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04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2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47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57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1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82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31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66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09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88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71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53288-13B0-4B9D-85C1-55B777DDE419}" type="datetimeFigureOut">
              <a:rPr lang="de-DE" smtClean="0"/>
              <a:t>25.09.2019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03113-1F2D-411B-8962-4107690A24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71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hteck 34">
            <a:extLst>
              <a:ext uri="{FF2B5EF4-FFF2-40B4-BE49-F238E27FC236}">
                <a16:creationId xmlns:a16="http://schemas.microsoft.com/office/drawing/2014/main" id="{84AEDE71-2E28-41FB-8689-550B61116D88}"/>
              </a:ext>
            </a:extLst>
          </p:cNvPr>
          <p:cNvSpPr/>
          <p:nvPr/>
        </p:nvSpPr>
        <p:spPr>
          <a:xfrm>
            <a:off x="2674825" y="1862983"/>
            <a:ext cx="1350235" cy="83748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4778358D-5CB5-47BD-9F8D-783017003C11}"/>
              </a:ext>
            </a:extLst>
          </p:cNvPr>
          <p:cNvSpPr txBox="1"/>
          <p:nvPr/>
        </p:nvSpPr>
        <p:spPr>
          <a:xfrm>
            <a:off x="999859" y="1486967"/>
            <a:ext cx="2247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„main trigger“</a:t>
            </a:r>
          </a:p>
          <a:p>
            <a:pPr algn="ctr"/>
            <a:r>
              <a:rPr lang="en-US" dirty="0"/>
              <a:t>2Hz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5DC485E-7243-4715-8B7C-A6557FE2EE17}"/>
              </a:ext>
            </a:extLst>
          </p:cNvPr>
          <p:cNvSpPr txBox="1"/>
          <p:nvPr/>
        </p:nvSpPr>
        <p:spPr>
          <a:xfrm>
            <a:off x="2912690" y="2075204"/>
            <a:ext cx="1095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ion trap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302C9FE9-4B57-4FF3-B80D-9AE5F69B3254}"/>
              </a:ext>
            </a:extLst>
          </p:cNvPr>
          <p:cNvSpPr/>
          <p:nvPr/>
        </p:nvSpPr>
        <p:spPr>
          <a:xfrm>
            <a:off x="195120" y="1861559"/>
            <a:ext cx="1350235" cy="83748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E9A6FAA9-C900-4092-BF71-01A7A25C8460}"/>
              </a:ext>
            </a:extLst>
          </p:cNvPr>
          <p:cNvSpPr txBox="1"/>
          <p:nvPr/>
        </p:nvSpPr>
        <p:spPr>
          <a:xfrm>
            <a:off x="3972370" y="1434269"/>
            <a:ext cx="1428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„clear trap“ signal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C18EA53-E15F-4917-A203-39DC85746149}"/>
              </a:ext>
            </a:extLst>
          </p:cNvPr>
          <p:cNvSpPr/>
          <p:nvPr/>
        </p:nvSpPr>
        <p:spPr>
          <a:xfrm>
            <a:off x="5339702" y="1861558"/>
            <a:ext cx="1350235" cy="83748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5130EAE7-F925-49B6-A5BD-7A29EACC9010}"/>
              </a:ext>
            </a:extLst>
          </p:cNvPr>
          <p:cNvSpPr/>
          <p:nvPr/>
        </p:nvSpPr>
        <p:spPr>
          <a:xfrm>
            <a:off x="7423440" y="1860133"/>
            <a:ext cx="1350235" cy="83748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AAA8DFF7-F7FD-4C72-AE6E-0DFE1B4FA737}"/>
              </a:ext>
            </a:extLst>
          </p:cNvPr>
          <p:cNvCxnSpPr/>
          <p:nvPr/>
        </p:nvCxnSpPr>
        <p:spPr>
          <a:xfrm>
            <a:off x="1563879" y="2281728"/>
            <a:ext cx="111095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06A981DF-3791-4043-AED1-2961214C5E2A}"/>
              </a:ext>
            </a:extLst>
          </p:cNvPr>
          <p:cNvCxnSpPr>
            <a:cxnSpLocks/>
          </p:cNvCxnSpPr>
          <p:nvPr/>
        </p:nvCxnSpPr>
        <p:spPr>
          <a:xfrm>
            <a:off x="4023647" y="2271758"/>
            <a:ext cx="129183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>
            <a:extLst>
              <a:ext uri="{FF2B5EF4-FFF2-40B4-BE49-F238E27FC236}">
                <a16:creationId xmlns:a16="http://schemas.microsoft.com/office/drawing/2014/main" id="{46E746C7-B28F-4FEB-B03C-7283E5B37434}"/>
              </a:ext>
            </a:extLst>
          </p:cNvPr>
          <p:cNvSpPr txBox="1"/>
          <p:nvPr/>
        </p:nvSpPr>
        <p:spPr>
          <a:xfrm>
            <a:off x="2509617" y="2706166"/>
            <a:ext cx="16863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/>
              <a:t>starts measuring cycle („clear trap“)  within 2</a:t>
            </a:r>
            <a:r>
              <a:rPr lang="en-US" sz="1400" i="1">
                <a:sym typeface="Symbol" panose="05050102010706020507" pitchFamily="18" charset="2"/>
              </a:rPr>
              <a:t></a:t>
            </a:r>
            <a:r>
              <a:rPr lang="en-US" sz="1400" i="1"/>
              <a:t>ms after trigger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0F09197A-84C0-41E2-A440-03AA46A9DC64}"/>
              </a:ext>
            </a:extLst>
          </p:cNvPr>
          <p:cNvSpPr txBox="1"/>
          <p:nvPr/>
        </p:nvSpPr>
        <p:spPr>
          <a:xfrm>
            <a:off x="273462" y="1962684"/>
            <a:ext cx="1203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function generator</a:t>
            </a:r>
          </a:p>
        </p:txBody>
      </p: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D6CE5924-4477-45FF-9A49-DB79F2A011EF}"/>
              </a:ext>
            </a:extLst>
          </p:cNvPr>
          <p:cNvCxnSpPr>
            <a:cxnSpLocks/>
          </p:cNvCxnSpPr>
          <p:nvPr/>
        </p:nvCxnSpPr>
        <p:spPr>
          <a:xfrm>
            <a:off x="6681387" y="2280303"/>
            <a:ext cx="71926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>
            <a:extLst>
              <a:ext uri="{FF2B5EF4-FFF2-40B4-BE49-F238E27FC236}">
                <a16:creationId xmlns:a16="http://schemas.microsoft.com/office/drawing/2014/main" id="{A66AC891-14BF-4BA4-AAA9-C2BAEE4D86CA}"/>
              </a:ext>
            </a:extLst>
          </p:cNvPr>
          <p:cNvSpPr txBox="1"/>
          <p:nvPr/>
        </p:nvSpPr>
        <p:spPr>
          <a:xfrm>
            <a:off x="5423725" y="1954139"/>
            <a:ext cx="1216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delay generator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16976E48-78C5-46FA-AEB7-5EA8E31032BF}"/>
              </a:ext>
            </a:extLst>
          </p:cNvPr>
          <p:cNvSpPr txBox="1"/>
          <p:nvPr/>
        </p:nvSpPr>
        <p:spPr>
          <a:xfrm>
            <a:off x="7507480" y="1952715"/>
            <a:ext cx="1216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pulsed nozzle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30F44EDB-58D3-4CD4-9BFB-4B19F0267C20}"/>
              </a:ext>
            </a:extLst>
          </p:cNvPr>
          <p:cNvSpPr txBox="1"/>
          <p:nvPr/>
        </p:nvSpPr>
        <p:spPr>
          <a:xfrm>
            <a:off x="5732801" y="2699046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B050"/>
                </a:solidFill>
              </a:rPr>
              <a:t>+ </a:t>
            </a:r>
            <a:r>
              <a:rPr lang="de-DE" dirty="0">
                <a:solidFill>
                  <a:srgbClr val="00B050"/>
                </a:solidFill>
                <a:sym typeface="Symbol" panose="05050102010706020507" pitchFamily="18" charset="2"/>
              </a:rPr>
              <a:t></a:t>
            </a:r>
            <a:r>
              <a:rPr lang="de-DE" dirty="0" err="1">
                <a:solidFill>
                  <a:srgbClr val="00B050"/>
                </a:solidFill>
                <a:sym typeface="Symbol" panose="05050102010706020507" pitchFamily="18" charset="2"/>
              </a:rPr>
              <a:t>t</a:t>
            </a:r>
            <a:r>
              <a:rPr lang="de-DE" baseline="-25000" dirty="0" err="1">
                <a:solidFill>
                  <a:srgbClr val="00B050"/>
                </a:solidFill>
                <a:sym typeface="Symbol" panose="05050102010706020507" pitchFamily="18" charset="2"/>
              </a:rPr>
              <a:t>n</a:t>
            </a:r>
            <a:endParaRPr lang="de-DE" baseline="-25000" dirty="0">
              <a:solidFill>
                <a:srgbClr val="00B050"/>
              </a:solidFill>
            </a:endParaRPr>
          </a:p>
        </p:txBody>
      </p: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181EE5BF-B018-4547-9F41-E45F4EEC7DB5}"/>
              </a:ext>
            </a:extLst>
          </p:cNvPr>
          <p:cNvCxnSpPr>
            <a:cxnSpLocks/>
          </p:cNvCxnSpPr>
          <p:nvPr/>
        </p:nvCxnSpPr>
        <p:spPr>
          <a:xfrm>
            <a:off x="2068082" y="2478279"/>
            <a:ext cx="1341690" cy="223045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FE33A101-3F75-46AB-B0E4-777F85438653}"/>
              </a:ext>
            </a:extLst>
          </p:cNvPr>
          <p:cNvCxnSpPr>
            <a:cxnSpLocks/>
          </p:cNvCxnSpPr>
          <p:nvPr/>
        </p:nvCxnSpPr>
        <p:spPr>
          <a:xfrm flipH="1">
            <a:off x="4324172" y="2314485"/>
            <a:ext cx="323316" cy="24027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>
            <a:extLst>
              <a:ext uri="{FF2B5EF4-FFF2-40B4-BE49-F238E27FC236}">
                <a16:creationId xmlns:a16="http://schemas.microsoft.com/office/drawing/2014/main" id="{EB903A51-68A8-4F0D-80E2-BA0D9E155ECD}"/>
              </a:ext>
            </a:extLst>
          </p:cNvPr>
          <p:cNvCxnSpPr>
            <a:cxnSpLocks/>
          </p:cNvCxnSpPr>
          <p:nvPr/>
        </p:nvCxnSpPr>
        <p:spPr>
          <a:xfrm flipH="1">
            <a:off x="5375305" y="2427006"/>
            <a:ext cx="1726250" cy="199971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E22EB0D6-D1F4-4AF3-855E-91753208DBAB}"/>
              </a:ext>
            </a:extLst>
          </p:cNvPr>
          <p:cNvCxnSpPr>
            <a:cxnSpLocks/>
          </p:cNvCxnSpPr>
          <p:nvPr/>
        </p:nvCxnSpPr>
        <p:spPr>
          <a:xfrm>
            <a:off x="4161800" y="5144568"/>
            <a:ext cx="965677" cy="0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feld 65">
            <a:extLst>
              <a:ext uri="{FF2B5EF4-FFF2-40B4-BE49-F238E27FC236}">
                <a16:creationId xmlns:a16="http://schemas.microsoft.com/office/drawing/2014/main" id="{13BA9371-AF0A-4F71-810A-65B79254B7FF}"/>
              </a:ext>
            </a:extLst>
          </p:cNvPr>
          <p:cNvSpPr txBox="1"/>
          <p:nvPr/>
        </p:nvSpPr>
        <p:spPr>
          <a:xfrm>
            <a:off x="4458058" y="4868256"/>
            <a:ext cx="418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00B050"/>
                </a:solidFill>
                <a:sym typeface="Symbol" panose="05050102010706020507" pitchFamily="18" charset="2"/>
              </a:rPr>
              <a:t></a:t>
            </a:r>
            <a:r>
              <a:rPr lang="de-DE" sz="1400" dirty="0" err="1">
                <a:solidFill>
                  <a:srgbClr val="00B050"/>
                </a:solidFill>
                <a:sym typeface="Symbol" panose="05050102010706020507" pitchFamily="18" charset="2"/>
              </a:rPr>
              <a:t>t</a:t>
            </a:r>
            <a:r>
              <a:rPr lang="de-DE" sz="1400" baseline="-25000" dirty="0" err="1">
                <a:solidFill>
                  <a:srgbClr val="00B050"/>
                </a:solidFill>
                <a:sym typeface="Symbol" panose="05050102010706020507" pitchFamily="18" charset="2"/>
              </a:rPr>
              <a:t>n</a:t>
            </a:r>
            <a:endParaRPr lang="de-DE" sz="1400" baseline="-25000" dirty="0">
              <a:solidFill>
                <a:srgbClr val="00B050"/>
              </a:solidFill>
            </a:endParaRP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E011AE8B-A5D6-4D97-9750-B6DD249B6C39}"/>
              </a:ext>
            </a:extLst>
          </p:cNvPr>
          <p:cNvSpPr txBox="1"/>
          <p:nvPr/>
        </p:nvSpPr>
        <p:spPr>
          <a:xfrm>
            <a:off x="1854437" y="358923"/>
            <a:ext cx="5355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Triggering the ion trap and pulsed nozzle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358BF9-D4F9-4A1B-8479-CE1502496335}"/>
              </a:ext>
            </a:extLst>
          </p:cNvPr>
          <p:cNvGrpSpPr/>
          <p:nvPr/>
        </p:nvGrpSpPr>
        <p:grpSpPr>
          <a:xfrm>
            <a:off x="2434617" y="4204531"/>
            <a:ext cx="3598714" cy="1732386"/>
            <a:chOff x="768187" y="4324172"/>
            <a:chExt cx="3598714" cy="1732386"/>
          </a:xfrm>
        </p:grpSpPr>
        <p:cxnSp>
          <p:nvCxnSpPr>
            <p:cNvPr id="3" name="Gerade Verbindung mit Pfeil 2">
              <a:extLst>
                <a:ext uri="{FF2B5EF4-FFF2-40B4-BE49-F238E27FC236}">
                  <a16:creationId xmlns:a16="http://schemas.microsoft.com/office/drawing/2014/main" id="{967956D9-A39D-4E76-9551-BB9480C578E8}"/>
                </a:ext>
              </a:extLst>
            </p:cNvPr>
            <p:cNvCxnSpPr/>
            <p:nvPr/>
          </p:nvCxnSpPr>
          <p:spPr>
            <a:xfrm flipV="1">
              <a:off x="1176939" y="4324172"/>
              <a:ext cx="0" cy="1392964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>
              <a:extLst>
                <a:ext uri="{FF2B5EF4-FFF2-40B4-BE49-F238E27FC236}">
                  <a16:creationId xmlns:a16="http://schemas.microsoft.com/office/drawing/2014/main" id="{C8B3DD97-823B-47E1-92DC-5256F16C4D08}"/>
                </a:ext>
              </a:extLst>
            </p:cNvPr>
            <p:cNvCxnSpPr>
              <a:cxnSpLocks/>
            </p:cNvCxnSpPr>
            <p:nvPr/>
          </p:nvCxnSpPr>
          <p:spPr>
            <a:xfrm>
              <a:off x="1169350" y="5715711"/>
              <a:ext cx="3197551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7FBB4317-6F31-4D85-8DB4-3E0CBFB00002}"/>
                </a:ext>
              </a:extLst>
            </p:cNvPr>
            <p:cNvSpPr txBox="1"/>
            <p:nvPr/>
          </p:nvSpPr>
          <p:spPr>
            <a:xfrm>
              <a:off x="2003983" y="5687226"/>
              <a:ext cx="1216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time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AEC075C9-B3BB-4A27-93E0-B547CC285910}"/>
                </a:ext>
              </a:extLst>
            </p:cNvPr>
            <p:cNvSpPr txBox="1"/>
            <p:nvPr/>
          </p:nvSpPr>
          <p:spPr>
            <a:xfrm rot="16200000">
              <a:off x="344676" y="4822676"/>
              <a:ext cx="1216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Voltage </a:t>
              </a:r>
            </a:p>
          </p:txBody>
        </p:sp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71456F48-AF36-44B2-A11A-2A90159B3B13}"/>
                </a:ext>
              </a:extLst>
            </p:cNvPr>
            <p:cNvSpPr/>
            <p:nvPr/>
          </p:nvSpPr>
          <p:spPr>
            <a:xfrm>
              <a:off x="1223963" y="4943475"/>
              <a:ext cx="3090862" cy="566738"/>
            </a:xfrm>
            <a:custGeom>
              <a:avLst/>
              <a:gdLst>
                <a:gd name="connsiteX0" fmla="*/ 0 w 3090862"/>
                <a:gd name="connsiteY0" fmla="*/ 552450 h 566738"/>
                <a:gd name="connsiteX1" fmla="*/ 1252537 w 3090862"/>
                <a:gd name="connsiteY1" fmla="*/ 552450 h 566738"/>
                <a:gd name="connsiteX2" fmla="*/ 1252537 w 3090862"/>
                <a:gd name="connsiteY2" fmla="*/ 0 h 566738"/>
                <a:gd name="connsiteX3" fmla="*/ 2690812 w 3090862"/>
                <a:gd name="connsiteY3" fmla="*/ 0 h 566738"/>
                <a:gd name="connsiteX4" fmla="*/ 2700337 w 3090862"/>
                <a:gd name="connsiteY4" fmla="*/ 566738 h 566738"/>
                <a:gd name="connsiteX5" fmla="*/ 3090862 w 3090862"/>
                <a:gd name="connsiteY5" fmla="*/ 566738 h 5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90862" h="566738">
                  <a:moveTo>
                    <a:pt x="0" y="552450"/>
                  </a:moveTo>
                  <a:lnTo>
                    <a:pt x="1252537" y="552450"/>
                  </a:lnTo>
                  <a:lnTo>
                    <a:pt x="1252537" y="0"/>
                  </a:lnTo>
                  <a:lnTo>
                    <a:pt x="2690812" y="0"/>
                  </a:lnTo>
                  <a:lnTo>
                    <a:pt x="2700337" y="566738"/>
                  </a:lnTo>
                  <a:lnTo>
                    <a:pt x="3090862" y="566738"/>
                  </a:lnTo>
                </a:path>
              </a:pathLst>
            </a:cu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8534069B-3345-4B21-8D1C-4EB765591783}"/>
                </a:ext>
              </a:extLst>
            </p:cNvPr>
            <p:cNvSpPr/>
            <p:nvPr/>
          </p:nvSpPr>
          <p:spPr>
            <a:xfrm>
              <a:off x="1223962" y="4929187"/>
              <a:ext cx="3024188" cy="714375"/>
            </a:xfrm>
            <a:custGeom>
              <a:avLst/>
              <a:gdLst>
                <a:gd name="connsiteX0" fmla="*/ 0 w 3024188"/>
                <a:gd name="connsiteY0" fmla="*/ 709613 h 714375"/>
                <a:gd name="connsiteX1" fmla="*/ 476250 w 3024188"/>
                <a:gd name="connsiteY1" fmla="*/ 714375 h 714375"/>
                <a:gd name="connsiteX2" fmla="*/ 476250 w 3024188"/>
                <a:gd name="connsiteY2" fmla="*/ 0 h 714375"/>
                <a:gd name="connsiteX3" fmla="*/ 757238 w 3024188"/>
                <a:gd name="connsiteY3" fmla="*/ 4763 h 714375"/>
                <a:gd name="connsiteX4" fmla="*/ 757238 w 3024188"/>
                <a:gd name="connsiteY4" fmla="*/ 714375 h 714375"/>
                <a:gd name="connsiteX5" fmla="*/ 3024188 w 3024188"/>
                <a:gd name="connsiteY5" fmla="*/ 709613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4188" h="714375">
                  <a:moveTo>
                    <a:pt x="0" y="709613"/>
                  </a:moveTo>
                  <a:lnTo>
                    <a:pt x="476250" y="714375"/>
                  </a:lnTo>
                  <a:lnTo>
                    <a:pt x="476250" y="0"/>
                  </a:lnTo>
                  <a:lnTo>
                    <a:pt x="757238" y="4763"/>
                  </a:lnTo>
                  <a:lnTo>
                    <a:pt x="757238" y="714375"/>
                  </a:lnTo>
                  <a:lnTo>
                    <a:pt x="3024188" y="709613"/>
                  </a:lnTo>
                </a:path>
              </a:pathLst>
            </a:custGeom>
            <a:noFill/>
            <a:ln w="2222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Freihandform: Form 37">
              <a:extLst>
                <a:ext uri="{FF2B5EF4-FFF2-40B4-BE49-F238E27FC236}">
                  <a16:creationId xmlns:a16="http://schemas.microsoft.com/office/drawing/2014/main" id="{07D12ACD-D10C-44D5-9B17-B96F735169F3}"/>
                </a:ext>
              </a:extLst>
            </p:cNvPr>
            <p:cNvSpPr/>
            <p:nvPr/>
          </p:nvSpPr>
          <p:spPr>
            <a:xfrm flipH="1">
              <a:off x="1214437" y="4657725"/>
              <a:ext cx="3024188" cy="714375"/>
            </a:xfrm>
            <a:custGeom>
              <a:avLst/>
              <a:gdLst>
                <a:gd name="connsiteX0" fmla="*/ 0 w 3024188"/>
                <a:gd name="connsiteY0" fmla="*/ 709613 h 714375"/>
                <a:gd name="connsiteX1" fmla="*/ 476250 w 3024188"/>
                <a:gd name="connsiteY1" fmla="*/ 714375 h 714375"/>
                <a:gd name="connsiteX2" fmla="*/ 476250 w 3024188"/>
                <a:gd name="connsiteY2" fmla="*/ 0 h 714375"/>
                <a:gd name="connsiteX3" fmla="*/ 757238 w 3024188"/>
                <a:gd name="connsiteY3" fmla="*/ 4763 h 714375"/>
                <a:gd name="connsiteX4" fmla="*/ 757238 w 3024188"/>
                <a:gd name="connsiteY4" fmla="*/ 714375 h 714375"/>
                <a:gd name="connsiteX5" fmla="*/ 3024188 w 3024188"/>
                <a:gd name="connsiteY5" fmla="*/ 709613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24188" h="714375">
                  <a:moveTo>
                    <a:pt x="0" y="709613"/>
                  </a:moveTo>
                  <a:lnTo>
                    <a:pt x="476250" y="714375"/>
                  </a:lnTo>
                  <a:lnTo>
                    <a:pt x="476250" y="0"/>
                  </a:lnTo>
                  <a:lnTo>
                    <a:pt x="757238" y="4763"/>
                  </a:lnTo>
                  <a:lnTo>
                    <a:pt x="757238" y="714375"/>
                  </a:lnTo>
                  <a:lnTo>
                    <a:pt x="3024188" y="709613"/>
                  </a:lnTo>
                </a:path>
              </a:pathLst>
            </a:custGeom>
            <a:noFill/>
            <a:ln w="222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FA840E67-1F19-4F4E-8DB0-14F99F10461C}"/>
              </a:ext>
            </a:extLst>
          </p:cNvPr>
          <p:cNvSpPr/>
          <p:nvPr/>
        </p:nvSpPr>
        <p:spPr>
          <a:xfrm>
            <a:off x="1649338" y="2050991"/>
            <a:ext cx="324741" cy="179462"/>
          </a:xfrm>
          <a:custGeom>
            <a:avLst/>
            <a:gdLst>
              <a:gd name="connsiteX0" fmla="*/ 0 w 623843"/>
              <a:gd name="connsiteY0" fmla="*/ 410198 h 410198"/>
              <a:gd name="connsiteX1" fmla="*/ 213645 w 623843"/>
              <a:gd name="connsiteY1" fmla="*/ 410198 h 410198"/>
              <a:gd name="connsiteX2" fmla="*/ 213645 w 623843"/>
              <a:gd name="connsiteY2" fmla="*/ 0 h 410198"/>
              <a:gd name="connsiteX3" fmla="*/ 427290 w 623843"/>
              <a:gd name="connsiteY3" fmla="*/ 0 h 410198"/>
              <a:gd name="connsiteX4" fmla="*/ 435836 w 623843"/>
              <a:gd name="connsiteY4" fmla="*/ 410198 h 410198"/>
              <a:gd name="connsiteX5" fmla="*/ 623843 w 623843"/>
              <a:gd name="connsiteY5" fmla="*/ 410198 h 410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3843" h="410198">
                <a:moveTo>
                  <a:pt x="0" y="410198"/>
                </a:moveTo>
                <a:lnTo>
                  <a:pt x="213645" y="410198"/>
                </a:lnTo>
                <a:lnTo>
                  <a:pt x="213645" y="0"/>
                </a:lnTo>
                <a:lnTo>
                  <a:pt x="427290" y="0"/>
                </a:lnTo>
                <a:lnTo>
                  <a:pt x="435836" y="410198"/>
                </a:lnTo>
                <a:lnTo>
                  <a:pt x="623843" y="410198"/>
                </a:lnTo>
              </a:path>
            </a:pathLst>
          </a:cu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C4A7B859-5295-4EE7-ABFA-C005D6F4E83C}"/>
              </a:ext>
            </a:extLst>
          </p:cNvPr>
          <p:cNvSpPr/>
          <p:nvPr/>
        </p:nvSpPr>
        <p:spPr>
          <a:xfrm>
            <a:off x="4109102" y="2041021"/>
            <a:ext cx="324741" cy="179462"/>
          </a:xfrm>
          <a:custGeom>
            <a:avLst/>
            <a:gdLst>
              <a:gd name="connsiteX0" fmla="*/ 0 w 623843"/>
              <a:gd name="connsiteY0" fmla="*/ 410198 h 410198"/>
              <a:gd name="connsiteX1" fmla="*/ 213645 w 623843"/>
              <a:gd name="connsiteY1" fmla="*/ 410198 h 410198"/>
              <a:gd name="connsiteX2" fmla="*/ 213645 w 623843"/>
              <a:gd name="connsiteY2" fmla="*/ 0 h 410198"/>
              <a:gd name="connsiteX3" fmla="*/ 427290 w 623843"/>
              <a:gd name="connsiteY3" fmla="*/ 0 h 410198"/>
              <a:gd name="connsiteX4" fmla="*/ 435836 w 623843"/>
              <a:gd name="connsiteY4" fmla="*/ 410198 h 410198"/>
              <a:gd name="connsiteX5" fmla="*/ 623843 w 623843"/>
              <a:gd name="connsiteY5" fmla="*/ 410198 h 410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3843" h="410198">
                <a:moveTo>
                  <a:pt x="0" y="410198"/>
                </a:moveTo>
                <a:lnTo>
                  <a:pt x="213645" y="410198"/>
                </a:lnTo>
                <a:lnTo>
                  <a:pt x="213645" y="0"/>
                </a:lnTo>
                <a:lnTo>
                  <a:pt x="427290" y="0"/>
                </a:lnTo>
                <a:lnTo>
                  <a:pt x="435836" y="410198"/>
                </a:lnTo>
                <a:lnTo>
                  <a:pt x="623843" y="410198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2F402F5D-15E3-40C8-ABEB-18CFDCE3F5C1}"/>
              </a:ext>
            </a:extLst>
          </p:cNvPr>
          <p:cNvSpPr/>
          <p:nvPr/>
        </p:nvSpPr>
        <p:spPr>
          <a:xfrm>
            <a:off x="6867969" y="2039597"/>
            <a:ext cx="324741" cy="179462"/>
          </a:xfrm>
          <a:custGeom>
            <a:avLst/>
            <a:gdLst>
              <a:gd name="connsiteX0" fmla="*/ 0 w 623843"/>
              <a:gd name="connsiteY0" fmla="*/ 410198 h 410198"/>
              <a:gd name="connsiteX1" fmla="*/ 213645 w 623843"/>
              <a:gd name="connsiteY1" fmla="*/ 410198 h 410198"/>
              <a:gd name="connsiteX2" fmla="*/ 213645 w 623843"/>
              <a:gd name="connsiteY2" fmla="*/ 0 h 410198"/>
              <a:gd name="connsiteX3" fmla="*/ 427290 w 623843"/>
              <a:gd name="connsiteY3" fmla="*/ 0 h 410198"/>
              <a:gd name="connsiteX4" fmla="*/ 435836 w 623843"/>
              <a:gd name="connsiteY4" fmla="*/ 410198 h 410198"/>
              <a:gd name="connsiteX5" fmla="*/ 623843 w 623843"/>
              <a:gd name="connsiteY5" fmla="*/ 410198 h 410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3843" h="410198">
                <a:moveTo>
                  <a:pt x="0" y="410198"/>
                </a:moveTo>
                <a:lnTo>
                  <a:pt x="213645" y="410198"/>
                </a:lnTo>
                <a:lnTo>
                  <a:pt x="213645" y="0"/>
                </a:lnTo>
                <a:lnTo>
                  <a:pt x="427290" y="0"/>
                </a:lnTo>
                <a:lnTo>
                  <a:pt x="435836" y="410198"/>
                </a:lnTo>
                <a:lnTo>
                  <a:pt x="623843" y="410198"/>
                </a:lnTo>
              </a:path>
            </a:pathLst>
          </a:cu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36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</Words>
  <Application>Microsoft Office PowerPoint</Application>
  <PresentationFormat>Bildschirmpräsentation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</dc:creator>
  <cp:lastModifiedBy>michael</cp:lastModifiedBy>
  <cp:revision>21</cp:revision>
  <dcterms:created xsi:type="dcterms:W3CDTF">2018-11-16T21:07:13Z</dcterms:created>
  <dcterms:modified xsi:type="dcterms:W3CDTF">2019-09-25T19:02:02Z</dcterms:modified>
</cp:coreProperties>
</file>