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52"/>
  </p:normalViewPr>
  <p:slideViewPr>
    <p:cSldViewPr snapToGrid="0" snapToObjects="1" showGuides="1">
      <p:cViewPr varScale="1">
        <p:scale>
          <a:sx n="92" d="100"/>
          <a:sy n="92" d="100"/>
        </p:scale>
        <p:origin x="68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A2D327-4DE9-6D45-AB9E-E88CA94C6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503AA8E-DB8C-A140-AA53-87168591D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37B865-1ECE-BE4F-9B4A-D977EB0F8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44CA0A-4B95-6D48-9091-19670A6E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1BF134-DFAF-D341-AF0C-014BCD71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4322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9499B7-9A17-254E-AA8F-62A9DF6C9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CAFBB4F-5DBD-5E48-ACB5-48B40A89EB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BBB587-93FB-D94D-9364-B0ABF0ACB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331439-3B8E-194D-8D9B-34B4EAA06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D8B074-F009-2A4F-9554-03D0768B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196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7A32ECE-5D8B-B643-B34E-C54AC544BC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A06DD20-A179-CF43-BC22-33C5D176C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45655B-5816-5441-B6F9-7A0B421F1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585805-F249-E043-8ABB-BADDE9078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E34DE2-27DA-A946-9DF5-BDBC49AED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192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2A9929-E7FF-594B-A50E-3FCE40A1A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C53757-3A44-8340-AA4C-5C6154EC5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7E1AA6-95EE-4D40-85B1-9B0C41D2E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E052A4-EFBB-7F4F-86B3-AF346CCD6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51CFD4-E74B-A54F-85CF-01373FE0E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225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346184-9929-084B-9260-70F99E374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AFD4E4F-6FC0-D142-8608-F2109F03C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2F36E7-4DA6-4A4C-924F-BA95A6CA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0F9C05-358B-A546-81D2-ECB15D5D9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D2EE4B-ADFD-F640-B0F7-3EC3B534F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4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B40279-F937-F542-B610-BE766C8BD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39FCD6-961C-0448-A251-F0A42BD92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1038A1-178C-4345-AF3F-15098FFBA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91A2AA-736D-0544-B66C-F519A23A5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1CB6F6B-4A03-3A4B-90BA-AEC02A396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DFADFCB-1D1E-E14F-8DA8-AD450D697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080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4642DA-1E93-2540-A6EA-BD23AB0D8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4CE2FE-168B-FA4F-8B24-F2915407A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DC1BB6-3580-DA44-A5A8-74132E25F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145299-A19A-A84F-BBE1-B540D1B2B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9DC2BF1-57C0-4E4D-AE28-72C14A1C2C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6F8C71B-CC58-2341-83B0-0970E8DB3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921D646-0096-044C-99AD-1E84E5253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C1300C-B987-9F43-A84B-7291174E1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304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104FC-F29A-C241-A1A0-E06A0479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3C1FCCF-910D-314F-B22E-7105909D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4E4C0D9-C8EB-7140-B745-C4BEFE7AD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132236-5FAA-B44E-9FC3-B8B83EA54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5123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6246641-08DE-FF44-8CB4-99F3BEA2A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CF1E4E7-8C98-A547-8B96-D7DC3F11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92F677E-6424-3548-AF87-69CB41B38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25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12CF01-76E0-384E-9BE9-8BDD7EA3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979B9C-A922-CA44-85F6-2B5615D58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067A78D-D770-C048-ADFF-E7A10CE6B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84476E-74E1-D841-9209-AF1F2733F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82B954E-79A7-D54E-8CF6-28C029B3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F6DD8E-543C-5949-AC84-AA4CFCA6E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149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1DC2B4-C9E3-7544-BAD2-603248951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A7EED32-32D3-9849-96FC-2DAFB39CF9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3247E4-FFAC-BB41-9FDD-F68A18007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ABA1CD8-D338-BE48-BA7C-A53971EB4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0FE640-332A-2D44-B24E-E33E821B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3F3ABF-2E00-874D-A36D-E7463C10E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381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7C7B5BC-5EEB-2443-AD5F-8F9586DD5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9758B4-77A4-ED4F-A70C-2B2A7923D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05099B-9879-6741-989D-62D0A338B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E2F57-233E-704D-84B9-6EB6873C9A60}" type="datetimeFigureOut">
              <a:rPr lang="de-DE" smtClean="0"/>
              <a:t>23.09.19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31E7B0-027A-C547-9ACA-859E633105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AD3F93-BC7C-F94A-AD23-DA0A2DD00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0354C-0F79-1C44-ABF4-FE99D8D282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55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7" descr="Appendix 12_singing of mother for Emila.pdf">
            <a:extLst>
              <a:ext uri="{FF2B5EF4-FFF2-40B4-BE49-F238E27FC236}">
                <a16:creationId xmlns:a16="http://schemas.microsoft.com/office/drawing/2014/main" id="{EAE5649C-55FF-A049-BB6A-A8C59ED3D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96" r="-5196"/>
          <a:stretch>
            <a:fillRect/>
          </a:stretch>
        </p:blipFill>
        <p:spPr>
          <a:xfrm>
            <a:off x="595359" y="471277"/>
            <a:ext cx="10512861" cy="6241133"/>
          </a:xfrm>
          <a:prstGeom prst="rect">
            <a:avLst/>
          </a:prstGeom>
        </p:spPr>
      </p:pic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89C71A22-1E34-244A-8892-0CB84F5D804C}"/>
              </a:ext>
            </a:extLst>
          </p:cNvPr>
          <p:cNvCxnSpPr>
            <a:cxnSpLocks/>
          </p:cNvCxnSpPr>
          <p:nvPr/>
        </p:nvCxnSpPr>
        <p:spPr>
          <a:xfrm>
            <a:off x="2484676" y="4476435"/>
            <a:ext cx="0" cy="777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D103F7B6-A961-834E-A8BD-B6516BE04F73}"/>
              </a:ext>
            </a:extLst>
          </p:cNvPr>
          <p:cNvSpPr txBox="1"/>
          <p:nvPr/>
        </p:nvSpPr>
        <p:spPr>
          <a:xfrm>
            <a:off x="2293098" y="3952050"/>
            <a:ext cx="17780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chemeClr val="accent2"/>
                </a:solidFill>
              </a:rPr>
              <a:t>Mother-infant </a:t>
            </a:r>
            <a:r>
              <a:rPr lang="de-DE" sz="1000" dirty="0" err="1">
                <a:solidFill>
                  <a:schemeClr val="accent2"/>
                </a:solidFill>
              </a:rPr>
              <a:t>synchronization</a:t>
            </a:r>
            <a:endParaRPr lang="de-DE" sz="1000" dirty="0">
              <a:solidFill>
                <a:schemeClr val="accent2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51A7B2A-85B2-9F49-AC25-1627F7967DE6}"/>
              </a:ext>
            </a:extLst>
          </p:cNvPr>
          <p:cNvSpPr txBox="1"/>
          <p:nvPr/>
        </p:nvSpPr>
        <p:spPr>
          <a:xfrm>
            <a:off x="2864527" y="1529614"/>
            <a:ext cx="17780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chemeClr val="accent2"/>
                </a:solidFill>
              </a:rPr>
              <a:t>Mother-infant </a:t>
            </a:r>
            <a:r>
              <a:rPr lang="de-DE" sz="1000" dirty="0" err="1">
                <a:solidFill>
                  <a:schemeClr val="accent2"/>
                </a:solidFill>
              </a:rPr>
              <a:t>synchronization</a:t>
            </a:r>
            <a:endParaRPr lang="de-DE" sz="1000" dirty="0">
              <a:solidFill>
                <a:schemeClr val="accent2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6AF9984-C9D6-E84C-9DB2-E280B7F56A1E}"/>
              </a:ext>
            </a:extLst>
          </p:cNvPr>
          <p:cNvSpPr/>
          <p:nvPr/>
        </p:nvSpPr>
        <p:spPr>
          <a:xfrm>
            <a:off x="2597758" y="1841670"/>
            <a:ext cx="1343978" cy="1641529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770B176-B355-D549-A434-FD7656AF698F}"/>
              </a:ext>
            </a:extLst>
          </p:cNvPr>
          <p:cNvSpPr txBox="1"/>
          <p:nvPr/>
        </p:nvSpPr>
        <p:spPr>
          <a:xfrm>
            <a:off x="2974172" y="2053999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dirty="0">
                <a:solidFill>
                  <a:schemeClr val="accent1">
                    <a:lumMod val="75000"/>
                  </a:schemeClr>
                </a:solidFill>
              </a:rPr>
              <a:t>Moment </a:t>
            </a:r>
          </a:p>
          <a:p>
            <a:pPr algn="ctr"/>
            <a:r>
              <a:rPr lang="de-DE" sz="1000" dirty="0" err="1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de-DE" sz="100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de-DE" sz="1000" dirty="0" err="1">
                <a:solidFill>
                  <a:schemeClr val="accent1">
                    <a:lumMod val="75000"/>
                  </a:schemeClr>
                </a:solidFill>
              </a:rPr>
              <a:t>meeting</a:t>
            </a:r>
            <a:endParaRPr lang="de-D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8E17FD2D-BC31-B746-AFB8-CB4A122FA4DA}"/>
              </a:ext>
            </a:extLst>
          </p:cNvPr>
          <p:cNvCxnSpPr>
            <a:cxnSpLocks/>
          </p:cNvCxnSpPr>
          <p:nvPr/>
        </p:nvCxnSpPr>
        <p:spPr>
          <a:xfrm>
            <a:off x="2815222" y="2782839"/>
            <a:ext cx="2851992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90ED3BB2-F1E3-4541-9ECF-B197C39567D8}"/>
              </a:ext>
            </a:extLst>
          </p:cNvPr>
          <p:cNvCxnSpPr>
            <a:cxnSpLocks/>
          </p:cNvCxnSpPr>
          <p:nvPr/>
        </p:nvCxnSpPr>
        <p:spPr>
          <a:xfrm>
            <a:off x="2992034" y="2118331"/>
            <a:ext cx="0" cy="777490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860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Breitbild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Friederike Haslbeck</dc:creator>
  <cp:lastModifiedBy>Friederike Haslbeck</cp:lastModifiedBy>
  <cp:revision>8</cp:revision>
  <dcterms:created xsi:type="dcterms:W3CDTF">2019-09-20T14:19:26Z</dcterms:created>
  <dcterms:modified xsi:type="dcterms:W3CDTF">2019-09-23T10:19:44Z</dcterms:modified>
</cp:coreProperties>
</file>