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47"/>
    <p:restoredTop sz="94681"/>
  </p:normalViewPr>
  <p:slideViewPr>
    <p:cSldViewPr snapToGrid="0" snapToObjects="1" showGuides="1">
      <p:cViewPr>
        <p:scale>
          <a:sx n="278" d="100"/>
          <a:sy n="278" d="100"/>
        </p:scale>
        <p:origin x="144" y="-5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EA2A3-1340-9843-A430-FB5F71516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EDC0418-4A6B-3E4A-8088-93228419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576BED-7396-3F48-9DAC-137161F5B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BEEAF4-F158-AE45-892E-A8361D3AA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006570-D2B4-3D4D-AEFE-F521A25C1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03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A7494-D236-A043-9573-B3A5144C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3E1C7B-67E9-4147-80B2-556A703EC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C7785D-2D63-7F49-84E7-F74BA5D2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C72B55-6477-8B43-85D6-9B184D89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E0C2A2-59BF-684D-AD80-7FFF974B7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131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C87359B-C1AA-B04E-87F5-FCE57274C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3801684-990C-D640-B836-1B4B3C8AE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CB515C-9E98-0D42-A27C-584FB6D9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2D987-A845-324D-9E67-8F11256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C22B50-9E2D-DE44-A46A-C6CC8301B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40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C2BBBD-0E9A-0F4E-B713-0D41666AC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049391-D634-6A49-BAD6-7BFD12485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DE554F-F651-C342-A1C9-AAC0D7D05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41C569-93B7-CB42-A047-B415683A8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5A63A5-BD29-C041-8B9B-5C05514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737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C6F73-CEB6-3C42-B7D3-E10695226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738848-D570-054A-AE15-C8DE2682B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B558CB-FE7C-CD4F-8E42-F95332C7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48C024-F5D4-EB49-8524-84BA5E04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320DB7-58DC-C944-A358-71FA4F01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4543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AB170-5471-5948-81D3-C0676BA90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45FB28-602A-6C40-A895-A19A9BE83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C2F16F-9265-7044-9FC5-99BB5CAFB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A35CD1-45CC-4449-A7AB-B1501355B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68ABF8-15C6-E645-821F-1E2C25ECE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B8FCCF-8348-454C-848D-35B3E27D2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14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E3B7A-AA89-6D43-8BF7-8F86899E4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08ECEA-49D3-974C-A585-0A6955F33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07C1F2E-2A1F-6648-9381-2162F4EDD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7A215FB-E7CA-F446-A46D-33F904FCD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C743A58-B388-B942-95C2-6A8DBDC7A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EEC0399-10B0-6D4F-8FC7-9BF43FB9F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D3901DC-8562-1747-B126-6A56A4B6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21A55C2-3C4E-AD4E-93F0-916402F8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272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BD7CBC-D7E8-CD4B-A20C-C7C2D5637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F234700-EC2F-074D-ADF4-BDD4145A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CE047BF-1E2D-2547-8BF6-E5BCD02D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41C3268-9D8D-664A-A383-360AFB74C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723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80A2B62-2029-3341-BA35-661FA4129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228D236-6051-0647-97B0-4FE0DA268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41897F4-8FD0-5646-992A-28EABA03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44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87A22-9A87-4749-8664-1037FD7AD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B4078A-962E-8743-8D1D-6CCB6FB66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334416F-CC13-924A-8ECF-791F1D172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759729-ED4D-2C46-8539-C0ACF6B98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55AF7CC-BA86-3446-9D4F-C8F428D3A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C259930-E3E4-3A4C-87B5-30658BC5B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519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1A60F-94D9-674D-8378-0CE14FBBD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09046C8-7C7A-EB4B-8F64-A1C80BC3B0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4A6B7B-23A3-4749-B7BE-82874656E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8CE887F-A9ED-0941-B6BE-23D9BF511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593571-B075-6D49-9088-56CC02AA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667B5F-5CAB-2F42-8047-C82475AF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43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800F036-F621-0B4F-900F-99059928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479F52-5375-E74E-B060-9D18BC313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838DF8-FE3D-4A40-AD55-E482A72B04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46A83-8B35-9649-9AA8-6AF8CBADB843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DDEDBB-C802-CE41-A325-3A60C8B70F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D71AE1-0173-B345-B78D-44AE7C73F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7B136-9FF9-D14E-9B42-D8B4A102AC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496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5" descr="Appendix 12_singing of mother for Emila.pdf">
            <a:extLst>
              <a:ext uri="{FF2B5EF4-FFF2-40B4-BE49-F238E27FC236}">
                <a16:creationId xmlns:a16="http://schemas.microsoft.com/office/drawing/2014/main" id="{7F6CC1BA-ABF3-FD4C-A6AC-9D2E787163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96" r="-5196"/>
          <a:stretch>
            <a:fillRect/>
          </a:stretch>
        </p:blipFill>
        <p:spPr>
          <a:xfrm>
            <a:off x="2033081" y="806247"/>
            <a:ext cx="8229600" cy="5378450"/>
          </a:xfrm>
          <a:prstGeom prst="rect">
            <a:avLst/>
          </a:prstGeom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81242925-D7CA-E348-9361-9B503696E257}"/>
              </a:ext>
            </a:extLst>
          </p:cNvPr>
          <p:cNvCxnSpPr>
            <a:cxnSpLocks/>
          </p:cNvCxnSpPr>
          <p:nvPr/>
        </p:nvCxnSpPr>
        <p:spPr>
          <a:xfrm>
            <a:off x="5257934" y="2295728"/>
            <a:ext cx="0" cy="395591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3AED972C-7182-0E46-B7CC-163BC9D33CD9}"/>
              </a:ext>
            </a:extLst>
          </p:cNvPr>
          <p:cNvCxnSpPr>
            <a:cxnSpLocks/>
          </p:cNvCxnSpPr>
          <p:nvPr/>
        </p:nvCxnSpPr>
        <p:spPr>
          <a:xfrm>
            <a:off x="3523169" y="3933217"/>
            <a:ext cx="0" cy="502596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03391E35-1C46-EC42-AE1F-0D5A4C60DBE6}"/>
              </a:ext>
            </a:extLst>
          </p:cNvPr>
          <p:cNvSpPr/>
          <p:nvPr/>
        </p:nvSpPr>
        <p:spPr>
          <a:xfrm>
            <a:off x="8573307" y="3429000"/>
            <a:ext cx="1005179" cy="16407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297775E-91C7-7241-AFC7-FA66CF848F5A}"/>
              </a:ext>
            </a:extLst>
          </p:cNvPr>
          <p:cNvSpPr txBox="1"/>
          <p:nvPr/>
        </p:nvSpPr>
        <p:spPr>
          <a:xfrm>
            <a:off x="5150402" y="1699260"/>
            <a:ext cx="17780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accent2">
                    <a:lumMod val="75000"/>
                  </a:schemeClr>
                </a:solidFill>
              </a:rPr>
              <a:t>Mother-infant </a:t>
            </a:r>
            <a:r>
              <a:rPr lang="de-DE" sz="1000" dirty="0" err="1">
                <a:solidFill>
                  <a:schemeClr val="accent2">
                    <a:lumMod val="75000"/>
                  </a:schemeClr>
                </a:solidFill>
              </a:rPr>
              <a:t>synchronization</a:t>
            </a:r>
            <a:endParaRPr lang="de-DE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D7D5589-616A-7148-AF59-BC3539B1246E}"/>
              </a:ext>
            </a:extLst>
          </p:cNvPr>
          <p:cNvSpPr txBox="1"/>
          <p:nvPr/>
        </p:nvSpPr>
        <p:spPr>
          <a:xfrm>
            <a:off x="3374942" y="3372361"/>
            <a:ext cx="17780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accent2"/>
                </a:solidFill>
              </a:rPr>
              <a:t>Mother-infant </a:t>
            </a:r>
            <a:r>
              <a:rPr lang="de-DE" sz="1000" dirty="0" err="1">
                <a:solidFill>
                  <a:schemeClr val="accent2"/>
                </a:solidFill>
              </a:rPr>
              <a:t>synchronization</a:t>
            </a:r>
            <a:endParaRPr lang="de-DE" sz="1000" dirty="0">
              <a:solidFill>
                <a:schemeClr val="accent2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5C73663-A4D5-7D4C-A911-AC1F9A52A764}"/>
              </a:ext>
            </a:extLst>
          </p:cNvPr>
          <p:cNvSpPr txBox="1"/>
          <p:nvPr/>
        </p:nvSpPr>
        <p:spPr>
          <a:xfrm>
            <a:off x="8630904" y="3495471"/>
            <a:ext cx="8899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solidFill>
                  <a:srgbClr val="C00000"/>
                </a:solidFill>
              </a:rPr>
              <a:t>Moment </a:t>
            </a:r>
          </a:p>
          <a:p>
            <a:pPr algn="ctr"/>
            <a:r>
              <a:rPr lang="de-DE" sz="1000" dirty="0" err="1">
                <a:solidFill>
                  <a:srgbClr val="C00000"/>
                </a:solidFill>
              </a:rPr>
              <a:t>of</a:t>
            </a:r>
            <a:r>
              <a:rPr lang="de-DE" sz="1000" dirty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de-DE" sz="1000" dirty="0" err="1">
                <a:solidFill>
                  <a:srgbClr val="C00000"/>
                </a:solidFill>
              </a:rPr>
              <a:t>readjustment</a:t>
            </a:r>
            <a:endParaRPr lang="de-DE" sz="1000" dirty="0">
              <a:solidFill>
                <a:srgbClr val="C00000"/>
              </a:solidFill>
            </a:endParaRP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AA5C6ABF-AA35-0447-AA75-EFC5A69472AF}"/>
              </a:ext>
            </a:extLst>
          </p:cNvPr>
          <p:cNvCxnSpPr>
            <a:cxnSpLocks/>
          </p:cNvCxnSpPr>
          <p:nvPr/>
        </p:nvCxnSpPr>
        <p:spPr>
          <a:xfrm>
            <a:off x="4465320" y="3361442"/>
            <a:ext cx="54864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89009C78-5F49-5648-BF5A-AC309C685DEC}"/>
              </a:ext>
            </a:extLst>
          </p:cNvPr>
          <p:cNvSpPr txBox="1"/>
          <p:nvPr/>
        </p:nvSpPr>
        <p:spPr>
          <a:xfrm>
            <a:off x="2431586" y="1945481"/>
            <a:ext cx="2696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4DCF980-FED3-0D48-8F5B-CBFDDDE1F2E6}"/>
              </a:ext>
            </a:extLst>
          </p:cNvPr>
          <p:cNvSpPr txBox="1"/>
          <p:nvPr/>
        </p:nvSpPr>
        <p:spPr>
          <a:xfrm>
            <a:off x="2431586" y="2318400"/>
            <a:ext cx="2696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F3D6638-9CBB-E946-9F1A-8B830920F8A5}"/>
              </a:ext>
            </a:extLst>
          </p:cNvPr>
          <p:cNvSpPr txBox="1"/>
          <p:nvPr/>
        </p:nvSpPr>
        <p:spPr>
          <a:xfrm>
            <a:off x="2431586" y="2691319"/>
            <a:ext cx="2696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</a:p>
        </p:txBody>
      </p:sp>
    </p:spTree>
    <p:extLst>
      <p:ext uri="{BB962C8B-B14F-4D97-AF65-F5344CB8AC3E}">
        <p14:creationId xmlns:p14="http://schemas.microsoft.com/office/powerpoint/2010/main" val="1869904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Macintosh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Friederike Haslbeck</dc:creator>
  <cp:lastModifiedBy>Friederike Haslbeck</cp:lastModifiedBy>
  <cp:revision>11</cp:revision>
  <dcterms:created xsi:type="dcterms:W3CDTF">2019-09-19T10:41:26Z</dcterms:created>
  <dcterms:modified xsi:type="dcterms:W3CDTF">2019-09-23T12:02:22Z</dcterms:modified>
</cp:coreProperties>
</file>