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 showGuides="1">
      <p:cViewPr>
        <p:scale>
          <a:sx n="385" d="100"/>
          <a:sy n="385" d="100"/>
        </p:scale>
        <p:origin x="-9376" y="-100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855372-0FFF-6A4F-9C84-DC83DB3B06A7}" type="doc">
      <dgm:prSet loTypeId="urn:microsoft.com/office/officeart/2005/8/layout/venn2" loCatId="" qsTypeId="urn:microsoft.com/office/officeart/2005/8/quickstyle/3d2" qsCatId="3D" csTypeId="urn:microsoft.com/office/officeart/2005/8/colors/accent3_1" csCatId="accent3" phldr="1"/>
      <dgm:spPr/>
      <dgm:t>
        <a:bodyPr/>
        <a:lstStyle/>
        <a:p>
          <a:endParaRPr lang="de-DE"/>
        </a:p>
      </dgm:t>
    </dgm:pt>
    <dgm:pt modelId="{881D244C-6FBE-1948-820D-F98518B3ED04}">
      <dgm:prSet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endParaRPr lang="de-DE" dirty="0"/>
        </a:p>
      </dgm:t>
    </dgm:pt>
    <dgm:pt modelId="{B32022C8-5B82-6547-B5DA-1D4270B7359B}" type="parTrans" cxnId="{63B67184-1987-B740-A5F2-D05048FDEFE5}">
      <dgm:prSet/>
      <dgm:spPr/>
      <dgm:t>
        <a:bodyPr/>
        <a:lstStyle/>
        <a:p>
          <a:endParaRPr lang="de-DE"/>
        </a:p>
      </dgm:t>
    </dgm:pt>
    <dgm:pt modelId="{99023B7A-8BEC-994A-885F-7C3BC25E3340}" type="sibTrans" cxnId="{63B67184-1987-B740-A5F2-D05048FDEFE5}">
      <dgm:prSet/>
      <dgm:spPr/>
      <dgm:t>
        <a:bodyPr/>
        <a:lstStyle/>
        <a:p>
          <a:endParaRPr lang="de-DE"/>
        </a:p>
      </dgm:t>
    </dgm:pt>
    <dgm:pt modelId="{5B14AD62-16A1-1F47-AE4F-471DDA8F9F3A}">
      <dgm:prSet phldrT="[Text]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endParaRPr lang="de-DE" dirty="0"/>
        </a:p>
      </dgm:t>
    </dgm:pt>
    <dgm:pt modelId="{7890AF8F-DD73-0547-A407-60B6CF994506}" type="sibTrans" cxnId="{B6ACB8F6-C355-E445-80FA-3635AED7CC1F}">
      <dgm:prSet/>
      <dgm:spPr/>
      <dgm:t>
        <a:bodyPr/>
        <a:lstStyle/>
        <a:p>
          <a:endParaRPr lang="de-DE"/>
        </a:p>
      </dgm:t>
    </dgm:pt>
    <dgm:pt modelId="{51E24534-5746-A84A-ABB1-5F0975A8ADA5}" type="parTrans" cxnId="{B6ACB8F6-C355-E445-80FA-3635AED7CC1F}">
      <dgm:prSet/>
      <dgm:spPr/>
      <dgm:t>
        <a:bodyPr/>
        <a:lstStyle/>
        <a:p>
          <a:endParaRPr lang="de-DE"/>
        </a:p>
      </dgm:t>
    </dgm:pt>
    <dgm:pt modelId="{C8F18B69-992A-B04E-B514-4250D68FF7CF}">
      <dgm:prSet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alphaOff val="0"/>
                <a:satMod val="110000"/>
                <a:shade val="100000"/>
                <a:lumMod val="8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ln>
          <a:noFill/>
        </a:ln>
        <a:effectLst>
          <a:softEdge rad="0"/>
        </a:effectLst>
      </dgm:spPr>
      <dgm:t>
        <a:bodyPr/>
        <a:lstStyle/>
        <a:p>
          <a:endParaRPr lang="de-DE" dirty="0"/>
        </a:p>
      </dgm:t>
    </dgm:pt>
    <dgm:pt modelId="{6EF754A0-B0F0-9845-9CBD-B1ECE4CB5111}" type="parTrans" cxnId="{3C40F053-4097-3342-B79E-D9923A69C1F6}">
      <dgm:prSet/>
      <dgm:spPr/>
      <dgm:t>
        <a:bodyPr/>
        <a:lstStyle/>
        <a:p>
          <a:endParaRPr lang="de-DE"/>
        </a:p>
      </dgm:t>
    </dgm:pt>
    <dgm:pt modelId="{9F4029EF-AF08-DD40-9DE6-BDB4F92E076F}" type="sibTrans" cxnId="{3C40F053-4097-3342-B79E-D9923A69C1F6}">
      <dgm:prSet/>
      <dgm:spPr/>
      <dgm:t>
        <a:bodyPr/>
        <a:lstStyle/>
        <a:p>
          <a:endParaRPr lang="de-DE"/>
        </a:p>
      </dgm:t>
    </dgm:pt>
    <dgm:pt modelId="{2DC99C37-9E8B-1143-9DDD-6FC37D450164}">
      <dgm:prSet phldrT="[Text]" phldr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0">
              <a:schemeClr val="lt1">
                <a:hueOff val="0"/>
                <a:satOff val="0"/>
                <a:alphaOff val="0"/>
                <a:satMod val="110000"/>
                <a:shade val="100000"/>
                <a:lumMod val="89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</dgm:spPr>
      <dgm:t>
        <a:bodyPr/>
        <a:lstStyle/>
        <a:p>
          <a:pPr marL="6350" indent="-6350">
            <a:tabLst>
              <a:tab pos="1282700" algn="l"/>
            </a:tabLst>
          </a:pPr>
          <a:endParaRPr lang="de-DE" dirty="0">
            <a:noFill/>
          </a:endParaRPr>
        </a:p>
      </dgm:t>
    </dgm:pt>
    <dgm:pt modelId="{F97C8BC8-AA1E-5D4C-BB4A-E712BEA6E7A2}" type="sibTrans" cxnId="{6249657F-3576-DD4B-A1E2-E2C294615CB6}">
      <dgm:prSet/>
      <dgm:spPr/>
      <dgm:t>
        <a:bodyPr/>
        <a:lstStyle/>
        <a:p>
          <a:endParaRPr lang="de-DE"/>
        </a:p>
      </dgm:t>
    </dgm:pt>
    <dgm:pt modelId="{D4B0800D-B071-954E-9C13-6D610D39CE04}" type="parTrans" cxnId="{6249657F-3576-DD4B-A1E2-E2C294615CB6}">
      <dgm:prSet/>
      <dgm:spPr/>
      <dgm:t>
        <a:bodyPr/>
        <a:lstStyle/>
        <a:p>
          <a:endParaRPr lang="de-DE"/>
        </a:p>
      </dgm:t>
    </dgm:pt>
    <dgm:pt modelId="{DF2CA5A0-B63A-8C40-995A-B2763C96AB03}" type="pres">
      <dgm:prSet presAssocID="{CB855372-0FFF-6A4F-9C84-DC83DB3B06A7}" presName="Name0" presStyleCnt="0">
        <dgm:presLayoutVars>
          <dgm:chMax val="7"/>
          <dgm:resizeHandles val="exact"/>
        </dgm:presLayoutVars>
      </dgm:prSet>
      <dgm:spPr/>
    </dgm:pt>
    <dgm:pt modelId="{3C61B3D5-C8E9-FD4E-9446-7C7316128ACD}" type="pres">
      <dgm:prSet presAssocID="{CB855372-0FFF-6A4F-9C84-DC83DB3B06A7}" presName="comp1" presStyleCnt="0"/>
      <dgm:spPr/>
    </dgm:pt>
    <dgm:pt modelId="{B8367CDD-F637-024D-B9A4-D6D779588AFE}" type="pres">
      <dgm:prSet presAssocID="{CB855372-0FFF-6A4F-9C84-DC83DB3B06A7}" presName="circle1" presStyleLbl="node1" presStyleIdx="0" presStyleCnt="4" custScaleX="143231" custLinFactNeighborX="-273" custLinFactNeighborY="4875"/>
      <dgm:spPr/>
    </dgm:pt>
    <dgm:pt modelId="{D4F7D4C5-4B02-D945-97EC-D256DE328CBA}" type="pres">
      <dgm:prSet presAssocID="{CB855372-0FFF-6A4F-9C84-DC83DB3B06A7}" presName="c1text" presStyleLbl="node1" presStyleIdx="0" presStyleCnt="4">
        <dgm:presLayoutVars>
          <dgm:bulletEnabled val="1"/>
        </dgm:presLayoutVars>
      </dgm:prSet>
      <dgm:spPr/>
    </dgm:pt>
    <dgm:pt modelId="{D9905455-F531-6947-A8C3-F8F8731F2596}" type="pres">
      <dgm:prSet presAssocID="{CB855372-0FFF-6A4F-9C84-DC83DB3B06A7}" presName="comp2" presStyleCnt="0"/>
      <dgm:spPr/>
    </dgm:pt>
    <dgm:pt modelId="{25FF26C3-85E6-C548-A7F2-69F5E93D48A6}" type="pres">
      <dgm:prSet presAssocID="{CB855372-0FFF-6A4F-9C84-DC83DB3B06A7}" presName="circle2" presStyleLbl="node1" presStyleIdx="1" presStyleCnt="4" custScaleX="151020" custScaleY="102405" custLinFactNeighborX="0" custLinFactNeighborY="271"/>
      <dgm:spPr/>
    </dgm:pt>
    <dgm:pt modelId="{187318AC-A5F5-C144-9C9A-D4EDE4AAB3A6}" type="pres">
      <dgm:prSet presAssocID="{CB855372-0FFF-6A4F-9C84-DC83DB3B06A7}" presName="c2text" presStyleLbl="node1" presStyleIdx="1" presStyleCnt="4">
        <dgm:presLayoutVars>
          <dgm:bulletEnabled val="1"/>
        </dgm:presLayoutVars>
      </dgm:prSet>
      <dgm:spPr/>
    </dgm:pt>
    <dgm:pt modelId="{E6868B91-A683-6249-9F87-5DABD7F8F7A0}" type="pres">
      <dgm:prSet presAssocID="{CB855372-0FFF-6A4F-9C84-DC83DB3B06A7}" presName="comp3" presStyleCnt="0"/>
      <dgm:spPr/>
    </dgm:pt>
    <dgm:pt modelId="{B65B556B-70A9-C749-A4A8-BD377941E9C8}" type="pres">
      <dgm:prSet presAssocID="{CB855372-0FFF-6A4F-9C84-DC83DB3B06A7}" presName="circle3" presStyleLbl="node1" presStyleIdx="2" presStyleCnt="4" custScaleX="139979" custScaleY="101670" custLinFactNeighborX="957" custLinFactNeighborY="1477"/>
      <dgm:spPr/>
    </dgm:pt>
    <dgm:pt modelId="{8E41B860-B272-CB47-AEFA-F2DEAAE07FDE}" type="pres">
      <dgm:prSet presAssocID="{CB855372-0FFF-6A4F-9C84-DC83DB3B06A7}" presName="c3text" presStyleLbl="node1" presStyleIdx="2" presStyleCnt="4">
        <dgm:presLayoutVars>
          <dgm:bulletEnabled val="1"/>
        </dgm:presLayoutVars>
      </dgm:prSet>
      <dgm:spPr/>
    </dgm:pt>
    <dgm:pt modelId="{A4579759-32DE-5342-8C60-B00C61BD5DDA}" type="pres">
      <dgm:prSet presAssocID="{CB855372-0FFF-6A4F-9C84-DC83DB3B06A7}" presName="comp4" presStyleCnt="0"/>
      <dgm:spPr/>
    </dgm:pt>
    <dgm:pt modelId="{B45D2C24-7225-024A-BD9F-83F4A1D1152B}" type="pres">
      <dgm:prSet presAssocID="{CB855372-0FFF-6A4F-9C84-DC83DB3B06A7}" presName="circle4" presStyleLbl="node1" presStyleIdx="3" presStyleCnt="4" custScaleX="125933" custScaleY="112777" custLinFactNeighborX="1180" custLinFactNeighborY="-4209"/>
      <dgm:spPr/>
    </dgm:pt>
    <dgm:pt modelId="{8E25FAAD-7CE1-B245-AAA2-F94BC048B0C5}" type="pres">
      <dgm:prSet presAssocID="{CB855372-0FFF-6A4F-9C84-DC83DB3B06A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FDC8D605-F73C-1449-9399-4F62C0E91F7A}" type="presOf" srcId="{5B14AD62-16A1-1F47-AE4F-471DDA8F9F3A}" destId="{B8367CDD-F637-024D-B9A4-D6D779588AFE}" srcOrd="0" destOrd="0" presId="urn:microsoft.com/office/officeart/2005/8/layout/venn2"/>
    <dgm:cxn modelId="{B3FD6120-6A9F-0646-ACE1-106F4C24B4DF}" type="presOf" srcId="{881D244C-6FBE-1948-820D-F98518B3ED04}" destId="{8E41B860-B272-CB47-AEFA-F2DEAAE07FDE}" srcOrd="1" destOrd="0" presId="urn:microsoft.com/office/officeart/2005/8/layout/venn2"/>
    <dgm:cxn modelId="{30B9F73A-5DAC-1342-AA1F-A7F8DBAFDC72}" type="presOf" srcId="{881D244C-6FBE-1948-820D-F98518B3ED04}" destId="{B65B556B-70A9-C749-A4A8-BD377941E9C8}" srcOrd="0" destOrd="0" presId="urn:microsoft.com/office/officeart/2005/8/layout/venn2"/>
    <dgm:cxn modelId="{3C40F053-4097-3342-B79E-D9923A69C1F6}" srcId="{CB855372-0FFF-6A4F-9C84-DC83DB3B06A7}" destId="{C8F18B69-992A-B04E-B514-4250D68FF7CF}" srcOrd="1" destOrd="0" parTransId="{6EF754A0-B0F0-9845-9CBD-B1ECE4CB5111}" sibTransId="{9F4029EF-AF08-DD40-9DE6-BDB4F92E076F}"/>
    <dgm:cxn modelId="{FD5E386C-A133-8B44-ACA0-2CAB372AE786}" type="presOf" srcId="{C8F18B69-992A-B04E-B514-4250D68FF7CF}" destId="{25FF26C3-85E6-C548-A7F2-69F5E93D48A6}" srcOrd="0" destOrd="0" presId="urn:microsoft.com/office/officeart/2005/8/layout/venn2"/>
    <dgm:cxn modelId="{507C6777-69DB-7C49-875E-9D8C0BA15B53}" type="presOf" srcId="{5B14AD62-16A1-1F47-AE4F-471DDA8F9F3A}" destId="{D4F7D4C5-4B02-D945-97EC-D256DE328CBA}" srcOrd="1" destOrd="0" presId="urn:microsoft.com/office/officeart/2005/8/layout/venn2"/>
    <dgm:cxn modelId="{6249657F-3576-DD4B-A1E2-E2C294615CB6}" srcId="{CB855372-0FFF-6A4F-9C84-DC83DB3B06A7}" destId="{2DC99C37-9E8B-1143-9DDD-6FC37D450164}" srcOrd="3" destOrd="0" parTransId="{D4B0800D-B071-954E-9C13-6D610D39CE04}" sibTransId="{F97C8BC8-AA1E-5D4C-BB4A-E712BEA6E7A2}"/>
    <dgm:cxn modelId="{63B67184-1987-B740-A5F2-D05048FDEFE5}" srcId="{CB855372-0FFF-6A4F-9C84-DC83DB3B06A7}" destId="{881D244C-6FBE-1948-820D-F98518B3ED04}" srcOrd="2" destOrd="0" parTransId="{B32022C8-5B82-6547-B5DA-1D4270B7359B}" sibTransId="{99023B7A-8BEC-994A-885F-7C3BC25E3340}"/>
    <dgm:cxn modelId="{E87FBFA3-5C79-424B-B7AE-29F426C1D394}" type="presOf" srcId="{C8F18B69-992A-B04E-B514-4250D68FF7CF}" destId="{187318AC-A5F5-C144-9C9A-D4EDE4AAB3A6}" srcOrd="1" destOrd="0" presId="urn:microsoft.com/office/officeart/2005/8/layout/venn2"/>
    <dgm:cxn modelId="{4C7EC8A6-F5E1-8644-A674-D298E0B618ED}" type="presOf" srcId="{2DC99C37-9E8B-1143-9DDD-6FC37D450164}" destId="{B45D2C24-7225-024A-BD9F-83F4A1D1152B}" srcOrd="0" destOrd="0" presId="urn:microsoft.com/office/officeart/2005/8/layout/venn2"/>
    <dgm:cxn modelId="{119CE3F2-99CF-B244-AC0B-7E7306D9B594}" type="presOf" srcId="{CB855372-0FFF-6A4F-9C84-DC83DB3B06A7}" destId="{DF2CA5A0-B63A-8C40-995A-B2763C96AB03}" srcOrd="0" destOrd="0" presId="urn:microsoft.com/office/officeart/2005/8/layout/venn2"/>
    <dgm:cxn modelId="{B6ACB8F6-C355-E445-80FA-3635AED7CC1F}" srcId="{CB855372-0FFF-6A4F-9C84-DC83DB3B06A7}" destId="{5B14AD62-16A1-1F47-AE4F-471DDA8F9F3A}" srcOrd="0" destOrd="0" parTransId="{51E24534-5746-A84A-ABB1-5F0975A8ADA5}" sibTransId="{7890AF8F-DD73-0547-A407-60B6CF994506}"/>
    <dgm:cxn modelId="{20D849FD-CF0C-3043-BF62-9ECCC80D2806}" type="presOf" srcId="{2DC99C37-9E8B-1143-9DDD-6FC37D450164}" destId="{8E25FAAD-7CE1-B245-AAA2-F94BC048B0C5}" srcOrd="1" destOrd="0" presId="urn:microsoft.com/office/officeart/2005/8/layout/venn2"/>
    <dgm:cxn modelId="{9D1EEB5E-5760-4147-A865-70C28D8189E1}" type="presParOf" srcId="{DF2CA5A0-B63A-8C40-995A-B2763C96AB03}" destId="{3C61B3D5-C8E9-FD4E-9446-7C7316128ACD}" srcOrd="0" destOrd="0" presId="urn:microsoft.com/office/officeart/2005/8/layout/venn2"/>
    <dgm:cxn modelId="{48106E60-8674-3348-B079-FF5FB9CEBBCF}" type="presParOf" srcId="{3C61B3D5-C8E9-FD4E-9446-7C7316128ACD}" destId="{B8367CDD-F637-024D-B9A4-D6D779588AFE}" srcOrd="0" destOrd="0" presId="urn:microsoft.com/office/officeart/2005/8/layout/venn2"/>
    <dgm:cxn modelId="{823F6F0C-68F2-6642-8E87-1FB8ED2A641B}" type="presParOf" srcId="{3C61B3D5-C8E9-FD4E-9446-7C7316128ACD}" destId="{D4F7D4C5-4B02-D945-97EC-D256DE328CBA}" srcOrd="1" destOrd="0" presId="urn:microsoft.com/office/officeart/2005/8/layout/venn2"/>
    <dgm:cxn modelId="{BCA687B7-F819-8A4E-8289-5DA496CCB738}" type="presParOf" srcId="{DF2CA5A0-B63A-8C40-995A-B2763C96AB03}" destId="{D9905455-F531-6947-A8C3-F8F8731F2596}" srcOrd="1" destOrd="0" presId="urn:microsoft.com/office/officeart/2005/8/layout/venn2"/>
    <dgm:cxn modelId="{5D278E9F-23C8-D04A-8A72-CE04CC7A1CE5}" type="presParOf" srcId="{D9905455-F531-6947-A8C3-F8F8731F2596}" destId="{25FF26C3-85E6-C548-A7F2-69F5E93D48A6}" srcOrd="0" destOrd="0" presId="urn:microsoft.com/office/officeart/2005/8/layout/venn2"/>
    <dgm:cxn modelId="{6794CCC6-3836-8C4A-8965-7E6AF93FA565}" type="presParOf" srcId="{D9905455-F531-6947-A8C3-F8F8731F2596}" destId="{187318AC-A5F5-C144-9C9A-D4EDE4AAB3A6}" srcOrd="1" destOrd="0" presId="urn:microsoft.com/office/officeart/2005/8/layout/venn2"/>
    <dgm:cxn modelId="{073E32A4-AA0D-434D-B9E5-6545222D0CC9}" type="presParOf" srcId="{DF2CA5A0-B63A-8C40-995A-B2763C96AB03}" destId="{E6868B91-A683-6249-9F87-5DABD7F8F7A0}" srcOrd="2" destOrd="0" presId="urn:microsoft.com/office/officeart/2005/8/layout/venn2"/>
    <dgm:cxn modelId="{4A767E7A-800E-2641-A6A8-DD86B24362BC}" type="presParOf" srcId="{E6868B91-A683-6249-9F87-5DABD7F8F7A0}" destId="{B65B556B-70A9-C749-A4A8-BD377941E9C8}" srcOrd="0" destOrd="0" presId="urn:microsoft.com/office/officeart/2005/8/layout/venn2"/>
    <dgm:cxn modelId="{42C8C95A-F23C-6E44-988B-679EC2313DF5}" type="presParOf" srcId="{E6868B91-A683-6249-9F87-5DABD7F8F7A0}" destId="{8E41B860-B272-CB47-AEFA-F2DEAAE07FDE}" srcOrd="1" destOrd="0" presId="urn:microsoft.com/office/officeart/2005/8/layout/venn2"/>
    <dgm:cxn modelId="{CC3071FC-B18C-4041-825F-174D3DAADB86}" type="presParOf" srcId="{DF2CA5A0-B63A-8C40-995A-B2763C96AB03}" destId="{A4579759-32DE-5342-8C60-B00C61BD5DDA}" srcOrd="3" destOrd="0" presId="urn:microsoft.com/office/officeart/2005/8/layout/venn2"/>
    <dgm:cxn modelId="{208830A5-A178-A74C-A830-38C7771219A6}" type="presParOf" srcId="{A4579759-32DE-5342-8C60-B00C61BD5DDA}" destId="{B45D2C24-7225-024A-BD9F-83F4A1D1152B}" srcOrd="0" destOrd="0" presId="urn:microsoft.com/office/officeart/2005/8/layout/venn2"/>
    <dgm:cxn modelId="{8BF46691-E1E3-C149-9C65-94FFA334F80B}" type="presParOf" srcId="{A4579759-32DE-5342-8C60-B00C61BD5DDA}" destId="{8E25FAAD-7CE1-B245-AAA2-F94BC048B0C5}" srcOrd="1" destOrd="0" presId="urn:microsoft.com/office/officeart/2005/8/layout/venn2"/>
  </dgm:cxnLst>
  <dgm:bg>
    <a:solidFill>
      <a:schemeClr val="bg1">
        <a:lumMod val="95000"/>
        <a:alpha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67CDD-F637-024D-B9A4-D6D779588AFE}">
      <dsp:nvSpPr>
        <dsp:cNvPr id="0" name=""/>
        <dsp:cNvSpPr/>
      </dsp:nvSpPr>
      <dsp:spPr>
        <a:xfrm>
          <a:off x="350406" y="0"/>
          <a:ext cx="9473872" cy="6614401"/>
        </a:xfrm>
        <a:prstGeom prst="ellipse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500" kern="1200" dirty="0"/>
        </a:p>
      </dsp:txBody>
      <dsp:txXfrm>
        <a:off x="3762895" y="330720"/>
        <a:ext cx="2648894" cy="992160"/>
      </dsp:txXfrm>
    </dsp:sp>
    <dsp:sp modelId="{25FF26C3-85E6-C548-A7F2-69F5E93D48A6}">
      <dsp:nvSpPr>
        <dsp:cNvPr id="0" name=""/>
        <dsp:cNvSpPr/>
      </dsp:nvSpPr>
      <dsp:spPr>
        <a:xfrm>
          <a:off x="1109772" y="1189077"/>
          <a:ext cx="7991254" cy="54187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alphaOff val="0"/>
                <a:satMod val="110000"/>
                <a:shade val="100000"/>
                <a:lumMod val="8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softEdge rad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400" kern="1200" dirty="0"/>
        </a:p>
      </dsp:txBody>
      <dsp:txXfrm>
        <a:off x="3708928" y="1514204"/>
        <a:ext cx="2792943" cy="975380"/>
      </dsp:txXfrm>
    </dsp:sp>
    <dsp:sp modelId="{B65B556B-70A9-C749-A4A8-BD377941E9C8}">
      <dsp:nvSpPr>
        <dsp:cNvPr id="0" name=""/>
        <dsp:cNvSpPr/>
      </dsp:nvSpPr>
      <dsp:spPr>
        <a:xfrm>
          <a:off x="2365748" y="2579484"/>
          <a:ext cx="5555263" cy="4034916"/>
        </a:xfrm>
        <a:prstGeom prst="ellipse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200" kern="1200" dirty="0"/>
        </a:p>
      </dsp:txBody>
      <dsp:txXfrm>
        <a:off x="3849003" y="2882102"/>
        <a:ext cx="2588752" cy="907856"/>
      </dsp:txXfrm>
    </dsp:sp>
    <dsp:sp modelId="{B45D2C24-7225-024A-BD9F-83F4A1D1152B}">
      <dsp:nvSpPr>
        <dsp:cNvPr id="0" name=""/>
        <dsp:cNvSpPr/>
      </dsp:nvSpPr>
      <dsp:spPr>
        <a:xfrm>
          <a:off x="3470677" y="3603743"/>
          <a:ext cx="3331885" cy="298380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0">
              <a:schemeClr val="lt1">
                <a:hueOff val="0"/>
                <a:satOff val="0"/>
                <a:alphaOff val="0"/>
                <a:satMod val="110000"/>
                <a:shade val="100000"/>
                <a:lumMod val="89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marL="6350" lvl="0" indent="-635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1282700" algn="l"/>
            </a:tabLst>
          </a:pPr>
          <a:endParaRPr lang="de-DE" sz="5200" kern="1200" dirty="0">
            <a:noFill/>
          </a:endParaRPr>
        </a:p>
      </dsp:txBody>
      <dsp:txXfrm>
        <a:off x="3958620" y="4349696"/>
        <a:ext cx="2355998" cy="1491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101B3-7589-9944-B2C9-AC12ACB23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2200E2D-9840-084E-8146-AEC1A56B9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460A9D-1976-3E48-B77D-FD93D62CE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3238E4-9452-D746-A7E1-C8DF33716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6DD677-790F-224B-8C0F-3F25F71B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8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22AD96-8010-2949-B796-0E840EFD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5CDA72-9FFC-5D48-A4F9-FCD353761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E714E6-569E-8241-BAD3-71244FAF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6EEBFC-C3E5-B04D-9EA9-3F115E671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0FCD73-8B62-1D47-872B-716CDAF6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08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C7D3512-F2F5-314D-9899-813264B84A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449B3A-CE6A-0E40-BD07-C308BC7F5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FA067D-3139-F742-BD10-25E6EEDF8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FA9764-50BA-C243-AB6D-BBBC73342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E58273-4430-214C-84DE-A249CA72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30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16747-1A49-5646-9EBE-B4D62C4D3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0ADCBD-E64C-E04A-8ADB-6D4D18B22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DE439B-74F1-3946-BC11-0854A4989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61994E-1CE6-E647-A6F6-1AB74A179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144726-89C7-EC45-AD44-B9935091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20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96CF8C-503E-E147-A2C8-81D836922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700390-F995-D74D-AC0A-E91DE631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68D42E-BEB8-5945-9969-C839B5EB2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2CB9CE-FCAC-8942-8F81-E86A48C9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17B120-367C-B54D-B8EE-A0D66728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52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92F9A3-FCFA-EC47-BD74-1E65AB18E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58D138-BA77-F741-82BE-CDB1AEB32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2E5CF5-934A-7B46-8BCE-E3BF297FE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321B37-1842-FB4B-A897-7BDED7219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6C776A-9987-3A45-BAB7-97A22C53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4844AC-2ABA-2A4A-AD04-72B12A58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28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7C1A0-C98A-EF41-B3B5-B3C3F9344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BA6639-9BCA-AA4D-B2B0-D1460CC06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B0E3E72-4812-8D4B-B2AF-2347B5210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070BF6-579C-BB41-B9A8-3A392BF54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A8B9D6-5A3D-C54A-BC6F-A941DDD3B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A4E813B-7747-C242-AA0C-86CC67A17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7D3472-31FB-444A-8C83-3963648D5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0D910EF-66A1-6F47-8F8D-FAF22CB5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69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3140D-5839-CD43-82B2-C042D7F3C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C8079D8-0EC6-2A4D-8B05-8A18762D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26C2BEE-0656-9847-9E9E-7848D98E1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72A2C5-E503-1E47-B2E7-B8694198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572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DA6E3B-6021-BD4C-9068-07ABD144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96E1A02-42AC-D749-B342-E137D0C2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487702F-AB70-1D4E-9066-8DFBF4E3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433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82508-85B6-DF47-8FE9-E6BCD379D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B275E4-119B-0C4D-9282-F756FBFFC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7946AA1-5021-AD49-865B-2DAF9382A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5F7466-4CB3-014F-ACDA-080956D4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F85365F-270B-0445-843A-E2B37614C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344EE3-17E4-EC45-ABF5-DE13218A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00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68CD4-9B11-EE4C-B907-3436CAA9F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3CA55D6-BC27-B04B-86E4-AADFBC3D9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E45012-0AF4-0145-858B-2E0D0F493B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4949AE-DA75-A845-B927-F47F768F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E0723C-8BE1-114D-BD8E-1F9574D5C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F54052D-AAED-D94E-8C51-8226B716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12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2AB6E65-376F-444E-A834-E602B90DA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A72CDE-D7DE-7C4C-8100-2140648F8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985A7B-BBFF-974E-9204-82A3D4359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178EE-1EB3-DA4F-B861-2C630B5514C9}" type="datetimeFigureOut">
              <a:rPr lang="de-DE" smtClean="0"/>
              <a:t>28.08.19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08AA59-FA52-EB46-985D-00D6C5DB4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021AE7-3A6D-2146-B953-913E72F0F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CA0DD-AFC1-AB49-9E00-F229815BBE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13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svg"/><Relationship Id="rId26" Type="http://schemas.openxmlformats.org/officeDocument/2006/relationships/image" Target="../media/image20.svg"/><Relationship Id="rId39" Type="http://schemas.openxmlformats.org/officeDocument/2006/relationships/image" Target="../media/image33.png"/><Relationship Id="rId21" Type="http://schemas.openxmlformats.org/officeDocument/2006/relationships/image" Target="../media/image15.png"/><Relationship Id="rId34" Type="http://schemas.openxmlformats.org/officeDocument/2006/relationships/image" Target="../media/image28.svg"/><Relationship Id="rId42" Type="http://schemas.openxmlformats.org/officeDocument/2006/relationships/image" Target="../media/image36.svg"/><Relationship Id="rId47" Type="http://schemas.openxmlformats.org/officeDocument/2006/relationships/image" Target="../media/image41.png"/><Relationship Id="rId50" Type="http://schemas.openxmlformats.org/officeDocument/2006/relationships/image" Target="../media/image44.svg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svg"/><Relationship Id="rId29" Type="http://schemas.openxmlformats.org/officeDocument/2006/relationships/image" Target="../media/image23.png"/><Relationship Id="rId11" Type="http://schemas.openxmlformats.org/officeDocument/2006/relationships/image" Target="../media/image5.png"/><Relationship Id="rId24" Type="http://schemas.openxmlformats.org/officeDocument/2006/relationships/image" Target="../media/image18.svg"/><Relationship Id="rId32" Type="http://schemas.openxmlformats.org/officeDocument/2006/relationships/image" Target="../media/image26.svg"/><Relationship Id="rId37" Type="http://schemas.openxmlformats.org/officeDocument/2006/relationships/image" Target="../media/image31.png"/><Relationship Id="rId40" Type="http://schemas.openxmlformats.org/officeDocument/2006/relationships/image" Target="../media/image34.svg"/><Relationship Id="rId45" Type="http://schemas.openxmlformats.org/officeDocument/2006/relationships/image" Target="../media/image39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svg"/><Relationship Id="rId36" Type="http://schemas.openxmlformats.org/officeDocument/2006/relationships/image" Target="../media/image30.svg"/><Relationship Id="rId49" Type="http://schemas.openxmlformats.org/officeDocument/2006/relationships/image" Target="../media/image43.png"/><Relationship Id="rId10" Type="http://schemas.openxmlformats.org/officeDocument/2006/relationships/image" Target="../media/image4.sv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4" Type="http://schemas.openxmlformats.org/officeDocument/2006/relationships/image" Target="../media/image38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svg"/><Relationship Id="rId22" Type="http://schemas.openxmlformats.org/officeDocument/2006/relationships/image" Target="../media/image16.svg"/><Relationship Id="rId27" Type="http://schemas.openxmlformats.org/officeDocument/2006/relationships/image" Target="../media/image21.png"/><Relationship Id="rId30" Type="http://schemas.openxmlformats.org/officeDocument/2006/relationships/image" Target="../media/image24.svg"/><Relationship Id="rId35" Type="http://schemas.openxmlformats.org/officeDocument/2006/relationships/image" Target="../media/image29.png"/><Relationship Id="rId43" Type="http://schemas.openxmlformats.org/officeDocument/2006/relationships/image" Target="../media/image37.png"/><Relationship Id="rId48" Type="http://schemas.openxmlformats.org/officeDocument/2006/relationships/image" Target="../media/image42.svg"/><Relationship Id="rId8" Type="http://schemas.openxmlformats.org/officeDocument/2006/relationships/image" Target="../media/image2.svg"/><Relationship Id="rId3" Type="http://schemas.openxmlformats.org/officeDocument/2006/relationships/diagramLayout" Target="../diagrams/layout1.xml"/><Relationship Id="rId12" Type="http://schemas.openxmlformats.org/officeDocument/2006/relationships/image" Target="../media/image6.sv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38" Type="http://schemas.openxmlformats.org/officeDocument/2006/relationships/image" Target="../media/image32.svg"/><Relationship Id="rId46" Type="http://schemas.openxmlformats.org/officeDocument/2006/relationships/image" Target="../media/image40.svg"/><Relationship Id="rId20" Type="http://schemas.openxmlformats.org/officeDocument/2006/relationships/image" Target="../media/image14.svg"/><Relationship Id="rId41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0F85C-95F2-1D4E-A10B-87C7CA014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35C064-165A-6745-9B26-965CE80BD2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5A846C31-1A2B-9F40-B3C3-1E23D1F353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428598"/>
              </p:ext>
            </p:extLst>
          </p:nvPr>
        </p:nvGraphicFramePr>
        <p:xfrm>
          <a:off x="983674" y="123283"/>
          <a:ext cx="10210800" cy="6614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Grafik 9" descr="Dirigent">
            <a:extLst>
              <a:ext uri="{FF2B5EF4-FFF2-40B4-BE49-F238E27FC236}">
                <a16:creationId xmlns:a16="http://schemas.microsoft.com/office/drawing/2014/main" id="{FA2962BF-438D-704B-AB05-CD105651AC2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45902" y="1948357"/>
            <a:ext cx="716426" cy="716426"/>
          </a:xfrm>
          <a:prstGeom prst="rect">
            <a:avLst/>
          </a:prstGeom>
        </p:spPr>
      </p:pic>
      <p:pic>
        <p:nvPicPr>
          <p:cNvPr id="14" name="Grafik 13" descr="Herztöne">
            <a:extLst>
              <a:ext uri="{FF2B5EF4-FFF2-40B4-BE49-F238E27FC236}">
                <a16:creationId xmlns:a16="http://schemas.microsoft.com/office/drawing/2014/main" id="{B69DB48D-1BC5-844D-8D1F-3134A50BC9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03446" y="5725227"/>
            <a:ext cx="521179" cy="463996"/>
          </a:xfrm>
          <a:prstGeom prst="rect">
            <a:avLst/>
          </a:prstGeom>
        </p:spPr>
      </p:pic>
      <p:pic>
        <p:nvPicPr>
          <p:cNvPr id="16" name="Grafik 15" descr="Ohr">
            <a:extLst>
              <a:ext uri="{FF2B5EF4-FFF2-40B4-BE49-F238E27FC236}">
                <a16:creationId xmlns:a16="http://schemas.microsoft.com/office/drawing/2014/main" id="{4F0189D2-4389-4348-A170-190DBA37E75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807761" y="4449822"/>
            <a:ext cx="430692" cy="430692"/>
          </a:xfrm>
          <a:prstGeom prst="rect">
            <a:avLst/>
          </a:prstGeom>
        </p:spPr>
      </p:pic>
      <p:pic>
        <p:nvPicPr>
          <p:cNvPr id="18" name="Grafik 17" descr="Schützende Hand">
            <a:extLst>
              <a:ext uri="{FF2B5EF4-FFF2-40B4-BE49-F238E27FC236}">
                <a16:creationId xmlns:a16="http://schemas.microsoft.com/office/drawing/2014/main" id="{91ED3DF1-31DD-F047-BB2A-70C83BA7B2C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713740" y="3208158"/>
            <a:ext cx="714527" cy="714527"/>
          </a:xfrm>
          <a:prstGeom prst="rect">
            <a:avLst/>
          </a:prstGeom>
        </p:spPr>
      </p:pic>
      <p:pic>
        <p:nvPicPr>
          <p:cNvPr id="26" name="Grafik 25" descr="Musiknoten">
            <a:extLst>
              <a:ext uri="{FF2B5EF4-FFF2-40B4-BE49-F238E27FC236}">
                <a16:creationId xmlns:a16="http://schemas.microsoft.com/office/drawing/2014/main" id="{2B78C880-505F-EC4E-AD27-04C8B06DB3A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568146" y="3074023"/>
            <a:ext cx="523221" cy="523221"/>
          </a:xfrm>
          <a:prstGeom prst="rect">
            <a:avLst/>
          </a:prstGeom>
        </p:spPr>
      </p:pic>
      <p:pic>
        <p:nvPicPr>
          <p:cNvPr id="30" name="Grafik 29" descr="Wimpern">
            <a:extLst>
              <a:ext uri="{FF2B5EF4-FFF2-40B4-BE49-F238E27FC236}">
                <a16:creationId xmlns:a16="http://schemas.microsoft.com/office/drawing/2014/main" id="{FB0CFBF2-152D-3D48-9700-FAE51F0802A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965102" y="4410543"/>
            <a:ext cx="534105" cy="534105"/>
          </a:xfrm>
          <a:prstGeom prst="rect">
            <a:avLst/>
          </a:prstGeom>
        </p:spPr>
      </p:pic>
      <p:pic>
        <p:nvPicPr>
          <p:cNvPr id="32" name="Grafik 31" descr="Augen">
            <a:extLst>
              <a:ext uri="{FF2B5EF4-FFF2-40B4-BE49-F238E27FC236}">
                <a16:creationId xmlns:a16="http://schemas.microsoft.com/office/drawing/2014/main" id="{905A3F14-AB14-F34E-972E-4E712F601EB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776492" y="5686367"/>
            <a:ext cx="446747" cy="522812"/>
          </a:xfrm>
          <a:prstGeom prst="rect">
            <a:avLst/>
          </a:prstGeom>
        </p:spPr>
      </p:pic>
      <p:pic>
        <p:nvPicPr>
          <p:cNvPr id="34" name="Grafik 33" descr="Offene Hand mit Pflanze">
            <a:extLst>
              <a:ext uri="{FF2B5EF4-FFF2-40B4-BE49-F238E27FC236}">
                <a16:creationId xmlns:a16="http://schemas.microsoft.com/office/drawing/2014/main" id="{FFEAAF22-EB1B-0F42-BF48-14C03CB5E11F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5752170" y="5818376"/>
            <a:ext cx="736264" cy="728923"/>
          </a:xfrm>
          <a:prstGeom prst="rect">
            <a:avLst/>
          </a:prstGeom>
        </p:spPr>
      </p:pic>
      <p:pic>
        <p:nvPicPr>
          <p:cNvPr id="36" name="Grafik 35" descr="Baby">
            <a:extLst>
              <a:ext uri="{FF2B5EF4-FFF2-40B4-BE49-F238E27FC236}">
                <a16:creationId xmlns:a16="http://schemas.microsoft.com/office/drawing/2014/main" id="{9B89529D-CF2D-154C-92BB-91A7C73EB22B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805507" y="472106"/>
            <a:ext cx="597567" cy="59756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8C32BB4F-7F44-3747-AC73-C1411529411F}"/>
              </a:ext>
            </a:extLst>
          </p:cNvPr>
          <p:cNvSpPr txBox="1"/>
          <p:nvPr/>
        </p:nvSpPr>
        <p:spPr>
          <a:xfrm>
            <a:off x="7301636" y="3760511"/>
            <a:ext cx="1142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Infant-</a:t>
            </a:r>
            <a:r>
              <a:rPr lang="de-DE" sz="1200" dirty="0" err="1"/>
              <a:t>directed</a:t>
            </a:r>
            <a:r>
              <a:rPr lang="de-DE" sz="1200" dirty="0"/>
              <a:t> </a:t>
            </a:r>
          </a:p>
          <a:p>
            <a:pPr algn="ctr"/>
            <a:r>
              <a:rPr lang="de-DE" sz="1200" dirty="0" err="1"/>
              <a:t>singing</a:t>
            </a:r>
            <a:endParaRPr lang="de-DE" sz="1200" dirty="0"/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73EB4CB7-8BCE-F34B-A1B5-5F653DDB526C}"/>
              </a:ext>
            </a:extLst>
          </p:cNvPr>
          <p:cNvSpPr txBox="1"/>
          <p:nvPr/>
        </p:nvSpPr>
        <p:spPr>
          <a:xfrm>
            <a:off x="7395301" y="2177663"/>
            <a:ext cx="95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Entrainment</a:t>
            </a:r>
            <a:endParaRPr lang="de-DE" sz="1200" dirty="0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F5150F76-E144-584D-824F-8CC73094EB0E}"/>
              </a:ext>
            </a:extLst>
          </p:cNvPr>
          <p:cNvSpPr txBox="1"/>
          <p:nvPr/>
        </p:nvSpPr>
        <p:spPr>
          <a:xfrm>
            <a:off x="8130455" y="2705210"/>
            <a:ext cx="11750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Synchronization</a:t>
            </a:r>
            <a:endParaRPr lang="de-DE" sz="1200" dirty="0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997D5E60-945B-D84F-9FE4-2C1FA3E5A588}"/>
              </a:ext>
            </a:extLst>
          </p:cNvPr>
          <p:cNvSpPr txBox="1"/>
          <p:nvPr/>
        </p:nvSpPr>
        <p:spPr>
          <a:xfrm>
            <a:off x="5348267" y="2765691"/>
            <a:ext cx="1511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 err="1"/>
              <a:t>Communicative</a:t>
            </a:r>
            <a:endParaRPr lang="de-DE" sz="1600" b="1" dirty="0"/>
          </a:p>
          <a:p>
            <a:pPr algn="ctr"/>
            <a:r>
              <a:rPr lang="de-DE" sz="1600" b="1" dirty="0" err="1"/>
              <a:t>musicality</a:t>
            </a:r>
            <a:endParaRPr lang="de-DE" sz="1600" b="1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CD068D65-3319-7849-AFA8-D9C722AB68E0}"/>
              </a:ext>
            </a:extLst>
          </p:cNvPr>
          <p:cNvSpPr txBox="1"/>
          <p:nvPr/>
        </p:nvSpPr>
        <p:spPr>
          <a:xfrm>
            <a:off x="5396738" y="4073731"/>
            <a:ext cx="14471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 err="1"/>
              <a:t>Empowerment</a:t>
            </a:r>
            <a:endParaRPr lang="de-DE" sz="1600" b="1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6885787-C0B9-1D44-B16F-7E00BA575E84}"/>
              </a:ext>
            </a:extLst>
          </p:cNvPr>
          <p:cNvSpPr txBox="1"/>
          <p:nvPr/>
        </p:nvSpPr>
        <p:spPr>
          <a:xfrm>
            <a:off x="3703396" y="3769479"/>
            <a:ext cx="957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Parental</a:t>
            </a:r>
          </a:p>
          <a:p>
            <a:pPr algn="ctr"/>
            <a:r>
              <a:rPr lang="de-DE" sz="1200" dirty="0"/>
              <a:t> </a:t>
            </a:r>
            <a:r>
              <a:rPr lang="de-DE" sz="1200" dirty="0" err="1"/>
              <a:t>self-efficacy</a:t>
            </a:r>
            <a:endParaRPr lang="de-DE" sz="1200" dirty="0"/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0C9BF730-258B-5A49-96BB-9F76A00673AE}"/>
              </a:ext>
            </a:extLst>
          </p:cNvPr>
          <p:cNvSpPr txBox="1"/>
          <p:nvPr/>
        </p:nvSpPr>
        <p:spPr>
          <a:xfrm>
            <a:off x="8908321" y="3529950"/>
            <a:ext cx="835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Relaxation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12179230-A8B8-7B46-91D8-5DF12598F1DD}"/>
              </a:ext>
            </a:extLst>
          </p:cNvPr>
          <p:cNvSpPr txBox="1"/>
          <p:nvPr/>
        </p:nvSpPr>
        <p:spPr>
          <a:xfrm>
            <a:off x="3443286" y="4740253"/>
            <a:ext cx="996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Parent-infant</a:t>
            </a:r>
          </a:p>
          <a:p>
            <a:pPr algn="ctr"/>
            <a:r>
              <a:rPr lang="de-DE" sz="1200" dirty="0" err="1"/>
              <a:t>bonding</a:t>
            </a:r>
            <a:endParaRPr lang="de-DE" sz="1200" dirty="0"/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974E4E2B-6F2E-5448-8810-F23010A27AF1}"/>
              </a:ext>
            </a:extLst>
          </p:cNvPr>
          <p:cNvSpPr txBox="1"/>
          <p:nvPr/>
        </p:nvSpPr>
        <p:spPr>
          <a:xfrm>
            <a:off x="2448449" y="3456479"/>
            <a:ext cx="943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Stabilization</a:t>
            </a:r>
            <a:endParaRPr lang="de-DE" sz="1200" dirty="0"/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42409457-4E7D-594C-ADD3-7FB660AACED8}"/>
              </a:ext>
            </a:extLst>
          </p:cNvPr>
          <p:cNvSpPr txBox="1"/>
          <p:nvPr/>
        </p:nvSpPr>
        <p:spPr>
          <a:xfrm>
            <a:off x="7847766" y="4722742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Meaningful</a:t>
            </a:r>
            <a:endParaRPr lang="de-DE" sz="1200" dirty="0"/>
          </a:p>
          <a:p>
            <a:pPr algn="ctr"/>
            <a:r>
              <a:rPr lang="de-DE" sz="1200" dirty="0" err="1"/>
              <a:t>interaction</a:t>
            </a:r>
            <a:endParaRPr lang="de-DE" sz="1200" dirty="0"/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C76BEC5B-00F4-CD4D-B355-966ED6587A2E}"/>
              </a:ext>
            </a:extLst>
          </p:cNvPr>
          <p:cNvSpPr txBox="1"/>
          <p:nvPr/>
        </p:nvSpPr>
        <p:spPr>
          <a:xfrm>
            <a:off x="3029010" y="2763876"/>
            <a:ext cx="9014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/>
              <a:t>Stimulation</a:t>
            </a:r>
          </a:p>
        </p:txBody>
      </p:sp>
      <p:pic>
        <p:nvPicPr>
          <p:cNvPr id="6" name="Grafik 5" descr="Offene Hand">
            <a:extLst>
              <a:ext uri="{FF2B5EF4-FFF2-40B4-BE49-F238E27FC236}">
                <a16:creationId xmlns:a16="http://schemas.microsoft.com/office/drawing/2014/main" id="{A624646A-7763-3B48-AF16-FFB796E0D907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5758904" y="767882"/>
            <a:ext cx="736264" cy="736264"/>
          </a:xfrm>
          <a:prstGeom prst="rect">
            <a:avLst/>
          </a:prstGeom>
        </p:spPr>
      </p:pic>
      <p:pic>
        <p:nvPicPr>
          <p:cNvPr id="9" name="Grafik 8" descr="Arzt">
            <a:extLst>
              <a:ext uri="{FF2B5EF4-FFF2-40B4-BE49-F238E27FC236}">
                <a16:creationId xmlns:a16="http://schemas.microsoft.com/office/drawing/2014/main" id="{4AC94B25-9BB5-1A49-B80F-A48A18691B85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8633599" y="1169563"/>
            <a:ext cx="671858" cy="671858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50AC7F98-0902-B545-91F5-8D76B5F16F13}"/>
              </a:ext>
            </a:extLst>
          </p:cNvPr>
          <p:cNvSpPr txBox="1"/>
          <p:nvPr/>
        </p:nvSpPr>
        <p:spPr>
          <a:xfrm>
            <a:off x="5312246" y="221707"/>
            <a:ext cx="15840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/>
              <a:t>Individual </a:t>
            </a:r>
            <a:r>
              <a:rPr lang="de-DE" sz="1600" b="1" dirty="0" err="1"/>
              <a:t>needs</a:t>
            </a:r>
            <a:endParaRPr lang="de-DE" sz="1600" b="1" dirty="0"/>
          </a:p>
        </p:txBody>
      </p:sp>
      <p:pic>
        <p:nvPicPr>
          <p:cNvPr id="13" name="Grafik 12" descr="Mann mit Baby">
            <a:extLst>
              <a:ext uri="{FF2B5EF4-FFF2-40B4-BE49-F238E27FC236}">
                <a16:creationId xmlns:a16="http://schemas.microsoft.com/office/drawing/2014/main" id="{7C7597F4-BC7E-C74C-AA92-18D73CBBA57D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4294539" y="544420"/>
            <a:ext cx="736264" cy="746372"/>
          </a:xfrm>
          <a:prstGeom prst="rect">
            <a:avLst/>
          </a:prstGeom>
        </p:spPr>
      </p:pic>
      <p:pic>
        <p:nvPicPr>
          <p:cNvPr id="17" name="Grafik 16" descr="Frau mit Baby">
            <a:extLst>
              <a:ext uri="{FF2B5EF4-FFF2-40B4-BE49-F238E27FC236}">
                <a16:creationId xmlns:a16="http://schemas.microsoft.com/office/drawing/2014/main" id="{FC164346-DCC6-EA4A-A528-F8FFEB72AD01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7421308" y="584038"/>
            <a:ext cx="742942" cy="742942"/>
          </a:xfrm>
          <a:prstGeom prst="rect">
            <a:avLst/>
          </a:prstGeom>
        </p:spPr>
      </p:pic>
      <p:sp>
        <p:nvSpPr>
          <p:cNvPr id="53" name="Textfeld 52">
            <a:extLst>
              <a:ext uri="{FF2B5EF4-FFF2-40B4-BE49-F238E27FC236}">
                <a16:creationId xmlns:a16="http://schemas.microsoft.com/office/drawing/2014/main" id="{37A475D0-2F9B-8549-AADB-A144209F5758}"/>
              </a:ext>
            </a:extLst>
          </p:cNvPr>
          <p:cNvSpPr txBox="1"/>
          <p:nvPr/>
        </p:nvSpPr>
        <p:spPr>
          <a:xfrm>
            <a:off x="5329154" y="1444797"/>
            <a:ext cx="15198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 err="1"/>
              <a:t>Responsiveness</a:t>
            </a:r>
            <a:endParaRPr lang="de-DE" sz="1600" b="1" dirty="0"/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FE3B1F65-066D-7144-812F-4A981551690A}"/>
              </a:ext>
            </a:extLst>
          </p:cNvPr>
          <p:cNvSpPr txBox="1"/>
          <p:nvPr/>
        </p:nvSpPr>
        <p:spPr>
          <a:xfrm>
            <a:off x="3673703" y="2154720"/>
            <a:ext cx="9385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Attunement</a:t>
            </a:r>
            <a:endParaRPr lang="de-DE" sz="1200" dirty="0"/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63BE3834-2A4F-BA4B-9531-3CF91DDA8BD5}"/>
              </a:ext>
            </a:extLst>
          </p:cNvPr>
          <p:cNvSpPr txBox="1"/>
          <p:nvPr/>
        </p:nvSpPr>
        <p:spPr>
          <a:xfrm>
            <a:off x="2336914" y="4236004"/>
            <a:ext cx="773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/>
              <a:t>Flexibility</a:t>
            </a:r>
            <a:endParaRPr lang="de-DE" sz="1200" dirty="0"/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03397DD0-5346-494D-81C0-B8E1F3317F15}"/>
              </a:ext>
            </a:extLst>
          </p:cNvPr>
          <p:cNvSpPr txBox="1"/>
          <p:nvPr/>
        </p:nvSpPr>
        <p:spPr>
          <a:xfrm>
            <a:off x="9163474" y="4272593"/>
            <a:ext cx="773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Creativity</a:t>
            </a:r>
            <a:endParaRPr lang="de-DE" sz="1200" dirty="0"/>
          </a:p>
        </p:txBody>
      </p:sp>
      <p:pic>
        <p:nvPicPr>
          <p:cNvPr id="57" name="Grafik 56" descr="Musiknoten">
            <a:extLst>
              <a:ext uri="{FF2B5EF4-FFF2-40B4-BE49-F238E27FC236}">
                <a16:creationId xmlns:a16="http://schemas.microsoft.com/office/drawing/2014/main" id="{F5E22E79-FE43-D64D-9BAE-A32257DEC51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349202" y="1767458"/>
            <a:ext cx="523221" cy="451729"/>
          </a:xfrm>
          <a:prstGeom prst="rect">
            <a:avLst/>
          </a:prstGeom>
        </p:spPr>
      </p:pic>
      <p:pic>
        <p:nvPicPr>
          <p:cNvPr id="60" name="Grafik 59" descr="Musiknoten">
            <a:extLst>
              <a:ext uri="{FF2B5EF4-FFF2-40B4-BE49-F238E27FC236}">
                <a16:creationId xmlns:a16="http://schemas.microsoft.com/office/drawing/2014/main" id="{989B55EE-BF8F-8C4E-A55D-44175DC18C9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344070" y="1767457"/>
            <a:ext cx="523221" cy="451730"/>
          </a:xfrm>
          <a:prstGeom prst="rect">
            <a:avLst/>
          </a:prstGeom>
        </p:spPr>
      </p:pic>
      <p:pic>
        <p:nvPicPr>
          <p:cNvPr id="61" name="Grafik 60" descr="Musiknoten">
            <a:extLst>
              <a:ext uri="{FF2B5EF4-FFF2-40B4-BE49-F238E27FC236}">
                <a16:creationId xmlns:a16="http://schemas.microsoft.com/office/drawing/2014/main" id="{EE86E62F-DABF-CD40-9031-7B0DFAED8BC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100634" y="3089245"/>
            <a:ext cx="523221" cy="523221"/>
          </a:xfrm>
          <a:prstGeom prst="rect">
            <a:avLst/>
          </a:prstGeom>
        </p:spPr>
      </p:pic>
      <p:pic>
        <p:nvPicPr>
          <p:cNvPr id="25" name="Grafik 24" descr="Lippen">
            <a:extLst>
              <a:ext uri="{FF2B5EF4-FFF2-40B4-BE49-F238E27FC236}">
                <a16:creationId xmlns:a16="http://schemas.microsoft.com/office/drawing/2014/main" id="{9FCAC580-9F0E-6F4F-AA7F-C0F8299707A5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7023107" y="5064748"/>
            <a:ext cx="430692" cy="430692"/>
          </a:xfrm>
          <a:prstGeom prst="rect">
            <a:avLst/>
          </a:prstGeom>
        </p:spPr>
      </p:pic>
      <p:pic>
        <p:nvPicPr>
          <p:cNvPr id="33" name="Grafik 32" descr="Schulmädchen">
            <a:extLst>
              <a:ext uri="{FF2B5EF4-FFF2-40B4-BE49-F238E27FC236}">
                <a16:creationId xmlns:a16="http://schemas.microsoft.com/office/drawing/2014/main" id="{FFBE275A-E2C3-F747-B3D8-9BF1BAEB493A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9579127" y="1939954"/>
            <a:ext cx="716426" cy="716427"/>
          </a:xfrm>
          <a:prstGeom prst="rect">
            <a:avLst/>
          </a:prstGeom>
        </p:spPr>
      </p:pic>
      <p:pic>
        <p:nvPicPr>
          <p:cNvPr id="64" name="Grafik 63" descr="Familie mit zwei Kindern">
            <a:extLst>
              <a:ext uri="{FF2B5EF4-FFF2-40B4-BE49-F238E27FC236}">
                <a16:creationId xmlns:a16="http://schemas.microsoft.com/office/drawing/2014/main" id="{850198D0-1717-0345-9A87-A213461C0B27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2003431" y="1708653"/>
            <a:ext cx="824198" cy="824198"/>
          </a:xfrm>
          <a:prstGeom prst="rect">
            <a:avLst/>
          </a:prstGeom>
        </p:spPr>
      </p:pic>
      <p:pic>
        <p:nvPicPr>
          <p:cNvPr id="66" name="Grafik 65" descr="Medizin">
            <a:extLst>
              <a:ext uri="{FF2B5EF4-FFF2-40B4-BE49-F238E27FC236}">
                <a16:creationId xmlns:a16="http://schemas.microsoft.com/office/drawing/2014/main" id="{55CF424C-7603-B74C-B1AD-01417F938147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9838913" y="1894895"/>
            <a:ext cx="196853" cy="196853"/>
          </a:xfrm>
          <a:prstGeom prst="rect">
            <a:avLst/>
          </a:prstGeom>
        </p:spPr>
      </p:pic>
      <p:pic>
        <p:nvPicPr>
          <p:cNvPr id="68" name="Grafik 67" descr="Herz">
            <a:extLst>
              <a:ext uri="{FF2B5EF4-FFF2-40B4-BE49-F238E27FC236}">
                <a16:creationId xmlns:a16="http://schemas.microsoft.com/office/drawing/2014/main" id="{8B3C2B14-51CC-0A44-A961-13F3BA5B9769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5867291" y="5034313"/>
            <a:ext cx="457200" cy="457200"/>
          </a:xfrm>
          <a:prstGeom prst="rect">
            <a:avLst/>
          </a:prstGeom>
        </p:spPr>
      </p:pic>
      <p:pic>
        <p:nvPicPr>
          <p:cNvPr id="70" name="Grafik 69" descr="Gehirn im Kopf">
            <a:extLst>
              <a:ext uri="{FF2B5EF4-FFF2-40B4-BE49-F238E27FC236}">
                <a16:creationId xmlns:a16="http://schemas.microsoft.com/office/drawing/2014/main" id="{BDBCF795-8745-7848-BFD5-3E85B3FF70DA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4664740" y="5067048"/>
            <a:ext cx="479782" cy="476977"/>
          </a:xfrm>
          <a:prstGeom prst="rect">
            <a:avLst/>
          </a:prstGeom>
        </p:spPr>
      </p:pic>
      <p:pic>
        <p:nvPicPr>
          <p:cNvPr id="72" name="Grafik 71" descr="Mann und Frau">
            <a:extLst>
              <a:ext uri="{FF2B5EF4-FFF2-40B4-BE49-F238E27FC236}">
                <a16:creationId xmlns:a16="http://schemas.microsoft.com/office/drawing/2014/main" id="{9003E636-9448-B244-B046-3C9DB99EBBC5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2994652" y="967038"/>
            <a:ext cx="800419" cy="800419"/>
          </a:xfrm>
          <a:prstGeom prst="rect">
            <a:avLst/>
          </a:prstGeom>
        </p:spPr>
      </p:pic>
      <p:pic>
        <p:nvPicPr>
          <p:cNvPr id="75" name="Grafik 74" descr="Mann">
            <a:extLst>
              <a:ext uri="{FF2B5EF4-FFF2-40B4-BE49-F238E27FC236}">
                <a16:creationId xmlns:a16="http://schemas.microsoft.com/office/drawing/2014/main" id="{F2EC1853-9924-8743-A88A-8E0A66079DA9}"/>
              </a:ext>
            </a:extLst>
          </p:cNvPr>
          <p:cNvPicPr>
            <a:picLocks noChangeAspect="1"/>
          </p:cNvPicPr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5417494" y="4869307"/>
            <a:ext cx="709542" cy="709542"/>
          </a:xfrm>
          <a:prstGeom prst="rect">
            <a:avLst/>
          </a:prstGeom>
        </p:spPr>
      </p:pic>
      <p:pic>
        <p:nvPicPr>
          <p:cNvPr id="77" name="Grafik 76" descr="Frau">
            <a:extLst>
              <a:ext uri="{FF2B5EF4-FFF2-40B4-BE49-F238E27FC236}">
                <a16:creationId xmlns:a16="http://schemas.microsoft.com/office/drawing/2014/main" id="{7AD6AD43-F46F-D04D-9C61-1CAC1776DC96}"/>
              </a:ext>
            </a:extLst>
          </p:cNvPr>
          <p:cNvPicPr>
            <a:picLocks noChangeAspect="1"/>
          </p:cNvPicPr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6054477" y="4864852"/>
            <a:ext cx="719811" cy="719811"/>
          </a:xfrm>
          <a:prstGeom prst="rect">
            <a:avLst/>
          </a:prstGeom>
        </p:spPr>
      </p:pic>
      <p:pic>
        <p:nvPicPr>
          <p:cNvPr id="78" name="Grafik 77" descr="Baby">
            <a:extLst>
              <a:ext uri="{FF2B5EF4-FFF2-40B4-BE49-F238E27FC236}">
                <a16:creationId xmlns:a16="http://schemas.microsoft.com/office/drawing/2014/main" id="{275FFB05-5B47-4749-8B16-3CD84E27D5DB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915428" y="4778112"/>
            <a:ext cx="367261" cy="36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86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Macintosh PowerPoint</Application>
  <PresentationFormat>Breitbild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Office-Benutzer</dc:creator>
  <cp:lastModifiedBy>Microsoft Office-Benutzer</cp:lastModifiedBy>
  <cp:revision>22</cp:revision>
  <dcterms:created xsi:type="dcterms:W3CDTF">2019-07-10T16:12:34Z</dcterms:created>
  <dcterms:modified xsi:type="dcterms:W3CDTF">2019-08-28T17:08:31Z</dcterms:modified>
</cp:coreProperties>
</file>