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10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11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312" r:id="rId43"/>
    <p:sldId id="295" r:id="rId44"/>
    <p:sldId id="296" r:id="rId45"/>
    <p:sldId id="297" r:id="rId46"/>
    <p:sldId id="313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15" r:id="rId56"/>
    <p:sldId id="306" r:id="rId57"/>
    <p:sldId id="307" r:id="rId58"/>
    <p:sldId id="308" r:id="rId59"/>
    <p:sldId id="309" r:id="rId6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515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090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15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611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9308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90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667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30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692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853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872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E2DB8-C145-43FC-B668-42DD7FC641C0}" type="datetimeFigureOut">
              <a:rPr lang="nl-NL" smtClean="0"/>
              <a:t>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5F43-7B8D-4D27-8041-FBE24513B1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59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r="58303"/>
          <a:stretch/>
        </p:blipFill>
        <p:spPr>
          <a:xfrm>
            <a:off x="2994237" y="0"/>
            <a:ext cx="8975341" cy="6726701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0421" y="513932"/>
            <a:ext cx="2526632" cy="3007310"/>
          </a:xfrm>
        </p:spPr>
        <p:txBody>
          <a:bodyPr/>
          <a:lstStyle/>
          <a:p>
            <a:r>
              <a:rPr lang="nl-NL" dirty="0" smtClean="0"/>
              <a:t>MIMICS software</a:t>
            </a:r>
          </a:p>
          <a:p>
            <a:endParaRPr lang="nl-NL" dirty="0"/>
          </a:p>
          <a:p>
            <a:r>
              <a:rPr lang="nl-NL" dirty="0" smtClean="0"/>
              <a:t>Step 3 guideline</a:t>
            </a:r>
          </a:p>
          <a:p>
            <a:endParaRPr lang="nl-NL" dirty="0"/>
          </a:p>
          <a:p>
            <a:r>
              <a:rPr lang="nl-NL" dirty="0" err="1" smtClean="0"/>
              <a:t>Contains</a:t>
            </a:r>
            <a:r>
              <a:rPr lang="nl-NL" dirty="0" smtClean="0"/>
              <a:t> </a:t>
            </a:r>
            <a:r>
              <a:rPr lang="nl-NL" u="sng" dirty="0" err="1" smtClean="0"/>
              <a:t>all</a:t>
            </a:r>
            <a:r>
              <a:rPr lang="nl-NL" u="sng" dirty="0" smtClean="0"/>
              <a:t> </a:t>
            </a:r>
            <a:r>
              <a:rPr lang="nl-NL" dirty="0" err="1" smtClean="0"/>
              <a:t>mouseclicks</a:t>
            </a:r>
            <a:r>
              <a:rPr lang="nl-NL" dirty="0" smtClean="0"/>
              <a:t> 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2398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23" y="86498"/>
            <a:ext cx="10645277" cy="66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7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071" y="57429"/>
            <a:ext cx="10680940" cy="667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60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5885"/>
            <a:ext cx="10715368" cy="66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8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GOM, guideline step 4, </a:t>
            </a:r>
            <a:r>
              <a:rPr lang="nl-NL" dirty="0" err="1" smtClean="0"/>
              <a:t>contains</a:t>
            </a:r>
            <a:r>
              <a:rPr lang="nl-NL" dirty="0" smtClean="0"/>
              <a:t> </a:t>
            </a:r>
            <a:r>
              <a:rPr lang="nl-NL" u="sng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mouseclicks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136822" y="2014151"/>
            <a:ext cx="8279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The </a:t>
            </a:r>
            <a:r>
              <a:rPr lang="nl-NL" dirty="0" err="1" smtClean="0"/>
              <a:t>explorer</a:t>
            </a:r>
            <a:r>
              <a:rPr lang="nl-NL" dirty="0" smtClean="0"/>
              <a:t> menu at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left</a:t>
            </a:r>
            <a:r>
              <a:rPr lang="nl-NL" dirty="0" smtClean="0"/>
              <a:t> </a:t>
            </a:r>
            <a:r>
              <a:rPr lang="nl-NL" dirty="0" err="1" smtClean="0"/>
              <a:t>contains</a:t>
            </a:r>
            <a:r>
              <a:rPr lang="nl-NL" dirty="0" smtClean="0"/>
              <a:t> </a:t>
            </a:r>
            <a:r>
              <a:rPr lang="nl-NL" dirty="0" err="1" smtClean="0"/>
              <a:t>elements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en-US" dirty="0" smtClean="0"/>
              <a:t> </a:t>
            </a:r>
            <a:r>
              <a:rPr lang="en-US" dirty="0"/>
              <a:t>facilitate the guideline </a:t>
            </a:r>
            <a:r>
              <a:rPr lang="en-US" dirty="0" smtClean="0"/>
              <a:t>to our own needs, but </a:t>
            </a:r>
            <a:r>
              <a:rPr lang="en-US" dirty="0"/>
              <a:t>are currently not applicable for portraying the guideline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Don’t</a:t>
            </a:r>
            <a:r>
              <a:rPr lang="nl-NL" dirty="0" smtClean="0"/>
              <a:t> mind </a:t>
            </a:r>
            <a:r>
              <a:rPr lang="nl-NL" dirty="0" err="1" smtClean="0"/>
              <a:t>the</a:t>
            </a:r>
            <a:r>
              <a:rPr lang="nl-NL" dirty="0" smtClean="0"/>
              <a:t> red </a:t>
            </a:r>
            <a:r>
              <a:rPr lang="nl-NL" dirty="0" err="1" smtClean="0"/>
              <a:t>spheres</a:t>
            </a:r>
            <a:r>
              <a:rPr lang="nl-NL" dirty="0"/>
              <a:t> (slide 20), </a:t>
            </a:r>
            <a:r>
              <a:rPr lang="en-US" dirty="0"/>
              <a:t>these are not applicable in this simplified version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9853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567" y="111489"/>
            <a:ext cx="10495589" cy="65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07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643" y="103767"/>
            <a:ext cx="10507945" cy="656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84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7837"/>
            <a:ext cx="10515600" cy="65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03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713" y="94499"/>
            <a:ext cx="10582087" cy="66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78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1339"/>
            <a:ext cx="10515600" cy="65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93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206" y="92954"/>
            <a:ext cx="10545016" cy="659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96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815"/>
          <a:stretch/>
        </p:blipFill>
        <p:spPr>
          <a:xfrm>
            <a:off x="696045" y="0"/>
            <a:ext cx="10657755" cy="677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923" y="219611"/>
            <a:ext cx="10322595" cy="64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81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GOM, guideline step 5, </a:t>
            </a:r>
            <a:r>
              <a:rPr lang="nl-NL" dirty="0" err="1" smtClean="0"/>
              <a:t>contains</a:t>
            </a:r>
            <a:r>
              <a:rPr lang="nl-NL" dirty="0" smtClean="0"/>
              <a:t> </a:t>
            </a:r>
            <a:r>
              <a:rPr lang="nl-NL" u="sng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mouseclicks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nl-NL" dirty="0" err="1"/>
              <a:t>Don’t</a:t>
            </a:r>
            <a:r>
              <a:rPr lang="nl-NL" dirty="0"/>
              <a:t> mind </a:t>
            </a:r>
            <a:r>
              <a:rPr lang="nl-NL" dirty="0" err="1"/>
              <a:t>the</a:t>
            </a:r>
            <a:r>
              <a:rPr lang="nl-NL" dirty="0"/>
              <a:t> red </a:t>
            </a:r>
            <a:r>
              <a:rPr lang="nl-NL" dirty="0" err="1" smtClean="0"/>
              <a:t>spheres</a:t>
            </a:r>
            <a:r>
              <a:rPr lang="nl-NL" dirty="0" smtClean="0"/>
              <a:t>, green </a:t>
            </a:r>
            <a:r>
              <a:rPr lang="nl-NL" dirty="0" err="1" smtClean="0"/>
              <a:t>arrows</a:t>
            </a:r>
            <a:r>
              <a:rPr lang="nl-NL" dirty="0" smtClean="0"/>
              <a:t>,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round</a:t>
            </a:r>
            <a:r>
              <a:rPr lang="nl-NL" dirty="0" smtClean="0"/>
              <a:t> red </a:t>
            </a:r>
            <a:r>
              <a:rPr lang="nl-NL" dirty="0" err="1" smtClean="0"/>
              <a:t>planes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green </a:t>
            </a:r>
            <a:r>
              <a:rPr lang="nl-NL" dirty="0" err="1" smtClean="0"/>
              <a:t>plane</a:t>
            </a:r>
            <a:r>
              <a:rPr lang="nl-NL" dirty="0" smtClean="0"/>
              <a:t> (</a:t>
            </a:r>
            <a:r>
              <a:rPr lang="nl-NL" dirty="0" err="1" smtClean="0"/>
              <a:t>all</a:t>
            </a:r>
            <a:r>
              <a:rPr lang="nl-NL" dirty="0" smtClean="0"/>
              <a:t> slides), </a:t>
            </a:r>
            <a:r>
              <a:rPr lang="en-US" dirty="0"/>
              <a:t>these are not applicable in this simplified </a:t>
            </a:r>
            <a:r>
              <a:rPr lang="en-US" dirty="0" smtClean="0"/>
              <a:t>version and only for own simplified needs. </a:t>
            </a:r>
            <a:endParaRPr lang="nl-NL" dirty="0"/>
          </a:p>
          <a:p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1797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644" y="156283"/>
            <a:ext cx="10483232" cy="655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11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204" y="67982"/>
            <a:ext cx="10703595" cy="66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69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790" y="55885"/>
            <a:ext cx="10742724" cy="67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06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357" y="94498"/>
            <a:ext cx="10582086" cy="66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56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146" y="166965"/>
            <a:ext cx="10705654" cy="66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62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602" y="40397"/>
            <a:ext cx="10768197" cy="67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95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602" y="112085"/>
            <a:ext cx="10691997" cy="668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27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088" y="131637"/>
            <a:ext cx="10583712" cy="661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85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657" y="123568"/>
            <a:ext cx="10448685" cy="65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814" y="42403"/>
            <a:ext cx="10687986" cy="66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86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719" y="124118"/>
            <a:ext cx="10595743" cy="662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82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2624"/>
            <a:ext cx="10591800" cy="66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60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9458"/>
            <a:ext cx="10680032" cy="66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7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5474"/>
            <a:ext cx="10696074" cy="668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750" y="59448"/>
            <a:ext cx="10712049" cy="669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59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002" y="127626"/>
            <a:ext cx="10615797" cy="663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08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246" y="128127"/>
            <a:ext cx="10627828" cy="664239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6796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572" y="182771"/>
            <a:ext cx="10399228" cy="64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56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592" y="148181"/>
            <a:ext cx="10531575" cy="658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66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972" y="53096"/>
            <a:ext cx="10630828" cy="66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86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0038"/>
            <a:ext cx="10515600" cy="65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83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109" y="67970"/>
            <a:ext cx="10724080" cy="670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33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GOM step 6, </a:t>
            </a:r>
            <a:r>
              <a:rPr lang="nl-NL" dirty="0" err="1" smtClean="0"/>
              <a:t>contains</a:t>
            </a:r>
            <a:r>
              <a:rPr lang="nl-NL" dirty="0" smtClean="0"/>
              <a:t> </a:t>
            </a:r>
            <a:r>
              <a:rPr lang="nl-NL" u="sng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mouseclicks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nl-NL" dirty="0" err="1"/>
              <a:t>Don’t</a:t>
            </a:r>
            <a:r>
              <a:rPr lang="nl-NL" dirty="0"/>
              <a:t> mind </a:t>
            </a:r>
            <a:r>
              <a:rPr lang="nl-NL" dirty="0" err="1"/>
              <a:t>the</a:t>
            </a:r>
            <a:r>
              <a:rPr lang="nl-NL" dirty="0"/>
              <a:t> red </a:t>
            </a:r>
            <a:r>
              <a:rPr lang="nl-NL" dirty="0" err="1"/>
              <a:t>spheres</a:t>
            </a:r>
            <a:r>
              <a:rPr lang="nl-NL" dirty="0"/>
              <a:t>, green </a:t>
            </a:r>
            <a:r>
              <a:rPr lang="nl-NL" dirty="0" err="1"/>
              <a:t>arrows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round</a:t>
            </a:r>
            <a:r>
              <a:rPr lang="nl-NL" dirty="0"/>
              <a:t> red </a:t>
            </a:r>
            <a:r>
              <a:rPr lang="nl-NL" dirty="0" err="1"/>
              <a:t>planes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green </a:t>
            </a:r>
            <a:r>
              <a:rPr lang="nl-NL" dirty="0" err="1"/>
              <a:t>plane</a:t>
            </a:r>
            <a:r>
              <a:rPr lang="nl-NL" dirty="0"/>
              <a:t> (</a:t>
            </a:r>
            <a:r>
              <a:rPr lang="nl-NL" dirty="0" err="1"/>
              <a:t>all</a:t>
            </a:r>
            <a:r>
              <a:rPr lang="nl-NL" dirty="0"/>
              <a:t> slides), </a:t>
            </a:r>
            <a:r>
              <a:rPr lang="en-US" dirty="0"/>
              <a:t>these are not applicable in this simplified version and only for own simplified needs. </a:t>
            </a:r>
            <a:endParaRPr lang="nl-NL" dirty="0"/>
          </a:p>
          <a:p>
            <a:r>
              <a:rPr lang="nl-NL" dirty="0" smtClean="0"/>
              <a:t> </a:t>
            </a:r>
            <a:r>
              <a:rPr lang="nl-NL" dirty="0" err="1" smtClean="0"/>
              <a:t>Don’t</a:t>
            </a:r>
            <a:r>
              <a:rPr lang="nl-NL" dirty="0" smtClean="0"/>
              <a:t> mind </a:t>
            </a:r>
            <a:r>
              <a:rPr lang="nl-NL" dirty="0" err="1" smtClean="0"/>
              <a:t>the</a:t>
            </a:r>
            <a:r>
              <a:rPr lang="nl-NL" dirty="0" smtClean="0"/>
              <a:t> volume assessment patch </a:t>
            </a:r>
            <a:r>
              <a:rPr lang="nl-NL" dirty="0" err="1" smtClean="0"/>
              <a:t>which</a:t>
            </a:r>
            <a:r>
              <a:rPr lang="nl-NL" dirty="0" smtClean="0"/>
              <a:t> is </a:t>
            </a:r>
            <a:r>
              <a:rPr lang="nl-NL" dirty="0" err="1" smtClean="0"/>
              <a:t>still</a:t>
            </a:r>
            <a:r>
              <a:rPr lang="nl-NL" dirty="0" smtClean="0"/>
              <a:t> </a:t>
            </a:r>
            <a:r>
              <a:rPr lang="nl-NL" dirty="0" err="1" smtClean="0"/>
              <a:t>visible</a:t>
            </a:r>
            <a:r>
              <a:rPr lang="nl-NL" dirty="0" smtClean="0"/>
              <a:t> (</a:t>
            </a:r>
            <a:r>
              <a:rPr lang="nl-NL" dirty="0" err="1" smtClean="0"/>
              <a:t>previous</a:t>
            </a:r>
            <a:r>
              <a:rPr lang="nl-NL" dirty="0" smtClean="0"/>
              <a:t> step 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5342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046" y="97547"/>
            <a:ext cx="10599754" cy="662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24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4368"/>
            <a:ext cx="10427302" cy="651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0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alligned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414" y="71980"/>
            <a:ext cx="10563660" cy="66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221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GOM step 7, </a:t>
            </a:r>
            <a:r>
              <a:rPr lang="nl-NL" dirty="0" err="1" smtClean="0"/>
              <a:t>contains</a:t>
            </a:r>
            <a:r>
              <a:rPr lang="nl-NL" dirty="0" smtClean="0"/>
              <a:t> </a:t>
            </a:r>
            <a:r>
              <a:rPr lang="nl-NL" u="sng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mouseclicks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nl-NL" dirty="0" err="1"/>
              <a:t>Don’t</a:t>
            </a:r>
            <a:r>
              <a:rPr lang="nl-NL" dirty="0"/>
              <a:t> mind </a:t>
            </a:r>
            <a:r>
              <a:rPr lang="nl-NL" dirty="0" err="1"/>
              <a:t>the</a:t>
            </a:r>
            <a:r>
              <a:rPr lang="nl-NL" dirty="0"/>
              <a:t> red </a:t>
            </a:r>
            <a:r>
              <a:rPr lang="nl-NL" dirty="0" err="1"/>
              <a:t>spheres</a:t>
            </a:r>
            <a:r>
              <a:rPr lang="nl-NL" dirty="0"/>
              <a:t>, </a:t>
            </a:r>
            <a:r>
              <a:rPr lang="nl-NL" dirty="0" smtClean="0"/>
              <a:t>green </a:t>
            </a:r>
            <a:r>
              <a:rPr lang="nl-NL" dirty="0" err="1" smtClean="0"/>
              <a:t>and</a:t>
            </a:r>
            <a:r>
              <a:rPr lang="nl-NL" dirty="0" smtClean="0"/>
              <a:t> red </a:t>
            </a:r>
            <a:r>
              <a:rPr lang="nl-NL" dirty="0" err="1"/>
              <a:t>arrows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round</a:t>
            </a:r>
            <a:r>
              <a:rPr lang="nl-NL" dirty="0"/>
              <a:t> red </a:t>
            </a:r>
            <a:r>
              <a:rPr lang="nl-NL" dirty="0" err="1"/>
              <a:t>planes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green </a:t>
            </a:r>
            <a:r>
              <a:rPr lang="nl-NL" dirty="0" err="1"/>
              <a:t>plane</a:t>
            </a:r>
            <a:r>
              <a:rPr lang="nl-NL" dirty="0"/>
              <a:t> (</a:t>
            </a:r>
            <a:r>
              <a:rPr lang="nl-NL" dirty="0" err="1"/>
              <a:t>all</a:t>
            </a:r>
            <a:r>
              <a:rPr lang="nl-NL" dirty="0"/>
              <a:t> slides), </a:t>
            </a:r>
            <a:r>
              <a:rPr lang="en-US" dirty="0"/>
              <a:t>these are not applicable in this simplified version and only for own simplified needs. </a:t>
            </a:r>
            <a:endParaRPr lang="nl-NL" dirty="0"/>
          </a:p>
          <a:p>
            <a:r>
              <a:rPr lang="nl-NL" dirty="0" smtClean="0"/>
              <a:t> </a:t>
            </a:r>
            <a:r>
              <a:rPr lang="nl-NL" dirty="0" err="1" smtClean="0"/>
              <a:t>Don’t</a:t>
            </a:r>
            <a:r>
              <a:rPr lang="nl-NL" dirty="0" smtClean="0"/>
              <a:t> mind </a:t>
            </a:r>
            <a:r>
              <a:rPr lang="nl-NL" dirty="0" err="1" smtClean="0"/>
              <a:t>the</a:t>
            </a:r>
            <a:r>
              <a:rPr lang="nl-NL" dirty="0" smtClean="0"/>
              <a:t> volume assessment patch </a:t>
            </a:r>
            <a:r>
              <a:rPr lang="nl-NL" dirty="0" err="1" smtClean="0"/>
              <a:t>which</a:t>
            </a:r>
            <a:r>
              <a:rPr lang="nl-NL" dirty="0" smtClean="0"/>
              <a:t> is </a:t>
            </a:r>
            <a:r>
              <a:rPr lang="nl-NL" dirty="0" err="1" smtClean="0"/>
              <a:t>still</a:t>
            </a:r>
            <a:r>
              <a:rPr lang="nl-NL" dirty="0" smtClean="0"/>
              <a:t> </a:t>
            </a:r>
            <a:r>
              <a:rPr lang="nl-NL" dirty="0" err="1" smtClean="0"/>
              <a:t>visible</a:t>
            </a:r>
            <a:r>
              <a:rPr lang="nl-NL" dirty="0" smtClean="0"/>
              <a:t> (</a:t>
            </a:r>
            <a:r>
              <a:rPr lang="nl-NL" dirty="0" err="1" smtClean="0"/>
              <a:t>previous</a:t>
            </a:r>
            <a:r>
              <a:rPr lang="nl-NL" dirty="0" smtClean="0"/>
              <a:t> step 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8666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224" y="38893"/>
            <a:ext cx="10667934" cy="666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17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677" y="132138"/>
            <a:ext cx="10467407" cy="654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015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66" y="160462"/>
            <a:ext cx="10716059" cy="6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13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93" y="95293"/>
            <a:ext cx="10679327" cy="667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127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393" y="104065"/>
            <a:ext cx="10691995" cy="66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4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2333"/>
            <a:ext cx="10515600" cy="65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84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Zelfde bij </a:t>
            </a:r>
            <a:r>
              <a:rPr lang="nl-NL" dirty="0" err="1" smtClean="0"/>
              <a:t>postop</a:t>
            </a:r>
            <a:r>
              <a:rPr lang="nl-NL" dirty="0" smtClean="0"/>
              <a:t> (</a:t>
            </a:r>
            <a:r>
              <a:rPr lang="nl-NL" dirty="0" err="1" smtClean="0"/>
              <a:t>actual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024" y="274512"/>
            <a:ext cx="10290943" cy="64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50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309" y="120107"/>
            <a:ext cx="10627828" cy="664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850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371" y="129130"/>
            <a:ext cx="10651891" cy="66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30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GOM step 8, </a:t>
            </a:r>
            <a:r>
              <a:rPr lang="nl-NL" dirty="0" err="1" smtClean="0"/>
              <a:t>contains</a:t>
            </a:r>
            <a:r>
              <a:rPr lang="nl-NL" dirty="0" smtClean="0"/>
              <a:t> </a:t>
            </a:r>
            <a:r>
              <a:rPr lang="nl-NL" u="sng" dirty="0" err="1" smtClean="0"/>
              <a:t>almost</a:t>
            </a:r>
            <a:r>
              <a:rPr lang="nl-NL" u="sng" dirty="0" smtClean="0"/>
              <a:t> </a:t>
            </a:r>
            <a:r>
              <a:rPr lang="nl-NL" u="sng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mouseclicks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/>
            <a:r>
              <a:rPr lang="nl-NL" dirty="0" err="1"/>
              <a:t>Don’t</a:t>
            </a:r>
            <a:r>
              <a:rPr lang="nl-NL" dirty="0"/>
              <a:t> mind </a:t>
            </a:r>
            <a:r>
              <a:rPr lang="nl-NL" dirty="0" err="1"/>
              <a:t>the</a:t>
            </a:r>
            <a:r>
              <a:rPr lang="nl-NL" dirty="0"/>
              <a:t> red </a:t>
            </a:r>
            <a:r>
              <a:rPr lang="nl-NL" dirty="0" err="1"/>
              <a:t>spheres</a:t>
            </a:r>
            <a:r>
              <a:rPr lang="nl-NL" dirty="0"/>
              <a:t>, </a:t>
            </a:r>
            <a:r>
              <a:rPr lang="nl-NL" dirty="0" smtClean="0"/>
              <a:t>green </a:t>
            </a:r>
            <a:r>
              <a:rPr lang="nl-NL" dirty="0" err="1" smtClean="0"/>
              <a:t>and</a:t>
            </a:r>
            <a:r>
              <a:rPr lang="nl-NL" dirty="0" smtClean="0"/>
              <a:t> red </a:t>
            </a:r>
            <a:r>
              <a:rPr lang="nl-NL" dirty="0" err="1"/>
              <a:t>arrows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round</a:t>
            </a:r>
            <a:r>
              <a:rPr lang="nl-NL" dirty="0"/>
              <a:t> red </a:t>
            </a:r>
            <a:r>
              <a:rPr lang="nl-NL" dirty="0" err="1"/>
              <a:t>planes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green </a:t>
            </a:r>
            <a:r>
              <a:rPr lang="nl-NL" dirty="0" err="1"/>
              <a:t>plane</a:t>
            </a:r>
            <a:r>
              <a:rPr lang="nl-NL" dirty="0"/>
              <a:t> (</a:t>
            </a:r>
            <a:r>
              <a:rPr lang="nl-NL" dirty="0" err="1"/>
              <a:t>all</a:t>
            </a:r>
            <a:r>
              <a:rPr lang="nl-NL" dirty="0"/>
              <a:t> slides), </a:t>
            </a:r>
            <a:r>
              <a:rPr lang="en-US" dirty="0"/>
              <a:t>these are not applicable in this simplified version and only for own simplified needs. </a:t>
            </a:r>
            <a:endParaRPr lang="nl-NL" dirty="0"/>
          </a:p>
          <a:p>
            <a:r>
              <a:rPr lang="nl-NL" dirty="0" smtClean="0"/>
              <a:t> </a:t>
            </a:r>
            <a:r>
              <a:rPr lang="nl-NL" dirty="0" err="1" smtClean="0"/>
              <a:t>Don’t</a:t>
            </a:r>
            <a:r>
              <a:rPr lang="nl-NL" dirty="0" smtClean="0"/>
              <a:t> mind </a:t>
            </a:r>
            <a:r>
              <a:rPr lang="nl-NL" dirty="0" err="1" smtClean="0"/>
              <a:t>the</a:t>
            </a:r>
            <a:r>
              <a:rPr lang="nl-NL" dirty="0" smtClean="0"/>
              <a:t> volume assessment patch </a:t>
            </a:r>
            <a:r>
              <a:rPr lang="nl-NL" dirty="0" err="1" smtClean="0"/>
              <a:t>which</a:t>
            </a:r>
            <a:r>
              <a:rPr lang="nl-NL" dirty="0" smtClean="0"/>
              <a:t> is </a:t>
            </a:r>
            <a:r>
              <a:rPr lang="nl-NL" dirty="0" err="1" smtClean="0"/>
              <a:t>still</a:t>
            </a:r>
            <a:r>
              <a:rPr lang="nl-NL" dirty="0" smtClean="0"/>
              <a:t> </a:t>
            </a:r>
            <a:r>
              <a:rPr lang="nl-NL" dirty="0" err="1" smtClean="0"/>
              <a:t>visible</a:t>
            </a:r>
            <a:r>
              <a:rPr lang="nl-NL" dirty="0" smtClean="0"/>
              <a:t> (</a:t>
            </a:r>
            <a:r>
              <a:rPr lang="nl-NL" dirty="0" err="1" smtClean="0"/>
              <a:t>previous</a:t>
            </a:r>
            <a:r>
              <a:rPr lang="nl-NL" dirty="0" smtClean="0"/>
              <a:t> step 5)</a:t>
            </a:r>
          </a:p>
          <a:p>
            <a:endParaRPr lang="nl-NL" dirty="0"/>
          </a:p>
          <a:p>
            <a:r>
              <a:rPr lang="nl-NL" dirty="0" err="1" smtClean="0"/>
              <a:t>What</a:t>
            </a:r>
            <a:r>
              <a:rPr lang="nl-NL" dirty="0" smtClean="0"/>
              <a:t> misses is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following</a:t>
            </a:r>
            <a:r>
              <a:rPr lang="nl-NL" dirty="0" smtClean="0"/>
              <a:t>:</a:t>
            </a:r>
          </a:p>
          <a:p>
            <a:pPr lvl="1"/>
            <a:r>
              <a:rPr lang="en-US" dirty="0"/>
              <a:t>8.3. Right mouse button click on </a:t>
            </a:r>
            <a:r>
              <a:rPr lang="en-US" b="1" dirty="0"/>
              <a:t>Point 1</a:t>
            </a:r>
            <a:r>
              <a:rPr lang="en-US" dirty="0"/>
              <a:t> of the first dental implant in the “Mandible Pre-op” file. Click </a:t>
            </a:r>
            <a:r>
              <a:rPr lang="en-US" b="1" dirty="0"/>
              <a:t>Measuring Principle | Link to Actual Element. </a:t>
            </a:r>
            <a:r>
              <a:rPr lang="en-US" dirty="0"/>
              <a:t>Select </a:t>
            </a:r>
            <a:r>
              <a:rPr lang="en-US" b="1" dirty="0"/>
              <a:t>Surface Point 1</a:t>
            </a:r>
            <a:r>
              <a:rPr lang="en-US" dirty="0"/>
              <a:t> of the “Mandible Post-op” file. Click the magnifying glass on the toolbar above. A round toolbar pops up in the screen. Click </a:t>
            </a:r>
            <a:r>
              <a:rPr lang="en-US" b="1" dirty="0"/>
              <a:t>Check </a:t>
            </a:r>
            <a:r>
              <a:rPr lang="en-US" dirty="0"/>
              <a:t>and select </a:t>
            </a:r>
            <a:r>
              <a:rPr lang="en-US" b="1" dirty="0" err="1"/>
              <a:t>dXYZ</a:t>
            </a:r>
            <a:r>
              <a:rPr lang="en-US" b="1" dirty="0"/>
              <a:t>. </a:t>
            </a:r>
            <a:r>
              <a:rPr lang="en-US" dirty="0"/>
              <a:t>Repeat this procedure for all dental implants. 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10598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857" y="127126"/>
            <a:ext cx="10603764" cy="662735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444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013" y="155449"/>
            <a:ext cx="10724081" cy="670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104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dXYZ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709" y="147177"/>
            <a:ext cx="10443344" cy="652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266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26" y="78059"/>
            <a:ext cx="10676990" cy="667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3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94" y="184198"/>
            <a:ext cx="11196738" cy="65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1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220" y="82011"/>
            <a:ext cx="10841580" cy="677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49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211" y="15723"/>
            <a:ext cx="10767438" cy="672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3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286" y="213303"/>
            <a:ext cx="10631514" cy="664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6963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378</Words>
  <Application>Microsoft Office PowerPoint</Application>
  <PresentationFormat>Breedbeeld</PresentationFormat>
  <Paragraphs>26</Paragraphs>
  <Slides>59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GOM, guideline step 4, contains all mouseclicks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GOM, guideline step 5, contains all mouseclicks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GOM step 6, contains all mouseclicks</vt:lpstr>
      <vt:lpstr>PowerPoint-presentatie</vt:lpstr>
      <vt:lpstr>PowerPoint-presentatie</vt:lpstr>
      <vt:lpstr>alligned</vt:lpstr>
      <vt:lpstr>GOM step 7, contains all mouseclicks</vt:lpstr>
      <vt:lpstr>PowerPoint-presentatie</vt:lpstr>
      <vt:lpstr>PowerPoint-presentatie</vt:lpstr>
      <vt:lpstr>PowerPoint-presentatie</vt:lpstr>
      <vt:lpstr>PowerPoint-presentatie</vt:lpstr>
      <vt:lpstr>PowerPoint-presentatie</vt:lpstr>
      <vt:lpstr>Zelfde bij postop (actual)</vt:lpstr>
      <vt:lpstr>PowerPoint-presentatie</vt:lpstr>
      <vt:lpstr>PowerPoint-presentatie</vt:lpstr>
      <vt:lpstr>GOM step 8, contains almost all mouseclicks</vt:lpstr>
      <vt:lpstr>PowerPoint-presentatie</vt:lpstr>
      <vt:lpstr>PowerPoint-presentatie</vt:lpstr>
      <vt:lpstr>dXYZ</vt:lpstr>
      <vt:lpstr>PowerPoint-presentatie</vt:lpstr>
    </vt:vector>
  </TitlesOfParts>
  <Company>VUmc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Leeuwrik, L. (Lars)</dc:creator>
  <cp:lastModifiedBy>Baar, G.J.C. van (Guus)</cp:lastModifiedBy>
  <cp:revision>13</cp:revision>
  <dcterms:created xsi:type="dcterms:W3CDTF">2019-10-23T16:15:14Z</dcterms:created>
  <dcterms:modified xsi:type="dcterms:W3CDTF">2019-11-05T19:32:43Z</dcterms:modified>
</cp:coreProperties>
</file>