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2647"/>
    <a:srgbClr val="5988B7"/>
    <a:srgbClr val="F0CD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9" autoAdjust="0"/>
    <p:restoredTop sz="94660"/>
  </p:normalViewPr>
  <p:slideViewPr>
    <p:cSldViewPr snapToGrid="0">
      <p:cViewPr>
        <p:scale>
          <a:sx n="180" d="100"/>
          <a:sy n="180" d="100"/>
        </p:scale>
        <p:origin x="-3312" y="-30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B3098-4F00-40BB-85E4-1961DA4D92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B2C0A2-BAA8-4D3F-8925-0D41E1E5A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D713D-F61B-4B04-BB3B-C4758E8A5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A0B23-C416-4106-81DF-CCCF1D4AB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656FF-6AD2-4DA0-B1B1-AD4C37DE2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23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920C7-D6AA-4DFB-9C76-EFC49096F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0B07B8-2DAF-4538-BA83-A55E17C47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DA6C7-916F-4CD0-BCA9-6DE60274D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4204E-4B72-49A4-84C8-E87FB476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77799-6330-485C-B7B8-A0842986E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09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931896-7BD8-4100-B5A8-EADF24719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515510-FDCD-4798-9BDC-DCA034E69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7772A-8C7D-41E5-BEAD-A95FD91B6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32C08-1730-426A-A72C-7D7F093F0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86B02-5755-4562-9FC7-595AA3E5B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81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A62F-5F0C-4AC2-ABC6-3817CA5C5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ACD5D-8D2B-425A-8D4B-6A50834AE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1DD21-5C69-450E-82A9-6ECF8203A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340C8-494E-4E4A-9E1E-F7A54E22D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3F29C-8AF1-48E6-B37B-6DF6399F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92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39324-AF47-4CB6-8D80-44337CDBB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7A28F-D6B0-433D-BF45-74A57C4B6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116D9-5BBF-4672-A1E3-AAC705987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6897F-AE2C-42A5-84B4-C4369A568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0DE2E-EA20-4AB9-8650-87AC738E8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93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33EDE-F719-4AFE-9209-A7EF87F1E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52217-907E-4039-979C-D453808D2A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E0910D-42F9-4CC8-9B6C-4EA235732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DEC34-98EC-4ECA-AAE3-FA1F8D9E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B72F9-8DB1-4152-A5D9-663F75FFE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28E93-378B-4622-9F15-17B6560F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47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16E50-5DDF-443B-9018-D163ABAF5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74487-BEDB-4584-BC5C-F7EEE2788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256873-D7CD-4235-818D-DEFC3B4A5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225124-16DB-404B-84CE-6A0E5F8BD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8DE76D-069D-459E-8F95-000B733AA1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B21B11-938C-4441-9CD8-C1724DE8F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66CA93-E39B-46F8-B01A-AD51ECB32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7EEDD-AFE8-4235-92AD-A89306A70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0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90BE1-D719-4912-AF79-EAFAF9E80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41894D-920C-4C5C-A208-D86B696E0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D5CFC6-04F4-413A-AC3A-C5B7C847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0B28E9-8EA2-4B8C-ADC0-D8D267BDE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3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EAC183-F251-4D4C-9B22-0FB50113B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0FB033-E03F-4D1B-8912-B13EBC0E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EECF56-9418-40CC-BDAC-A4AA70E4F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38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04F84-C448-484E-AA27-2C924F843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FC35E-3796-4015-B65C-DEA6695E9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F3CBC4-D156-460F-A39F-A05A7901C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C08867-F66B-42D8-9082-5C272F3C0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6BF20-4517-49E6-AC2E-EDA596319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4CC33-2F32-4D6E-B47C-380A523F9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236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28E1D-FBA0-4A1C-8B30-C36ECCFD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D0CB6-C299-417B-8B20-06C58C2503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B03C2A-4C6E-4602-B269-677E9EB89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FD53E-990B-4279-B7A2-94BD2B825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DD2CA7-8413-43B0-B8DC-0CAB71C96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78263-F608-42DE-A3AB-2A9E8A82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28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8DC180-5B20-4C1C-A049-8A397C11B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6C543A-FD63-4FA3-8AA5-05096AB36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18B42-2BA6-4E12-8FEF-9DB22D366D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903A4-9D43-456D-84CB-24E7F54B79C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5D751-7AC7-419B-9CF0-478DF93B4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073E3-AB90-442D-B9F9-8F957AAD62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0D293-BDE3-4DBA-9E15-BAF1FD7DA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2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DC98D4E2-1AEF-4031-8C29-114BF1422F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4178" y="72836"/>
            <a:ext cx="3752381" cy="403809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C70ADF-3F56-4DF9-BDB6-19879F221C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5247" y="248118"/>
            <a:ext cx="3752381" cy="403809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76309D-B7F4-4697-8163-23371D1A2804}"/>
              </a:ext>
            </a:extLst>
          </p:cNvPr>
          <p:cNvSpPr txBox="1"/>
          <p:nvPr/>
        </p:nvSpPr>
        <p:spPr>
          <a:xfrm>
            <a:off x="2097743" y="26893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22D535-258E-44AF-8326-3A6E8021419E}"/>
              </a:ext>
            </a:extLst>
          </p:cNvPr>
          <p:cNvSpPr txBox="1"/>
          <p:nvPr/>
        </p:nvSpPr>
        <p:spPr>
          <a:xfrm>
            <a:off x="6039787" y="26893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609508-D159-48AC-8045-24AC111CCE4A}"/>
              </a:ext>
            </a:extLst>
          </p:cNvPr>
          <p:cNvSpPr txBox="1"/>
          <p:nvPr/>
        </p:nvSpPr>
        <p:spPr>
          <a:xfrm>
            <a:off x="2097743" y="418654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C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EA9DA29-32DB-4DF2-B850-4928357ABD7B}"/>
              </a:ext>
            </a:extLst>
          </p:cNvPr>
          <p:cNvCxnSpPr/>
          <p:nvPr/>
        </p:nvCxnSpPr>
        <p:spPr>
          <a:xfrm flipV="1">
            <a:off x="2448782" y="4640716"/>
            <a:ext cx="0" cy="16465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DB2B665-1E5F-4A88-B6C5-1AA97AEFFD75}"/>
              </a:ext>
            </a:extLst>
          </p:cNvPr>
          <p:cNvCxnSpPr>
            <a:cxnSpLocks/>
          </p:cNvCxnSpPr>
          <p:nvPr/>
        </p:nvCxnSpPr>
        <p:spPr>
          <a:xfrm flipV="1">
            <a:off x="2431322" y="6299285"/>
            <a:ext cx="1751233" cy="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3E46F18-9284-4474-BD47-8EE1009DFDDA}"/>
              </a:ext>
            </a:extLst>
          </p:cNvPr>
          <p:cNvSpPr txBox="1"/>
          <p:nvPr/>
        </p:nvSpPr>
        <p:spPr>
          <a:xfrm rot="16200000">
            <a:off x="1901874" y="5256229"/>
            <a:ext cx="7312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/>
              <a:t>7-AAD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833059-5532-4B9B-BF6E-806D8A1FD5D4}"/>
              </a:ext>
            </a:extLst>
          </p:cNvPr>
          <p:cNvSpPr txBox="1"/>
          <p:nvPr/>
        </p:nvSpPr>
        <p:spPr>
          <a:xfrm>
            <a:off x="3043181" y="6323992"/>
            <a:ext cx="7873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/>
              <a:t>ANXA5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2DE080A-CCAB-43E4-9C00-D022BD1F4FD7}"/>
              </a:ext>
            </a:extLst>
          </p:cNvPr>
          <p:cNvSpPr/>
          <p:nvPr/>
        </p:nvSpPr>
        <p:spPr>
          <a:xfrm>
            <a:off x="2783831" y="4396268"/>
            <a:ext cx="1319556" cy="2288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DMSO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27DF36E-14A2-4FE3-8660-34B40D55B52F}"/>
              </a:ext>
            </a:extLst>
          </p:cNvPr>
          <p:cNvSpPr/>
          <p:nvPr/>
        </p:nvSpPr>
        <p:spPr>
          <a:xfrm>
            <a:off x="4601404" y="4404293"/>
            <a:ext cx="1319556" cy="228808"/>
          </a:xfrm>
          <a:prstGeom prst="rect">
            <a:avLst/>
          </a:prstGeom>
          <a:solidFill>
            <a:srgbClr val="F0C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CEL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1EE5BD7-92E3-4BD5-8959-92A1E3A23A6D}"/>
              </a:ext>
            </a:extLst>
          </p:cNvPr>
          <p:cNvSpPr/>
          <p:nvPr/>
        </p:nvSpPr>
        <p:spPr>
          <a:xfrm>
            <a:off x="6418977" y="4402693"/>
            <a:ext cx="1319556" cy="228808"/>
          </a:xfrm>
          <a:prstGeom prst="rect">
            <a:avLst/>
          </a:prstGeom>
          <a:solidFill>
            <a:srgbClr val="5988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bg1"/>
                </a:solidFill>
              </a:rPr>
              <a:t>ZOL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027D9A0-872A-40B1-A8CD-CE2B8117CBEC}"/>
              </a:ext>
            </a:extLst>
          </p:cNvPr>
          <p:cNvSpPr/>
          <p:nvPr/>
        </p:nvSpPr>
        <p:spPr>
          <a:xfrm>
            <a:off x="8188418" y="4401090"/>
            <a:ext cx="1319556" cy="228808"/>
          </a:xfrm>
          <a:prstGeom prst="rect">
            <a:avLst/>
          </a:prstGeom>
          <a:solidFill>
            <a:srgbClr val="9E26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bg1"/>
                </a:solidFill>
              </a:rPr>
              <a:t>ZOL + CEL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02ADF2-8CBB-41D9-B6E4-869D8D3085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5797" y="4628396"/>
            <a:ext cx="1493666" cy="151422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24BB3EC-BBC7-46FD-B799-07103C44CE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5465" y="4625076"/>
            <a:ext cx="1402453" cy="153436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1D1166F-ECC8-4C94-8870-FBE2FAA66A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8507" y="4640517"/>
            <a:ext cx="1403286" cy="15277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3FEFA8-6367-4483-9D59-2FF32BABBE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25036" y="4646388"/>
            <a:ext cx="1412767" cy="1551956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EF01A945-D1C0-4195-89D5-42C145A50B78}"/>
              </a:ext>
            </a:extLst>
          </p:cNvPr>
          <p:cNvSpPr/>
          <p:nvPr/>
        </p:nvSpPr>
        <p:spPr>
          <a:xfrm>
            <a:off x="2820895" y="4703484"/>
            <a:ext cx="216310" cy="189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585E90E-3720-494B-A8BC-2A613BAF8FF4}"/>
              </a:ext>
            </a:extLst>
          </p:cNvPr>
          <p:cNvSpPr/>
          <p:nvPr/>
        </p:nvSpPr>
        <p:spPr>
          <a:xfrm>
            <a:off x="2820899" y="5728445"/>
            <a:ext cx="162516" cy="189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A2C52A6-CFF2-4238-B427-524BC30F8D64}"/>
              </a:ext>
            </a:extLst>
          </p:cNvPr>
          <p:cNvSpPr/>
          <p:nvPr/>
        </p:nvSpPr>
        <p:spPr>
          <a:xfrm>
            <a:off x="3851831" y="5731438"/>
            <a:ext cx="162516" cy="189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9B793C6-4909-45D0-BE56-5D20960FC092}"/>
              </a:ext>
            </a:extLst>
          </p:cNvPr>
          <p:cNvSpPr/>
          <p:nvPr/>
        </p:nvSpPr>
        <p:spPr>
          <a:xfrm>
            <a:off x="3860794" y="4716971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64C9F07-57C2-4C9A-98D4-2BEA809F07D5}"/>
              </a:ext>
            </a:extLst>
          </p:cNvPr>
          <p:cNvSpPr/>
          <p:nvPr/>
        </p:nvSpPr>
        <p:spPr>
          <a:xfrm>
            <a:off x="4635406" y="4708012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AE92CD6-9E69-4E05-B147-C008CE37318E}"/>
              </a:ext>
            </a:extLst>
          </p:cNvPr>
          <p:cNvSpPr/>
          <p:nvPr/>
        </p:nvSpPr>
        <p:spPr>
          <a:xfrm>
            <a:off x="5678293" y="4713432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CA48BCC-CA37-48EE-9124-1F3DCA985147}"/>
              </a:ext>
            </a:extLst>
          </p:cNvPr>
          <p:cNvSpPr/>
          <p:nvPr/>
        </p:nvSpPr>
        <p:spPr>
          <a:xfrm>
            <a:off x="5681283" y="5783774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E449AE-A268-40C4-AA36-59026C58572D}"/>
              </a:ext>
            </a:extLst>
          </p:cNvPr>
          <p:cNvSpPr/>
          <p:nvPr/>
        </p:nvSpPr>
        <p:spPr>
          <a:xfrm>
            <a:off x="4626436" y="5762861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A60EA78-A896-495D-A6DF-0993DFDB9DB0}"/>
              </a:ext>
            </a:extLst>
          </p:cNvPr>
          <p:cNvSpPr/>
          <p:nvPr/>
        </p:nvSpPr>
        <p:spPr>
          <a:xfrm>
            <a:off x="6458227" y="5753898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78A5F45-687B-42DE-AD1E-891FADBAEF0B}"/>
              </a:ext>
            </a:extLst>
          </p:cNvPr>
          <p:cNvSpPr/>
          <p:nvPr/>
        </p:nvSpPr>
        <p:spPr>
          <a:xfrm>
            <a:off x="6455243" y="4711010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8587BD2-06DD-4F3B-A98D-C6C6E5C8FFB5}"/>
              </a:ext>
            </a:extLst>
          </p:cNvPr>
          <p:cNvSpPr/>
          <p:nvPr/>
        </p:nvSpPr>
        <p:spPr>
          <a:xfrm>
            <a:off x="7500559" y="4708024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FD87F13-062E-4AAD-AD49-07044FEE59B1}"/>
              </a:ext>
            </a:extLst>
          </p:cNvPr>
          <p:cNvSpPr/>
          <p:nvPr/>
        </p:nvSpPr>
        <p:spPr>
          <a:xfrm>
            <a:off x="7489169" y="5756884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2506707-0D55-4942-93ED-2CECDD6E8429}"/>
              </a:ext>
            </a:extLst>
          </p:cNvPr>
          <p:cNvSpPr/>
          <p:nvPr/>
        </p:nvSpPr>
        <p:spPr>
          <a:xfrm>
            <a:off x="8221295" y="5771829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55BC3BC-F445-437B-BC81-E5CCCFD46C44}"/>
              </a:ext>
            </a:extLst>
          </p:cNvPr>
          <p:cNvSpPr/>
          <p:nvPr/>
        </p:nvSpPr>
        <p:spPr>
          <a:xfrm>
            <a:off x="8218314" y="4716987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001458F-D8D0-406F-A5FF-D0A33AF81FB9}"/>
              </a:ext>
            </a:extLst>
          </p:cNvPr>
          <p:cNvSpPr/>
          <p:nvPr/>
        </p:nvSpPr>
        <p:spPr>
          <a:xfrm>
            <a:off x="9285109" y="4702050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80F79AA-3B2B-4756-B37F-48D9D721CCFD}"/>
              </a:ext>
            </a:extLst>
          </p:cNvPr>
          <p:cNvSpPr/>
          <p:nvPr/>
        </p:nvSpPr>
        <p:spPr>
          <a:xfrm>
            <a:off x="9258219" y="5768840"/>
            <a:ext cx="162516" cy="1568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45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Perco</dc:creator>
  <cp:lastModifiedBy>Paul Perco</cp:lastModifiedBy>
  <cp:revision>19</cp:revision>
  <dcterms:created xsi:type="dcterms:W3CDTF">2019-04-18T09:42:17Z</dcterms:created>
  <dcterms:modified xsi:type="dcterms:W3CDTF">2019-05-14T07:39:57Z</dcterms:modified>
</cp:coreProperties>
</file>