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1522075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6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20" y="78"/>
      </p:cViewPr>
      <p:guideLst>
        <p:guide orient="horz" pos="2160"/>
        <p:guide pos="36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156" y="2130426"/>
            <a:ext cx="9793764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311" y="3886200"/>
            <a:ext cx="806545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7075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678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25896" y="274639"/>
            <a:ext cx="3266589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6131" y="274639"/>
            <a:ext cx="960773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62180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64827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164" y="4406901"/>
            <a:ext cx="979376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164" y="2906713"/>
            <a:ext cx="979376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1913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6132" y="1600201"/>
            <a:ext cx="643715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55326" y="1600201"/>
            <a:ext cx="643715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960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104" y="274638"/>
            <a:ext cx="1036986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104" y="1535113"/>
            <a:ext cx="5090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104" y="2174875"/>
            <a:ext cx="5090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53055" y="1535113"/>
            <a:ext cx="5092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53055" y="2174875"/>
            <a:ext cx="5092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964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6368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2195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105" y="273050"/>
            <a:ext cx="379068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811" y="273051"/>
            <a:ext cx="644116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6105" y="1435101"/>
            <a:ext cx="379068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0108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8407" y="4800600"/>
            <a:ext cx="69132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8407" y="612775"/>
            <a:ext cx="69132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8407" y="5367338"/>
            <a:ext cx="69132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4863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104" y="274638"/>
            <a:ext cx="103698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104" y="1600201"/>
            <a:ext cx="1036986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104" y="6356351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F58BB-53FD-4D74-A7BA-02F04DEE536F}" type="datetimeFigureOut">
              <a:rPr lang="de-AT" smtClean="0"/>
              <a:t>18.04.2019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6709" y="6356351"/>
            <a:ext cx="3648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7487" y="6356351"/>
            <a:ext cx="26884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B6281-583C-4D09-A927-929D3699259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384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2E6A842-1689-4D8D-951B-5B551E5949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445" y="548680"/>
            <a:ext cx="10629900" cy="5791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56581" y="465313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73205" y="7115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*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00781" y="142232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*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987" y="364260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6055" y="94061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0241" y="15475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69067" y="452109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*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68442" y="46603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*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48453" y="59235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dirty="0"/>
              <a:t>*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38005" y="3049215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400" b="1" dirty="0"/>
              <a:t>o</a:t>
            </a:r>
            <a:endParaRPr lang="de-AT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406160" y="680691"/>
            <a:ext cx="279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400" b="1" dirty="0"/>
              <a:t>o</a:t>
            </a:r>
            <a:endParaRPr lang="de-AT" b="1" dirty="0"/>
          </a:p>
        </p:txBody>
      </p:sp>
    </p:spTree>
    <p:extLst>
      <p:ext uri="{BB962C8B-B14F-4D97-AF65-F5344CB8AC3E}">
        <p14:creationId xmlns:p14="http://schemas.microsoft.com/office/powerpoint/2010/main" val="1529988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ppe</dc:creator>
  <cp:lastModifiedBy>Paul Perco</cp:lastModifiedBy>
  <cp:revision>4</cp:revision>
  <dcterms:created xsi:type="dcterms:W3CDTF">2016-06-07T14:56:38Z</dcterms:created>
  <dcterms:modified xsi:type="dcterms:W3CDTF">2019-04-18T10:36:28Z</dcterms:modified>
</cp:coreProperties>
</file>