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29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763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228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91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739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76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98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81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10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82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30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817A9-2869-4DA1-87FD-DC05C42144D3}" type="datetimeFigureOut">
              <a:rPr lang="de-DE" smtClean="0"/>
              <a:t>07.08.2019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24998-7072-40A7-9040-DACE64DB66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0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438399" y="651933"/>
            <a:ext cx="7380000" cy="5544000"/>
            <a:chOff x="2404533" y="668866"/>
            <a:chExt cx="7405752" cy="5560133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7" t="711" b="1"/>
            <a:stretch/>
          </p:blipFill>
          <p:spPr>
            <a:xfrm>
              <a:off x="2404533" y="668866"/>
              <a:ext cx="7405752" cy="5560133"/>
            </a:xfrm>
            <a:prstGeom prst="rect">
              <a:avLst/>
            </a:prstGeom>
          </p:spPr>
        </p:pic>
        <p:sp>
          <p:nvSpPr>
            <p:cNvPr id="7" name="Pfeil nach links 6"/>
            <p:cNvSpPr/>
            <p:nvPr/>
          </p:nvSpPr>
          <p:spPr>
            <a:xfrm rot="18446301">
              <a:off x="6680205" y="2370669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Pfeil nach links 7"/>
            <p:cNvSpPr/>
            <p:nvPr/>
          </p:nvSpPr>
          <p:spPr>
            <a:xfrm rot="18446301">
              <a:off x="7374471" y="3064935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Pfeil nach links 8"/>
            <p:cNvSpPr/>
            <p:nvPr/>
          </p:nvSpPr>
          <p:spPr>
            <a:xfrm rot="18446301">
              <a:off x="9263916" y="3056468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Pfeil nach links 9"/>
            <p:cNvSpPr/>
            <p:nvPr/>
          </p:nvSpPr>
          <p:spPr>
            <a:xfrm rot="18446301">
              <a:off x="6253402" y="3518635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Pfeil nach links 10"/>
            <p:cNvSpPr/>
            <p:nvPr/>
          </p:nvSpPr>
          <p:spPr>
            <a:xfrm rot="21077298">
              <a:off x="8199730" y="3657263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xmlns="" id="{A1D579E8-1194-4AB1-86B5-3E77BEEE0D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683760" y="1584960"/>
              <a:ext cx="459740" cy="191640"/>
            </a:xfrm>
            <a:prstGeom prst="rect">
              <a:avLst/>
            </a:prstGeom>
          </p:spPr>
        </p:pic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xmlns="" id="{F9E5D05E-305D-4349-B73B-8D4D50ACAA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282440" y="1584960"/>
              <a:ext cx="459740" cy="191640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xmlns="" id="{22BDA8B4-9F3D-4FC6-8EA8-45F754D363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3970020" y="1584960"/>
              <a:ext cx="459740" cy="191640"/>
            </a:xfrm>
            <a:prstGeom prst="rect">
              <a:avLst/>
            </a:prstGeom>
          </p:spPr>
        </p:pic>
      </p:grpSp>
      <p:sp>
        <p:nvSpPr>
          <p:cNvPr id="3" name="Textfeld 2"/>
          <p:cNvSpPr txBox="1"/>
          <p:nvPr/>
        </p:nvSpPr>
        <p:spPr>
          <a:xfrm>
            <a:off x="152132" y="143933"/>
            <a:ext cx="1848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1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221261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438401" y="645938"/>
            <a:ext cx="7380000" cy="5544000"/>
            <a:chOff x="2387600" y="629000"/>
            <a:chExt cx="7417923" cy="5551667"/>
          </a:xfrm>
        </p:grpSpPr>
        <p:pic>
          <p:nvPicPr>
            <p:cNvPr id="10" name="Grafik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" r="1" b="863"/>
            <a:stretch/>
          </p:blipFill>
          <p:spPr>
            <a:xfrm>
              <a:off x="2387600" y="629000"/>
              <a:ext cx="7417923" cy="5551667"/>
            </a:xfrm>
            <a:prstGeom prst="rect">
              <a:avLst/>
            </a:prstGeom>
          </p:spPr>
        </p:pic>
        <p:sp>
          <p:nvSpPr>
            <p:cNvPr id="6" name="Pfeil nach links 5"/>
            <p:cNvSpPr/>
            <p:nvPr/>
          </p:nvSpPr>
          <p:spPr>
            <a:xfrm rot="18446301">
              <a:off x="6567962" y="2744673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Pfeil nach links 6"/>
            <p:cNvSpPr/>
            <p:nvPr/>
          </p:nvSpPr>
          <p:spPr>
            <a:xfrm rot="18446301">
              <a:off x="3819419" y="2608474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Grafik 7">
              <a:extLst>
                <a:ext uri="{FF2B5EF4-FFF2-40B4-BE49-F238E27FC236}">
                  <a16:creationId xmlns:a16="http://schemas.microsoft.com/office/drawing/2014/main" xmlns="" id="{F7BB62E5-51C3-467F-9F4F-F677254BC1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3988752" y="1564640"/>
              <a:ext cx="459740" cy="191640"/>
            </a:xfrm>
            <a:prstGeom prst="rect">
              <a:avLst/>
            </a:prstGeom>
          </p:spPr>
        </p:pic>
        <p:pic>
          <p:nvPicPr>
            <p:cNvPr id="9" name="Grafik 8">
              <a:extLst>
                <a:ext uri="{FF2B5EF4-FFF2-40B4-BE49-F238E27FC236}">
                  <a16:creationId xmlns:a16="http://schemas.microsoft.com/office/drawing/2014/main" xmlns="" id="{7A478EC4-D789-45D1-8122-954769E2C9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392612" y="1568320"/>
              <a:ext cx="459740" cy="191640"/>
            </a:xfrm>
            <a:prstGeom prst="rect">
              <a:avLst/>
            </a:prstGeom>
          </p:spPr>
        </p:pic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xmlns="" id="{7D7D096C-40C8-4BC2-B36F-25F3E21231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730432" y="1572000"/>
              <a:ext cx="459740" cy="191640"/>
            </a:xfrm>
            <a:prstGeom prst="rect">
              <a:avLst/>
            </a:prstGeom>
          </p:spPr>
        </p:pic>
      </p:grpSp>
      <p:sp>
        <p:nvSpPr>
          <p:cNvPr id="12" name="Pfeil nach links 11"/>
          <p:cNvSpPr/>
          <p:nvPr/>
        </p:nvSpPr>
        <p:spPr>
          <a:xfrm rot="18446301">
            <a:off x="8025647" y="2351201"/>
            <a:ext cx="338666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152132" y="143933"/>
            <a:ext cx="1848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2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1298873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472265" y="653636"/>
            <a:ext cx="7380000" cy="5544000"/>
            <a:chOff x="2412999" y="137169"/>
            <a:chExt cx="7349596" cy="5560483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3" b="718"/>
            <a:stretch/>
          </p:blipFill>
          <p:spPr>
            <a:xfrm>
              <a:off x="2412999" y="137169"/>
              <a:ext cx="7349596" cy="5560483"/>
            </a:xfrm>
            <a:prstGeom prst="rect">
              <a:avLst/>
            </a:prstGeom>
          </p:spPr>
        </p:pic>
        <p:sp>
          <p:nvSpPr>
            <p:cNvPr id="6" name="Rechteck 5"/>
            <p:cNvSpPr/>
            <p:nvPr/>
          </p:nvSpPr>
          <p:spPr>
            <a:xfrm>
              <a:off x="3937528" y="1057919"/>
              <a:ext cx="1193800" cy="2116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Pfeil nach links 8"/>
            <p:cNvSpPr/>
            <p:nvPr/>
          </p:nvSpPr>
          <p:spPr>
            <a:xfrm rot="13621877">
              <a:off x="6007748" y="3438943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Pfeil nach links 10"/>
            <p:cNvSpPr/>
            <p:nvPr/>
          </p:nvSpPr>
          <p:spPr>
            <a:xfrm rot="13621877">
              <a:off x="8369948" y="1830276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7" name="Textfeld 6"/>
          <p:cNvSpPr txBox="1"/>
          <p:nvPr/>
        </p:nvSpPr>
        <p:spPr>
          <a:xfrm>
            <a:off x="152132" y="143933"/>
            <a:ext cx="1957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3A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374006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2" b="1567"/>
          <a:stretch/>
        </p:blipFill>
        <p:spPr>
          <a:xfrm>
            <a:off x="2274358" y="480483"/>
            <a:ext cx="7149042" cy="4387850"/>
          </a:xfrm>
          <a:prstGeom prst="rect">
            <a:avLst/>
          </a:prstGeom>
        </p:spPr>
      </p:pic>
      <p:sp>
        <p:nvSpPr>
          <p:cNvPr id="9" name="Pfeil nach links 8"/>
          <p:cNvSpPr/>
          <p:nvPr/>
        </p:nvSpPr>
        <p:spPr>
          <a:xfrm rot="18063621">
            <a:off x="3205282" y="848144"/>
            <a:ext cx="338666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links 9"/>
          <p:cNvSpPr/>
          <p:nvPr/>
        </p:nvSpPr>
        <p:spPr>
          <a:xfrm rot="18063621">
            <a:off x="3924949" y="848143"/>
            <a:ext cx="338666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links 10"/>
          <p:cNvSpPr/>
          <p:nvPr/>
        </p:nvSpPr>
        <p:spPr>
          <a:xfrm rot="18063621">
            <a:off x="8598548" y="848143"/>
            <a:ext cx="338666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links 11"/>
          <p:cNvSpPr/>
          <p:nvPr/>
        </p:nvSpPr>
        <p:spPr>
          <a:xfrm rot="12343788">
            <a:off x="2614591" y="4471875"/>
            <a:ext cx="338666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52132" y="143933"/>
            <a:ext cx="1948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3B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63726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Simone Bergmann</dc:creator>
  <cp:lastModifiedBy>Simone Bergmann</cp:lastModifiedBy>
  <cp:revision>21</cp:revision>
  <cp:lastPrinted>2019-08-06T13:48:50Z</cp:lastPrinted>
  <dcterms:created xsi:type="dcterms:W3CDTF">2019-07-15T13:11:23Z</dcterms:created>
  <dcterms:modified xsi:type="dcterms:W3CDTF">2019-08-07T15:12:28Z</dcterms:modified>
</cp:coreProperties>
</file>