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1" r:id="rId4"/>
    <p:sldId id="262" r:id="rId5"/>
  </p:sldIdLst>
  <p:sldSz cx="12192000" cy="6858000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8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84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08.08.19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2290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08.08.19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7633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08.08.19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228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08.08.19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7913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08.08.19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7397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08.08.19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5765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08.08.19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988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08.08.19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181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08.08.19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6104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08.08.19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982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817A9-2869-4DA1-87FD-DC05C42144D3}" type="datetimeFigureOut">
              <a:rPr lang="de-DE" smtClean="0"/>
              <a:t>08.08.19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24998-7072-40A7-9040-DACE64DB668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30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817A9-2869-4DA1-87FD-DC05C42144D3}" type="datetimeFigureOut">
              <a:rPr lang="de-DE" smtClean="0"/>
              <a:t>08.08.19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24998-7072-40A7-9040-DACE64DB668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40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/>
        </p:nvGrpSpPr>
        <p:grpSpPr>
          <a:xfrm>
            <a:off x="2438399" y="651933"/>
            <a:ext cx="7380000" cy="5544000"/>
            <a:chOff x="2404533" y="668866"/>
            <a:chExt cx="7405752" cy="5560133"/>
          </a:xfrm>
        </p:grpSpPr>
        <p:pic>
          <p:nvPicPr>
            <p:cNvPr id="6" name="Grafik 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7" t="711" b="1"/>
            <a:stretch/>
          </p:blipFill>
          <p:spPr>
            <a:xfrm>
              <a:off x="2404533" y="668866"/>
              <a:ext cx="7405752" cy="5560133"/>
            </a:xfrm>
            <a:prstGeom prst="rect">
              <a:avLst/>
            </a:prstGeom>
          </p:spPr>
        </p:pic>
        <p:sp>
          <p:nvSpPr>
            <p:cNvPr id="7" name="Pfeil nach links 6"/>
            <p:cNvSpPr/>
            <p:nvPr/>
          </p:nvSpPr>
          <p:spPr>
            <a:xfrm rot="18446301">
              <a:off x="6680205" y="2370669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Pfeil nach links 7"/>
            <p:cNvSpPr/>
            <p:nvPr/>
          </p:nvSpPr>
          <p:spPr>
            <a:xfrm rot="18446301">
              <a:off x="7374471" y="3064935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Pfeil nach links 8"/>
            <p:cNvSpPr/>
            <p:nvPr/>
          </p:nvSpPr>
          <p:spPr>
            <a:xfrm rot="18446301">
              <a:off x="9263916" y="3056468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Pfeil nach links 9"/>
            <p:cNvSpPr/>
            <p:nvPr/>
          </p:nvSpPr>
          <p:spPr>
            <a:xfrm rot="18446301">
              <a:off x="6253402" y="3518635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" name="Pfeil nach links 10"/>
            <p:cNvSpPr/>
            <p:nvPr/>
          </p:nvSpPr>
          <p:spPr>
            <a:xfrm rot="21077298">
              <a:off x="8199730" y="3657263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xmlns="" id="{A1D579E8-1194-4AB1-86B5-3E77BEEE0DE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43" t="17194" r="57168" b="79384"/>
            <a:stretch/>
          </p:blipFill>
          <p:spPr>
            <a:xfrm>
              <a:off x="4683760" y="1584960"/>
              <a:ext cx="459740" cy="191640"/>
            </a:xfrm>
            <a:prstGeom prst="rect">
              <a:avLst/>
            </a:prstGeom>
          </p:spPr>
        </p:pic>
        <p:pic>
          <p:nvPicPr>
            <p:cNvPr id="14" name="Grafik 13">
              <a:extLst>
                <a:ext uri="{FF2B5EF4-FFF2-40B4-BE49-F238E27FC236}">
                  <a16:creationId xmlns:a16="http://schemas.microsoft.com/office/drawing/2014/main" xmlns="" id="{F9E5D05E-305D-4349-B73B-8D4D50ACAA7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43" t="17194" r="57168" b="79384"/>
            <a:stretch/>
          </p:blipFill>
          <p:spPr>
            <a:xfrm>
              <a:off x="4282440" y="1584960"/>
              <a:ext cx="459740" cy="191640"/>
            </a:xfrm>
            <a:prstGeom prst="rect">
              <a:avLst/>
            </a:prstGeom>
          </p:spPr>
        </p:pic>
        <p:pic>
          <p:nvPicPr>
            <p:cNvPr id="15" name="Grafik 14">
              <a:extLst>
                <a:ext uri="{FF2B5EF4-FFF2-40B4-BE49-F238E27FC236}">
                  <a16:creationId xmlns:a16="http://schemas.microsoft.com/office/drawing/2014/main" xmlns="" id="{22BDA8B4-9F3D-4FC6-8EA8-45F754D3635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43" t="17194" r="57168" b="79384"/>
            <a:stretch/>
          </p:blipFill>
          <p:spPr>
            <a:xfrm>
              <a:off x="3970020" y="1584960"/>
              <a:ext cx="459740" cy="191640"/>
            </a:xfrm>
            <a:prstGeom prst="rect">
              <a:avLst/>
            </a:prstGeom>
          </p:spPr>
        </p:pic>
      </p:grpSp>
      <p:sp>
        <p:nvSpPr>
          <p:cNvPr id="3" name="Textfeld 2"/>
          <p:cNvSpPr txBox="1"/>
          <p:nvPr/>
        </p:nvSpPr>
        <p:spPr>
          <a:xfrm>
            <a:off x="152132" y="143933"/>
            <a:ext cx="18480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err="1" smtClean="0"/>
              <a:t>Supplemental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Figure</a:t>
            </a:r>
            <a:r>
              <a:rPr lang="de-DE" sz="1400" b="1" dirty="0" smtClean="0"/>
              <a:t> 1</a:t>
            </a:r>
            <a:endParaRPr lang="de-DE" sz="1400" b="1" dirty="0"/>
          </a:p>
        </p:txBody>
      </p:sp>
    </p:spTree>
    <p:extLst>
      <p:ext uri="{BB962C8B-B14F-4D97-AF65-F5344CB8AC3E}">
        <p14:creationId xmlns:p14="http://schemas.microsoft.com/office/powerpoint/2010/main" val="2212612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/>
        </p:nvGrpSpPr>
        <p:grpSpPr>
          <a:xfrm>
            <a:off x="2438401" y="645938"/>
            <a:ext cx="7380000" cy="5544000"/>
            <a:chOff x="2387600" y="629000"/>
            <a:chExt cx="7417923" cy="5551667"/>
          </a:xfrm>
        </p:grpSpPr>
        <p:pic>
          <p:nvPicPr>
            <p:cNvPr id="10" name="Grafik 9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" r="1" b="863"/>
            <a:stretch/>
          </p:blipFill>
          <p:spPr>
            <a:xfrm>
              <a:off x="2387600" y="629000"/>
              <a:ext cx="7417923" cy="5551667"/>
            </a:xfrm>
            <a:prstGeom prst="rect">
              <a:avLst/>
            </a:prstGeom>
          </p:spPr>
        </p:pic>
        <p:sp>
          <p:nvSpPr>
            <p:cNvPr id="6" name="Pfeil nach links 5"/>
            <p:cNvSpPr/>
            <p:nvPr/>
          </p:nvSpPr>
          <p:spPr>
            <a:xfrm rot="18446301">
              <a:off x="6567962" y="2744673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7" name="Pfeil nach links 6"/>
            <p:cNvSpPr/>
            <p:nvPr/>
          </p:nvSpPr>
          <p:spPr>
            <a:xfrm rot="18446301">
              <a:off x="3819419" y="2608474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8" name="Grafik 7">
              <a:extLst>
                <a:ext uri="{FF2B5EF4-FFF2-40B4-BE49-F238E27FC236}">
                  <a16:creationId xmlns:a16="http://schemas.microsoft.com/office/drawing/2014/main" xmlns="" id="{F7BB62E5-51C3-467F-9F4F-F677254BC1E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43" t="17194" r="57168" b="79384"/>
            <a:stretch/>
          </p:blipFill>
          <p:spPr>
            <a:xfrm>
              <a:off x="3988752" y="1564640"/>
              <a:ext cx="459740" cy="191640"/>
            </a:xfrm>
            <a:prstGeom prst="rect">
              <a:avLst/>
            </a:prstGeom>
          </p:spPr>
        </p:pic>
        <p:pic>
          <p:nvPicPr>
            <p:cNvPr id="9" name="Grafik 8">
              <a:extLst>
                <a:ext uri="{FF2B5EF4-FFF2-40B4-BE49-F238E27FC236}">
                  <a16:creationId xmlns:a16="http://schemas.microsoft.com/office/drawing/2014/main" xmlns="" id="{7A478EC4-D789-45D1-8122-954769E2C90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43" t="17194" r="57168" b="79384"/>
            <a:stretch/>
          </p:blipFill>
          <p:spPr>
            <a:xfrm>
              <a:off x="4392612" y="1568320"/>
              <a:ext cx="459740" cy="191640"/>
            </a:xfrm>
            <a:prstGeom prst="rect">
              <a:avLst/>
            </a:prstGeom>
          </p:spPr>
        </p:pic>
        <p:pic>
          <p:nvPicPr>
            <p:cNvPr id="11" name="Grafik 10">
              <a:extLst>
                <a:ext uri="{FF2B5EF4-FFF2-40B4-BE49-F238E27FC236}">
                  <a16:creationId xmlns:a16="http://schemas.microsoft.com/office/drawing/2014/main" xmlns="" id="{7D7D096C-40C8-4BC2-B36F-25F3E21231E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43" t="17194" r="57168" b="79384"/>
            <a:stretch/>
          </p:blipFill>
          <p:spPr>
            <a:xfrm>
              <a:off x="4730432" y="1572000"/>
              <a:ext cx="459740" cy="191640"/>
            </a:xfrm>
            <a:prstGeom prst="rect">
              <a:avLst/>
            </a:prstGeom>
          </p:spPr>
        </p:pic>
      </p:grpSp>
      <p:sp>
        <p:nvSpPr>
          <p:cNvPr id="12" name="Pfeil nach links 11"/>
          <p:cNvSpPr/>
          <p:nvPr/>
        </p:nvSpPr>
        <p:spPr>
          <a:xfrm rot="18446301">
            <a:off x="8025647" y="2351201"/>
            <a:ext cx="338666" cy="228600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152132" y="143933"/>
            <a:ext cx="18480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err="1" smtClean="0"/>
              <a:t>Supplemental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Figure</a:t>
            </a:r>
            <a:r>
              <a:rPr lang="de-DE" sz="1400" b="1" dirty="0" smtClean="0"/>
              <a:t> 2</a:t>
            </a:r>
            <a:endParaRPr lang="de-DE" sz="1400" b="1" dirty="0"/>
          </a:p>
        </p:txBody>
      </p:sp>
    </p:spTree>
    <p:extLst>
      <p:ext uri="{BB962C8B-B14F-4D97-AF65-F5344CB8AC3E}">
        <p14:creationId xmlns:p14="http://schemas.microsoft.com/office/powerpoint/2010/main" val="1298873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/>
        </p:nvGrpSpPr>
        <p:grpSpPr>
          <a:xfrm>
            <a:off x="2472265" y="653636"/>
            <a:ext cx="7380000" cy="5544000"/>
            <a:chOff x="2412999" y="137169"/>
            <a:chExt cx="7349596" cy="5560483"/>
          </a:xfrm>
        </p:grpSpPr>
        <p:pic>
          <p:nvPicPr>
            <p:cNvPr id="4" name="Grafik 3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93" b="718"/>
            <a:stretch/>
          </p:blipFill>
          <p:spPr>
            <a:xfrm>
              <a:off x="2412999" y="137169"/>
              <a:ext cx="7349596" cy="5560483"/>
            </a:xfrm>
            <a:prstGeom prst="rect">
              <a:avLst/>
            </a:prstGeom>
          </p:spPr>
        </p:pic>
        <p:sp>
          <p:nvSpPr>
            <p:cNvPr id="6" name="Rechteck 5"/>
            <p:cNvSpPr/>
            <p:nvPr/>
          </p:nvSpPr>
          <p:spPr>
            <a:xfrm>
              <a:off x="3937528" y="1057919"/>
              <a:ext cx="1193800" cy="2116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Pfeil nach links 8"/>
            <p:cNvSpPr/>
            <p:nvPr/>
          </p:nvSpPr>
          <p:spPr>
            <a:xfrm rot="13621877">
              <a:off x="6007748" y="3438943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" name="Pfeil nach links 10"/>
            <p:cNvSpPr/>
            <p:nvPr/>
          </p:nvSpPr>
          <p:spPr>
            <a:xfrm rot="13621877">
              <a:off x="8369948" y="1830276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7" name="Textfeld 6"/>
          <p:cNvSpPr txBox="1"/>
          <p:nvPr/>
        </p:nvSpPr>
        <p:spPr>
          <a:xfrm>
            <a:off x="152132" y="143933"/>
            <a:ext cx="19570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err="1" smtClean="0"/>
              <a:t>Supplemental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Figure</a:t>
            </a:r>
            <a:r>
              <a:rPr lang="de-DE" sz="1400" b="1" dirty="0" smtClean="0"/>
              <a:t> 3A</a:t>
            </a:r>
            <a:endParaRPr lang="de-DE" sz="1400" b="1" dirty="0"/>
          </a:p>
        </p:txBody>
      </p:sp>
    </p:spTree>
    <p:extLst>
      <p:ext uri="{BB962C8B-B14F-4D97-AF65-F5344CB8AC3E}">
        <p14:creationId xmlns:p14="http://schemas.microsoft.com/office/powerpoint/2010/main" val="3740067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964268" y="838199"/>
            <a:ext cx="7145866" cy="5317067"/>
            <a:chOff x="1964268" y="838199"/>
            <a:chExt cx="7145866" cy="5317067"/>
          </a:xfrm>
        </p:grpSpPr>
        <p:pic>
          <p:nvPicPr>
            <p:cNvPr id="6" name="Grafik 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3" t="1032" r="646" b="1519"/>
            <a:stretch/>
          </p:blipFill>
          <p:spPr>
            <a:xfrm>
              <a:off x="1964268" y="838199"/>
              <a:ext cx="7145866" cy="5317067"/>
            </a:xfrm>
            <a:prstGeom prst="rect">
              <a:avLst/>
            </a:prstGeom>
          </p:spPr>
        </p:pic>
        <p:sp>
          <p:nvSpPr>
            <p:cNvPr id="8" name="Pfeil nach links 7"/>
            <p:cNvSpPr/>
            <p:nvPr/>
          </p:nvSpPr>
          <p:spPr>
            <a:xfrm rot="18063621">
              <a:off x="3112148" y="1731362"/>
              <a:ext cx="338666" cy="228600"/>
            </a:xfrm>
            <a:prstGeom prst="lef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Textfeld 12"/>
          <p:cNvSpPr txBox="1"/>
          <p:nvPr/>
        </p:nvSpPr>
        <p:spPr>
          <a:xfrm>
            <a:off x="152132" y="143933"/>
            <a:ext cx="19489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err="1" smtClean="0"/>
              <a:t>Supplemental</a:t>
            </a:r>
            <a:r>
              <a:rPr lang="de-DE" sz="1400" b="1" dirty="0" smtClean="0"/>
              <a:t> </a:t>
            </a:r>
            <a:r>
              <a:rPr lang="de-DE" sz="1400" b="1" dirty="0" err="1" smtClean="0"/>
              <a:t>Figure</a:t>
            </a:r>
            <a:r>
              <a:rPr lang="de-DE" sz="1400" b="1" dirty="0" smtClean="0"/>
              <a:t> 3B</a:t>
            </a:r>
            <a:endParaRPr lang="de-DE" sz="1400" b="1" dirty="0"/>
          </a:p>
        </p:txBody>
      </p:sp>
    </p:spTree>
    <p:extLst>
      <p:ext uri="{BB962C8B-B14F-4D97-AF65-F5344CB8AC3E}">
        <p14:creationId xmlns:p14="http://schemas.microsoft.com/office/powerpoint/2010/main" val="2260727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</Words>
  <Application>Microsoft Macintosh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Simone Bergmann</dc:creator>
  <cp:lastModifiedBy>Qingyun Ping</cp:lastModifiedBy>
  <cp:revision>27</cp:revision>
  <cp:lastPrinted>2019-08-08T16:14:20Z</cp:lastPrinted>
  <dcterms:created xsi:type="dcterms:W3CDTF">2019-07-15T13:11:23Z</dcterms:created>
  <dcterms:modified xsi:type="dcterms:W3CDTF">2019-08-08T16:53:27Z</dcterms:modified>
</cp:coreProperties>
</file>