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43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0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63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76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6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55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87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7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861D-A5FC-487D-A0E0-AD04C6B9AC36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5DCB-B8EE-4EE8-903A-DDCD7ED0D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8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F16D40F1-6441-498A-BE4B-DF830B225654}"/>
              </a:ext>
            </a:extLst>
          </p:cNvPr>
          <p:cNvSpPr txBox="1">
            <a:spLocks/>
          </p:cNvSpPr>
          <p:nvPr/>
        </p:nvSpPr>
        <p:spPr bwMode="auto">
          <a:xfrm>
            <a:off x="145841" y="166957"/>
            <a:ext cx="994862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kumimoji="1" lang="en-US" altLang="ja-JP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1.</a:t>
            </a:r>
            <a:endParaRPr kumimoji="1" lang="en-US" altLang="ja-JP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4C03F63-EDC2-444C-9B61-4A19DDBF2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3" t="21899" r="7263" b="15142"/>
          <a:stretch/>
        </p:blipFill>
        <p:spPr>
          <a:xfrm>
            <a:off x="3646434" y="1522284"/>
            <a:ext cx="4899131" cy="481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BF9D4-076A-4345-A711-023F2C1182B2}"/>
              </a:ext>
            </a:extLst>
          </p:cNvPr>
          <p:cNvSpPr txBox="1"/>
          <p:nvPr/>
        </p:nvSpPr>
        <p:spPr>
          <a:xfrm>
            <a:off x="8713021" y="3385219"/>
            <a:ext cx="2912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Buffered medium</a:t>
            </a:r>
          </a:p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ICSI</a:t>
            </a:r>
          </a:p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(8μL)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B91110-DA04-4B4C-9C11-F880F894B96B}"/>
              </a:ext>
            </a:extLst>
          </p:cNvPr>
          <p:cNvSpPr txBox="1"/>
          <p:nvPr/>
        </p:nvSpPr>
        <p:spPr>
          <a:xfrm>
            <a:off x="125644" y="1542107"/>
            <a:ext cx="4725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7% Polyvinylpyrrolidone (PVP)</a:t>
            </a:r>
            <a:r>
              <a:rPr kumimoji="1" lang="ja-JP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1" lang="ja-JP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sperm</a:t>
            </a:r>
            <a:r>
              <a:rPr kumimoji="1" lang="ja-JP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</a:p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(10μL)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C47520-8D0E-4DFE-B98B-4A6F4A44A060}"/>
              </a:ext>
            </a:extLst>
          </p:cNvPr>
          <p:cNvSpPr txBox="1"/>
          <p:nvPr/>
        </p:nvSpPr>
        <p:spPr>
          <a:xfrm>
            <a:off x="7664084" y="1061747"/>
            <a:ext cx="447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7% PVP</a:t>
            </a:r>
          </a:p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micropipette preparation</a:t>
            </a:r>
          </a:p>
          <a:p>
            <a:pPr algn="ctr"/>
            <a:r>
              <a:rPr kumimoji="1"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(5μL)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656B8D9-A765-4296-BBC0-E15101BEFE32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>
            <a:off x="2488425" y="2927102"/>
            <a:ext cx="2788222" cy="8770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D0A02CA-7088-414A-AD0F-4567976FB2E2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6359549" y="2446742"/>
            <a:ext cx="3540049" cy="8189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C68B0DE-EF5C-4672-AFCE-488EE818CCFE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 flipV="1">
            <a:off x="6408411" y="3862274"/>
            <a:ext cx="2304610" cy="215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1E62A4-CC78-4235-8803-C11C5A1FAF47}"/>
              </a:ext>
            </a:extLst>
          </p:cNvPr>
          <p:cNvSpPr txBox="1"/>
          <p:nvPr/>
        </p:nvSpPr>
        <p:spPr>
          <a:xfrm>
            <a:off x="4527917" y="6329866"/>
            <a:ext cx="31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 bottom dish</a:t>
            </a:r>
          </a:p>
        </p:txBody>
      </p:sp>
    </p:spTree>
    <p:extLst>
      <p:ext uri="{BB962C8B-B14F-4D97-AF65-F5344CB8AC3E}">
        <p14:creationId xmlns:p14="http://schemas.microsoft.com/office/powerpoint/2010/main" val="157598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34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謙一郎 平岡</dc:creator>
  <cp:lastModifiedBy>謙一郎 平岡</cp:lastModifiedBy>
  <cp:revision>21</cp:revision>
  <dcterms:created xsi:type="dcterms:W3CDTF">2019-05-01T12:27:03Z</dcterms:created>
  <dcterms:modified xsi:type="dcterms:W3CDTF">2021-04-07T00:43:01Z</dcterms:modified>
</cp:coreProperties>
</file>