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2" r:id="rId2"/>
    <p:sldId id="263" r:id="rId3"/>
    <p:sldId id="264" r:id="rId4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24B"/>
    <a:srgbClr val="00F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2"/>
    <p:restoredTop sz="94646"/>
  </p:normalViewPr>
  <p:slideViewPr>
    <p:cSldViewPr snapToGrid="0" snapToObjects="1">
      <p:cViewPr>
        <p:scale>
          <a:sx n="51" d="100"/>
          <a:sy n="51" d="100"/>
        </p:scale>
        <p:origin x="-1050" y="16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9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0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43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97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1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1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3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5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2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43D10-7533-A148-8E7D-AC43B98E54D0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2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666BE00-836B-A345-965D-4209F8B39A8E}"/>
              </a:ext>
            </a:extLst>
          </p:cNvPr>
          <p:cNvSpPr txBox="1"/>
          <p:nvPr/>
        </p:nvSpPr>
        <p:spPr>
          <a:xfrm>
            <a:off x="0" y="0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Figure 4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5150AC3-6766-5D49-B517-AE49B6BB6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2" t="25708" r="27411" b="10582"/>
          <a:stretch/>
        </p:blipFill>
        <p:spPr>
          <a:xfrm>
            <a:off x="508222" y="1279634"/>
            <a:ext cx="1383389" cy="12897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4A3971D1-6610-2E46-A838-D9A7D26238A0}"/>
              </a:ext>
            </a:extLst>
          </p:cNvPr>
          <p:cNvCxnSpPr/>
          <p:nvPr/>
        </p:nvCxnSpPr>
        <p:spPr>
          <a:xfrm>
            <a:off x="569219" y="2513519"/>
            <a:ext cx="4074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C64BE227-46F5-F74A-BB08-6117192D3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13" t="21132" r="21960" b="15158"/>
          <a:stretch/>
        </p:blipFill>
        <p:spPr>
          <a:xfrm>
            <a:off x="508222" y="2630542"/>
            <a:ext cx="1383389" cy="12897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EABA7C25-E7B4-654F-9EE9-ACA58E59EEA4}"/>
              </a:ext>
            </a:extLst>
          </p:cNvPr>
          <p:cNvCxnSpPr/>
          <p:nvPr/>
        </p:nvCxnSpPr>
        <p:spPr>
          <a:xfrm>
            <a:off x="579621" y="3859129"/>
            <a:ext cx="4074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1D4EF0B-E7CF-AC40-A539-CABA091865D1}"/>
              </a:ext>
            </a:extLst>
          </p:cNvPr>
          <p:cNvSpPr txBox="1"/>
          <p:nvPr/>
        </p:nvSpPr>
        <p:spPr>
          <a:xfrm rot="16200000">
            <a:off x="-107974" y="1715344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Basal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3C4A8DE-FA3C-8849-992F-1F362D60B86A}"/>
              </a:ext>
            </a:extLst>
          </p:cNvPr>
          <p:cNvSpPr txBox="1"/>
          <p:nvPr/>
        </p:nvSpPr>
        <p:spPr>
          <a:xfrm rot="16200000">
            <a:off x="-273082" y="3051224"/>
            <a:ext cx="12682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Luminal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E223964-9527-FF4E-B817-16DA17723C95}"/>
              </a:ext>
            </a:extLst>
          </p:cNvPr>
          <p:cNvSpPr txBox="1"/>
          <p:nvPr/>
        </p:nvSpPr>
        <p:spPr>
          <a:xfrm>
            <a:off x="398478" y="784987"/>
            <a:ext cx="31591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Primary Organoids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798DC15-8B7A-C145-AB52-40A912E1C158}"/>
              </a:ext>
            </a:extLst>
          </p:cNvPr>
          <p:cNvGrpSpPr/>
          <p:nvPr/>
        </p:nvGrpSpPr>
        <p:grpSpPr>
          <a:xfrm>
            <a:off x="1950424" y="2630542"/>
            <a:ext cx="1383389" cy="1289748"/>
            <a:chOff x="-4218749" y="4846317"/>
            <a:chExt cx="1383389" cy="12897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DD5760B-5D37-2C4A-9026-70B2E9FE0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18" t="4165" r="15374" b="7976"/>
            <a:stretch/>
          </p:blipFill>
          <p:spPr>
            <a:xfrm>
              <a:off x="-4218749" y="4846317"/>
              <a:ext cx="1383389" cy="128974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5A77870-B0A8-A044-BA6C-3AA2AA976393}"/>
                </a:ext>
              </a:extLst>
            </p:cNvPr>
            <p:cNvCxnSpPr/>
            <p:nvPr/>
          </p:nvCxnSpPr>
          <p:spPr>
            <a:xfrm>
              <a:off x="-4147349" y="6075517"/>
              <a:ext cx="4074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761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CF6670-2A9D-6D4F-B1C2-F42C8F091F2E}"/>
              </a:ext>
            </a:extLst>
          </p:cNvPr>
          <p:cNvSpPr txBox="1"/>
          <p:nvPr/>
        </p:nvSpPr>
        <p:spPr>
          <a:xfrm>
            <a:off x="4354936" y="1242831"/>
            <a:ext cx="130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873A2F-46ED-CC48-91E9-C207888454C9}"/>
              </a:ext>
            </a:extLst>
          </p:cNvPr>
          <p:cNvSpPr txBox="1"/>
          <p:nvPr/>
        </p:nvSpPr>
        <p:spPr>
          <a:xfrm>
            <a:off x="5194283" y="1243438"/>
            <a:ext cx="173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29C7434-35B2-C448-B0D5-44512FCFED90}"/>
              </a:ext>
            </a:extLst>
          </p:cNvPr>
          <p:cNvSpPr txBox="1"/>
          <p:nvPr/>
        </p:nvSpPr>
        <p:spPr>
          <a:xfrm>
            <a:off x="6647046" y="1768406"/>
            <a:ext cx="56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62BB906-233A-CA4C-91AA-6C4320606CDE}"/>
              </a:ext>
            </a:extLst>
          </p:cNvPr>
          <p:cNvSpPr txBox="1"/>
          <p:nvPr/>
        </p:nvSpPr>
        <p:spPr>
          <a:xfrm>
            <a:off x="6647046" y="2567999"/>
            <a:ext cx="65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7F373F-542E-B743-B8CC-3949A5A5E229}"/>
              </a:ext>
            </a:extLst>
          </p:cNvPr>
          <p:cNvSpPr txBox="1"/>
          <p:nvPr/>
        </p:nvSpPr>
        <p:spPr>
          <a:xfrm>
            <a:off x="6645965" y="3391842"/>
            <a:ext cx="796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HH3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4CEB676-9FDF-D040-A57E-770C917EE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39281" y="2525294"/>
            <a:ext cx="609432" cy="21920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77C66EB-C1CD-2545-AC7A-F00AF1E4C03A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36986" y="1681621"/>
            <a:ext cx="611192" cy="21891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C4BDA57-0EB2-3A46-9DED-73E1E8F24559}"/>
              </a:ext>
            </a:extLst>
          </p:cNvPr>
          <p:cNvPicPr>
            <a:picLocks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3899" t="16849" r="36510" b="75606"/>
          <a:stretch/>
        </p:blipFill>
        <p:spPr>
          <a:xfrm>
            <a:off x="4447993" y="1654048"/>
            <a:ext cx="2189179" cy="6111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77F1462-08CA-D046-B7C5-61F011976C40}"/>
              </a:ext>
            </a:extLst>
          </p:cNvPr>
          <p:cNvSpPr txBox="1"/>
          <p:nvPr/>
        </p:nvSpPr>
        <p:spPr>
          <a:xfrm>
            <a:off x="4013953" y="787203"/>
            <a:ext cx="3211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Primary Organoids</a:t>
            </a:r>
          </a:p>
        </p:txBody>
      </p:sp>
    </p:spTree>
    <p:extLst>
      <p:ext uri="{BB962C8B-B14F-4D97-AF65-F5344CB8AC3E}">
        <p14:creationId xmlns:p14="http://schemas.microsoft.com/office/powerpoint/2010/main" val="114301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FAC18AE-6464-C042-8F4A-98AA947CA425}"/>
              </a:ext>
            </a:extLst>
          </p:cNvPr>
          <p:cNvGrpSpPr/>
          <p:nvPr/>
        </p:nvGrpSpPr>
        <p:grpSpPr>
          <a:xfrm>
            <a:off x="-7669" y="5790271"/>
            <a:ext cx="7749283" cy="4089400"/>
            <a:chOff x="20585" y="913198"/>
            <a:chExt cx="7749283" cy="4089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D3CB703-A45B-F04A-9E2F-E24F8E4CF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85" y="913198"/>
              <a:ext cx="7581900" cy="40894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A89E18C4-6AB0-2341-973C-B58ED7F2A3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404" y="1311990"/>
              <a:ext cx="736802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C4CF387B-D582-A24F-9F54-3C849F5B2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842" y="3121742"/>
              <a:ext cx="736802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78EEB9-F938-1E4C-B578-166583533FCF}"/>
              </a:ext>
            </a:extLst>
          </p:cNvPr>
          <p:cNvSpPr/>
          <p:nvPr/>
        </p:nvSpPr>
        <p:spPr>
          <a:xfrm>
            <a:off x="0" y="6660453"/>
            <a:ext cx="410334" cy="2968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340C3B-0BAC-1E4B-AD72-AF6C4252975E}"/>
              </a:ext>
            </a:extLst>
          </p:cNvPr>
          <p:cNvSpPr txBox="1"/>
          <p:nvPr/>
        </p:nvSpPr>
        <p:spPr>
          <a:xfrm rot="16200000">
            <a:off x="-187010" y="6914048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Basal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691C05-FFD2-BB44-AA0D-83BAF5CDE3D6}"/>
              </a:ext>
            </a:extLst>
          </p:cNvPr>
          <p:cNvSpPr txBox="1"/>
          <p:nvPr/>
        </p:nvSpPr>
        <p:spPr>
          <a:xfrm rot="16200000">
            <a:off x="-352118" y="8792739"/>
            <a:ext cx="12682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Luminal</a:t>
            </a:r>
          </a:p>
        </p:txBody>
      </p:sp>
    </p:spTree>
    <p:extLst>
      <p:ext uri="{BB962C8B-B14F-4D97-AF65-F5344CB8AC3E}">
        <p14:creationId xmlns:p14="http://schemas.microsoft.com/office/powerpoint/2010/main" val="1567916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4943</TotalTime>
  <Words>15</Words>
  <Application>Microsoft Office PowerPoint</Application>
  <PresentationFormat>Custom</PresentationFormat>
  <Paragraphs>12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Preston Crowell</dc:creator>
  <cp:lastModifiedBy>Brigid</cp:lastModifiedBy>
  <cp:revision>86</cp:revision>
  <dcterms:created xsi:type="dcterms:W3CDTF">2019-04-29T19:30:50Z</dcterms:created>
  <dcterms:modified xsi:type="dcterms:W3CDTF">2019-08-19T13:12:46Z</dcterms:modified>
</cp:coreProperties>
</file>