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2" r:id="rId2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24B"/>
    <a:srgbClr val="00F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2"/>
    <p:restoredTop sz="94646"/>
  </p:normalViewPr>
  <p:slideViewPr>
    <p:cSldViewPr snapToGrid="0" snapToObjects="1">
      <p:cViewPr varScale="1">
        <p:scale>
          <a:sx n="71" d="100"/>
          <a:sy n="71" d="100"/>
        </p:scale>
        <p:origin x="20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9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0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4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97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1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1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3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5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27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43D10-7533-A148-8E7D-AC43B98E54D0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F4E41-C8A4-BB4F-94E7-229BA57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2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D666BE00-836B-A345-965D-4209F8B39A8E}"/>
              </a:ext>
            </a:extLst>
          </p:cNvPr>
          <p:cNvSpPr txBox="1"/>
          <p:nvPr/>
        </p:nvSpPr>
        <p:spPr>
          <a:xfrm>
            <a:off x="0" y="0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Figure 4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5150AC3-6766-5D49-B517-AE49B6BB6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2" t="25708" r="27411" b="10582"/>
          <a:stretch/>
        </p:blipFill>
        <p:spPr>
          <a:xfrm>
            <a:off x="508222" y="1279634"/>
            <a:ext cx="1383389" cy="12897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A3971D1-6610-2E46-A838-D9A7D26238A0}"/>
              </a:ext>
            </a:extLst>
          </p:cNvPr>
          <p:cNvCxnSpPr/>
          <p:nvPr/>
        </p:nvCxnSpPr>
        <p:spPr>
          <a:xfrm>
            <a:off x="569219" y="2513519"/>
            <a:ext cx="4074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C64BE227-46F5-F74A-BB08-6117192D3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13" t="21132" r="21960" b="15158"/>
          <a:stretch/>
        </p:blipFill>
        <p:spPr>
          <a:xfrm>
            <a:off x="508222" y="2630542"/>
            <a:ext cx="1383389" cy="12897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ABA7C25-E7B4-654F-9EE9-ACA58E59EEA4}"/>
              </a:ext>
            </a:extLst>
          </p:cNvPr>
          <p:cNvCxnSpPr/>
          <p:nvPr/>
        </p:nvCxnSpPr>
        <p:spPr>
          <a:xfrm>
            <a:off x="579621" y="3859129"/>
            <a:ext cx="4074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1D4EF0B-E7CF-AC40-A539-CABA091865D1}"/>
              </a:ext>
            </a:extLst>
          </p:cNvPr>
          <p:cNvSpPr txBox="1"/>
          <p:nvPr/>
        </p:nvSpPr>
        <p:spPr>
          <a:xfrm rot="16200000">
            <a:off x="-107974" y="1715344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Basal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3C4A8DE-FA3C-8849-992F-1F362D60B86A}"/>
              </a:ext>
            </a:extLst>
          </p:cNvPr>
          <p:cNvSpPr txBox="1"/>
          <p:nvPr/>
        </p:nvSpPr>
        <p:spPr>
          <a:xfrm rot="16200000">
            <a:off x="-273082" y="3051224"/>
            <a:ext cx="12682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Luminal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E223964-9527-FF4E-B817-16DA17723C95}"/>
              </a:ext>
            </a:extLst>
          </p:cNvPr>
          <p:cNvSpPr txBox="1"/>
          <p:nvPr/>
        </p:nvSpPr>
        <p:spPr>
          <a:xfrm>
            <a:off x="398478" y="784987"/>
            <a:ext cx="31591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Primary Organoids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CF6670-2A9D-6D4F-B1C2-F42C8F091F2E}"/>
              </a:ext>
            </a:extLst>
          </p:cNvPr>
          <p:cNvSpPr txBox="1"/>
          <p:nvPr/>
        </p:nvSpPr>
        <p:spPr>
          <a:xfrm>
            <a:off x="4354936" y="1242831"/>
            <a:ext cx="130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873A2F-46ED-CC48-91E9-C207888454C9}"/>
              </a:ext>
            </a:extLst>
          </p:cNvPr>
          <p:cNvSpPr txBox="1"/>
          <p:nvPr/>
        </p:nvSpPr>
        <p:spPr>
          <a:xfrm>
            <a:off x="5194283" y="1243438"/>
            <a:ext cx="1734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Lum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9C7434-35B2-C448-B0D5-44512FCFED90}"/>
              </a:ext>
            </a:extLst>
          </p:cNvPr>
          <p:cNvSpPr txBox="1"/>
          <p:nvPr/>
        </p:nvSpPr>
        <p:spPr>
          <a:xfrm>
            <a:off x="6647046" y="1768406"/>
            <a:ext cx="56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2BB906-233A-CA4C-91AA-6C4320606CDE}"/>
              </a:ext>
            </a:extLst>
          </p:cNvPr>
          <p:cNvSpPr txBox="1"/>
          <p:nvPr/>
        </p:nvSpPr>
        <p:spPr>
          <a:xfrm>
            <a:off x="6647046" y="2567999"/>
            <a:ext cx="65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7F373F-542E-B743-B8CC-3949A5A5E229}"/>
              </a:ext>
            </a:extLst>
          </p:cNvPr>
          <p:cNvSpPr txBox="1"/>
          <p:nvPr/>
        </p:nvSpPr>
        <p:spPr>
          <a:xfrm>
            <a:off x="6645965" y="3391842"/>
            <a:ext cx="796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HH3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4CEB676-9FDF-D040-A57E-770C917EE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39281" y="2525294"/>
            <a:ext cx="609432" cy="21920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77C66EB-C1CD-2545-AC7A-F00AF1E4C03A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36986" y="1681621"/>
            <a:ext cx="611192" cy="21891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4BDA57-0EB2-3A46-9DED-73E1E8F24559}"/>
              </a:ext>
            </a:extLst>
          </p:cNvPr>
          <p:cNvPicPr>
            <a:picLocks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3899" t="16849" r="36510" b="75606"/>
          <a:stretch/>
        </p:blipFill>
        <p:spPr>
          <a:xfrm>
            <a:off x="4447993" y="1654048"/>
            <a:ext cx="2189179" cy="6111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E77F1462-08CA-D046-B7C5-61F011976C40}"/>
              </a:ext>
            </a:extLst>
          </p:cNvPr>
          <p:cNvSpPr txBox="1"/>
          <p:nvPr/>
        </p:nvSpPr>
        <p:spPr>
          <a:xfrm>
            <a:off x="4013953" y="787203"/>
            <a:ext cx="3211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Primary Organoids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9E7F1-9D07-1041-808C-F6EA444E4F42}"/>
              </a:ext>
            </a:extLst>
          </p:cNvPr>
          <p:cNvGrpSpPr/>
          <p:nvPr/>
        </p:nvGrpSpPr>
        <p:grpSpPr>
          <a:xfrm>
            <a:off x="572837" y="4315778"/>
            <a:ext cx="6668172" cy="1375468"/>
            <a:chOff x="812677" y="4315778"/>
            <a:chExt cx="6668172" cy="137546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C3CCE29-2823-4845-94BB-2FA2D53039BE}"/>
                </a:ext>
              </a:extLst>
            </p:cNvPr>
            <p:cNvSpPr/>
            <p:nvPr/>
          </p:nvSpPr>
          <p:spPr>
            <a:xfrm>
              <a:off x="1931670" y="5094541"/>
              <a:ext cx="4100052" cy="2064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557F25B-3A02-D941-8EFE-25D20044D7FE}"/>
                </a:ext>
              </a:extLst>
            </p:cNvPr>
            <p:cNvSpPr/>
            <p:nvPr/>
          </p:nvSpPr>
          <p:spPr>
            <a:xfrm>
              <a:off x="1931669" y="4682929"/>
              <a:ext cx="4100052" cy="2064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4D0A2EC4-023D-DE41-A187-3EBEABEB9B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7396" y="4882683"/>
              <a:ext cx="241388" cy="210312"/>
            </a:xfrm>
            <a:custGeom>
              <a:avLst/>
              <a:gdLst>
                <a:gd name="connsiteX0" fmla="*/ 263805 w 443996"/>
                <a:gd name="connsiteY0" fmla="*/ 370202 h 375466"/>
                <a:gd name="connsiteX1" fmla="*/ 435255 w 443996"/>
                <a:gd name="connsiteY1" fmla="*/ 223245 h 375466"/>
                <a:gd name="connsiteX2" fmla="*/ 418926 w 443996"/>
                <a:gd name="connsiteY2" fmla="*/ 182424 h 375466"/>
                <a:gd name="connsiteX3" fmla="*/ 418926 w 443996"/>
                <a:gd name="connsiteY3" fmla="*/ 108945 h 375466"/>
                <a:gd name="connsiteX4" fmla="*/ 320955 w 443996"/>
                <a:gd name="connsiteY4" fmla="*/ 27302 h 375466"/>
                <a:gd name="connsiteX5" fmla="*/ 133176 w 443996"/>
                <a:gd name="connsiteY5" fmla="*/ 2809 h 375466"/>
                <a:gd name="connsiteX6" fmla="*/ 92355 w 443996"/>
                <a:gd name="connsiteY6" fmla="*/ 84452 h 375466"/>
                <a:gd name="connsiteX7" fmla="*/ 92355 w 443996"/>
                <a:gd name="connsiteY7" fmla="*/ 84452 h 375466"/>
                <a:gd name="connsiteX8" fmla="*/ 2548 w 443996"/>
                <a:gd name="connsiteY8" fmla="*/ 141602 h 375466"/>
                <a:gd name="connsiteX9" fmla="*/ 43369 w 443996"/>
                <a:gd name="connsiteY9" fmla="*/ 321217 h 375466"/>
                <a:gd name="connsiteX10" fmla="*/ 263805 w 443996"/>
                <a:gd name="connsiteY10" fmla="*/ 370202 h 37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996" h="375466">
                  <a:moveTo>
                    <a:pt x="263805" y="370202"/>
                  </a:moveTo>
                  <a:cubicBezTo>
                    <a:pt x="329119" y="353873"/>
                    <a:pt x="409402" y="254541"/>
                    <a:pt x="435255" y="223245"/>
                  </a:cubicBezTo>
                  <a:cubicBezTo>
                    <a:pt x="461108" y="191949"/>
                    <a:pt x="421648" y="201474"/>
                    <a:pt x="418926" y="182424"/>
                  </a:cubicBezTo>
                  <a:cubicBezTo>
                    <a:pt x="416205" y="163374"/>
                    <a:pt x="435254" y="134799"/>
                    <a:pt x="418926" y="108945"/>
                  </a:cubicBezTo>
                  <a:cubicBezTo>
                    <a:pt x="402598" y="83091"/>
                    <a:pt x="368580" y="44991"/>
                    <a:pt x="320955" y="27302"/>
                  </a:cubicBezTo>
                  <a:cubicBezTo>
                    <a:pt x="273330" y="9613"/>
                    <a:pt x="171276" y="-6716"/>
                    <a:pt x="133176" y="2809"/>
                  </a:cubicBezTo>
                  <a:cubicBezTo>
                    <a:pt x="95076" y="12334"/>
                    <a:pt x="92355" y="84452"/>
                    <a:pt x="92355" y="84452"/>
                  </a:cubicBezTo>
                  <a:lnTo>
                    <a:pt x="92355" y="84452"/>
                  </a:lnTo>
                  <a:cubicBezTo>
                    <a:pt x="77387" y="93977"/>
                    <a:pt x="10712" y="102141"/>
                    <a:pt x="2548" y="141602"/>
                  </a:cubicBezTo>
                  <a:cubicBezTo>
                    <a:pt x="-5616" y="181063"/>
                    <a:pt x="5269" y="279035"/>
                    <a:pt x="43369" y="321217"/>
                  </a:cubicBezTo>
                  <a:cubicBezTo>
                    <a:pt x="81469" y="363399"/>
                    <a:pt x="198491" y="386531"/>
                    <a:pt x="263805" y="370202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0"/>
                    <a:lumOff val="100000"/>
                  </a:schemeClr>
                </a:gs>
                <a:gs pos="1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solidFill>
                <a:srgbClr val="FFC000"/>
              </a:solidFill>
            </a:ln>
            <a:effectLst>
              <a:glow rad="25400">
                <a:srgbClr val="FFC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A93CA6D-DC63-3F47-AF46-2DDBCB9A7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0753" y="4887329"/>
              <a:ext cx="241388" cy="210312"/>
            </a:xfrm>
            <a:custGeom>
              <a:avLst/>
              <a:gdLst>
                <a:gd name="connsiteX0" fmla="*/ 263805 w 443996"/>
                <a:gd name="connsiteY0" fmla="*/ 370202 h 375466"/>
                <a:gd name="connsiteX1" fmla="*/ 435255 w 443996"/>
                <a:gd name="connsiteY1" fmla="*/ 223245 h 375466"/>
                <a:gd name="connsiteX2" fmla="*/ 418926 w 443996"/>
                <a:gd name="connsiteY2" fmla="*/ 182424 h 375466"/>
                <a:gd name="connsiteX3" fmla="*/ 418926 w 443996"/>
                <a:gd name="connsiteY3" fmla="*/ 108945 h 375466"/>
                <a:gd name="connsiteX4" fmla="*/ 320955 w 443996"/>
                <a:gd name="connsiteY4" fmla="*/ 27302 h 375466"/>
                <a:gd name="connsiteX5" fmla="*/ 133176 w 443996"/>
                <a:gd name="connsiteY5" fmla="*/ 2809 h 375466"/>
                <a:gd name="connsiteX6" fmla="*/ 92355 w 443996"/>
                <a:gd name="connsiteY6" fmla="*/ 84452 h 375466"/>
                <a:gd name="connsiteX7" fmla="*/ 92355 w 443996"/>
                <a:gd name="connsiteY7" fmla="*/ 84452 h 375466"/>
                <a:gd name="connsiteX8" fmla="*/ 2548 w 443996"/>
                <a:gd name="connsiteY8" fmla="*/ 141602 h 375466"/>
                <a:gd name="connsiteX9" fmla="*/ 43369 w 443996"/>
                <a:gd name="connsiteY9" fmla="*/ 321217 h 375466"/>
                <a:gd name="connsiteX10" fmla="*/ 263805 w 443996"/>
                <a:gd name="connsiteY10" fmla="*/ 370202 h 37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996" h="375466">
                  <a:moveTo>
                    <a:pt x="263805" y="370202"/>
                  </a:moveTo>
                  <a:cubicBezTo>
                    <a:pt x="329119" y="353873"/>
                    <a:pt x="409402" y="254541"/>
                    <a:pt x="435255" y="223245"/>
                  </a:cubicBezTo>
                  <a:cubicBezTo>
                    <a:pt x="461108" y="191949"/>
                    <a:pt x="421648" y="201474"/>
                    <a:pt x="418926" y="182424"/>
                  </a:cubicBezTo>
                  <a:cubicBezTo>
                    <a:pt x="416205" y="163374"/>
                    <a:pt x="435254" y="134799"/>
                    <a:pt x="418926" y="108945"/>
                  </a:cubicBezTo>
                  <a:cubicBezTo>
                    <a:pt x="402598" y="83091"/>
                    <a:pt x="368580" y="44991"/>
                    <a:pt x="320955" y="27302"/>
                  </a:cubicBezTo>
                  <a:cubicBezTo>
                    <a:pt x="273330" y="9613"/>
                    <a:pt x="171276" y="-6716"/>
                    <a:pt x="133176" y="2809"/>
                  </a:cubicBezTo>
                  <a:cubicBezTo>
                    <a:pt x="95076" y="12334"/>
                    <a:pt x="92355" y="84452"/>
                    <a:pt x="92355" y="84452"/>
                  </a:cubicBezTo>
                  <a:lnTo>
                    <a:pt x="92355" y="84452"/>
                  </a:lnTo>
                  <a:cubicBezTo>
                    <a:pt x="77387" y="93977"/>
                    <a:pt x="10712" y="102141"/>
                    <a:pt x="2548" y="141602"/>
                  </a:cubicBezTo>
                  <a:cubicBezTo>
                    <a:pt x="-5616" y="181063"/>
                    <a:pt x="5269" y="279035"/>
                    <a:pt x="43369" y="321217"/>
                  </a:cubicBezTo>
                  <a:cubicBezTo>
                    <a:pt x="81469" y="363399"/>
                    <a:pt x="198491" y="386531"/>
                    <a:pt x="263805" y="370202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0"/>
                    <a:lumOff val="100000"/>
                  </a:schemeClr>
                </a:gs>
                <a:gs pos="1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solidFill>
                <a:srgbClr val="FFC000"/>
              </a:solidFill>
            </a:ln>
            <a:effectLst>
              <a:glow rad="25400">
                <a:srgbClr val="FFC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CB4F6287-8F0B-8241-AB7D-A014B03E3D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4110" y="4887329"/>
              <a:ext cx="210312" cy="210312"/>
            </a:xfrm>
            <a:custGeom>
              <a:avLst/>
              <a:gdLst>
                <a:gd name="connsiteX0" fmla="*/ 263805 w 443996"/>
                <a:gd name="connsiteY0" fmla="*/ 370202 h 375466"/>
                <a:gd name="connsiteX1" fmla="*/ 435255 w 443996"/>
                <a:gd name="connsiteY1" fmla="*/ 223245 h 375466"/>
                <a:gd name="connsiteX2" fmla="*/ 418926 w 443996"/>
                <a:gd name="connsiteY2" fmla="*/ 182424 h 375466"/>
                <a:gd name="connsiteX3" fmla="*/ 418926 w 443996"/>
                <a:gd name="connsiteY3" fmla="*/ 108945 h 375466"/>
                <a:gd name="connsiteX4" fmla="*/ 320955 w 443996"/>
                <a:gd name="connsiteY4" fmla="*/ 27302 h 375466"/>
                <a:gd name="connsiteX5" fmla="*/ 133176 w 443996"/>
                <a:gd name="connsiteY5" fmla="*/ 2809 h 375466"/>
                <a:gd name="connsiteX6" fmla="*/ 92355 w 443996"/>
                <a:gd name="connsiteY6" fmla="*/ 84452 h 375466"/>
                <a:gd name="connsiteX7" fmla="*/ 92355 w 443996"/>
                <a:gd name="connsiteY7" fmla="*/ 84452 h 375466"/>
                <a:gd name="connsiteX8" fmla="*/ 2548 w 443996"/>
                <a:gd name="connsiteY8" fmla="*/ 141602 h 375466"/>
                <a:gd name="connsiteX9" fmla="*/ 43369 w 443996"/>
                <a:gd name="connsiteY9" fmla="*/ 321217 h 375466"/>
                <a:gd name="connsiteX10" fmla="*/ 263805 w 443996"/>
                <a:gd name="connsiteY10" fmla="*/ 370202 h 37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996" h="375466">
                  <a:moveTo>
                    <a:pt x="263805" y="370202"/>
                  </a:moveTo>
                  <a:cubicBezTo>
                    <a:pt x="329119" y="353873"/>
                    <a:pt x="409402" y="254541"/>
                    <a:pt x="435255" y="223245"/>
                  </a:cubicBezTo>
                  <a:cubicBezTo>
                    <a:pt x="461108" y="191949"/>
                    <a:pt x="421648" y="201474"/>
                    <a:pt x="418926" y="182424"/>
                  </a:cubicBezTo>
                  <a:cubicBezTo>
                    <a:pt x="416205" y="163374"/>
                    <a:pt x="435254" y="134799"/>
                    <a:pt x="418926" y="108945"/>
                  </a:cubicBezTo>
                  <a:cubicBezTo>
                    <a:pt x="402598" y="83091"/>
                    <a:pt x="368580" y="44991"/>
                    <a:pt x="320955" y="27302"/>
                  </a:cubicBezTo>
                  <a:cubicBezTo>
                    <a:pt x="273330" y="9613"/>
                    <a:pt x="171276" y="-6716"/>
                    <a:pt x="133176" y="2809"/>
                  </a:cubicBezTo>
                  <a:cubicBezTo>
                    <a:pt x="95076" y="12334"/>
                    <a:pt x="92355" y="84452"/>
                    <a:pt x="92355" y="84452"/>
                  </a:cubicBezTo>
                  <a:lnTo>
                    <a:pt x="92355" y="84452"/>
                  </a:lnTo>
                  <a:cubicBezTo>
                    <a:pt x="77387" y="93977"/>
                    <a:pt x="10712" y="102141"/>
                    <a:pt x="2548" y="141602"/>
                  </a:cubicBezTo>
                  <a:cubicBezTo>
                    <a:pt x="-5616" y="181063"/>
                    <a:pt x="5269" y="279035"/>
                    <a:pt x="43369" y="321217"/>
                  </a:cubicBezTo>
                  <a:cubicBezTo>
                    <a:pt x="81469" y="363399"/>
                    <a:pt x="198491" y="386531"/>
                    <a:pt x="263805" y="370202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0"/>
                    <a:lumOff val="100000"/>
                  </a:schemeClr>
                </a:gs>
                <a:gs pos="1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solidFill>
                <a:srgbClr val="FFC000"/>
              </a:solidFill>
            </a:ln>
            <a:effectLst>
              <a:glow rad="25400">
                <a:srgbClr val="FFC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CA52B73-322A-DB40-9BBB-520CCCCADD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4039" y="4887329"/>
              <a:ext cx="210312" cy="210312"/>
            </a:xfrm>
            <a:custGeom>
              <a:avLst/>
              <a:gdLst>
                <a:gd name="connsiteX0" fmla="*/ 263805 w 443996"/>
                <a:gd name="connsiteY0" fmla="*/ 370202 h 375466"/>
                <a:gd name="connsiteX1" fmla="*/ 435255 w 443996"/>
                <a:gd name="connsiteY1" fmla="*/ 223245 h 375466"/>
                <a:gd name="connsiteX2" fmla="*/ 418926 w 443996"/>
                <a:gd name="connsiteY2" fmla="*/ 182424 h 375466"/>
                <a:gd name="connsiteX3" fmla="*/ 418926 w 443996"/>
                <a:gd name="connsiteY3" fmla="*/ 108945 h 375466"/>
                <a:gd name="connsiteX4" fmla="*/ 320955 w 443996"/>
                <a:gd name="connsiteY4" fmla="*/ 27302 h 375466"/>
                <a:gd name="connsiteX5" fmla="*/ 133176 w 443996"/>
                <a:gd name="connsiteY5" fmla="*/ 2809 h 375466"/>
                <a:gd name="connsiteX6" fmla="*/ 92355 w 443996"/>
                <a:gd name="connsiteY6" fmla="*/ 84452 h 375466"/>
                <a:gd name="connsiteX7" fmla="*/ 92355 w 443996"/>
                <a:gd name="connsiteY7" fmla="*/ 84452 h 375466"/>
                <a:gd name="connsiteX8" fmla="*/ 2548 w 443996"/>
                <a:gd name="connsiteY8" fmla="*/ 141602 h 375466"/>
                <a:gd name="connsiteX9" fmla="*/ 43369 w 443996"/>
                <a:gd name="connsiteY9" fmla="*/ 321217 h 375466"/>
                <a:gd name="connsiteX10" fmla="*/ 263805 w 443996"/>
                <a:gd name="connsiteY10" fmla="*/ 370202 h 37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996" h="375466">
                  <a:moveTo>
                    <a:pt x="263805" y="370202"/>
                  </a:moveTo>
                  <a:cubicBezTo>
                    <a:pt x="329119" y="353873"/>
                    <a:pt x="409402" y="254541"/>
                    <a:pt x="435255" y="223245"/>
                  </a:cubicBezTo>
                  <a:cubicBezTo>
                    <a:pt x="461108" y="191949"/>
                    <a:pt x="421648" y="201474"/>
                    <a:pt x="418926" y="182424"/>
                  </a:cubicBezTo>
                  <a:cubicBezTo>
                    <a:pt x="416205" y="163374"/>
                    <a:pt x="435254" y="134799"/>
                    <a:pt x="418926" y="108945"/>
                  </a:cubicBezTo>
                  <a:cubicBezTo>
                    <a:pt x="402598" y="83091"/>
                    <a:pt x="368580" y="44991"/>
                    <a:pt x="320955" y="27302"/>
                  </a:cubicBezTo>
                  <a:cubicBezTo>
                    <a:pt x="273330" y="9613"/>
                    <a:pt x="171276" y="-6716"/>
                    <a:pt x="133176" y="2809"/>
                  </a:cubicBezTo>
                  <a:cubicBezTo>
                    <a:pt x="95076" y="12334"/>
                    <a:pt x="92355" y="84452"/>
                    <a:pt x="92355" y="84452"/>
                  </a:cubicBezTo>
                  <a:lnTo>
                    <a:pt x="92355" y="84452"/>
                  </a:lnTo>
                  <a:cubicBezTo>
                    <a:pt x="77387" y="93977"/>
                    <a:pt x="10712" y="102141"/>
                    <a:pt x="2548" y="141602"/>
                  </a:cubicBezTo>
                  <a:cubicBezTo>
                    <a:pt x="-5616" y="181063"/>
                    <a:pt x="5269" y="279035"/>
                    <a:pt x="43369" y="321217"/>
                  </a:cubicBezTo>
                  <a:cubicBezTo>
                    <a:pt x="81469" y="363399"/>
                    <a:pt x="198491" y="386531"/>
                    <a:pt x="263805" y="370202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0"/>
                    <a:lumOff val="100000"/>
                  </a:schemeClr>
                </a:gs>
                <a:gs pos="10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solidFill>
                <a:srgbClr val="FFC000"/>
              </a:solidFill>
            </a:ln>
            <a:effectLst>
              <a:glow rad="25400">
                <a:srgbClr val="FFC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4AB307C-FA6C-FC4F-AE55-93ED9E3D077B}"/>
                </a:ext>
              </a:extLst>
            </p:cNvPr>
            <p:cNvSpPr txBox="1"/>
            <p:nvPr/>
          </p:nvSpPr>
          <p:spPr>
            <a:xfrm>
              <a:off x="2119978" y="4315778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Organoids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E8FF2377-BD22-FF4C-B5A6-042885C5C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0734" y="4508405"/>
              <a:ext cx="521195" cy="30447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7A9D91E-BF0A-BD49-B565-6963A1391602}"/>
                </a:ext>
              </a:extLst>
            </p:cNvPr>
            <p:cNvSpPr txBox="1"/>
            <p:nvPr/>
          </p:nvSpPr>
          <p:spPr>
            <a:xfrm>
              <a:off x="5202661" y="4318947"/>
              <a:ext cx="1832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Top coverslip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85386A6-40C6-0346-9DFB-513BDCA9CAD9}"/>
                </a:ext>
              </a:extLst>
            </p:cNvPr>
            <p:cNvSpPr txBox="1"/>
            <p:nvPr/>
          </p:nvSpPr>
          <p:spPr>
            <a:xfrm>
              <a:off x="5202661" y="5291136"/>
              <a:ext cx="2278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Bottom coverslip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8B09886D-BFDC-4344-BE9F-A59F5DF5EF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10734" y="5170067"/>
              <a:ext cx="521195" cy="30447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4F4DF5-550E-3A44-8F9A-36E27275A6ED}"/>
                </a:ext>
              </a:extLst>
            </p:cNvPr>
            <p:cNvSpPr txBox="1"/>
            <p:nvPr/>
          </p:nvSpPr>
          <p:spPr>
            <a:xfrm>
              <a:off x="6150105" y="4781683"/>
              <a:ext cx="10406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Spacer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1E23C71-C612-0143-B7CC-0424AFDF47ED}"/>
                </a:ext>
              </a:extLst>
            </p:cNvPr>
            <p:cNvSpPr txBox="1"/>
            <p:nvPr/>
          </p:nvSpPr>
          <p:spPr>
            <a:xfrm>
              <a:off x="812677" y="4781683"/>
              <a:ext cx="10406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Spacer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AE2D052-34DD-2244-9EB1-46651BF440B0}"/>
                </a:ext>
              </a:extLst>
            </p:cNvPr>
            <p:cNvGrpSpPr/>
            <p:nvPr/>
          </p:nvGrpSpPr>
          <p:grpSpPr>
            <a:xfrm>
              <a:off x="1931669" y="4889407"/>
              <a:ext cx="735799" cy="210312"/>
              <a:chOff x="1764678" y="1846517"/>
              <a:chExt cx="735799" cy="210312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EF1E8E4-6EF4-0D4D-8C22-B76FD25A98F4}"/>
                  </a:ext>
                </a:extLst>
              </p:cNvPr>
              <p:cNvSpPr/>
              <p:nvPr/>
            </p:nvSpPr>
            <p:spPr>
              <a:xfrm>
                <a:off x="1764678" y="1846517"/>
                <a:ext cx="707923" cy="2103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85CECF25-4B4F-654C-B42F-795E44F7DB88}"/>
                  </a:ext>
                </a:extLst>
              </p:cNvPr>
              <p:cNvSpPr/>
              <p:nvPr/>
            </p:nvSpPr>
            <p:spPr>
              <a:xfrm>
                <a:off x="2454758" y="1846518"/>
                <a:ext cx="45719" cy="203588"/>
              </a:xfrm>
              <a:custGeom>
                <a:avLst/>
                <a:gdLst>
                  <a:gd name="connsiteX0" fmla="*/ 42043 w 47298"/>
                  <a:gd name="connsiteY0" fmla="*/ 0 h 331117"/>
                  <a:gd name="connsiteX1" fmla="*/ 26278 w 47298"/>
                  <a:gd name="connsiteY1" fmla="*/ 36786 h 331117"/>
                  <a:gd name="connsiteX2" fmla="*/ 15767 w 47298"/>
                  <a:gd name="connsiteY2" fmla="*/ 47296 h 331117"/>
                  <a:gd name="connsiteX3" fmla="*/ 21023 w 47298"/>
                  <a:gd name="connsiteY3" fmla="*/ 73572 h 331117"/>
                  <a:gd name="connsiteX4" fmla="*/ 36788 w 47298"/>
                  <a:gd name="connsiteY4" fmla="*/ 120868 h 331117"/>
                  <a:gd name="connsiteX5" fmla="*/ 42043 w 47298"/>
                  <a:gd name="connsiteY5" fmla="*/ 136634 h 331117"/>
                  <a:gd name="connsiteX6" fmla="*/ 36788 w 47298"/>
                  <a:gd name="connsiteY6" fmla="*/ 152400 h 331117"/>
                  <a:gd name="connsiteX7" fmla="*/ 10512 w 47298"/>
                  <a:gd name="connsiteY7" fmla="*/ 178675 h 331117"/>
                  <a:gd name="connsiteX8" fmla="*/ 5257 w 47298"/>
                  <a:gd name="connsiteY8" fmla="*/ 225972 h 331117"/>
                  <a:gd name="connsiteX9" fmla="*/ 21023 w 47298"/>
                  <a:gd name="connsiteY9" fmla="*/ 241737 h 331117"/>
                  <a:gd name="connsiteX10" fmla="*/ 26278 w 47298"/>
                  <a:gd name="connsiteY10" fmla="*/ 257503 h 331117"/>
                  <a:gd name="connsiteX11" fmla="*/ 47298 w 47298"/>
                  <a:gd name="connsiteY11" fmla="*/ 289034 h 331117"/>
                  <a:gd name="connsiteX12" fmla="*/ 26278 w 47298"/>
                  <a:gd name="connsiteY12" fmla="*/ 315310 h 331117"/>
                  <a:gd name="connsiteX13" fmla="*/ 15767 w 47298"/>
                  <a:gd name="connsiteY13" fmla="*/ 331075 h 331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98" h="331117">
                    <a:moveTo>
                      <a:pt x="42043" y="0"/>
                    </a:moveTo>
                    <a:cubicBezTo>
                      <a:pt x="36788" y="12262"/>
                      <a:pt x="32757" y="25124"/>
                      <a:pt x="26278" y="36786"/>
                    </a:cubicBezTo>
                    <a:cubicBezTo>
                      <a:pt x="23872" y="41117"/>
                      <a:pt x="16468" y="42391"/>
                      <a:pt x="15767" y="47296"/>
                    </a:cubicBezTo>
                    <a:cubicBezTo>
                      <a:pt x="14504" y="56138"/>
                      <a:pt x="18673" y="64955"/>
                      <a:pt x="21023" y="73572"/>
                    </a:cubicBezTo>
                    <a:lnTo>
                      <a:pt x="36788" y="120868"/>
                    </a:lnTo>
                    <a:lnTo>
                      <a:pt x="42043" y="136634"/>
                    </a:lnTo>
                    <a:cubicBezTo>
                      <a:pt x="40291" y="141889"/>
                      <a:pt x="40112" y="147968"/>
                      <a:pt x="36788" y="152400"/>
                    </a:cubicBezTo>
                    <a:cubicBezTo>
                      <a:pt x="29356" y="162309"/>
                      <a:pt x="10512" y="178675"/>
                      <a:pt x="10512" y="178675"/>
                    </a:cubicBezTo>
                    <a:cubicBezTo>
                      <a:pt x="4090" y="197943"/>
                      <a:pt x="-6421" y="208455"/>
                      <a:pt x="5257" y="225972"/>
                    </a:cubicBezTo>
                    <a:cubicBezTo>
                      <a:pt x="9380" y="232156"/>
                      <a:pt x="15768" y="236482"/>
                      <a:pt x="21023" y="241737"/>
                    </a:cubicBezTo>
                    <a:cubicBezTo>
                      <a:pt x="22775" y="246992"/>
                      <a:pt x="23205" y="252894"/>
                      <a:pt x="26278" y="257503"/>
                    </a:cubicBezTo>
                    <a:cubicBezTo>
                      <a:pt x="52521" y="296868"/>
                      <a:pt x="34803" y="251546"/>
                      <a:pt x="47298" y="289034"/>
                    </a:cubicBezTo>
                    <a:cubicBezTo>
                      <a:pt x="34090" y="328661"/>
                      <a:pt x="53443" y="281354"/>
                      <a:pt x="26278" y="315310"/>
                    </a:cubicBezTo>
                    <a:cubicBezTo>
                      <a:pt x="12336" y="332737"/>
                      <a:pt x="29135" y="331075"/>
                      <a:pt x="15767" y="331075"/>
                    </a:cubicBez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79698C4-6F12-AE4B-BC99-A0249358D2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1669" y="4725712"/>
              <a:ext cx="1" cy="41161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88108D1-17B9-3743-B852-C46FF708470B}"/>
                </a:ext>
              </a:extLst>
            </p:cNvPr>
            <p:cNvCxnSpPr>
              <a:cxnSpLocks/>
            </p:cNvCxnSpPr>
            <p:nvPr/>
          </p:nvCxnSpPr>
          <p:spPr>
            <a:xfrm>
              <a:off x="1795527" y="4995205"/>
              <a:ext cx="46066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008D784-BF4F-5C4B-865B-7CBF087E50DC}"/>
                </a:ext>
              </a:extLst>
            </p:cNvPr>
            <p:cNvGrpSpPr/>
            <p:nvPr/>
          </p:nvGrpSpPr>
          <p:grpSpPr>
            <a:xfrm flipH="1">
              <a:off x="5294612" y="4886520"/>
              <a:ext cx="735799" cy="210312"/>
              <a:chOff x="1764678" y="1846517"/>
              <a:chExt cx="735799" cy="210312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BFCA461-723D-0649-9D45-A5375E834021}"/>
                  </a:ext>
                </a:extLst>
              </p:cNvPr>
              <p:cNvSpPr/>
              <p:nvPr/>
            </p:nvSpPr>
            <p:spPr>
              <a:xfrm>
                <a:off x="1764678" y="1846517"/>
                <a:ext cx="707923" cy="2103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BEB9DE68-F5F9-7740-B63C-038E86777E4C}"/>
                  </a:ext>
                </a:extLst>
              </p:cNvPr>
              <p:cNvSpPr/>
              <p:nvPr/>
            </p:nvSpPr>
            <p:spPr>
              <a:xfrm>
                <a:off x="2454758" y="1846518"/>
                <a:ext cx="45719" cy="203588"/>
              </a:xfrm>
              <a:custGeom>
                <a:avLst/>
                <a:gdLst>
                  <a:gd name="connsiteX0" fmla="*/ 42043 w 47298"/>
                  <a:gd name="connsiteY0" fmla="*/ 0 h 331117"/>
                  <a:gd name="connsiteX1" fmla="*/ 26278 w 47298"/>
                  <a:gd name="connsiteY1" fmla="*/ 36786 h 331117"/>
                  <a:gd name="connsiteX2" fmla="*/ 15767 w 47298"/>
                  <a:gd name="connsiteY2" fmla="*/ 47296 h 331117"/>
                  <a:gd name="connsiteX3" fmla="*/ 21023 w 47298"/>
                  <a:gd name="connsiteY3" fmla="*/ 73572 h 331117"/>
                  <a:gd name="connsiteX4" fmla="*/ 36788 w 47298"/>
                  <a:gd name="connsiteY4" fmla="*/ 120868 h 331117"/>
                  <a:gd name="connsiteX5" fmla="*/ 42043 w 47298"/>
                  <a:gd name="connsiteY5" fmla="*/ 136634 h 331117"/>
                  <a:gd name="connsiteX6" fmla="*/ 36788 w 47298"/>
                  <a:gd name="connsiteY6" fmla="*/ 152400 h 331117"/>
                  <a:gd name="connsiteX7" fmla="*/ 10512 w 47298"/>
                  <a:gd name="connsiteY7" fmla="*/ 178675 h 331117"/>
                  <a:gd name="connsiteX8" fmla="*/ 5257 w 47298"/>
                  <a:gd name="connsiteY8" fmla="*/ 225972 h 331117"/>
                  <a:gd name="connsiteX9" fmla="*/ 21023 w 47298"/>
                  <a:gd name="connsiteY9" fmla="*/ 241737 h 331117"/>
                  <a:gd name="connsiteX10" fmla="*/ 26278 w 47298"/>
                  <a:gd name="connsiteY10" fmla="*/ 257503 h 331117"/>
                  <a:gd name="connsiteX11" fmla="*/ 47298 w 47298"/>
                  <a:gd name="connsiteY11" fmla="*/ 289034 h 331117"/>
                  <a:gd name="connsiteX12" fmla="*/ 26278 w 47298"/>
                  <a:gd name="connsiteY12" fmla="*/ 315310 h 331117"/>
                  <a:gd name="connsiteX13" fmla="*/ 15767 w 47298"/>
                  <a:gd name="connsiteY13" fmla="*/ 331075 h 331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98" h="331117">
                    <a:moveTo>
                      <a:pt x="42043" y="0"/>
                    </a:moveTo>
                    <a:cubicBezTo>
                      <a:pt x="36788" y="12262"/>
                      <a:pt x="32757" y="25124"/>
                      <a:pt x="26278" y="36786"/>
                    </a:cubicBezTo>
                    <a:cubicBezTo>
                      <a:pt x="23872" y="41117"/>
                      <a:pt x="16468" y="42391"/>
                      <a:pt x="15767" y="47296"/>
                    </a:cubicBezTo>
                    <a:cubicBezTo>
                      <a:pt x="14504" y="56138"/>
                      <a:pt x="18673" y="64955"/>
                      <a:pt x="21023" y="73572"/>
                    </a:cubicBezTo>
                    <a:lnTo>
                      <a:pt x="36788" y="120868"/>
                    </a:lnTo>
                    <a:lnTo>
                      <a:pt x="42043" y="136634"/>
                    </a:lnTo>
                    <a:cubicBezTo>
                      <a:pt x="40291" y="141889"/>
                      <a:pt x="40112" y="147968"/>
                      <a:pt x="36788" y="152400"/>
                    </a:cubicBezTo>
                    <a:cubicBezTo>
                      <a:pt x="29356" y="162309"/>
                      <a:pt x="10512" y="178675"/>
                      <a:pt x="10512" y="178675"/>
                    </a:cubicBezTo>
                    <a:cubicBezTo>
                      <a:pt x="4090" y="197943"/>
                      <a:pt x="-6421" y="208455"/>
                      <a:pt x="5257" y="225972"/>
                    </a:cubicBezTo>
                    <a:cubicBezTo>
                      <a:pt x="9380" y="232156"/>
                      <a:pt x="15768" y="236482"/>
                      <a:pt x="21023" y="241737"/>
                    </a:cubicBezTo>
                    <a:cubicBezTo>
                      <a:pt x="22775" y="246992"/>
                      <a:pt x="23205" y="252894"/>
                      <a:pt x="26278" y="257503"/>
                    </a:cubicBezTo>
                    <a:cubicBezTo>
                      <a:pt x="52521" y="296868"/>
                      <a:pt x="34803" y="251546"/>
                      <a:pt x="47298" y="289034"/>
                    </a:cubicBezTo>
                    <a:cubicBezTo>
                      <a:pt x="34090" y="328661"/>
                      <a:pt x="53443" y="281354"/>
                      <a:pt x="26278" y="315310"/>
                    </a:cubicBezTo>
                    <a:cubicBezTo>
                      <a:pt x="12336" y="332737"/>
                      <a:pt x="29135" y="331075"/>
                      <a:pt x="15767" y="331075"/>
                    </a:cubicBezTo>
                  </a:path>
                </a:pathLst>
              </a:cu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B9D7E2A-D162-4E42-BBC1-1F9AC1568153}"/>
                </a:ext>
              </a:extLst>
            </p:cNvPr>
            <p:cNvCxnSpPr/>
            <p:nvPr/>
          </p:nvCxnSpPr>
          <p:spPr>
            <a:xfrm flipH="1" flipV="1">
              <a:off x="6031560" y="4729643"/>
              <a:ext cx="1" cy="41161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82DEC09F-4C77-B041-AF02-30DBB9CF1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7542" y="4995205"/>
              <a:ext cx="46066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7DEC6223-EE37-374C-AAC9-CDB3D82D4F09}"/>
                </a:ext>
              </a:extLst>
            </p:cNvPr>
            <p:cNvCxnSpPr>
              <a:cxnSpLocks/>
            </p:cNvCxnSpPr>
            <p:nvPr/>
          </p:nvCxnSpPr>
          <p:spPr>
            <a:xfrm>
              <a:off x="3563398" y="4559119"/>
              <a:ext cx="549607" cy="43359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FAC18AE-6464-C042-8F4A-98AA947CA425}"/>
              </a:ext>
            </a:extLst>
          </p:cNvPr>
          <p:cNvGrpSpPr/>
          <p:nvPr/>
        </p:nvGrpSpPr>
        <p:grpSpPr>
          <a:xfrm>
            <a:off x="-7669" y="5790271"/>
            <a:ext cx="7749283" cy="4089400"/>
            <a:chOff x="20585" y="913198"/>
            <a:chExt cx="7749283" cy="4089400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D3CB703-A45B-F04A-9E2F-E24F8E4CF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85" y="913198"/>
              <a:ext cx="7581900" cy="4089400"/>
            </a:xfrm>
            <a:prstGeom prst="rect">
              <a:avLst/>
            </a:prstGeom>
          </p:spPr>
        </p:pic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89E18C4-6AB0-2341-973C-B58ED7F2A3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9404" y="1311990"/>
              <a:ext cx="736802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CF387B-D582-A24F-9F54-3C849F5B2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842" y="3121742"/>
              <a:ext cx="736802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C78EEB9-F938-1E4C-B578-166583533FCF}"/>
              </a:ext>
            </a:extLst>
          </p:cNvPr>
          <p:cNvSpPr/>
          <p:nvPr/>
        </p:nvSpPr>
        <p:spPr>
          <a:xfrm>
            <a:off x="0" y="6660453"/>
            <a:ext cx="410334" cy="2968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C340C3B-0BAC-1E4B-AD72-AF6C4252975E}"/>
              </a:ext>
            </a:extLst>
          </p:cNvPr>
          <p:cNvSpPr txBox="1"/>
          <p:nvPr/>
        </p:nvSpPr>
        <p:spPr>
          <a:xfrm rot="16200000">
            <a:off x="-187010" y="6914048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Basal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6691C05-FFD2-BB44-AA0D-83BAF5CDE3D6}"/>
              </a:ext>
            </a:extLst>
          </p:cNvPr>
          <p:cNvSpPr txBox="1"/>
          <p:nvPr/>
        </p:nvSpPr>
        <p:spPr>
          <a:xfrm rot="16200000">
            <a:off x="-352118" y="8792739"/>
            <a:ext cx="12682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Luminal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98DC15-8B7A-C145-AB52-40A912E1C158}"/>
              </a:ext>
            </a:extLst>
          </p:cNvPr>
          <p:cNvGrpSpPr/>
          <p:nvPr/>
        </p:nvGrpSpPr>
        <p:grpSpPr>
          <a:xfrm>
            <a:off x="1950424" y="2630542"/>
            <a:ext cx="1383389" cy="1289748"/>
            <a:chOff x="-4218749" y="4846317"/>
            <a:chExt cx="1383389" cy="12897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D5760B-5D37-2C4A-9026-70B2E9FE0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9018" t="4165" r="15374" b="7976"/>
            <a:stretch/>
          </p:blipFill>
          <p:spPr>
            <a:xfrm>
              <a:off x="-4218749" y="4846317"/>
              <a:ext cx="1383389" cy="128974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5A77870-B0A8-A044-BA6C-3AA2AA976393}"/>
                </a:ext>
              </a:extLst>
            </p:cNvPr>
            <p:cNvCxnSpPr/>
            <p:nvPr/>
          </p:nvCxnSpPr>
          <p:spPr>
            <a:xfrm>
              <a:off x="-4147349" y="6075517"/>
              <a:ext cx="4074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7619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4927</TotalTime>
  <Words>22</Words>
  <Application>Microsoft Office PowerPoint</Application>
  <PresentationFormat>Custom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Preston Crowell</dc:creator>
  <cp:lastModifiedBy>Goldstein, Andrew</cp:lastModifiedBy>
  <cp:revision>84</cp:revision>
  <dcterms:created xsi:type="dcterms:W3CDTF">2019-04-29T19:30:50Z</dcterms:created>
  <dcterms:modified xsi:type="dcterms:W3CDTF">2019-07-23T22:14:50Z</dcterms:modified>
</cp:coreProperties>
</file>