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24B"/>
    <a:srgbClr val="00F1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32"/>
    <p:restoredTop sz="94646"/>
  </p:normalViewPr>
  <p:slideViewPr>
    <p:cSldViewPr snapToGrid="0" snapToObjects="1">
      <p:cViewPr varScale="1">
        <p:scale>
          <a:sx n="71" d="100"/>
          <a:sy n="71" d="100"/>
        </p:scale>
        <p:origin x="202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89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03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4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9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11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31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639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553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95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43D10-7533-A148-8E7D-AC43B98E54D0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7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43D10-7533-A148-8E7D-AC43B98E54D0}" type="datetimeFigureOut">
              <a:rPr lang="en-US" smtClean="0"/>
              <a:t>7/23/2019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F4E41-C8A4-BB4F-94E7-229BA577C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27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97FC62A4-9842-DF44-883A-68A0937D7554}"/>
              </a:ext>
            </a:extLst>
          </p:cNvPr>
          <p:cNvSpPr txBox="1"/>
          <p:nvPr/>
        </p:nvSpPr>
        <p:spPr>
          <a:xfrm>
            <a:off x="0" y="0"/>
            <a:ext cx="13805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Figure 1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53E18B6-DFDC-4549-9B1D-FD8ED8B5A8F2}"/>
              </a:ext>
            </a:extLst>
          </p:cNvPr>
          <p:cNvGrpSpPr/>
          <p:nvPr/>
        </p:nvGrpSpPr>
        <p:grpSpPr>
          <a:xfrm>
            <a:off x="-241992" y="1088194"/>
            <a:ext cx="7670188" cy="6117159"/>
            <a:chOff x="-225367" y="1274170"/>
            <a:chExt cx="7670188" cy="6117159"/>
          </a:xfrm>
        </p:grpSpPr>
        <p:sp>
          <p:nvSpPr>
            <p:cNvPr id="23" name="Text Box 25">
              <a:extLst>
                <a:ext uri="{FF2B5EF4-FFF2-40B4-BE49-F238E27FC236}">
                  <a16:creationId xmlns:a16="http://schemas.microsoft.com/office/drawing/2014/main" id="{C69109FA-0408-9145-8EDA-4F3FD84588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7023" y="1274170"/>
              <a:ext cx="2018569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Mouse prostate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1A5BD14C-9A40-444A-B8E6-B5FC5E68972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684636" y="2943538"/>
              <a:ext cx="553869" cy="0"/>
            </a:xfrm>
            <a:prstGeom prst="straightConnector1">
              <a:avLst/>
            </a:prstGeom>
            <a:solidFill>
              <a:schemeClr val="accent1"/>
            </a:solidFill>
            <a:ln w="762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1644" name="Group 1643">
              <a:extLst>
                <a:ext uri="{FF2B5EF4-FFF2-40B4-BE49-F238E27FC236}">
                  <a16:creationId xmlns:a16="http://schemas.microsoft.com/office/drawing/2014/main" id="{A0412B5E-E11C-674C-BB7B-D3A93D3C0FF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21702" y="2056549"/>
              <a:ext cx="1699349" cy="1800919"/>
              <a:chOff x="786731" y="1004274"/>
              <a:chExt cx="1057286" cy="1120480"/>
            </a:xfrm>
          </p:grpSpPr>
          <p:sp>
            <p:nvSpPr>
              <p:cNvPr id="26" name="Freeform 25">
                <a:extLst>
                  <a:ext uri="{FF2B5EF4-FFF2-40B4-BE49-F238E27FC236}">
                    <a16:creationId xmlns:a16="http://schemas.microsoft.com/office/drawing/2014/main" id="{EBAD3E32-9D6A-E54F-8F6B-B7A940440765}"/>
                  </a:ext>
                </a:extLst>
              </p:cNvPr>
              <p:cNvSpPr/>
              <p:nvPr/>
            </p:nvSpPr>
            <p:spPr>
              <a:xfrm>
                <a:off x="846449" y="1553983"/>
                <a:ext cx="201815" cy="195580"/>
              </a:xfrm>
              <a:custGeom>
                <a:avLst/>
                <a:gdLst>
                  <a:gd name="connsiteX0" fmla="*/ 169790 w 658783"/>
                  <a:gd name="connsiteY0" fmla="*/ 0 h 638427"/>
                  <a:gd name="connsiteX1" fmla="*/ 122249 w 658783"/>
                  <a:gd name="connsiteY1" fmla="*/ 81501 h 638427"/>
                  <a:gd name="connsiteX2" fmla="*/ 0 w 658783"/>
                  <a:gd name="connsiteY2" fmla="*/ 264879 h 638427"/>
                  <a:gd name="connsiteX3" fmla="*/ 95082 w 658783"/>
                  <a:gd name="connsiteY3" fmla="*/ 332797 h 638427"/>
                  <a:gd name="connsiteX4" fmla="*/ 190164 w 658783"/>
                  <a:gd name="connsiteY4" fmla="*/ 373548 h 638427"/>
                  <a:gd name="connsiteX5" fmla="*/ 285246 w 658783"/>
                  <a:gd name="connsiteY5" fmla="*/ 434674 h 638427"/>
                  <a:gd name="connsiteX6" fmla="*/ 434661 w 658783"/>
                  <a:gd name="connsiteY6" fmla="*/ 536550 h 638427"/>
                  <a:gd name="connsiteX7" fmla="*/ 536534 w 658783"/>
                  <a:gd name="connsiteY7" fmla="*/ 604468 h 638427"/>
                  <a:gd name="connsiteX8" fmla="*/ 611242 w 658783"/>
                  <a:gd name="connsiteY8" fmla="*/ 638427 h 638427"/>
                  <a:gd name="connsiteX9" fmla="*/ 611242 w 658783"/>
                  <a:gd name="connsiteY9" fmla="*/ 536550 h 638427"/>
                  <a:gd name="connsiteX10" fmla="*/ 624825 w 658783"/>
                  <a:gd name="connsiteY10" fmla="*/ 468633 h 638427"/>
                  <a:gd name="connsiteX11" fmla="*/ 658783 w 658783"/>
                  <a:gd name="connsiteY11" fmla="*/ 421090 h 638427"/>
                  <a:gd name="connsiteX12" fmla="*/ 563701 w 658783"/>
                  <a:gd name="connsiteY12" fmla="*/ 400715 h 638427"/>
                  <a:gd name="connsiteX13" fmla="*/ 468619 w 658783"/>
                  <a:gd name="connsiteY13" fmla="*/ 346381 h 638427"/>
                  <a:gd name="connsiteX14" fmla="*/ 373537 w 658783"/>
                  <a:gd name="connsiteY14" fmla="*/ 298838 h 638427"/>
                  <a:gd name="connsiteX15" fmla="*/ 292038 w 658783"/>
                  <a:gd name="connsiteY15" fmla="*/ 230920 h 638427"/>
                  <a:gd name="connsiteX16" fmla="*/ 244497 w 658783"/>
                  <a:gd name="connsiteY16" fmla="*/ 135835 h 638427"/>
                  <a:gd name="connsiteX17" fmla="*/ 210539 w 658783"/>
                  <a:gd name="connsiteY17" fmla="*/ 40750 h 638427"/>
                  <a:gd name="connsiteX18" fmla="*/ 169790 w 658783"/>
                  <a:gd name="connsiteY18" fmla="*/ 0 h 638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658783" h="638427">
                    <a:moveTo>
                      <a:pt x="169790" y="0"/>
                    </a:moveTo>
                    <a:lnTo>
                      <a:pt x="122249" y="81501"/>
                    </a:lnTo>
                    <a:lnTo>
                      <a:pt x="0" y="264879"/>
                    </a:lnTo>
                    <a:lnTo>
                      <a:pt x="95082" y="332797"/>
                    </a:lnTo>
                    <a:lnTo>
                      <a:pt x="190164" y="373548"/>
                    </a:lnTo>
                    <a:lnTo>
                      <a:pt x="285246" y="434674"/>
                    </a:lnTo>
                    <a:lnTo>
                      <a:pt x="434661" y="536550"/>
                    </a:lnTo>
                    <a:lnTo>
                      <a:pt x="536534" y="604468"/>
                    </a:lnTo>
                    <a:lnTo>
                      <a:pt x="611242" y="638427"/>
                    </a:lnTo>
                    <a:lnTo>
                      <a:pt x="611242" y="536550"/>
                    </a:lnTo>
                    <a:lnTo>
                      <a:pt x="624825" y="468633"/>
                    </a:lnTo>
                    <a:lnTo>
                      <a:pt x="658783" y="421090"/>
                    </a:lnTo>
                    <a:lnTo>
                      <a:pt x="563701" y="400715"/>
                    </a:lnTo>
                    <a:lnTo>
                      <a:pt x="468619" y="346381"/>
                    </a:lnTo>
                    <a:lnTo>
                      <a:pt x="373537" y="298838"/>
                    </a:lnTo>
                    <a:lnTo>
                      <a:pt x="292038" y="230920"/>
                    </a:lnTo>
                    <a:lnTo>
                      <a:pt x="244497" y="135835"/>
                    </a:lnTo>
                    <a:lnTo>
                      <a:pt x="210539" y="40750"/>
                    </a:lnTo>
                    <a:lnTo>
                      <a:pt x="16979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7" name="Freeform 26">
                <a:extLst>
                  <a:ext uri="{FF2B5EF4-FFF2-40B4-BE49-F238E27FC236}">
                    <a16:creationId xmlns:a16="http://schemas.microsoft.com/office/drawing/2014/main" id="{4D586334-5D80-0749-A516-8A774890881A}"/>
                  </a:ext>
                </a:extLst>
              </p:cNvPr>
              <p:cNvSpPr/>
              <p:nvPr/>
            </p:nvSpPr>
            <p:spPr>
              <a:xfrm>
                <a:off x="1438701" y="1484796"/>
                <a:ext cx="119141" cy="112934"/>
              </a:xfrm>
              <a:custGeom>
                <a:avLst/>
                <a:gdLst>
                  <a:gd name="connsiteX0" fmla="*/ 326571 w 326571"/>
                  <a:gd name="connsiteY0" fmla="*/ 0 h 381000"/>
                  <a:gd name="connsiteX1" fmla="*/ 244928 w 326571"/>
                  <a:gd name="connsiteY1" fmla="*/ 244929 h 381000"/>
                  <a:gd name="connsiteX2" fmla="*/ 244928 w 326571"/>
                  <a:gd name="connsiteY2" fmla="*/ 244929 h 381000"/>
                  <a:gd name="connsiteX3" fmla="*/ 99785 w 326571"/>
                  <a:gd name="connsiteY3" fmla="*/ 371929 h 381000"/>
                  <a:gd name="connsiteX4" fmla="*/ 36285 w 326571"/>
                  <a:gd name="connsiteY4" fmla="*/ 381000 h 381000"/>
                  <a:gd name="connsiteX5" fmla="*/ 0 w 326571"/>
                  <a:gd name="connsiteY5" fmla="*/ 36286 h 381000"/>
                  <a:gd name="connsiteX6" fmla="*/ 145142 w 326571"/>
                  <a:gd name="connsiteY6" fmla="*/ 72572 h 381000"/>
                  <a:gd name="connsiteX7" fmla="*/ 326571 w 326571"/>
                  <a:gd name="connsiteY7" fmla="*/ 0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26571" h="381000">
                    <a:moveTo>
                      <a:pt x="326571" y="0"/>
                    </a:moveTo>
                    <a:lnTo>
                      <a:pt x="244928" y="244929"/>
                    </a:lnTo>
                    <a:lnTo>
                      <a:pt x="244928" y="244929"/>
                    </a:lnTo>
                    <a:lnTo>
                      <a:pt x="99785" y="371929"/>
                    </a:lnTo>
                    <a:lnTo>
                      <a:pt x="36285" y="381000"/>
                    </a:lnTo>
                    <a:lnTo>
                      <a:pt x="0" y="36286"/>
                    </a:lnTo>
                    <a:lnTo>
                      <a:pt x="145142" y="72572"/>
                    </a:lnTo>
                    <a:lnTo>
                      <a:pt x="326571" y="0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8" name="Freeform 27">
                <a:extLst>
                  <a:ext uri="{FF2B5EF4-FFF2-40B4-BE49-F238E27FC236}">
                    <a16:creationId xmlns:a16="http://schemas.microsoft.com/office/drawing/2014/main" id="{FF7EDD15-6C22-4748-A30D-D0E0B4E36076}"/>
                  </a:ext>
                </a:extLst>
              </p:cNvPr>
              <p:cNvSpPr/>
              <p:nvPr/>
            </p:nvSpPr>
            <p:spPr>
              <a:xfrm>
                <a:off x="1260715" y="1110675"/>
                <a:ext cx="116639" cy="111127"/>
              </a:xfrm>
              <a:custGeom>
                <a:avLst/>
                <a:gdLst>
                  <a:gd name="connsiteX0" fmla="*/ 8881 w 319712"/>
                  <a:gd name="connsiteY0" fmla="*/ 71044 h 452907"/>
                  <a:gd name="connsiteX1" fmla="*/ 71047 w 319712"/>
                  <a:gd name="connsiteY1" fmla="*/ 26641 h 452907"/>
                  <a:gd name="connsiteX2" fmla="*/ 150975 w 319712"/>
                  <a:gd name="connsiteY2" fmla="*/ 0 h 452907"/>
                  <a:gd name="connsiteX3" fmla="*/ 257546 w 319712"/>
                  <a:gd name="connsiteY3" fmla="*/ 8880 h 452907"/>
                  <a:gd name="connsiteX4" fmla="*/ 319712 w 319712"/>
                  <a:gd name="connsiteY4" fmla="*/ 133208 h 452907"/>
                  <a:gd name="connsiteX5" fmla="*/ 319712 w 319712"/>
                  <a:gd name="connsiteY5" fmla="*/ 381863 h 452907"/>
                  <a:gd name="connsiteX6" fmla="*/ 150975 w 319712"/>
                  <a:gd name="connsiteY6" fmla="*/ 452907 h 452907"/>
                  <a:gd name="connsiteX7" fmla="*/ 71047 w 319712"/>
                  <a:gd name="connsiteY7" fmla="*/ 452907 h 452907"/>
                  <a:gd name="connsiteX8" fmla="*/ 8881 w 319712"/>
                  <a:gd name="connsiteY8" fmla="*/ 408505 h 452907"/>
                  <a:gd name="connsiteX9" fmla="*/ 0 w 319712"/>
                  <a:gd name="connsiteY9" fmla="*/ 266416 h 452907"/>
                  <a:gd name="connsiteX10" fmla="*/ 8881 w 319712"/>
                  <a:gd name="connsiteY10" fmla="*/ 71044 h 4529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19712" h="452907">
                    <a:moveTo>
                      <a:pt x="8881" y="71044"/>
                    </a:moveTo>
                    <a:lnTo>
                      <a:pt x="71047" y="26641"/>
                    </a:lnTo>
                    <a:lnTo>
                      <a:pt x="150975" y="0"/>
                    </a:lnTo>
                    <a:lnTo>
                      <a:pt x="257546" y="8880"/>
                    </a:lnTo>
                    <a:lnTo>
                      <a:pt x="319712" y="133208"/>
                    </a:lnTo>
                    <a:lnTo>
                      <a:pt x="319712" y="381863"/>
                    </a:lnTo>
                    <a:lnTo>
                      <a:pt x="150975" y="452907"/>
                    </a:lnTo>
                    <a:lnTo>
                      <a:pt x="71047" y="452907"/>
                    </a:lnTo>
                    <a:lnTo>
                      <a:pt x="8881" y="408505"/>
                    </a:lnTo>
                    <a:lnTo>
                      <a:pt x="0" y="266416"/>
                    </a:lnTo>
                    <a:lnTo>
                      <a:pt x="8881" y="71044"/>
                    </a:lnTo>
                    <a:close/>
                  </a:path>
                </a:pathLst>
              </a:custGeom>
              <a:gradFill flip="none" rotWithShape="1">
                <a:gsLst>
                  <a:gs pos="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29" name="Freeform 28">
                <a:extLst>
                  <a:ext uri="{FF2B5EF4-FFF2-40B4-BE49-F238E27FC236}">
                    <a16:creationId xmlns:a16="http://schemas.microsoft.com/office/drawing/2014/main" id="{8AEB3C6A-D57E-1049-A773-C4BE3F0A061D}"/>
                  </a:ext>
                </a:extLst>
              </p:cNvPr>
              <p:cNvSpPr/>
              <p:nvPr/>
            </p:nvSpPr>
            <p:spPr>
              <a:xfrm>
                <a:off x="1173235" y="1129101"/>
                <a:ext cx="110159" cy="113190"/>
              </a:xfrm>
              <a:custGeom>
                <a:avLst/>
                <a:gdLst>
                  <a:gd name="connsiteX0" fmla="*/ 222023 w 301951"/>
                  <a:gd name="connsiteY0" fmla="*/ 0 h 417386"/>
                  <a:gd name="connsiteX1" fmla="*/ 0 w 301951"/>
                  <a:gd name="connsiteY1" fmla="*/ 106567 h 417386"/>
                  <a:gd name="connsiteX2" fmla="*/ 17762 w 301951"/>
                  <a:gd name="connsiteY2" fmla="*/ 266416 h 417386"/>
                  <a:gd name="connsiteX3" fmla="*/ 62167 w 301951"/>
                  <a:gd name="connsiteY3" fmla="*/ 355222 h 417386"/>
                  <a:gd name="connsiteX4" fmla="*/ 195380 w 301951"/>
                  <a:gd name="connsiteY4" fmla="*/ 417386 h 417386"/>
                  <a:gd name="connsiteX5" fmla="*/ 301951 w 301951"/>
                  <a:gd name="connsiteY5" fmla="*/ 364102 h 417386"/>
                  <a:gd name="connsiteX6" fmla="*/ 230904 w 301951"/>
                  <a:gd name="connsiteY6" fmla="*/ 319700 h 417386"/>
                  <a:gd name="connsiteX7" fmla="*/ 222023 w 301951"/>
                  <a:gd name="connsiteY7" fmla="*/ 0 h 417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01951" h="417386">
                    <a:moveTo>
                      <a:pt x="222023" y="0"/>
                    </a:moveTo>
                    <a:lnTo>
                      <a:pt x="0" y="106567"/>
                    </a:lnTo>
                    <a:lnTo>
                      <a:pt x="17762" y="266416"/>
                    </a:lnTo>
                    <a:lnTo>
                      <a:pt x="62167" y="355222"/>
                    </a:lnTo>
                    <a:lnTo>
                      <a:pt x="195380" y="417386"/>
                    </a:lnTo>
                    <a:lnTo>
                      <a:pt x="301951" y="364102"/>
                    </a:lnTo>
                    <a:lnTo>
                      <a:pt x="230904" y="319700"/>
                    </a:lnTo>
                    <a:lnTo>
                      <a:pt x="222023" y="0"/>
                    </a:lnTo>
                    <a:close/>
                  </a:path>
                </a:pathLst>
              </a:custGeom>
              <a:gradFill flip="none" rotWithShape="1">
                <a:gsLst>
                  <a:gs pos="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0" name="Freeform 29">
                <a:extLst>
                  <a:ext uri="{FF2B5EF4-FFF2-40B4-BE49-F238E27FC236}">
                    <a16:creationId xmlns:a16="http://schemas.microsoft.com/office/drawing/2014/main" id="{7DE7B075-86A2-FF4E-A0E6-0EBEAEEEA0EA}"/>
                  </a:ext>
                </a:extLst>
              </p:cNvPr>
              <p:cNvSpPr/>
              <p:nvPr/>
            </p:nvSpPr>
            <p:spPr>
              <a:xfrm>
                <a:off x="1354675" y="1068557"/>
                <a:ext cx="142560" cy="57911"/>
              </a:xfrm>
              <a:custGeom>
                <a:avLst/>
                <a:gdLst>
                  <a:gd name="connsiteX0" fmla="*/ 0 w 390760"/>
                  <a:gd name="connsiteY0" fmla="*/ 97686 h 195372"/>
                  <a:gd name="connsiteX1" fmla="*/ 159856 w 390760"/>
                  <a:gd name="connsiteY1" fmla="*/ 0 h 195372"/>
                  <a:gd name="connsiteX2" fmla="*/ 257546 w 390760"/>
                  <a:gd name="connsiteY2" fmla="*/ 0 h 195372"/>
                  <a:gd name="connsiteX3" fmla="*/ 364117 w 390760"/>
                  <a:gd name="connsiteY3" fmla="*/ 106567 h 195372"/>
                  <a:gd name="connsiteX4" fmla="*/ 390760 w 390760"/>
                  <a:gd name="connsiteY4" fmla="*/ 177611 h 195372"/>
                  <a:gd name="connsiteX5" fmla="*/ 275308 w 390760"/>
                  <a:gd name="connsiteY5" fmla="*/ 195372 h 195372"/>
                  <a:gd name="connsiteX6" fmla="*/ 124333 w 390760"/>
                  <a:gd name="connsiteY6" fmla="*/ 168731 h 195372"/>
                  <a:gd name="connsiteX7" fmla="*/ 35524 w 390760"/>
                  <a:gd name="connsiteY7" fmla="*/ 159850 h 195372"/>
                  <a:gd name="connsiteX8" fmla="*/ 0 w 390760"/>
                  <a:gd name="connsiteY8" fmla="*/ 97686 h 1953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90760" h="195372">
                    <a:moveTo>
                      <a:pt x="0" y="97686"/>
                    </a:moveTo>
                    <a:lnTo>
                      <a:pt x="159856" y="0"/>
                    </a:lnTo>
                    <a:lnTo>
                      <a:pt x="257546" y="0"/>
                    </a:lnTo>
                    <a:lnTo>
                      <a:pt x="364117" y="106567"/>
                    </a:lnTo>
                    <a:lnTo>
                      <a:pt x="390760" y="177611"/>
                    </a:lnTo>
                    <a:lnTo>
                      <a:pt x="275308" y="195372"/>
                    </a:lnTo>
                    <a:lnTo>
                      <a:pt x="124333" y="168731"/>
                    </a:lnTo>
                    <a:lnTo>
                      <a:pt x="35524" y="159850"/>
                    </a:lnTo>
                    <a:lnTo>
                      <a:pt x="0" y="97686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1" name="Freeform 30">
                <a:extLst>
                  <a:ext uri="{FF2B5EF4-FFF2-40B4-BE49-F238E27FC236}">
                    <a16:creationId xmlns:a16="http://schemas.microsoft.com/office/drawing/2014/main" id="{A04189CD-9D49-6146-A010-F14A39033B39}"/>
                  </a:ext>
                </a:extLst>
              </p:cNvPr>
              <p:cNvSpPr/>
              <p:nvPr/>
            </p:nvSpPr>
            <p:spPr>
              <a:xfrm>
                <a:off x="1458354" y="1065925"/>
                <a:ext cx="155519" cy="68440"/>
              </a:xfrm>
              <a:custGeom>
                <a:avLst/>
                <a:gdLst>
                  <a:gd name="connsiteX0" fmla="*/ 0 w 550616"/>
                  <a:gd name="connsiteY0" fmla="*/ 0 h 230894"/>
                  <a:gd name="connsiteX1" fmla="*/ 186499 w 550616"/>
                  <a:gd name="connsiteY1" fmla="*/ 8880 h 230894"/>
                  <a:gd name="connsiteX2" fmla="*/ 470688 w 550616"/>
                  <a:gd name="connsiteY2" fmla="*/ 62164 h 230894"/>
                  <a:gd name="connsiteX3" fmla="*/ 550616 w 550616"/>
                  <a:gd name="connsiteY3" fmla="*/ 177611 h 230894"/>
                  <a:gd name="connsiteX4" fmla="*/ 364117 w 550616"/>
                  <a:gd name="connsiteY4" fmla="*/ 230894 h 230894"/>
                  <a:gd name="connsiteX5" fmla="*/ 106571 w 550616"/>
                  <a:gd name="connsiteY5" fmla="*/ 177611 h 230894"/>
                  <a:gd name="connsiteX6" fmla="*/ 0 w 550616"/>
                  <a:gd name="connsiteY6" fmla="*/ 0 h 230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50616" h="230894">
                    <a:moveTo>
                      <a:pt x="0" y="0"/>
                    </a:moveTo>
                    <a:lnTo>
                      <a:pt x="186499" y="8880"/>
                    </a:lnTo>
                    <a:lnTo>
                      <a:pt x="470688" y="62164"/>
                    </a:lnTo>
                    <a:lnTo>
                      <a:pt x="550616" y="177611"/>
                    </a:lnTo>
                    <a:lnTo>
                      <a:pt x="364117" y="230894"/>
                    </a:lnTo>
                    <a:lnTo>
                      <a:pt x="106571" y="177611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2" name="Freeform 31">
                <a:extLst>
                  <a:ext uri="{FF2B5EF4-FFF2-40B4-BE49-F238E27FC236}">
                    <a16:creationId xmlns:a16="http://schemas.microsoft.com/office/drawing/2014/main" id="{B83D78A5-98E3-EB47-A306-CD48AE3D9D6C}"/>
                  </a:ext>
                </a:extLst>
              </p:cNvPr>
              <p:cNvSpPr/>
              <p:nvPr/>
            </p:nvSpPr>
            <p:spPr>
              <a:xfrm>
                <a:off x="1374114" y="1118572"/>
                <a:ext cx="181439" cy="118454"/>
              </a:xfrm>
              <a:custGeom>
                <a:avLst/>
                <a:gdLst>
                  <a:gd name="connsiteX0" fmla="*/ 0 w 497331"/>
                  <a:gd name="connsiteY0" fmla="*/ 0 h 399624"/>
                  <a:gd name="connsiteX1" fmla="*/ 35524 w 497331"/>
                  <a:gd name="connsiteY1" fmla="*/ 88805 h 399624"/>
                  <a:gd name="connsiteX2" fmla="*/ 17762 w 497331"/>
                  <a:gd name="connsiteY2" fmla="*/ 337460 h 399624"/>
                  <a:gd name="connsiteX3" fmla="*/ 195380 w 497331"/>
                  <a:gd name="connsiteY3" fmla="*/ 355222 h 399624"/>
                  <a:gd name="connsiteX4" fmla="*/ 364117 w 497331"/>
                  <a:gd name="connsiteY4" fmla="*/ 399624 h 399624"/>
                  <a:gd name="connsiteX5" fmla="*/ 381879 w 497331"/>
                  <a:gd name="connsiteY5" fmla="*/ 257536 h 399624"/>
                  <a:gd name="connsiteX6" fmla="*/ 461807 w 497331"/>
                  <a:gd name="connsiteY6" fmla="*/ 124327 h 399624"/>
                  <a:gd name="connsiteX7" fmla="*/ 497331 w 497331"/>
                  <a:gd name="connsiteY7" fmla="*/ 62164 h 399624"/>
                  <a:gd name="connsiteX8" fmla="*/ 337475 w 497331"/>
                  <a:gd name="connsiteY8" fmla="*/ 35522 h 399624"/>
                  <a:gd name="connsiteX9" fmla="*/ 239785 w 497331"/>
                  <a:gd name="connsiteY9" fmla="*/ 35522 h 399624"/>
                  <a:gd name="connsiteX10" fmla="*/ 124333 w 497331"/>
                  <a:gd name="connsiteY10" fmla="*/ 35522 h 399624"/>
                  <a:gd name="connsiteX11" fmla="*/ 0 w 497331"/>
                  <a:gd name="connsiteY11" fmla="*/ 0 h 399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97331" h="399624">
                    <a:moveTo>
                      <a:pt x="0" y="0"/>
                    </a:moveTo>
                    <a:lnTo>
                      <a:pt x="35524" y="88805"/>
                    </a:lnTo>
                    <a:lnTo>
                      <a:pt x="17762" y="337460"/>
                    </a:lnTo>
                    <a:lnTo>
                      <a:pt x="195380" y="355222"/>
                    </a:lnTo>
                    <a:lnTo>
                      <a:pt x="364117" y="399624"/>
                    </a:lnTo>
                    <a:lnTo>
                      <a:pt x="381879" y="257536"/>
                    </a:lnTo>
                    <a:lnTo>
                      <a:pt x="461807" y="124327"/>
                    </a:lnTo>
                    <a:lnTo>
                      <a:pt x="497331" y="62164"/>
                    </a:lnTo>
                    <a:lnTo>
                      <a:pt x="337475" y="35522"/>
                    </a:lnTo>
                    <a:lnTo>
                      <a:pt x="239785" y="35522"/>
                    </a:lnTo>
                    <a:lnTo>
                      <a:pt x="124333" y="35522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3" name="Freeform 32">
                <a:extLst>
                  <a:ext uri="{FF2B5EF4-FFF2-40B4-BE49-F238E27FC236}">
                    <a16:creationId xmlns:a16="http://schemas.microsoft.com/office/drawing/2014/main" id="{F8E8BC34-6E0F-A442-BC49-2BCDB7CB6E1E}"/>
                  </a:ext>
                </a:extLst>
              </p:cNvPr>
              <p:cNvSpPr/>
              <p:nvPr/>
            </p:nvSpPr>
            <p:spPr>
              <a:xfrm>
                <a:off x="1558794" y="1118572"/>
                <a:ext cx="106919" cy="68440"/>
              </a:xfrm>
              <a:custGeom>
                <a:avLst/>
                <a:gdLst>
                  <a:gd name="connsiteX0" fmla="*/ 150975 w 293070"/>
                  <a:gd name="connsiteY0" fmla="*/ 0 h 230894"/>
                  <a:gd name="connsiteX1" fmla="*/ 230903 w 293070"/>
                  <a:gd name="connsiteY1" fmla="*/ 79925 h 230894"/>
                  <a:gd name="connsiteX2" fmla="*/ 293070 w 293070"/>
                  <a:gd name="connsiteY2" fmla="*/ 230894 h 230894"/>
                  <a:gd name="connsiteX3" fmla="*/ 150975 w 293070"/>
                  <a:gd name="connsiteY3" fmla="*/ 186491 h 230894"/>
                  <a:gd name="connsiteX4" fmla="*/ 0 w 293070"/>
                  <a:gd name="connsiteY4" fmla="*/ 71044 h 230894"/>
                  <a:gd name="connsiteX5" fmla="*/ 150975 w 293070"/>
                  <a:gd name="connsiteY5" fmla="*/ 0 h 230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93070" h="230894">
                    <a:moveTo>
                      <a:pt x="150975" y="0"/>
                    </a:moveTo>
                    <a:lnTo>
                      <a:pt x="230903" y="79925"/>
                    </a:lnTo>
                    <a:lnTo>
                      <a:pt x="293070" y="230894"/>
                    </a:lnTo>
                    <a:lnTo>
                      <a:pt x="150975" y="186491"/>
                    </a:lnTo>
                    <a:lnTo>
                      <a:pt x="0" y="71044"/>
                    </a:lnTo>
                    <a:lnTo>
                      <a:pt x="150975" y="0"/>
                    </a:lnTo>
                    <a:close/>
                  </a:path>
                </a:pathLst>
              </a:custGeom>
              <a:solidFill>
                <a:srgbClr val="32D917"/>
              </a:soli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id="{E2D5A739-4DD0-C140-AC25-F782E4620AD8}"/>
                  </a:ext>
                </a:extLst>
              </p:cNvPr>
              <p:cNvSpPr/>
              <p:nvPr/>
            </p:nvSpPr>
            <p:spPr>
              <a:xfrm>
                <a:off x="1513434" y="1150159"/>
                <a:ext cx="155520" cy="139513"/>
              </a:xfrm>
              <a:custGeom>
                <a:avLst/>
                <a:gdLst>
                  <a:gd name="connsiteX0" fmla="*/ 426284 w 426284"/>
                  <a:gd name="connsiteY0" fmla="*/ 133209 h 470669"/>
                  <a:gd name="connsiteX1" fmla="*/ 390760 w 426284"/>
                  <a:gd name="connsiteY1" fmla="*/ 355222 h 470669"/>
                  <a:gd name="connsiteX2" fmla="*/ 186499 w 426284"/>
                  <a:gd name="connsiteY2" fmla="*/ 470669 h 470669"/>
                  <a:gd name="connsiteX3" fmla="*/ 79928 w 426284"/>
                  <a:gd name="connsiteY3" fmla="*/ 417386 h 470669"/>
                  <a:gd name="connsiteX4" fmla="*/ 0 w 426284"/>
                  <a:gd name="connsiteY4" fmla="*/ 310819 h 470669"/>
                  <a:gd name="connsiteX5" fmla="*/ 26643 w 426284"/>
                  <a:gd name="connsiteY5" fmla="*/ 159850 h 470669"/>
                  <a:gd name="connsiteX6" fmla="*/ 115452 w 426284"/>
                  <a:gd name="connsiteY6" fmla="*/ 0 h 470669"/>
                  <a:gd name="connsiteX7" fmla="*/ 248666 w 426284"/>
                  <a:gd name="connsiteY7" fmla="*/ 88806 h 470669"/>
                  <a:gd name="connsiteX8" fmla="*/ 426284 w 426284"/>
                  <a:gd name="connsiteY8" fmla="*/ 133209 h 4706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26284" h="470669">
                    <a:moveTo>
                      <a:pt x="426284" y="133209"/>
                    </a:moveTo>
                    <a:lnTo>
                      <a:pt x="390760" y="355222"/>
                    </a:lnTo>
                    <a:lnTo>
                      <a:pt x="186499" y="470669"/>
                    </a:lnTo>
                    <a:lnTo>
                      <a:pt x="79928" y="417386"/>
                    </a:lnTo>
                    <a:lnTo>
                      <a:pt x="0" y="310819"/>
                    </a:lnTo>
                    <a:lnTo>
                      <a:pt x="26643" y="159850"/>
                    </a:lnTo>
                    <a:lnTo>
                      <a:pt x="115452" y="0"/>
                    </a:lnTo>
                    <a:lnTo>
                      <a:pt x="248666" y="88806"/>
                    </a:lnTo>
                    <a:lnTo>
                      <a:pt x="426284" y="133209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D2A73E91-33C7-F945-AD7B-5A5FB17F96A0}"/>
                  </a:ext>
                </a:extLst>
              </p:cNvPr>
              <p:cNvSpPr/>
              <p:nvPr/>
            </p:nvSpPr>
            <p:spPr>
              <a:xfrm>
                <a:off x="1555554" y="1263349"/>
                <a:ext cx="142560" cy="134248"/>
              </a:xfrm>
              <a:custGeom>
                <a:avLst/>
                <a:gdLst>
                  <a:gd name="connsiteX0" fmla="*/ 390760 w 390760"/>
                  <a:gd name="connsiteY0" fmla="*/ 275297 h 452907"/>
                  <a:gd name="connsiteX1" fmla="*/ 328593 w 390760"/>
                  <a:gd name="connsiteY1" fmla="*/ 115447 h 452907"/>
                  <a:gd name="connsiteX2" fmla="*/ 284189 w 390760"/>
                  <a:gd name="connsiteY2" fmla="*/ 0 h 452907"/>
                  <a:gd name="connsiteX3" fmla="*/ 53285 w 390760"/>
                  <a:gd name="connsiteY3" fmla="*/ 115447 h 452907"/>
                  <a:gd name="connsiteX4" fmla="*/ 0 w 390760"/>
                  <a:gd name="connsiteY4" fmla="*/ 310819 h 452907"/>
                  <a:gd name="connsiteX5" fmla="*/ 0 w 390760"/>
                  <a:gd name="connsiteY5" fmla="*/ 452907 h 452907"/>
                  <a:gd name="connsiteX6" fmla="*/ 275308 w 390760"/>
                  <a:gd name="connsiteY6" fmla="*/ 372983 h 452907"/>
                  <a:gd name="connsiteX7" fmla="*/ 390760 w 390760"/>
                  <a:gd name="connsiteY7" fmla="*/ 275297 h 4529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90760" h="452907">
                    <a:moveTo>
                      <a:pt x="390760" y="275297"/>
                    </a:moveTo>
                    <a:lnTo>
                      <a:pt x="328593" y="115447"/>
                    </a:lnTo>
                    <a:lnTo>
                      <a:pt x="284189" y="0"/>
                    </a:lnTo>
                    <a:lnTo>
                      <a:pt x="53285" y="115447"/>
                    </a:lnTo>
                    <a:lnTo>
                      <a:pt x="0" y="310819"/>
                    </a:lnTo>
                    <a:lnTo>
                      <a:pt x="0" y="452907"/>
                    </a:lnTo>
                    <a:lnTo>
                      <a:pt x="275308" y="372983"/>
                    </a:lnTo>
                    <a:lnTo>
                      <a:pt x="390760" y="275297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E37E4B2F-B359-F94D-AEE3-2BC79E8206D2}"/>
                  </a:ext>
                </a:extLst>
              </p:cNvPr>
              <p:cNvSpPr/>
              <p:nvPr/>
            </p:nvSpPr>
            <p:spPr>
              <a:xfrm>
                <a:off x="1698113" y="1329157"/>
                <a:ext cx="51840" cy="147410"/>
              </a:xfrm>
              <a:custGeom>
                <a:avLst/>
                <a:gdLst>
                  <a:gd name="connsiteX0" fmla="*/ 106571 w 142094"/>
                  <a:gd name="connsiteY0" fmla="*/ 0 h 497311"/>
                  <a:gd name="connsiteX1" fmla="*/ 142094 w 142094"/>
                  <a:gd name="connsiteY1" fmla="*/ 213133 h 497311"/>
                  <a:gd name="connsiteX2" fmla="*/ 35523 w 142094"/>
                  <a:gd name="connsiteY2" fmla="*/ 497311 h 497311"/>
                  <a:gd name="connsiteX3" fmla="*/ 0 w 142094"/>
                  <a:gd name="connsiteY3" fmla="*/ 381864 h 497311"/>
                  <a:gd name="connsiteX4" fmla="*/ 0 w 142094"/>
                  <a:gd name="connsiteY4" fmla="*/ 195372 h 497311"/>
                  <a:gd name="connsiteX5" fmla="*/ 8881 w 142094"/>
                  <a:gd name="connsiteY5" fmla="*/ 71045 h 497311"/>
                  <a:gd name="connsiteX6" fmla="*/ 106571 w 142094"/>
                  <a:gd name="connsiteY6" fmla="*/ 0 h 497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42094" h="497311">
                    <a:moveTo>
                      <a:pt x="106571" y="0"/>
                    </a:moveTo>
                    <a:lnTo>
                      <a:pt x="142094" y="213133"/>
                    </a:lnTo>
                    <a:lnTo>
                      <a:pt x="35523" y="497311"/>
                    </a:lnTo>
                    <a:lnTo>
                      <a:pt x="0" y="381864"/>
                    </a:lnTo>
                    <a:lnTo>
                      <a:pt x="0" y="195372"/>
                    </a:lnTo>
                    <a:lnTo>
                      <a:pt x="8881" y="71045"/>
                    </a:lnTo>
                    <a:lnTo>
                      <a:pt x="106571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 w="127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7" name="Freeform 36">
                <a:extLst>
                  <a:ext uri="{FF2B5EF4-FFF2-40B4-BE49-F238E27FC236}">
                    <a16:creationId xmlns:a16="http://schemas.microsoft.com/office/drawing/2014/main" id="{1744E331-67B2-4342-A83E-184861E64416}"/>
                  </a:ext>
                </a:extLst>
              </p:cNvPr>
              <p:cNvSpPr/>
              <p:nvPr/>
            </p:nvSpPr>
            <p:spPr>
              <a:xfrm>
                <a:off x="1555554" y="1360745"/>
                <a:ext cx="145799" cy="121087"/>
              </a:xfrm>
              <a:custGeom>
                <a:avLst/>
                <a:gdLst>
                  <a:gd name="connsiteX0" fmla="*/ 257546 w 293070"/>
                  <a:gd name="connsiteY0" fmla="*/ 0 h 408505"/>
                  <a:gd name="connsiteX1" fmla="*/ 257546 w 293070"/>
                  <a:gd name="connsiteY1" fmla="*/ 266416 h 408505"/>
                  <a:gd name="connsiteX2" fmla="*/ 293070 w 293070"/>
                  <a:gd name="connsiteY2" fmla="*/ 408505 h 408505"/>
                  <a:gd name="connsiteX3" fmla="*/ 177618 w 293070"/>
                  <a:gd name="connsiteY3" fmla="*/ 399624 h 408505"/>
                  <a:gd name="connsiteX4" fmla="*/ 62166 w 293070"/>
                  <a:gd name="connsiteY4" fmla="*/ 372983 h 408505"/>
                  <a:gd name="connsiteX5" fmla="*/ 0 w 293070"/>
                  <a:gd name="connsiteY5" fmla="*/ 204252 h 408505"/>
                  <a:gd name="connsiteX6" fmla="*/ 0 w 293070"/>
                  <a:gd name="connsiteY6" fmla="*/ 133208 h 408505"/>
                  <a:gd name="connsiteX7" fmla="*/ 150975 w 293070"/>
                  <a:gd name="connsiteY7" fmla="*/ 88805 h 408505"/>
                  <a:gd name="connsiteX8" fmla="*/ 257546 w 293070"/>
                  <a:gd name="connsiteY8" fmla="*/ 0 h 4085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3070" h="408505">
                    <a:moveTo>
                      <a:pt x="257546" y="0"/>
                    </a:moveTo>
                    <a:lnTo>
                      <a:pt x="257546" y="266416"/>
                    </a:lnTo>
                    <a:lnTo>
                      <a:pt x="293070" y="408505"/>
                    </a:lnTo>
                    <a:lnTo>
                      <a:pt x="177618" y="399624"/>
                    </a:lnTo>
                    <a:lnTo>
                      <a:pt x="62166" y="372983"/>
                    </a:lnTo>
                    <a:lnTo>
                      <a:pt x="0" y="204252"/>
                    </a:lnTo>
                    <a:lnTo>
                      <a:pt x="0" y="133208"/>
                    </a:lnTo>
                    <a:lnTo>
                      <a:pt x="150975" y="88805"/>
                    </a:lnTo>
                    <a:lnTo>
                      <a:pt x="257546" y="0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7A5F65C0-91AC-2142-8564-F68C3E4C809F}"/>
                  </a:ext>
                </a:extLst>
              </p:cNvPr>
              <p:cNvSpPr/>
              <p:nvPr/>
            </p:nvSpPr>
            <p:spPr>
              <a:xfrm>
                <a:off x="1435674" y="1360745"/>
                <a:ext cx="136079" cy="134248"/>
              </a:xfrm>
              <a:custGeom>
                <a:avLst/>
                <a:gdLst>
                  <a:gd name="connsiteX0" fmla="*/ 301950 w 372998"/>
                  <a:gd name="connsiteY0" fmla="*/ 0 h 452908"/>
                  <a:gd name="connsiteX1" fmla="*/ 177618 w 372998"/>
                  <a:gd name="connsiteY1" fmla="*/ 177611 h 452908"/>
                  <a:gd name="connsiteX2" fmla="*/ 35523 w 372998"/>
                  <a:gd name="connsiteY2" fmla="*/ 257536 h 452908"/>
                  <a:gd name="connsiteX3" fmla="*/ 0 w 372998"/>
                  <a:gd name="connsiteY3" fmla="*/ 444027 h 452908"/>
                  <a:gd name="connsiteX4" fmla="*/ 177618 w 372998"/>
                  <a:gd name="connsiteY4" fmla="*/ 452908 h 452908"/>
                  <a:gd name="connsiteX5" fmla="*/ 372998 w 372998"/>
                  <a:gd name="connsiteY5" fmla="*/ 390744 h 452908"/>
                  <a:gd name="connsiteX6" fmla="*/ 301950 w 372998"/>
                  <a:gd name="connsiteY6" fmla="*/ 222013 h 452908"/>
                  <a:gd name="connsiteX7" fmla="*/ 301950 w 372998"/>
                  <a:gd name="connsiteY7" fmla="*/ 0 h 452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2998" h="452908">
                    <a:moveTo>
                      <a:pt x="301950" y="0"/>
                    </a:moveTo>
                    <a:lnTo>
                      <a:pt x="177618" y="177611"/>
                    </a:lnTo>
                    <a:lnTo>
                      <a:pt x="35523" y="257536"/>
                    </a:lnTo>
                    <a:lnTo>
                      <a:pt x="0" y="444027"/>
                    </a:lnTo>
                    <a:lnTo>
                      <a:pt x="177618" y="452908"/>
                    </a:lnTo>
                    <a:lnTo>
                      <a:pt x="372998" y="390744"/>
                    </a:lnTo>
                    <a:lnTo>
                      <a:pt x="301950" y="222013"/>
                    </a:lnTo>
                    <a:lnTo>
                      <a:pt x="301950" y="0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39" name="Freeform 38">
                <a:extLst>
                  <a:ext uri="{FF2B5EF4-FFF2-40B4-BE49-F238E27FC236}">
                    <a16:creationId xmlns:a16="http://schemas.microsoft.com/office/drawing/2014/main" id="{D6A51B91-C653-CE49-8BBD-6EBEC2A2F99C}"/>
                  </a:ext>
                </a:extLst>
              </p:cNvPr>
              <p:cNvSpPr/>
              <p:nvPr/>
            </p:nvSpPr>
            <p:spPr>
              <a:xfrm>
                <a:off x="1642077" y="1489729"/>
                <a:ext cx="65756" cy="118454"/>
              </a:xfrm>
              <a:custGeom>
                <a:avLst/>
                <a:gdLst>
                  <a:gd name="connsiteX0" fmla="*/ 180240 w 180240"/>
                  <a:gd name="connsiteY0" fmla="*/ 0 h 399624"/>
                  <a:gd name="connsiteX1" fmla="*/ 144717 w 180240"/>
                  <a:gd name="connsiteY1" fmla="*/ 266416 h 399624"/>
                  <a:gd name="connsiteX2" fmla="*/ 64789 w 180240"/>
                  <a:gd name="connsiteY2" fmla="*/ 399624 h 399624"/>
                  <a:gd name="connsiteX3" fmla="*/ 47027 w 180240"/>
                  <a:gd name="connsiteY3" fmla="*/ 204252 h 399624"/>
                  <a:gd name="connsiteX4" fmla="*/ 64789 w 180240"/>
                  <a:gd name="connsiteY4" fmla="*/ 186491 h 399624"/>
                  <a:gd name="connsiteX5" fmla="*/ 100312 w 180240"/>
                  <a:gd name="connsiteY5" fmla="*/ 106566 h 399624"/>
                  <a:gd name="connsiteX6" fmla="*/ 180240 w 180240"/>
                  <a:gd name="connsiteY6" fmla="*/ 0 h 399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0240" h="399624">
                    <a:moveTo>
                      <a:pt x="180240" y="0"/>
                    </a:moveTo>
                    <a:lnTo>
                      <a:pt x="144717" y="266416"/>
                    </a:lnTo>
                    <a:lnTo>
                      <a:pt x="64789" y="399624"/>
                    </a:lnTo>
                    <a:cubicBezTo>
                      <a:pt x="55773" y="368068"/>
                      <a:pt x="0" y="251276"/>
                      <a:pt x="47027" y="204252"/>
                    </a:cubicBezTo>
                    <a:lnTo>
                      <a:pt x="64789" y="186491"/>
                    </a:lnTo>
                    <a:lnTo>
                      <a:pt x="100312" y="106566"/>
                    </a:lnTo>
                    <a:lnTo>
                      <a:pt x="180240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id="{6B956826-14C0-7746-A1E8-24A400B5EF0B}"/>
                  </a:ext>
                </a:extLst>
              </p:cNvPr>
              <p:cNvSpPr/>
              <p:nvPr/>
            </p:nvSpPr>
            <p:spPr>
              <a:xfrm>
                <a:off x="1542594" y="1479200"/>
                <a:ext cx="145799" cy="129286"/>
              </a:xfrm>
              <a:custGeom>
                <a:avLst/>
                <a:gdLst>
                  <a:gd name="connsiteX0" fmla="*/ 399641 w 399641"/>
                  <a:gd name="connsiteY0" fmla="*/ 26642 h 461789"/>
                  <a:gd name="connsiteX1" fmla="*/ 284189 w 399641"/>
                  <a:gd name="connsiteY1" fmla="*/ 266417 h 461789"/>
                  <a:gd name="connsiteX2" fmla="*/ 257547 w 399641"/>
                  <a:gd name="connsiteY2" fmla="*/ 355222 h 461789"/>
                  <a:gd name="connsiteX3" fmla="*/ 301951 w 399641"/>
                  <a:gd name="connsiteY3" fmla="*/ 461789 h 461789"/>
                  <a:gd name="connsiteX4" fmla="*/ 26643 w 399641"/>
                  <a:gd name="connsiteY4" fmla="*/ 426266 h 461789"/>
                  <a:gd name="connsiteX5" fmla="*/ 0 w 399641"/>
                  <a:gd name="connsiteY5" fmla="*/ 257536 h 461789"/>
                  <a:gd name="connsiteX6" fmla="*/ 97690 w 399641"/>
                  <a:gd name="connsiteY6" fmla="*/ 0 h 461789"/>
                  <a:gd name="connsiteX7" fmla="*/ 328594 w 399641"/>
                  <a:gd name="connsiteY7" fmla="*/ 17761 h 461789"/>
                  <a:gd name="connsiteX8" fmla="*/ 399641 w 399641"/>
                  <a:gd name="connsiteY8" fmla="*/ 26642 h 4617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99641" h="461789">
                    <a:moveTo>
                      <a:pt x="399641" y="26642"/>
                    </a:moveTo>
                    <a:lnTo>
                      <a:pt x="284189" y="266417"/>
                    </a:lnTo>
                    <a:lnTo>
                      <a:pt x="257547" y="355222"/>
                    </a:lnTo>
                    <a:lnTo>
                      <a:pt x="301951" y="461789"/>
                    </a:lnTo>
                    <a:lnTo>
                      <a:pt x="26643" y="426266"/>
                    </a:lnTo>
                    <a:lnTo>
                      <a:pt x="0" y="257536"/>
                    </a:lnTo>
                    <a:lnTo>
                      <a:pt x="97690" y="0"/>
                    </a:lnTo>
                    <a:lnTo>
                      <a:pt x="328594" y="17761"/>
                    </a:lnTo>
                    <a:lnTo>
                      <a:pt x="399641" y="26642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41" name="Freeform 40">
                <a:extLst>
                  <a:ext uri="{FF2B5EF4-FFF2-40B4-BE49-F238E27FC236}">
                    <a16:creationId xmlns:a16="http://schemas.microsoft.com/office/drawing/2014/main" id="{77121928-E8FA-7C43-AAAB-321465D3A8EA}"/>
                  </a:ext>
                </a:extLst>
              </p:cNvPr>
              <p:cNvSpPr/>
              <p:nvPr/>
            </p:nvSpPr>
            <p:spPr>
              <a:xfrm>
                <a:off x="1076036" y="1160689"/>
                <a:ext cx="87480" cy="68440"/>
              </a:xfrm>
              <a:custGeom>
                <a:avLst/>
                <a:gdLst>
                  <a:gd name="connsiteX0" fmla="*/ 239785 w 239785"/>
                  <a:gd name="connsiteY0" fmla="*/ 0 h 230894"/>
                  <a:gd name="connsiteX1" fmla="*/ 142095 w 239785"/>
                  <a:gd name="connsiteY1" fmla="*/ 159849 h 230894"/>
                  <a:gd name="connsiteX2" fmla="*/ 0 w 239785"/>
                  <a:gd name="connsiteY2" fmla="*/ 230894 h 230894"/>
                  <a:gd name="connsiteX3" fmla="*/ 44405 w 239785"/>
                  <a:gd name="connsiteY3" fmla="*/ 62163 h 230894"/>
                  <a:gd name="connsiteX4" fmla="*/ 239785 w 239785"/>
                  <a:gd name="connsiteY4" fmla="*/ 0 h 230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9785" h="230894">
                    <a:moveTo>
                      <a:pt x="239785" y="0"/>
                    </a:moveTo>
                    <a:cubicBezTo>
                      <a:pt x="149538" y="162437"/>
                      <a:pt x="211930" y="159849"/>
                      <a:pt x="142095" y="159849"/>
                    </a:cubicBezTo>
                    <a:lnTo>
                      <a:pt x="0" y="230894"/>
                    </a:lnTo>
                    <a:lnTo>
                      <a:pt x="44405" y="62163"/>
                    </a:lnTo>
                    <a:lnTo>
                      <a:pt x="239785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42" name="Freeform 41">
                <a:extLst>
                  <a:ext uri="{FF2B5EF4-FFF2-40B4-BE49-F238E27FC236}">
                    <a16:creationId xmlns:a16="http://schemas.microsoft.com/office/drawing/2014/main" id="{C1A45592-857D-814B-B983-EACD8C5214E3}"/>
                  </a:ext>
                </a:extLst>
              </p:cNvPr>
              <p:cNvSpPr/>
              <p:nvPr/>
            </p:nvSpPr>
            <p:spPr>
              <a:xfrm>
                <a:off x="1079275" y="1165953"/>
                <a:ext cx="155520" cy="131616"/>
              </a:xfrm>
              <a:custGeom>
                <a:avLst/>
                <a:gdLst>
                  <a:gd name="connsiteX0" fmla="*/ 230904 w 426284"/>
                  <a:gd name="connsiteY0" fmla="*/ 0 h 444027"/>
                  <a:gd name="connsiteX1" fmla="*/ 248666 w 426284"/>
                  <a:gd name="connsiteY1" fmla="*/ 186491 h 444027"/>
                  <a:gd name="connsiteX2" fmla="*/ 346355 w 426284"/>
                  <a:gd name="connsiteY2" fmla="*/ 275296 h 444027"/>
                  <a:gd name="connsiteX3" fmla="*/ 426284 w 426284"/>
                  <a:gd name="connsiteY3" fmla="*/ 301938 h 444027"/>
                  <a:gd name="connsiteX4" fmla="*/ 284189 w 426284"/>
                  <a:gd name="connsiteY4" fmla="*/ 444027 h 444027"/>
                  <a:gd name="connsiteX5" fmla="*/ 106571 w 426284"/>
                  <a:gd name="connsiteY5" fmla="*/ 417385 h 444027"/>
                  <a:gd name="connsiteX6" fmla="*/ 0 w 426284"/>
                  <a:gd name="connsiteY6" fmla="*/ 239774 h 444027"/>
                  <a:gd name="connsiteX7" fmla="*/ 204261 w 426284"/>
                  <a:gd name="connsiteY7" fmla="*/ 159849 h 444027"/>
                  <a:gd name="connsiteX8" fmla="*/ 230904 w 426284"/>
                  <a:gd name="connsiteY8" fmla="*/ 0 h 444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26284" h="444027">
                    <a:moveTo>
                      <a:pt x="230904" y="0"/>
                    </a:moveTo>
                    <a:lnTo>
                      <a:pt x="248666" y="186491"/>
                    </a:lnTo>
                    <a:lnTo>
                      <a:pt x="346355" y="275296"/>
                    </a:lnTo>
                    <a:lnTo>
                      <a:pt x="426284" y="301938"/>
                    </a:lnTo>
                    <a:lnTo>
                      <a:pt x="284189" y="444027"/>
                    </a:lnTo>
                    <a:lnTo>
                      <a:pt x="106571" y="417385"/>
                    </a:lnTo>
                    <a:lnTo>
                      <a:pt x="0" y="239774"/>
                    </a:lnTo>
                    <a:lnTo>
                      <a:pt x="204261" y="159849"/>
                    </a:lnTo>
                    <a:lnTo>
                      <a:pt x="230904" y="0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id="{603F86A2-C65C-1247-A4F9-59C22E7BEC94}"/>
                  </a:ext>
                </a:extLst>
              </p:cNvPr>
              <p:cNvSpPr/>
              <p:nvPr/>
            </p:nvSpPr>
            <p:spPr>
              <a:xfrm>
                <a:off x="1020956" y="1187012"/>
                <a:ext cx="55080" cy="105293"/>
              </a:xfrm>
              <a:custGeom>
                <a:avLst/>
                <a:gdLst>
                  <a:gd name="connsiteX0" fmla="*/ 150975 w 150975"/>
                  <a:gd name="connsiteY0" fmla="*/ 0 h 355222"/>
                  <a:gd name="connsiteX1" fmla="*/ 133214 w 150975"/>
                  <a:gd name="connsiteY1" fmla="*/ 177611 h 355222"/>
                  <a:gd name="connsiteX2" fmla="*/ 35524 w 150975"/>
                  <a:gd name="connsiteY2" fmla="*/ 355222 h 355222"/>
                  <a:gd name="connsiteX3" fmla="*/ 0 w 150975"/>
                  <a:gd name="connsiteY3" fmla="*/ 213133 h 355222"/>
                  <a:gd name="connsiteX4" fmla="*/ 71047 w 150975"/>
                  <a:gd name="connsiteY4" fmla="*/ 62164 h 355222"/>
                  <a:gd name="connsiteX5" fmla="*/ 150975 w 150975"/>
                  <a:gd name="connsiteY5" fmla="*/ 0 h 3552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50975" h="355222">
                    <a:moveTo>
                      <a:pt x="150975" y="0"/>
                    </a:moveTo>
                    <a:lnTo>
                      <a:pt x="133214" y="177611"/>
                    </a:lnTo>
                    <a:lnTo>
                      <a:pt x="35524" y="355222"/>
                    </a:lnTo>
                    <a:lnTo>
                      <a:pt x="0" y="213133"/>
                    </a:lnTo>
                    <a:lnTo>
                      <a:pt x="71047" y="62164"/>
                    </a:lnTo>
                    <a:lnTo>
                      <a:pt x="150975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44" name="Freeform 43">
                <a:extLst>
                  <a:ext uri="{FF2B5EF4-FFF2-40B4-BE49-F238E27FC236}">
                    <a16:creationId xmlns:a16="http://schemas.microsoft.com/office/drawing/2014/main" id="{87A3598B-3409-1346-9E4A-B7EA21FC1208}"/>
                  </a:ext>
                </a:extLst>
              </p:cNvPr>
              <p:cNvSpPr/>
              <p:nvPr/>
            </p:nvSpPr>
            <p:spPr>
              <a:xfrm>
                <a:off x="1033916" y="1247555"/>
                <a:ext cx="152279" cy="142146"/>
              </a:xfrm>
              <a:custGeom>
                <a:avLst/>
                <a:gdLst>
                  <a:gd name="connsiteX0" fmla="*/ 124332 w 417402"/>
                  <a:gd name="connsiteY0" fmla="*/ 0 h 479550"/>
                  <a:gd name="connsiteX1" fmla="*/ 213141 w 417402"/>
                  <a:gd name="connsiteY1" fmla="*/ 159850 h 479550"/>
                  <a:gd name="connsiteX2" fmla="*/ 417402 w 417402"/>
                  <a:gd name="connsiteY2" fmla="*/ 195372 h 479550"/>
                  <a:gd name="connsiteX3" fmla="*/ 310831 w 417402"/>
                  <a:gd name="connsiteY3" fmla="*/ 346342 h 479550"/>
                  <a:gd name="connsiteX4" fmla="*/ 248665 w 417402"/>
                  <a:gd name="connsiteY4" fmla="*/ 479550 h 479550"/>
                  <a:gd name="connsiteX5" fmla="*/ 71047 w 417402"/>
                  <a:gd name="connsiteY5" fmla="*/ 381864 h 479550"/>
                  <a:gd name="connsiteX6" fmla="*/ 0 w 417402"/>
                  <a:gd name="connsiteY6" fmla="*/ 150970 h 479550"/>
                  <a:gd name="connsiteX7" fmla="*/ 124332 w 417402"/>
                  <a:gd name="connsiteY7" fmla="*/ 0 h 479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17402" h="479550">
                    <a:moveTo>
                      <a:pt x="124332" y="0"/>
                    </a:moveTo>
                    <a:lnTo>
                      <a:pt x="213141" y="159850"/>
                    </a:lnTo>
                    <a:lnTo>
                      <a:pt x="417402" y="195372"/>
                    </a:lnTo>
                    <a:lnTo>
                      <a:pt x="310831" y="346342"/>
                    </a:lnTo>
                    <a:lnTo>
                      <a:pt x="248665" y="479550"/>
                    </a:lnTo>
                    <a:lnTo>
                      <a:pt x="71047" y="381864"/>
                    </a:lnTo>
                    <a:lnTo>
                      <a:pt x="0" y="150970"/>
                    </a:lnTo>
                    <a:lnTo>
                      <a:pt x="124332" y="0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45" name="Freeform 44">
                <a:extLst>
                  <a:ext uri="{FF2B5EF4-FFF2-40B4-BE49-F238E27FC236}">
                    <a16:creationId xmlns:a16="http://schemas.microsoft.com/office/drawing/2014/main" id="{CB80E892-B0B1-5C4C-905D-1ADC735C3B9C}"/>
                  </a:ext>
                </a:extLst>
              </p:cNvPr>
              <p:cNvSpPr/>
              <p:nvPr/>
            </p:nvSpPr>
            <p:spPr>
              <a:xfrm>
                <a:off x="965876" y="1260717"/>
                <a:ext cx="58320" cy="68440"/>
              </a:xfrm>
              <a:custGeom>
                <a:avLst/>
                <a:gdLst>
                  <a:gd name="connsiteX0" fmla="*/ 124332 w 159856"/>
                  <a:gd name="connsiteY0" fmla="*/ 0 h 230894"/>
                  <a:gd name="connsiteX1" fmla="*/ 159856 w 159856"/>
                  <a:gd name="connsiteY1" fmla="*/ 79925 h 230894"/>
                  <a:gd name="connsiteX2" fmla="*/ 0 w 159856"/>
                  <a:gd name="connsiteY2" fmla="*/ 230894 h 230894"/>
                  <a:gd name="connsiteX3" fmla="*/ 0 w 159856"/>
                  <a:gd name="connsiteY3" fmla="*/ 106567 h 230894"/>
                  <a:gd name="connsiteX4" fmla="*/ 124332 w 159856"/>
                  <a:gd name="connsiteY4" fmla="*/ 0 h 230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9856" h="230894">
                    <a:moveTo>
                      <a:pt x="124332" y="0"/>
                    </a:moveTo>
                    <a:lnTo>
                      <a:pt x="159856" y="79925"/>
                    </a:lnTo>
                    <a:lnTo>
                      <a:pt x="0" y="230894"/>
                    </a:lnTo>
                    <a:lnTo>
                      <a:pt x="0" y="106567"/>
                    </a:lnTo>
                    <a:lnTo>
                      <a:pt x="124332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id="{6088C865-3845-3F4F-A0A6-957E806BAEA7}"/>
                  </a:ext>
                </a:extLst>
              </p:cNvPr>
              <p:cNvSpPr/>
              <p:nvPr/>
            </p:nvSpPr>
            <p:spPr>
              <a:xfrm>
                <a:off x="969117" y="1300202"/>
                <a:ext cx="80999" cy="128984"/>
              </a:xfrm>
              <a:custGeom>
                <a:avLst/>
                <a:gdLst>
                  <a:gd name="connsiteX0" fmla="*/ 159856 w 222022"/>
                  <a:gd name="connsiteY0" fmla="*/ 0 h 435146"/>
                  <a:gd name="connsiteX1" fmla="*/ 222022 w 222022"/>
                  <a:gd name="connsiteY1" fmla="*/ 213133 h 435146"/>
                  <a:gd name="connsiteX2" fmla="*/ 115451 w 222022"/>
                  <a:gd name="connsiteY2" fmla="*/ 435146 h 435146"/>
                  <a:gd name="connsiteX3" fmla="*/ 26642 w 222022"/>
                  <a:gd name="connsiteY3" fmla="*/ 310819 h 435146"/>
                  <a:gd name="connsiteX4" fmla="*/ 0 w 222022"/>
                  <a:gd name="connsiteY4" fmla="*/ 133208 h 435146"/>
                  <a:gd name="connsiteX5" fmla="*/ 159856 w 222022"/>
                  <a:gd name="connsiteY5" fmla="*/ 0 h 4351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2022" h="435146">
                    <a:moveTo>
                      <a:pt x="159856" y="0"/>
                    </a:moveTo>
                    <a:lnTo>
                      <a:pt x="222022" y="213133"/>
                    </a:lnTo>
                    <a:lnTo>
                      <a:pt x="115451" y="435146"/>
                    </a:lnTo>
                    <a:lnTo>
                      <a:pt x="26642" y="310819"/>
                    </a:lnTo>
                    <a:lnTo>
                      <a:pt x="0" y="133208"/>
                    </a:lnTo>
                    <a:lnTo>
                      <a:pt x="159856" y="0"/>
                    </a:lnTo>
                    <a:close/>
                  </a:path>
                </a:pathLst>
              </a:custGeom>
              <a:gradFill flip="none" rotWithShape="1">
                <a:gsLst>
                  <a:gs pos="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47" name="Freeform 46">
                <a:extLst>
                  <a:ext uri="{FF2B5EF4-FFF2-40B4-BE49-F238E27FC236}">
                    <a16:creationId xmlns:a16="http://schemas.microsoft.com/office/drawing/2014/main" id="{69B9B4E3-63CA-0949-9C86-C48A2DDEB763}"/>
                  </a:ext>
                </a:extLst>
              </p:cNvPr>
              <p:cNvSpPr/>
              <p:nvPr/>
            </p:nvSpPr>
            <p:spPr>
              <a:xfrm>
                <a:off x="1017716" y="1373907"/>
                <a:ext cx="132840" cy="123719"/>
              </a:xfrm>
              <a:custGeom>
                <a:avLst/>
                <a:gdLst>
                  <a:gd name="connsiteX0" fmla="*/ 310832 w 364117"/>
                  <a:gd name="connsiteY0" fmla="*/ 62163 h 417385"/>
                  <a:gd name="connsiteX1" fmla="*/ 364117 w 364117"/>
                  <a:gd name="connsiteY1" fmla="*/ 266416 h 417385"/>
                  <a:gd name="connsiteX2" fmla="*/ 275308 w 364117"/>
                  <a:gd name="connsiteY2" fmla="*/ 417385 h 417385"/>
                  <a:gd name="connsiteX3" fmla="*/ 79928 w 364117"/>
                  <a:gd name="connsiteY3" fmla="*/ 346341 h 417385"/>
                  <a:gd name="connsiteX4" fmla="*/ 0 w 364117"/>
                  <a:gd name="connsiteY4" fmla="*/ 213133 h 417385"/>
                  <a:gd name="connsiteX5" fmla="*/ 97690 w 364117"/>
                  <a:gd name="connsiteY5" fmla="*/ 0 h 417385"/>
                  <a:gd name="connsiteX6" fmla="*/ 310832 w 364117"/>
                  <a:gd name="connsiteY6" fmla="*/ 62163 h 4173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64117" h="417385">
                    <a:moveTo>
                      <a:pt x="310832" y="62163"/>
                    </a:moveTo>
                    <a:lnTo>
                      <a:pt x="364117" y="266416"/>
                    </a:lnTo>
                    <a:lnTo>
                      <a:pt x="275308" y="417385"/>
                    </a:lnTo>
                    <a:lnTo>
                      <a:pt x="79928" y="346341"/>
                    </a:lnTo>
                    <a:lnTo>
                      <a:pt x="0" y="213133"/>
                    </a:lnTo>
                    <a:lnTo>
                      <a:pt x="97690" y="0"/>
                    </a:lnTo>
                    <a:lnTo>
                      <a:pt x="310832" y="62163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BC0C96AA-FF0A-3248-A944-B3FB6044CF7D}"/>
                  </a:ext>
                </a:extLst>
              </p:cNvPr>
              <p:cNvSpPr/>
              <p:nvPr/>
            </p:nvSpPr>
            <p:spPr>
              <a:xfrm>
                <a:off x="888117" y="1302834"/>
                <a:ext cx="68040" cy="102660"/>
              </a:xfrm>
              <a:custGeom>
                <a:avLst/>
                <a:gdLst>
                  <a:gd name="connsiteX0" fmla="*/ 177618 w 186499"/>
                  <a:gd name="connsiteY0" fmla="*/ 0 h 346341"/>
                  <a:gd name="connsiteX1" fmla="*/ 0 w 186499"/>
                  <a:gd name="connsiteY1" fmla="*/ 346341 h 346341"/>
                  <a:gd name="connsiteX2" fmla="*/ 71047 w 186499"/>
                  <a:gd name="connsiteY2" fmla="*/ 328580 h 346341"/>
                  <a:gd name="connsiteX3" fmla="*/ 186499 w 186499"/>
                  <a:gd name="connsiteY3" fmla="*/ 142089 h 346341"/>
                  <a:gd name="connsiteX4" fmla="*/ 177618 w 186499"/>
                  <a:gd name="connsiteY4" fmla="*/ 0 h 346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6499" h="346341">
                    <a:moveTo>
                      <a:pt x="177618" y="0"/>
                    </a:moveTo>
                    <a:lnTo>
                      <a:pt x="0" y="346341"/>
                    </a:lnTo>
                    <a:lnTo>
                      <a:pt x="71047" y="328580"/>
                    </a:lnTo>
                    <a:lnTo>
                      <a:pt x="186499" y="142089"/>
                    </a:lnTo>
                    <a:lnTo>
                      <a:pt x="177618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id="{2A59F2C6-7378-2942-A472-44C2693F351A}"/>
                  </a:ext>
                </a:extLst>
              </p:cNvPr>
              <p:cNvSpPr/>
              <p:nvPr/>
            </p:nvSpPr>
            <p:spPr>
              <a:xfrm>
                <a:off x="906398" y="1349664"/>
                <a:ext cx="100440" cy="155307"/>
              </a:xfrm>
              <a:custGeom>
                <a:avLst/>
                <a:gdLst>
                  <a:gd name="connsiteX0" fmla="*/ 159857 w 275308"/>
                  <a:gd name="connsiteY0" fmla="*/ 0 h 523952"/>
                  <a:gd name="connsiteX1" fmla="*/ 168738 w 275308"/>
                  <a:gd name="connsiteY1" fmla="*/ 159849 h 523952"/>
                  <a:gd name="connsiteX2" fmla="*/ 275308 w 275308"/>
                  <a:gd name="connsiteY2" fmla="*/ 293058 h 523952"/>
                  <a:gd name="connsiteX3" fmla="*/ 195380 w 275308"/>
                  <a:gd name="connsiteY3" fmla="*/ 426266 h 523952"/>
                  <a:gd name="connsiteX4" fmla="*/ 177619 w 275308"/>
                  <a:gd name="connsiteY4" fmla="*/ 523952 h 523952"/>
                  <a:gd name="connsiteX5" fmla="*/ 53286 w 275308"/>
                  <a:gd name="connsiteY5" fmla="*/ 319699 h 523952"/>
                  <a:gd name="connsiteX6" fmla="*/ 0 w 275308"/>
                  <a:gd name="connsiteY6" fmla="*/ 213133 h 523952"/>
                  <a:gd name="connsiteX7" fmla="*/ 159857 w 275308"/>
                  <a:gd name="connsiteY7" fmla="*/ 0 h 523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75308" h="523952">
                    <a:moveTo>
                      <a:pt x="159857" y="0"/>
                    </a:moveTo>
                    <a:lnTo>
                      <a:pt x="168738" y="159849"/>
                    </a:lnTo>
                    <a:lnTo>
                      <a:pt x="275308" y="293058"/>
                    </a:lnTo>
                    <a:lnTo>
                      <a:pt x="195380" y="426266"/>
                    </a:lnTo>
                    <a:lnTo>
                      <a:pt x="177619" y="523952"/>
                    </a:lnTo>
                    <a:lnTo>
                      <a:pt x="53286" y="319699"/>
                    </a:lnTo>
                    <a:lnTo>
                      <a:pt x="0" y="213133"/>
                    </a:lnTo>
                    <a:lnTo>
                      <a:pt x="159857" y="0"/>
                    </a:lnTo>
                    <a:close/>
                  </a:path>
                </a:pathLst>
              </a:custGeom>
              <a:gradFill flip="none" rotWithShape="1">
                <a:gsLst>
                  <a:gs pos="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FD274F92-0F0F-7644-93D4-114F16E38326}"/>
                  </a:ext>
                </a:extLst>
              </p:cNvPr>
              <p:cNvSpPr/>
              <p:nvPr/>
            </p:nvSpPr>
            <p:spPr>
              <a:xfrm>
                <a:off x="1123196" y="1237027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F90E04E9-E67E-654F-8074-BFCEF953B487}"/>
                  </a:ext>
                </a:extLst>
              </p:cNvPr>
              <p:cNvSpPr/>
              <p:nvPr/>
            </p:nvSpPr>
            <p:spPr>
              <a:xfrm>
                <a:off x="1458354" y="1519076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E17E9385-143F-ED4A-BB99-49E8A76C87D3}"/>
                  </a:ext>
                </a:extLst>
              </p:cNvPr>
              <p:cNvSpPr/>
              <p:nvPr/>
            </p:nvSpPr>
            <p:spPr>
              <a:xfrm>
                <a:off x="1571754" y="1514880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BE1318D6-149D-0048-9E13-3ED1BD0AE95D}"/>
                  </a:ext>
                </a:extLst>
              </p:cNvPr>
              <p:cNvSpPr/>
              <p:nvPr/>
            </p:nvSpPr>
            <p:spPr>
              <a:xfrm>
                <a:off x="1495794" y="1431071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09F926E3-03A0-A844-AB21-4BC1CBD11B96}"/>
                  </a:ext>
                </a:extLst>
              </p:cNvPr>
              <p:cNvSpPr/>
              <p:nvPr/>
            </p:nvSpPr>
            <p:spPr>
              <a:xfrm>
                <a:off x="1621793" y="1410742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F16F1474-DD5C-5E4A-808C-7EEBA068F365}"/>
                  </a:ext>
                </a:extLst>
              </p:cNvPr>
              <p:cNvSpPr/>
              <p:nvPr/>
            </p:nvSpPr>
            <p:spPr>
              <a:xfrm>
                <a:off x="1595333" y="1306927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1A0B9905-21F5-0748-AEF1-DB0B7ACEB557}"/>
                  </a:ext>
                </a:extLst>
              </p:cNvPr>
              <p:cNvSpPr/>
              <p:nvPr/>
            </p:nvSpPr>
            <p:spPr>
              <a:xfrm>
                <a:off x="983877" y="1342319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D9727A82-268D-C048-B5F1-627614C10CD7}"/>
                  </a:ext>
                </a:extLst>
              </p:cNvPr>
              <p:cNvSpPr/>
              <p:nvPr/>
            </p:nvSpPr>
            <p:spPr>
              <a:xfrm>
                <a:off x="1565273" y="1206899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D6CC2D22-15D0-4447-AAFA-F0C4EA8F1BB8}"/>
                  </a:ext>
                </a:extLst>
              </p:cNvPr>
              <p:cNvSpPr/>
              <p:nvPr/>
            </p:nvSpPr>
            <p:spPr>
              <a:xfrm>
                <a:off x="1433334" y="1150159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5C0F2737-4AAA-D54C-98EF-CB21E891F2A6}"/>
                  </a:ext>
                </a:extLst>
              </p:cNvPr>
              <p:cNvSpPr/>
              <p:nvPr/>
            </p:nvSpPr>
            <p:spPr>
              <a:xfrm>
                <a:off x="1283395" y="1145625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28DBF544-5BD0-E14B-BBB7-1D7726A9AFA1}"/>
                  </a:ext>
                </a:extLst>
              </p:cNvPr>
              <p:cNvSpPr/>
              <p:nvPr/>
            </p:nvSpPr>
            <p:spPr>
              <a:xfrm>
                <a:off x="1186195" y="1170488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8480E1F8-C0D7-B441-91D3-77A5E5C2F306}"/>
                  </a:ext>
                </a:extLst>
              </p:cNvPr>
              <p:cNvSpPr/>
              <p:nvPr/>
            </p:nvSpPr>
            <p:spPr>
              <a:xfrm>
                <a:off x="1059836" y="1291133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E8C1E862-5221-884F-8283-8308573F2A77}"/>
                  </a:ext>
                </a:extLst>
              </p:cNvPr>
              <p:cNvSpPr/>
              <p:nvPr/>
            </p:nvSpPr>
            <p:spPr>
              <a:xfrm>
                <a:off x="927357" y="1400230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58F0D531-A51B-C546-8450-12D0F469B0BE}"/>
                  </a:ext>
                </a:extLst>
              </p:cNvPr>
              <p:cNvSpPr/>
              <p:nvPr/>
            </p:nvSpPr>
            <p:spPr>
              <a:xfrm>
                <a:off x="1051016" y="1410742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8E5D9576-9FE4-484B-9DA0-DA9E6AB77AF9}"/>
                  </a:ext>
                </a:extLst>
              </p:cNvPr>
              <p:cNvSpPr/>
              <p:nvPr/>
            </p:nvSpPr>
            <p:spPr>
              <a:xfrm>
                <a:off x="1394454" y="1094413"/>
                <a:ext cx="50039" cy="1626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65" name="Freeform 64">
                <a:extLst>
                  <a:ext uri="{FF2B5EF4-FFF2-40B4-BE49-F238E27FC236}">
                    <a16:creationId xmlns:a16="http://schemas.microsoft.com/office/drawing/2014/main" id="{618965F4-6C9A-CF4B-A659-DA553FD62260}"/>
                  </a:ext>
                </a:extLst>
              </p:cNvPr>
              <p:cNvSpPr/>
              <p:nvPr/>
            </p:nvSpPr>
            <p:spPr>
              <a:xfrm rot="13860000">
                <a:off x="1594985" y="1137376"/>
                <a:ext cx="40656" cy="20016"/>
              </a:xfrm>
              <a:custGeom>
                <a:avLst/>
                <a:gdLst>
                  <a:gd name="connsiteX0" fmla="*/ 0 w 137160"/>
                  <a:gd name="connsiteY0" fmla="*/ 27432 h 54864"/>
                  <a:gd name="connsiteX1" fmla="*/ 68580 w 137160"/>
                  <a:gd name="connsiteY1" fmla="*/ 0 h 54864"/>
                  <a:gd name="connsiteX2" fmla="*/ 137160 w 137160"/>
                  <a:gd name="connsiteY2" fmla="*/ 27432 h 54864"/>
                  <a:gd name="connsiteX3" fmla="*/ 68580 w 137160"/>
                  <a:gd name="connsiteY3" fmla="*/ 54864 h 54864"/>
                  <a:gd name="connsiteX4" fmla="*/ 0 w 137160"/>
                  <a:gd name="connsiteY4" fmla="*/ 27432 h 54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7160" h="54864">
                    <a:moveTo>
                      <a:pt x="0" y="27432"/>
                    </a:moveTo>
                    <a:cubicBezTo>
                      <a:pt x="0" y="12282"/>
                      <a:pt x="30704" y="0"/>
                      <a:pt x="68580" y="0"/>
                    </a:cubicBezTo>
                    <a:cubicBezTo>
                      <a:pt x="106456" y="0"/>
                      <a:pt x="137160" y="12282"/>
                      <a:pt x="137160" y="27432"/>
                    </a:cubicBezTo>
                    <a:cubicBezTo>
                      <a:pt x="137160" y="42582"/>
                      <a:pt x="106456" y="54864"/>
                      <a:pt x="68580" y="54864"/>
                    </a:cubicBezTo>
                    <a:cubicBezTo>
                      <a:pt x="30704" y="54864"/>
                      <a:pt x="0" y="42582"/>
                      <a:pt x="0" y="274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C2D11096-56FA-9E4C-8F8C-5D50B8D14E5F}"/>
                  </a:ext>
                </a:extLst>
              </p:cNvPr>
              <p:cNvSpPr/>
              <p:nvPr/>
            </p:nvSpPr>
            <p:spPr>
              <a:xfrm>
                <a:off x="1505514" y="1086282"/>
                <a:ext cx="50039" cy="1626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87B463C8-153E-F747-BAC0-31FD5CAA6F30}"/>
                  </a:ext>
                </a:extLst>
              </p:cNvPr>
              <p:cNvSpPr/>
              <p:nvPr/>
            </p:nvSpPr>
            <p:spPr>
              <a:xfrm rot="19440000">
                <a:off x="1094575" y="1182685"/>
                <a:ext cx="50039" cy="1626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677792F6-34F3-DD46-B38C-64B2E72CD35C}"/>
                  </a:ext>
                </a:extLst>
              </p:cNvPr>
              <p:cNvSpPr/>
              <p:nvPr/>
            </p:nvSpPr>
            <p:spPr>
              <a:xfrm rot="6060000">
                <a:off x="1698827" y="1385406"/>
                <a:ext cx="40656" cy="200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27BDD0B3-C17D-A94D-A6A8-4C255869DE34}"/>
                  </a:ext>
                </a:extLst>
              </p:cNvPr>
              <p:cNvSpPr/>
              <p:nvPr/>
            </p:nvSpPr>
            <p:spPr>
              <a:xfrm rot="6060000">
                <a:off x="1656743" y="1550887"/>
                <a:ext cx="40656" cy="200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7A8D25FC-0B07-EC44-8A50-DD9884D5102E}"/>
                  </a:ext>
                </a:extLst>
              </p:cNvPr>
              <p:cNvSpPr/>
              <p:nvPr/>
            </p:nvSpPr>
            <p:spPr>
              <a:xfrm rot="6060000">
                <a:off x="1022407" y="1237547"/>
                <a:ext cx="40656" cy="200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C3375428-1B6D-D948-806B-3B3C2D0B2B8A}"/>
                  </a:ext>
                </a:extLst>
              </p:cNvPr>
              <p:cNvSpPr/>
              <p:nvPr/>
            </p:nvSpPr>
            <p:spPr>
              <a:xfrm rot="6780000">
                <a:off x="918095" y="1342025"/>
                <a:ext cx="37946" cy="10008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6933F100-6D9D-0449-9A32-229C39CFA3AB}"/>
                  </a:ext>
                </a:extLst>
              </p:cNvPr>
              <p:cNvSpPr/>
              <p:nvPr/>
            </p:nvSpPr>
            <p:spPr>
              <a:xfrm rot="19440000">
                <a:off x="963376" y="1287323"/>
                <a:ext cx="50039" cy="1084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73" name="Freeform 72">
                <a:extLst>
                  <a:ext uri="{FF2B5EF4-FFF2-40B4-BE49-F238E27FC236}">
                    <a16:creationId xmlns:a16="http://schemas.microsoft.com/office/drawing/2014/main" id="{CE093624-E010-C045-B2B7-32DDB845D1FE}"/>
                  </a:ext>
                </a:extLst>
              </p:cNvPr>
              <p:cNvSpPr/>
              <p:nvPr/>
            </p:nvSpPr>
            <p:spPr>
              <a:xfrm>
                <a:off x="865437" y="1410759"/>
                <a:ext cx="97199" cy="136881"/>
              </a:xfrm>
              <a:custGeom>
                <a:avLst/>
                <a:gdLst>
                  <a:gd name="connsiteX0" fmla="*/ 79929 w 266427"/>
                  <a:gd name="connsiteY0" fmla="*/ 0 h 461788"/>
                  <a:gd name="connsiteX1" fmla="*/ 44405 w 266427"/>
                  <a:gd name="connsiteY1" fmla="*/ 106567 h 461788"/>
                  <a:gd name="connsiteX2" fmla="*/ 0 w 266427"/>
                  <a:gd name="connsiteY2" fmla="*/ 372983 h 461788"/>
                  <a:gd name="connsiteX3" fmla="*/ 133214 w 266427"/>
                  <a:gd name="connsiteY3" fmla="*/ 461788 h 461788"/>
                  <a:gd name="connsiteX4" fmla="*/ 266427 w 266427"/>
                  <a:gd name="connsiteY4" fmla="*/ 301939 h 461788"/>
                  <a:gd name="connsiteX5" fmla="*/ 79929 w 266427"/>
                  <a:gd name="connsiteY5" fmla="*/ 0 h 461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66427" h="461788">
                    <a:moveTo>
                      <a:pt x="79929" y="0"/>
                    </a:moveTo>
                    <a:lnTo>
                      <a:pt x="44405" y="106567"/>
                    </a:lnTo>
                    <a:lnTo>
                      <a:pt x="0" y="372983"/>
                    </a:lnTo>
                    <a:lnTo>
                      <a:pt x="133214" y="461788"/>
                    </a:lnTo>
                    <a:lnTo>
                      <a:pt x="266427" y="301939"/>
                    </a:lnTo>
                    <a:lnTo>
                      <a:pt x="79929" y="0"/>
                    </a:lnTo>
                    <a:close/>
                  </a:path>
                </a:pathLst>
              </a:custGeom>
              <a:gradFill flip="none" rotWithShape="1">
                <a:gsLst>
                  <a:gs pos="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C2BD81AC-EAED-9C4A-81F5-030BF5F35548}"/>
                  </a:ext>
                </a:extLst>
              </p:cNvPr>
              <p:cNvSpPr/>
              <p:nvPr/>
            </p:nvSpPr>
            <p:spPr>
              <a:xfrm>
                <a:off x="888117" y="1469401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75" name="Freeform 74">
                <a:extLst>
                  <a:ext uri="{FF2B5EF4-FFF2-40B4-BE49-F238E27FC236}">
                    <a16:creationId xmlns:a16="http://schemas.microsoft.com/office/drawing/2014/main" id="{EA1A5781-0E32-3A46-A3A3-627A817263F4}"/>
                  </a:ext>
                </a:extLst>
              </p:cNvPr>
              <p:cNvSpPr/>
              <p:nvPr/>
            </p:nvSpPr>
            <p:spPr>
              <a:xfrm>
                <a:off x="849237" y="1531846"/>
                <a:ext cx="42120" cy="84234"/>
              </a:xfrm>
              <a:custGeom>
                <a:avLst/>
                <a:gdLst>
                  <a:gd name="connsiteX0" fmla="*/ 26643 w 115452"/>
                  <a:gd name="connsiteY0" fmla="*/ 0 h 284177"/>
                  <a:gd name="connsiteX1" fmla="*/ 0 w 115452"/>
                  <a:gd name="connsiteY1" fmla="*/ 284177 h 284177"/>
                  <a:gd name="connsiteX2" fmla="*/ 115452 w 115452"/>
                  <a:gd name="connsiteY2" fmla="*/ 44403 h 284177"/>
                  <a:gd name="connsiteX3" fmla="*/ 26643 w 115452"/>
                  <a:gd name="connsiteY3" fmla="*/ 0 h 284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5452" h="284177">
                    <a:moveTo>
                      <a:pt x="26643" y="0"/>
                    </a:moveTo>
                    <a:lnTo>
                      <a:pt x="0" y="284177"/>
                    </a:lnTo>
                    <a:lnTo>
                      <a:pt x="115452" y="44403"/>
                    </a:lnTo>
                    <a:lnTo>
                      <a:pt x="26643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081D84C0-42A8-574E-991E-684DF4AA2E84}"/>
                  </a:ext>
                </a:extLst>
              </p:cNvPr>
              <p:cNvSpPr/>
              <p:nvPr/>
            </p:nvSpPr>
            <p:spPr>
              <a:xfrm rot="6060000">
                <a:off x="846781" y="1558828"/>
                <a:ext cx="40656" cy="10008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CE6D8CF6-C0DF-DE45-AFD2-395941094C8A}"/>
                  </a:ext>
                </a:extLst>
              </p:cNvPr>
              <p:cNvSpPr/>
              <p:nvPr/>
            </p:nvSpPr>
            <p:spPr>
              <a:xfrm>
                <a:off x="873298" y="1599914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78" name="Freeform 77">
                <a:extLst>
                  <a:ext uri="{FF2B5EF4-FFF2-40B4-BE49-F238E27FC236}">
                    <a16:creationId xmlns:a16="http://schemas.microsoft.com/office/drawing/2014/main" id="{758AD6FF-B83A-E24A-AC3E-907878B75833}"/>
                  </a:ext>
                </a:extLst>
              </p:cNvPr>
              <p:cNvSpPr/>
              <p:nvPr/>
            </p:nvSpPr>
            <p:spPr>
              <a:xfrm>
                <a:off x="833037" y="1639771"/>
                <a:ext cx="38880" cy="126351"/>
              </a:xfrm>
              <a:custGeom>
                <a:avLst/>
                <a:gdLst>
                  <a:gd name="connsiteX0" fmla="*/ 17762 w 106571"/>
                  <a:gd name="connsiteY0" fmla="*/ 0 h 426266"/>
                  <a:gd name="connsiteX1" fmla="*/ 0 w 106571"/>
                  <a:gd name="connsiteY1" fmla="*/ 426266 h 426266"/>
                  <a:gd name="connsiteX2" fmla="*/ 97690 w 106571"/>
                  <a:gd name="connsiteY2" fmla="*/ 230894 h 426266"/>
                  <a:gd name="connsiteX3" fmla="*/ 106571 w 106571"/>
                  <a:gd name="connsiteY3" fmla="*/ 88806 h 426266"/>
                  <a:gd name="connsiteX4" fmla="*/ 17762 w 106571"/>
                  <a:gd name="connsiteY4" fmla="*/ 0 h 4262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6571" h="426266">
                    <a:moveTo>
                      <a:pt x="17762" y="0"/>
                    </a:moveTo>
                    <a:lnTo>
                      <a:pt x="0" y="426266"/>
                    </a:lnTo>
                    <a:lnTo>
                      <a:pt x="97690" y="230894"/>
                    </a:lnTo>
                    <a:lnTo>
                      <a:pt x="106571" y="88806"/>
                    </a:lnTo>
                    <a:lnTo>
                      <a:pt x="17762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/>
                  <a:t>‘</a:t>
                </a:r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B193BE7B-58F2-794E-937B-E576FE000CFD}"/>
                  </a:ext>
                </a:extLst>
              </p:cNvPr>
              <p:cNvSpPr/>
              <p:nvPr/>
            </p:nvSpPr>
            <p:spPr>
              <a:xfrm rot="5700000">
                <a:off x="833682" y="1677649"/>
                <a:ext cx="40656" cy="200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80" name="Freeform 79">
                <a:extLst>
                  <a:ext uri="{FF2B5EF4-FFF2-40B4-BE49-F238E27FC236}">
                    <a16:creationId xmlns:a16="http://schemas.microsoft.com/office/drawing/2014/main" id="{8B540F6C-8046-E146-ABDC-90046EA8066F}"/>
                  </a:ext>
                </a:extLst>
              </p:cNvPr>
              <p:cNvSpPr/>
              <p:nvPr/>
            </p:nvSpPr>
            <p:spPr>
              <a:xfrm>
                <a:off x="836374" y="1748308"/>
                <a:ext cx="33095" cy="99490"/>
              </a:xfrm>
              <a:custGeom>
                <a:avLst/>
                <a:gdLst>
                  <a:gd name="connsiteX0" fmla="*/ 54428 w 90714"/>
                  <a:gd name="connsiteY0" fmla="*/ 0 h 335643"/>
                  <a:gd name="connsiteX1" fmla="*/ 0 w 90714"/>
                  <a:gd name="connsiteY1" fmla="*/ 81643 h 335643"/>
                  <a:gd name="connsiteX2" fmla="*/ 36285 w 90714"/>
                  <a:gd name="connsiteY2" fmla="*/ 335643 h 335643"/>
                  <a:gd name="connsiteX3" fmla="*/ 90714 w 90714"/>
                  <a:gd name="connsiteY3" fmla="*/ 235857 h 335643"/>
                  <a:gd name="connsiteX4" fmla="*/ 54428 w 90714"/>
                  <a:gd name="connsiteY4" fmla="*/ 0 h 3356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0714" h="335643">
                    <a:moveTo>
                      <a:pt x="54428" y="0"/>
                    </a:moveTo>
                    <a:lnTo>
                      <a:pt x="0" y="81643"/>
                    </a:lnTo>
                    <a:lnTo>
                      <a:pt x="36285" y="335643"/>
                    </a:lnTo>
                    <a:lnTo>
                      <a:pt x="90714" y="235857"/>
                    </a:lnTo>
                    <a:lnTo>
                      <a:pt x="54428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81" name="Freeform 80">
                <a:extLst>
                  <a:ext uri="{FF2B5EF4-FFF2-40B4-BE49-F238E27FC236}">
                    <a16:creationId xmlns:a16="http://schemas.microsoft.com/office/drawing/2014/main" id="{C4A1EFB9-3BF5-D94C-B9F0-D6FD9E8C6367}"/>
                  </a:ext>
                </a:extLst>
              </p:cNvPr>
              <p:cNvSpPr/>
              <p:nvPr/>
            </p:nvSpPr>
            <p:spPr>
              <a:xfrm>
                <a:off x="849612" y="1834353"/>
                <a:ext cx="43024" cy="64534"/>
              </a:xfrm>
              <a:custGeom>
                <a:avLst/>
                <a:gdLst>
                  <a:gd name="connsiteX0" fmla="*/ 63500 w 117929"/>
                  <a:gd name="connsiteY0" fmla="*/ 0 h 217714"/>
                  <a:gd name="connsiteX1" fmla="*/ 117929 w 117929"/>
                  <a:gd name="connsiteY1" fmla="*/ 217714 h 217714"/>
                  <a:gd name="connsiteX2" fmla="*/ 36286 w 117929"/>
                  <a:gd name="connsiteY2" fmla="*/ 199571 h 217714"/>
                  <a:gd name="connsiteX3" fmla="*/ 0 w 117929"/>
                  <a:gd name="connsiteY3" fmla="*/ 63500 h 217714"/>
                  <a:gd name="connsiteX4" fmla="*/ 63500 w 117929"/>
                  <a:gd name="connsiteY4" fmla="*/ 0 h 2177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7929" h="217714">
                    <a:moveTo>
                      <a:pt x="63500" y="0"/>
                    </a:moveTo>
                    <a:lnTo>
                      <a:pt x="117929" y="217714"/>
                    </a:lnTo>
                    <a:lnTo>
                      <a:pt x="36286" y="199571"/>
                    </a:lnTo>
                    <a:lnTo>
                      <a:pt x="0" y="63500"/>
                    </a:lnTo>
                    <a:lnTo>
                      <a:pt x="63500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82" name="Freeform 81">
                <a:extLst>
                  <a:ext uri="{FF2B5EF4-FFF2-40B4-BE49-F238E27FC236}">
                    <a16:creationId xmlns:a16="http://schemas.microsoft.com/office/drawing/2014/main" id="{DA775319-9F99-F744-874E-93937724E5D6}"/>
                  </a:ext>
                </a:extLst>
              </p:cNvPr>
              <p:cNvSpPr/>
              <p:nvPr/>
            </p:nvSpPr>
            <p:spPr>
              <a:xfrm>
                <a:off x="869468" y="1759064"/>
                <a:ext cx="151487" cy="139823"/>
              </a:xfrm>
              <a:custGeom>
                <a:avLst/>
                <a:gdLst>
                  <a:gd name="connsiteX0" fmla="*/ 0 w 344714"/>
                  <a:gd name="connsiteY0" fmla="*/ 0 h 453571"/>
                  <a:gd name="connsiteX1" fmla="*/ 290286 w 344714"/>
                  <a:gd name="connsiteY1" fmla="*/ 181428 h 453571"/>
                  <a:gd name="connsiteX2" fmla="*/ 344714 w 344714"/>
                  <a:gd name="connsiteY2" fmla="*/ 326571 h 453571"/>
                  <a:gd name="connsiteX3" fmla="*/ 90714 w 344714"/>
                  <a:gd name="connsiteY3" fmla="*/ 453571 h 453571"/>
                  <a:gd name="connsiteX4" fmla="*/ 18143 w 344714"/>
                  <a:gd name="connsiteY4" fmla="*/ 208643 h 453571"/>
                  <a:gd name="connsiteX5" fmla="*/ 0 w 344714"/>
                  <a:gd name="connsiteY5" fmla="*/ 0 h 4535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44714" h="453571">
                    <a:moveTo>
                      <a:pt x="0" y="0"/>
                    </a:moveTo>
                    <a:lnTo>
                      <a:pt x="290286" y="181428"/>
                    </a:lnTo>
                    <a:lnTo>
                      <a:pt x="344714" y="326571"/>
                    </a:lnTo>
                    <a:lnTo>
                      <a:pt x="90714" y="453571"/>
                    </a:lnTo>
                    <a:lnTo>
                      <a:pt x="18143" y="208643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83" name="Freeform 82">
                <a:extLst>
                  <a:ext uri="{FF2B5EF4-FFF2-40B4-BE49-F238E27FC236}">
                    <a16:creationId xmlns:a16="http://schemas.microsoft.com/office/drawing/2014/main" id="{31E34909-0D92-2443-B3BE-561714DC1731}"/>
                  </a:ext>
                </a:extLst>
              </p:cNvPr>
              <p:cNvSpPr/>
              <p:nvPr/>
            </p:nvSpPr>
            <p:spPr>
              <a:xfrm>
                <a:off x="905872" y="1880064"/>
                <a:ext cx="102594" cy="80667"/>
              </a:xfrm>
              <a:custGeom>
                <a:avLst/>
                <a:gdLst>
                  <a:gd name="connsiteX0" fmla="*/ 208643 w 281214"/>
                  <a:gd name="connsiteY0" fmla="*/ 0 h 272143"/>
                  <a:gd name="connsiteX1" fmla="*/ 0 w 281214"/>
                  <a:gd name="connsiteY1" fmla="*/ 99785 h 272143"/>
                  <a:gd name="connsiteX2" fmla="*/ 127000 w 281214"/>
                  <a:gd name="connsiteY2" fmla="*/ 272143 h 272143"/>
                  <a:gd name="connsiteX3" fmla="*/ 281214 w 281214"/>
                  <a:gd name="connsiteY3" fmla="*/ 108857 h 272143"/>
                  <a:gd name="connsiteX4" fmla="*/ 208643 w 281214"/>
                  <a:gd name="connsiteY4" fmla="*/ 0 h 272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1214" h="272143">
                    <a:moveTo>
                      <a:pt x="208643" y="0"/>
                    </a:moveTo>
                    <a:lnTo>
                      <a:pt x="0" y="99785"/>
                    </a:lnTo>
                    <a:lnTo>
                      <a:pt x="127000" y="272143"/>
                    </a:lnTo>
                    <a:lnTo>
                      <a:pt x="281214" y="108857"/>
                    </a:lnTo>
                    <a:lnTo>
                      <a:pt x="208643" y="0"/>
                    </a:lnTo>
                    <a:close/>
                  </a:path>
                </a:pathLst>
              </a:custGeom>
              <a:gradFill flip="none" rotWithShape="1">
                <a:gsLst>
                  <a:gs pos="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84" name="Freeform 83">
                <a:extLst>
                  <a:ext uri="{FF2B5EF4-FFF2-40B4-BE49-F238E27FC236}">
                    <a16:creationId xmlns:a16="http://schemas.microsoft.com/office/drawing/2014/main" id="{29A96A5D-FEB5-C74C-A33E-0DCC7917343F}"/>
                  </a:ext>
                </a:extLst>
              </p:cNvPr>
              <p:cNvSpPr/>
              <p:nvPr/>
            </p:nvSpPr>
            <p:spPr>
              <a:xfrm>
                <a:off x="862849" y="1668116"/>
                <a:ext cx="168784" cy="145201"/>
              </a:xfrm>
              <a:custGeom>
                <a:avLst/>
                <a:gdLst>
                  <a:gd name="connsiteX0" fmla="*/ 462643 w 462643"/>
                  <a:gd name="connsiteY0" fmla="*/ 326571 h 489857"/>
                  <a:gd name="connsiteX1" fmla="*/ 199571 w 462643"/>
                  <a:gd name="connsiteY1" fmla="*/ 127000 h 489857"/>
                  <a:gd name="connsiteX2" fmla="*/ 54429 w 462643"/>
                  <a:gd name="connsiteY2" fmla="*/ 0 h 489857"/>
                  <a:gd name="connsiteX3" fmla="*/ 36286 w 462643"/>
                  <a:gd name="connsiteY3" fmla="*/ 99785 h 489857"/>
                  <a:gd name="connsiteX4" fmla="*/ 0 w 462643"/>
                  <a:gd name="connsiteY4" fmla="*/ 217714 h 489857"/>
                  <a:gd name="connsiteX5" fmla="*/ 45357 w 462643"/>
                  <a:gd name="connsiteY5" fmla="*/ 299357 h 489857"/>
                  <a:gd name="connsiteX6" fmla="*/ 371929 w 462643"/>
                  <a:gd name="connsiteY6" fmla="*/ 489857 h 489857"/>
                  <a:gd name="connsiteX7" fmla="*/ 462643 w 462643"/>
                  <a:gd name="connsiteY7" fmla="*/ 326571 h 4898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62643" h="489857">
                    <a:moveTo>
                      <a:pt x="462643" y="326571"/>
                    </a:moveTo>
                    <a:lnTo>
                      <a:pt x="199571" y="127000"/>
                    </a:lnTo>
                    <a:lnTo>
                      <a:pt x="54429" y="0"/>
                    </a:lnTo>
                    <a:lnTo>
                      <a:pt x="36286" y="99785"/>
                    </a:lnTo>
                    <a:lnTo>
                      <a:pt x="0" y="217714"/>
                    </a:lnTo>
                    <a:lnTo>
                      <a:pt x="45357" y="299357"/>
                    </a:lnTo>
                    <a:lnTo>
                      <a:pt x="371929" y="489857"/>
                    </a:lnTo>
                    <a:lnTo>
                      <a:pt x="462643" y="326571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85" name="Freeform 84">
                <a:extLst>
                  <a:ext uri="{FF2B5EF4-FFF2-40B4-BE49-F238E27FC236}">
                    <a16:creationId xmlns:a16="http://schemas.microsoft.com/office/drawing/2014/main" id="{ECAC121F-933B-C441-8B62-EB9554CCABE5}"/>
                  </a:ext>
                </a:extLst>
              </p:cNvPr>
              <p:cNvSpPr/>
              <p:nvPr/>
            </p:nvSpPr>
            <p:spPr>
              <a:xfrm>
                <a:off x="862850" y="1898887"/>
                <a:ext cx="86047" cy="83356"/>
              </a:xfrm>
              <a:custGeom>
                <a:avLst/>
                <a:gdLst>
                  <a:gd name="connsiteX0" fmla="*/ 90714 w 235857"/>
                  <a:gd name="connsiteY0" fmla="*/ 54429 h 281214"/>
                  <a:gd name="connsiteX1" fmla="*/ 0 w 235857"/>
                  <a:gd name="connsiteY1" fmla="*/ 0 h 281214"/>
                  <a:gd name="connsiteX2" fmla="*/ 217714 w 235857"/>
                  <a:gd name="connsiteY2" fmla="*/ 281214 h 281214"/>
                  <a:gd name="connsiteX3" fmla="*/ 235857 w 235857"/>
                  <a:gd name="connsiteY3" fmla="*/ 217714 h 281214"/>
                  <a:gd name="connsiteX4" fmla="*/ 90714 w 235857"/>
                  <a:gd name="connsiteY4" fmla="*/ 54429 h 281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5857" h="281214">
                    <a:moveTo>
                      <a:pt x="90714" y="54429"/>
                    </a:moveTo>
                    <a:lnTo>
                      <a:pt x="0" y="0"/>
                    </a:lnTo>
                    <a:lnTo>
                      <a:pt x="217714" y="281214"/>
                    </a:lnTo>
                    <a:lnTo>
                      <a:pt x="235857" y="217714"/>
                    </a:lnTo>
                    <a:lnTo>
                      <a:pt x="90714" y="54429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87C4286B-78F0-A94F-A997-3F0387BE62FB}"/>
                  </a:ext>
                </a:extLst>
              </p:cNvPr>
              <p:cNvSpPr/>
              <p:nvPr/>
            </p:nvSpPr>
            <p:spPr>
              <a:xfrm rot="2700000">
                <a:off x="895230" y="1934997"/>
                <a:ext cx="40656" cy="1000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96AF4EF8-2060-3C42-9A62-B2F2F61DF6D9}"/>
                  </a:ext>
                </a:extLst>
              </p:cNvPr>
              <p:cNvSpPr/>
              <p:nvPr/>
            </p:nvSpPr>
            <p:spPr>
              <a:xfrm rot="5040000">
                <a:off x="834665" y="1788362"/>
                <a:ext cx="40656" cy="10008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1009F27A-AF65-AD48-A65B-205F5BAF611B}"/>
                  </a:ext>
                </a:extLst>
              </p:cNvPr>
              <p:cNvSpPr/>
              <p:nvPr/>
            </p:nvSpPr>
            <p:spPr>
              <a:xfrm rot="4500000">
                <a:off x="848886" y="1858533"/>
                <a:ext cx="40656" cy="200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BB16F4D9-30DA-9743-B7C7-F4A6FF612956}"/>
                  </a:ext>
                </a:extLst>
              </p:cNvPr>
              <p:cNvSpPr/>
              <p:nvPr/>
            </p:nvSpPr>
            <p:spPr>
              <a:xfrm>
                <a:off x="888117" y="1708616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AB8FEC48-41C1-1D4F-B6D6-46B67E329828}"/>
                  </a:ext>
                </a:extLst>
              </p:cNvPr>
              <p:cNvSpPr/>
              <p:nvPr/>
            </p:nvSpPr>
            <p:spPr>
              <a:xfrm>
                <a:off x="900537" y="1815531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0ABEB4AD-236D-684B-BEA0-E5564542659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31137" y="1899735"/>
                <a:ext cx="45035" cy="3659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92" name="Freeform 91">
                <a:extLst>
                  <a:ext uri="{FF2B5EF4-FFF2-40B4-BE49-F238E27FC236}">
                    <a16:creationId xmlns:a16="http://schemas.microsoft.com/office/drawing/2014/main" id="{06F7D0CF-9016-C64C-AFE9-F27BD5058AAD}"/>
                  </a:ext>
                </a:extLst>
              </p:cNvPr>
              <p:cNvSpPr/>
              <p:nvPr/>
            </p:nvSpPr>
            <p:spPr>
              <a:xfrm>
                <a:off x="809898" y="1186328"/>
                <a:ext cx="234974" cy="440980"/>
              </a:xfrm>
              <a:custGeom>
                <a:avLst/>
                <a:gdLst>
                  <a:gd name="connsiteX0" fmla="*/ 644072 w 644072"/>
                  <a:gd name="connsiteY0" fmla="*/ 0 h 1487714"/>
                  <a:gd name="connsiteX1" fmla="*/ 571500 w 644072"/>
                  <a:gd name="connsiteY1" fmla="*/ 181428 h 1487714"/>
                  <a:gd name="connsiteX2" fmla="*/ 498929 w 644072"/>
                  <a:gd name="connsiteY2" fmla="*/ 244928 h 1487714"/>
                  <a:gd name="connsiteX3" fmla="*/ 335643 w 644072"/>
                  <a:gd name="connsiteY3" fmla="*/ 417285 h 1487714"/>
                  <a:gd name="connsiteX4" fmla="*/ 199572 w 644072"/>
                  <a:gd name="connsiteY4" fmla="*/ 707571 h 1487714"/>
                  <a:gd name="connsiteX5" fmla="*/ 81643 w 644072"/>
                  <a:gd name="connsiteY5" fmla="*/ 979714 h 1487714"/>
                  <a:gd name="connsiteX6" fmla="*/ 99786 w 644072"/>
                  <a:gd name="connsiteY6" fmla="*/ 1179285 h 1487714"/>
                  <a:gd name="connsiteX7" fmla="*/ 81643 w 644072"/>
                  <a:gd name="connsiteY7" fmla="*/ 1487714 h 1487714"/>
                  <a:gd name="connsiteX8" fmla="*/ 0 w 644072"/>
                  <a:gd name="connsiteY8" fmla="*/ 1152071 h 1487714"/>
                  <a:gd name="connsiteX9" fmla="*/ 108857 w 644072"/>
                  <a:gd name="connsiteY9" fmla="*/ 671285 h 1487714"/>
                  <a:gd name="connsiteX10" fmla="*/ 136072 w 644072"/>
                  <a:gd name="connsiteY10" fmla="*/ 417285 h 1487714"/>
                  <a:gd name="connsiteX11" fmla="*/ 444500 w 644072"/>
                  <a:gd name="connsiteY11" fmla="*/ 254000 h 1487714"/>
                  <a:gd name="connsiteX12" fmla="*/ 644072 w 644072"/>
                  <a:gd name="connsiteY12" fmla="*/ 0 h 14877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4072" h="1487714">
                    <a:moveTo>
                      <a:pt x="644072" y="0"/>
                    </a:moveTo>
                    <a:lnTo>
                      <a:pt x="571500" y="181428"/>
                    </a:lnTo>
                    <a:lnTo>
                      <a:pt x="498929" y="244928"/>
                    </a:lnTo>
                    <a:lnTo>
                      <a:pt x="335643" y="417285"/>
                    </a:lnTo>
                    <a:lnTo>
                      <a:pt x="199572" y="707571"/>
                    </a:lnTo>
                    <a:lnTo>
                      <a:pt x="81643" y="979714"/>
                    </a:lnTo>
                    <a:lnTo>
                      <a:pt x="99786" y="1179285"/>
                    </a:lnTo>
                    <a:lnTo>
                      <a:pt x="81643" y="1487714"/>
                    </a:lnTo>
                    <a:lnTo>
                      <a:pt x="0" y="1152071"/>
                    </a:lnTo>
                    <a:lnTo>
                      <a:pt x="108857" y="671285"/>
                    </a:lnTo>
                    <a:lnTo>
                      <a:pt x="136072" y="417285"/>
                    </a:lnTo>
                    <a:lnTo>
                      <a:pt x="444500" y="254000"/>
                    </a:lnTo>
                    <a:lnTo>
                      <a:pt x="644072" y="0"/>
                    </a:lnTo>
                    <a:close/>
                  </a:path>
                </a:pathLst>
              </a:custGeom>
              <a:gradFill flip="none" rotWithShape="1">
                <a:gsLst>
                  <a:gs pos="7000">
                    <a:srgbClr val="FFB37F"/>
                  </a:gs>
                  <a:gs pos="100000">
                    <a:schemeClr val="accent6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BF570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93" name="Freeform 92">
                <a:extLst>
                  <a:ext uri="{FF2B5EF4-FFF2-40B4-BE49-F238E27FC236}">
                    <a16:creationId xmlns:a16="http://schemas.microsoft.com/office/drawing/2014/main" id="{57BD71EA-0373-7D4E-8F8C-A0E8B3B365FC}"/>
                  </a:ext>
                </a:extLst>
              </p:cNvPr>
              <p:cNvSpPr/>
              <p:nvPr/>
            </p:nvSpPr>
            <p:spPr>
              <a:xfrm>
                <a:off x="856231" y="1304639"/>
                <a:ext cx="62880" cy="129067"/>
              </a:xfrm>
              <a:custGeom>
                <a:avLst/>
                <a:gdLst>
                  <a:gd name="connsiteX0" fmla="*/ 172357 w 172357"/>
                  <a:gd name="connsiteY0" fmla="*/ 0 h 435429"/>
                  <a:gd name="connsiteX1" fmla="*/ 72572 w 172357"/>
                  <a:gd name="connsiteY1" fmla="*/ 244929 h 435429"/>
                  <a:gd name="connsiteX2" fmla="*/ 0 w 172357"/>
                  <a:gd name="connsiteY2" fmla="*/ 435429 h 435429"/>
                  <a:gd name="connsiteX3" fmla="*/ 0 w 172357"/>
                  <a:gd name="connsiteY3" fmla="*/ 435429 h 435429"/>
                  <a:gd name="connsiteX4" fmla="*/ 9072 w 172357"/>
                  <a:gd name="connsiteY4" fmla="*/ 272143 h 435429"/>
                  <a:gd name="connsiteX5" fmla="*/ 54429 w 172357"/>
                  <a:gd name="connsiteY5" fmla="*/ 154215 h 435429"/>
                  <a:gd name="connsiteX6" fmla="*/ 108857 w 172357"/>
                  <a:gd name="connsiteY6" fmla="*/ 72572 h 435429"/>
                  <a:gd name="connsiteX7" fmla="*/ 172357 w 172357"/>
                  <a:gd name="connsiteY7" fmla="*/ 0 h 4354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2357" h="435429">
                    <a:moveTo>
                      <a:pt x="172357" y="0"/>
                    </a:moveTo>
                    <a:lnTo>
                      <a:pt x="72572" y="244929"/>
                    </a:lnTo>
                    <a:lnTo>
                      <a:pt x="0" y="435429"/>
                    </a:lnTo>
                    <a:lnTo>
                      <a:pt x="0" y="435429"/>
                    </a:lnTo>
                    <a:lnTo>
                      <a:pt x="9072" y="272143"/>
                    </a:lnTo>
                    <a:lnTo>
                      <a:pt x="54429" y="154215"/>
                    </a:lnTo>
                    <a:lnTo>
                      <a:pt x="108857" y="72572"/>
                    </a:lnTo>
                    <a:lnTo>
                      <a:pt x="172357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94" name="Freeform 93">
                <a:extLst>
                  <a:ext uri="{FF2B5EF4-FFF2-40B4-BE49-F238E27FC236}">
                    <a16:creationId xmlns:a16="http://schemas.microsoft.com/office/drawing/2014/main" id="{DB3B5F9B-6346-2141-B16C-1811381720CD}"/>
                  </a:ext>
                </a:extLst>
              </p:cNvPr>
              <p:cNvSpPr/>
              <p:nvPr/>
            </p:nvSpPr>
            <p:spPr>
              <a:xfrm>
                <a:off x="1043314" y="1034009"/>
                <a:ext cx="546067" cy="145201"/>
              </a:xfrm>
              <a:custGeom>
                <a:avLst/>
                <a:gdLst>
                  <a:gd name="connsiteX0" fmla="*/ 0 w 1496786"/>
                  <a:gd name="connsiteY0" fmla="*/ 489857 h 489857"/>
                  <a:gd name="connsiteX1" fmla="*/ 117929 w 1496786"/>
                  <a:gd name="connsiteY1" fmla="*/ 426357 h 489857"/>
                  <a:gd name="connsiteX2" fmla="*/ 299358 w 1496786"/>
                  <a:gd name="connsiteY2" fmla="*/ 381000 h 489857"/>
                  <a:gd name="connsiteX3" fmla="*/ 544286 w 1496786"/>
                  <a:gd name="connsiteY3" fmla="*/ 281214 h 489857"/>
                  <a:gd name="connsiteX4" fmla="*/ 725715 w 1496786"/>
                  <a:gd name="connsiteY4" fmla="*/ 244929 h 489857"/>
                  <a:gd name="connsiteX5" fmla="*/ 807358 w 1496786"/>
                  <a:gd name="connsiteY5" fmla="*/ 217714 h 489857"/>
                  <a:gd name="connsiteX6" fmla="*/ 879929 w 1496786"/>
                  <a:gd name="connsiteY6" fmla="*/ 136071 h 489857"/>
                  <a:gd name="connsiteX7" fmla="*/ 1016000 w 1496786"/>
                  <a:gd name="connsiteY7" fmla="*/ 54429 h 489857"/>
                  <a:gd name="connsiteX8" fmla="*/ 1143000 w 1496786"/>
                  <a:gd name="connsiteY8" fmla="*/ 54429 h 489857"/>
                  <a:gd name="connsiteX9" fmla="*/ 1496786 w 1496786"/>
                  <a:gd name="connsiteY9" fmla="*/ 136071 h 489857"/>
                  <a:gd name="connsiteX10" fmla="*/ 1496786 w 1496786"/>
                  <a:gd name="connsiteY10" fmla="*/ 136071 h 489857"/>
                  <a:gd name="connsiteX11" fmla="*/ 1143000 w 1496786"/>
                  <a:gd name="connsiteY11" fmla="*/ 0 h 489857"/>
                  <a:gd name="connsiteX12" fmla="*/ 852715 w 1496786"/>
                  <a:gd name="connsiteY12" fmla="*/ 63500 h 489857"/>
                  <a:gd name="connsiteX13" fmla="*/ 752929 w 1496786"/>
                  <a:gd name="connsiteY13" fmla="*/ 172357 h 489857"/>
                  <a:gd name="connsiteX14" fmla="*/ 417286 w 1496786"/>
                  <a:gd name="connsiteY14" fmla="*/ 226786 h 489857"/>
                  <a:gd name="connsiteX15" fmla="*/ 226786 w 1496786"/>
                  <a:gd name="connsiteY15" fmla="*/ 353786 h 489857"/>
                  <a:gd name="connsiteX16" fmla="*/ 0 w 1496786"/>
                  <a:gd name="connsiteY16" fmla="*/ 489857 h 4898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496786" h="489857">
                    <a:moveTo>
                      <a:pt x="0" y="489857"/>
                    </a:moveTo>
                    <a:lnTo>
                      <a:pt x="117929" y="426357"/>
                    </a:lnTo>
                    <a:lnTo>
                      <a:pt x="299358" y="381000"/>
                    </a:lnTo>
                    <a:lnTo>
                      <a:pt x="544286" y="281214"/>
                    </a:lnTo>
                    <a:lnTo>
                      <a:pt x="725715" y="244929"/>
                    </a:lnTo>
                    <a:lnTo>
                      <a:pt x="807358" y="217714"/>
                    </a:lnTo>
                    <a:lnTo>
                      <a:pt x="879929" y="136071"/>
                    </a:lnTo>
                    <a:lnTo>
                      <a:pt x="1016000" y="54429"/>
                    </a:lnTo>
                    <a:lnTo>
                      <a:pt x="1143000" y="54429"/>
                    </a:lnTo>
                    <a:lnTo>
                      <a:pt x="1496786" y="136071"/>
                    </a:lnTo>
                    <a:lnTo>
                      <a:pt x="1496786" y="136071"/>
                    </a:lnTo>
                    <a:lnTo>
                      <a:pt x="1143000" y="0"/>
                    </a:lnTo>
                    <a:lnTo>
                      <a:pt x="852715" y="63500"/>
                    </a:lnTo>
                    <a:lnTo>
                      <a:pt x="752929" y="172357"/>
                    </a:lnTo>
                    <a:lnTo>
                      <a:pt x="417286" y="226786"/>
                    </a:lnTo>
                    <a:lnTo>
                      <a:pt x="226786" y="353786"/>
                    </a:lnTo>
                    <a:lnTo>
                      <a:pt x="0" y="489857"/>
                    </a:lnTo>
                    <a:close/>
                  </a:path>
                </a:pathLst>
              </a:custGeom>
              <a:solidFill>
                <a:srgbClr val="FFA247"/>
              </a:solidFill>
              <a:ln>
                <a:solidFill>
                  <a:srgbClr val="BF570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95" name="Freeform 94">
                <a:extLst>
                  <a:ext uri="{FF2B5EF4-FFF2-40B4-BE49-F238E27FC236}">
                    <a16:creationId xmlns:a16="http://schemas.microsoft.com/office/drawing/2014/main" id="{2EBC853A-AF41-4D49-988F-AB4D05EF50B6}"/>
                  </a:ext>
                </a:extLst>
              </p:cNvPr>
              <p:cNvSpPr/>
              <p:nvPr/>
            </p:nvSpPr>
            <p:spPr>
              <a:xfrm>
                <a:off x="1155837" y="1090476"/>
                <a:ext cx="162165" cy="51089"/>
              </a:xfrm>
              <a:custGeom>
                <a:avLst/>
                <a:gdLst>
                  <a:gd name="connsiteX0" fmla="*/ 390071 w 444500"/>
                  <a:gd name="connsiteY0" fmla="*/ 27214 h 172357"/>
                  <a:gd name="connsiteX1" fmla="*/ 190500 w 444500"/>
                  <a:gd name="connsiteY1" fmla="*/ 72571 h 172357"/>
                  <a:gd name="connsiteX2" fmla="*/ 0 w 444500"/>
                  <a:gd name="connsiteY2" fmla="*/ 172357 h 172357"/>
                  <a:gd name="connsiteX3" fmla="*/ 45357 w 444500"/>
                  <a:gd name="connsiteY3" fmla="*/ 90714 h 172357"/>
                  <a:gd name="connsiteX4" fmla="*/ 217714 w 444500"/>
                  <a:gd name="connsiteY4" fmla="*/ 36286 h 172357"/>
                  <a:gd name="connsiteX5" fmla="*/ 444500 w 444500"/>
                  <a:gd name="connsiteY5" fmla="*/ 0 h 172357"/>
                  <a:gd name="connsiteX6" fmla="*/ 390071 w 444500"/>
                  <a:gd name="connsiteY6" fmla="*/ 27214 h 172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4500" h="172357">
                    <a:moveTo>
                      <a:pt x="390071" y="27214"/>
                    </a:moveTo>
                    <a:lnTo>
                      <a:pt x="190500" y="72571"/>
                    </a:lnTo>
                    <a:lnTo>
                      <a:pt x="0" y="172357"/>
                    </a:lnTo>
                    <a:lnTo>
                      <a:pt x="45357" y="90714"/>
                    </a:lnTo>
                    <a:lnTo>
                      <a:pt x="217714" y="36286"/>
                    </a:lnTo>
                    <a:lnTo>
                      <a:pt x="444500" y="0"/>
                    </a:lnTo>
                    <a:lnTo>
                      <a:pt x="390071" y="27214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96" name="Freeform 95">
                <a:extLst>
                  <a:ext uri="{FF2B5EF4-FFF2-40B4-BE49-F238E27FC236}">
                    <a16:creationId xmlns:a16="http://schemas.microsoft.com/office/drawing/2014/main" id="{52518E8B-0C79-8245-BA76-2FAA16EFADBB}"/>
                  </a:ext>
                </a:extLst>
              </p:cNvPr>
              <p:cNvSpPr/>
              <p:nvPr/>
            </p:nvSpPr>
            <p:spPr>
              <a:xfrm>
                <a:off x="1607486" y="1084149"/>
                <a:ext cx="208498" cy="524336"/>
              </a:xfrm>
              <a:custGeom>
                <a:avLst/>
                <a:gdLst>
                  <a:gd name="connsiteX0" fmla="*/ 0 w 571500"/>
                  <a:gd name="connsiteY0" fmla="*/ 0 h 1768929"/>
                  <a:gd name="connsiteX1" fmla="*/ 99786 w 571500"/>
                  <a:gd name="connsiteY1" fmla="*/ 145143 h 1768929"/>
                  <a:gd name="connsiteX2" fmla="*/ 172358 w 571500"/>
                  <a:gd name="connsiteY2" fmla="*/ 272143 h 1768929"/>
                  <a:gd name="connsiteX3" fmla="*/ 244929 w 571500"/>
                  <a:gd name="connsiteY3" fmla="*/ 426357 h 1768929"/>
                  <a:gd name="connsiteX4" fmla="*/ 371929 w 571500"/>
                  <a:gd name="connsiteY4" fmla="*/ 553357 h 1768929"/>
                  <a:gd name="connsiteX5" fmla="*/ 371929 w 571500"/>
                  <a:gd name="connsiteY5" fmla="*/ 798286 h 1768929"/>
                  <a:gd name="connsiteX6" fmla="*/ 444500 w 571500"/>
                  <a:gd name="connsiteY6" fmla="*/ 1034143 h 1768929"/>
                  <a:gd name="connsiteX7" fmla="*/ 299358 w 571500"/>
                  <a:gd name="connsiteY7" fmla="*/ 1351643 h 1768929"/>
                  <a:gd name="connsiteX8" fmla="*/ 281215 w 571500"/>
                  <a:gd name="connsiteY8" fmla="*/ 1660072 h 1768929"/>
                  <a:gd name="connsiteX9" fmla="*/ 199572 w 571500"/>
                  <a:gd name="connsiteY9" fmla="*/ 1768929 h 1768929"/>
                  <a:gd name="connsiteX10" fmla="*/ 390072 w 571500"/>
                  <a:gd name="connsiteY10" fmla="*/ 1551215 h 1768929"/>
                  <a:gd name="connsiteX11" fmla="*/ 417286 w 571500"/>
                  <a:gd name="connsiteY11" fmla="*/ 1242786 h 1768929"/>
                  <a:gd name="connsiteX12" fmla="*/ 444500 w 571500"/>
                  <a:gd name="connsiteY12" fmla="*/ 1206500 h 1768929"/>
                  <a:gd name="connsiteX13" fmla="*/ 498929 w 571500"/>
                  <a:gd name="connsiteY13" fmla="*/ 1097643 h 1768929"/>
                  <a:gd name="connsiteX14" fmla="*/ 535215 w 571500"/>
                  <a:gd name="connsiteY14" fmla="*/ 1006929 h 1768929"/>
                  <a:gd name="connsiteX15" fmla="*/ 544286 w 571500"/>
                  <a:gd name="connsiteY15" fmla="*/ 979715 h 1768929"/>
                  <a:gd name="connsiteX16" fmla="*/ 562429 w 571500"/>
                  <a:gd name="connsiteY16" fmla="*/ 952500 h 1768929"/>
                  <a:gd name="connsiteX17" fmla="*/ 571500 w 571500"/>
                  <a:gd name="connsiteY17" fmla="*/ 934357 h 1768929"/>
                  <a:gd name="connsiteX18" fmla="*/ 571500 w 571500"/>
                  <a:gd name="connsiteY18" fmla="*/ 934357 h 1768929"/>
                  <a:gd name="connsiteX19" fmla="*/ 399143 w 571500"/>
                  <a:gd name="connsiteY19" fmla="*/ 752929 h 1768929"/>
                  <a:gd name="connsiteX20" fmla="*/ 399143 w 571500"/>
                  <a:gd name="connsiteY20" fmla="*/ 544286 h 1768929"/>
                  <a:gd name="connsiteX21" fmla="*/ 344715 w 571500"/>
                  <a:gd name="connsiteY21" fmla="*/ 417286 h 1768929"/>
                  <a:gd name="connsiteX22" fmla="*/ 244929 w 571500"/>
                  <a:gd name="connsiteY22" fmla="*/ 326572 h 1768929"/>
                  <a:gd name="connsiteX23" fmla="*/ 0 w 571500"/>
                  <a:gd name="connsiteY23" fmla="*/ 0 h 1768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571500" h="1768929">
                    <a:moveTo>
                      <a:pt x="0" y="0"/>
                    </a:moveTo>
                    <a:lnTo>
                      <a:pt x="99786" y="145143"/>
                    </a:lnTo>
                    <a:lnTo>
                      <a:pt x="172358" y="272143"/>
                    </a:lnTo>
                    <a:lnTo>
                      <a:pt x="244929" y="426357"/>
                    </a:lnTo>
                    <a:lnTo>
                      <a:pt x="371929" y="553357"/>
                    </a:lnTo>
                    <a:lnTo>
                      <a:pt x="371929" y="798286"/>
                    </a:lnTo>
                    <a:lnTo>
                      <a:pt x="444500" y="1034143"/>
                    </a:lnTo>
                    <a:lnTo>
                      <a:pt x="299358" y="1351643"/>
                    </a:lnTo>
                    <a:lnTo>
                      <a:pt x="281215" y="1660072"/>
                    </a:lnTo>
                    <a:lnTo>
                      <a:pt x="199572" y="1768929"/>
                    </a:lnTo>
                    <a:lnTo>
                      <a:pt x="390072" y="1551215"/>
                    </a:lnTo>
                    <a:cubicBezTo>
                      <a:pt x="399143" y="1448405"/>
                      <a:pt x="401189" y="1344732"/>
                      <a:pt x="417286" y="1242786"/>
                    </a:cubicBezTo>
                    <a:cubicBezTo>
                      <a:pt x="419644" y="1227852"/>
                      <a:pt x="437088" y="1219677"/>
                      <a:pt x="444500" y="1206500"/>
                    </a:cubicBezTo>
                    <a:cubicBezTo>
                      <a:pt x="464389" y="1171141"/>
                      <a:pt x="480786" y="1133929"/>
                      <a:pt x="498929" y="1097643"/>
                    </a:cubicBezTo>
                    <a:cubicBezTo>
                      <a:pt x="515799" y="1030161"/>
                      <a:pt x="497740" y="1091246"/>
                      <a:pt x="535215" y="1006929"/>
                    </a:cubicBezTo>
                    <a:cubicBezTo>
                      <a:pt x="539099" y="998191"/>
                      <a:pt x="540010" y="988268"/>
                      <a:pt x="544286" y="979715"/>
                    </a:cubicBezTo>
                    <a:cubicBezTo>
                      <a:pt x="549162" y="969963"/>
                      <a:pt x="556820" y="961849"/>
                      <a:pt x="562429" y="952500"/>
                    </a:cubicBezTo>
                    <a:cubicBezTo>
                      <a:pt x="565908" y="946702"/>
                      <a:pt x="568476" y="940405"/>
                      <a:pt x="571500" y="934357"/>
                    </a:cubicBezTo>
                    <a:lnTo>
                      <a:pt x="571500" y="934357"/>
                    </a:lnTo>
                    <a:lnTo>
                      <a:pt x="399143" y="752929"/>
                    </a:lnTo>
                    <a:lnTo>
                      <a:pt x="399143" y="544286"/>
                    </a:lnTo>
                    <a:lnTo>
                      <a:pt x="344715" y="417286"/>
                    </a:lnTo>
                    <a:lnTo>
                      <a:pt x="244929" y="326572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7000">
                    <a:srgbClr val="FFB37F"/>
                  </a:gs>
                  <a:gs pos="100000">
                    <a:schemeClr val="accent6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BF570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97" name="Freeform 96">
                <a:extLst>
                  <a:ext uri="{FF2B5EF4-FFF2-40B4-BE49-F238E27FC236}">
                    <a16:creationId xmlns:a16="http://schemas.microsoft.com/office/drawing/2014/main" id="{624289BE-258A-8F44-9AA2-FE36EB0C04FC}"/>
                  </a:ext>
                </a:extLst>
              </p:cNvPr>
              <p:cNvSpPr/>
              <p:nvPr/>
            </p:nvSpPr>
            <p:spPr>
              <a:xfrm>
                <a:off x="1729937" y="1328839"/>
                <a:ext cx="69499" cy="145201"/>
              </a:xfrm>
              <a:custGeom>
                <a:avLst/>
                <a:gdLst>
                  <a:gd name="connsiteX0" fmla="*/ 90715 w 190500"/>
                  <a:gd name="connsiteY0" fmla="*/ 0 h 489857"/>
                  <a:gd name="connsiteX1" fmla="*/ 190500 w 190500"/>
                  <a:gd name="connsiteY1" fmla="*/ 136072 h 489857"/>
                  <a:gd name="connsiteX2" fmla="*/ 72572 w 190500"/>
                  <a:gd name="connsiteY2" fmla="*/ 408215 h 489857"/>
                  <a:gd name="connsiteX3" fmla="*/ 72572 w 190500"/>
                  <a:gd name="connsiteY3" fmla="*/ 408215 h 489857"/>
                  <a:gd name="connsiteX4" fmla="*/ 0 w 190500"/>
                  <a:gd name="connsiteY4" fmla="*/ 489857 h 489857"/>
                  <a:gd name="connsiteX5" fmla="*/ 45357 w 190500"/>
                  <a:gd name="connsiteY5" fmla="*/ 362857 h 489857"/>
                  <a:gd name="connsiteX6" fmla="*/ 154215 w 190500"/>
                  <a:gd name="connsiteY6" fmla="*/ 163286 h 489857"/>
                  <a:gd name="connsiteX7" fmla="*/ 99786 w 190500"/>
                  <a:gd name="connsiteY7" fmla="*/ 54429 h 489857"/>
                  <a:gd name="connsiteX8" fmla="*/ 90715 w 190500"/>
                  <a:gd name="connsiteY8" fmla="*/ 0 h 4898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0500" h="489857">
                    <a:moveTo>
                      <a:pt x="90715" y="0"/>
                    </a:moveTo>
                    <a:lnTo>
                      <a:pt x="190500" y="136072"/>
                    </a:lnTo>
                    <a:lnTo>
                      <a:pt x="72572" y="408215"/>
                    </a:lnTo>
                    <a:lnTo>
                      <a:pt x="72572" y="408215"/>
                    </a:lnTo>
                    <a:lnTo>
                      <a:pt x="0" y="489857"/>
                    </a:lnTo>
                    <a:lnTo>
                      <a:pt x="45357" y="362857"/>
                    </a:lnTo>
                    <a:lnTo>
                      <a:pt x="154215" y="163286"/>
                    </a:lnTo>
                    <a:lnTo>
                      <a:pt x="99786" y="54429"/>
                    </a:lnTo>
                    <a:lnTo>
                      <a:pt x="90715" y="0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98" name="Freeform 97">
                <a:extLst>
                  <a:ext uri="{FF2B5EF4-FFF2-40B4-BE49-F238E27FC236}">
                    <a16:creationId xmlns:a16="http://schemas.microsoft.com/office/drawing/2014/main" id="{4A0956B4-CC8B-EE40-8FF3-B22AD75BFDA5}"/>
                  </a:ext>
                </a:extLst>
              </p:cNvPr>
              <p:cNvSpPr/>
              <p:nvPr/>
            </p:nvSpPr>
            <p:spPr>
              <a:xfrm>
                <a:off x="793350" y="1629997"/>
                <a:ext cx="145618" cy="365691"/>
              </a:xfrm>
              <a:custGeom>
                <a:avLst/>
                <a:gdLst>
                  <a:gd name="connsiteX0" fmla="*/ 90714 w 399143"/>
                  <a:gd name="connsiteY0" fmla="*/ 9072 h 1233715"/>
                  <a:gd name="connsiteX1" fmla="*/ 81643 w 399143"/>
                  <a:gd name="connsiteY1" fmla="*/ 508000 h 1233715"/>
                  <a:gd name="connsiteX2" fmla="*/ 108857 w 399143"/>
                  <a:gd name="connsiteY2" fmla="*/ 762000 h 1233715"/>
                  <a:gd name="connsiteX3" fmla="*/ 172357 w 399143"/>
                  <a:gd name="connsiteY3" fmla="*/ 943429 h 1233715"/>
                  <a:gd name="connsiteX4" fmla="*/ 399143 w 399143"/>
                  <a:gd name="connsiteY4" fmla="*/ 1233715 h 1233715"/>
                  <a:gd name="connsiteX5" fmla="*/ 226786 w 399143"/>
                  <a:gd name="connsiteY5" fmla="*/ 1215572 h 1233715"/>
                  <a:gd name="connsiteX6" fmla="*/ 81643 w 399143"/>
                  <a:gd name="connsiteY6" fmla="*/ 1070429 h 1233715"/>
                  <a:gd name="connsiteX7" fmla="*/ 0 w 399143"/>
                  <a:gd name="connsiteY7" fmla="*/ 852715 h 1233715"/>
                  <a:gd name="connsiteX8" fmla="*/ 18143 w 399143"/>
                  <a:gd name="connsiteY8" fmla="*/ 607786 h 1233715"/>
                  <a:gd name="connsiteX9" fmla="*/ 45357 w 399143"/>
                  <a:gd name="connsiteY9" fmla="*/ 281215 h 1233715"/>
                  <a:gd name="connsiteX10" fmla="*/ 27214 w 399143"/>
                  <a:gd name="connsiteY10" fmla="*/ 0 h 1233715"/>
                  <a:gd name="connsiteX11" fmla="*/ 90714 w 399143"/>
                  <a:gd name="connsiteY11" fmla="*/ 9072 h 1233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99143" h="1233715">
                    <a:moveTo>
                      <a:pt x="90714" y="9072"/>
                    </a:moveTo>
                    <a:lnTo>
                      <a:pt x="81643" y="508000"/>
                    </a:lnTo>
                    <a:lnTo>
                      <a:pt x="108857" y="762000"/>
                    </a:lnTo>
                    <a:lnTo>
                      <a:pt x="172357" y="943429"/>
                    </a:lnTo>
                    <a:lnTo>
                      <a:pt x="399143" y="1233715"/>
                    </a:lnTo>
                    <a:lnTo>
                      <a:pt x="226786" y="1215572"/>
                    </a:lnTo>
                    <a:lnTo>
                      <a:pt x="81643" y="1070429"/>
                    </a:lnTo>
                    <a:lnTo>
                      <a:pt x="0" y="852715"/>
                    </a:lnTo>
                    <a:lnTo>
                      <a:pt x="18143" y="607786"/>
                    </a:lnTo>
                    <a:lnTo>
                      <a:pt x="45357" y="281215"/>
                    </a:lnTo>
                    <a:lnTo>
                      <a:pt x="27214" y="0"/>
                    </a:lnTo>
                    <a:lnTo>
                      <a:pt x="90714" y="9072"/>
                    </a:lnTo>
                    <a:close/>
                  </a:path>
                </a:pathLst>
              </a:custGeom>
              <a:gradFill flip="none" rotWithShape="1">
                <a:gsLst>
                  <a:gs pos="7000">
                    <a:srgbClr val="FFB37F"/>
                  </a:gs>
                  <a:gs pos="100000">
                    <a:schemeClr val="accent6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BF570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99" name="Freeform 98">
                <a:extLst>
                  <a:ext uri="{FF2B5EF4-FFF2-40B4-BE49-F238E27FC236}">
                    <a16:creationId xmlns:a16="http://schemas.microsoft.com/office/drawing/2014/main" id="{1F23D824-D337-B547-9AA5-89B92FF90339}"/>
                  </a:ext>
                </a:extLst>
              </p:cNvPr>
              <p:cNvSpPr/>
              <p:nvPr/>
            </p:nvSpPr>
            <p:spPr>
              <a:xfrm>
                <a:off x="819826" y="1858553"/>
                <a:ext cx="69499" cy="115623"/>
              </a:xfrm>
              <a:custGeom>
                <a:avLst/>
                <a:gdLst>
                  <a:gd name="connsiteX0" fmla="*/ 190500 w 190500"/>
                  <a:gd name="connsiteY0" fmla="*/ 390071 h 390071"/>
                  <a:gd name="connsiteX1" fmla="*/ 45358 w 190500"/>
                  <a:gd name="connsiteY1" fmla="*/ 281214 h 390071"/>
                  <a:gd name="connsiteX2" fmla="*/ 0 w 190500"/>
                  <a:gd name="connsiteY2" fmla="*/ 145143 h 390071"/>
                  <a:gd name="connsiteX3" fmla="*/ 0 w 190500"/>
                  <a:gd name="connsiteY3" fmla="*/ 0 h 390071"/>
                  <a:gd name="connsiteX4" fmla="*/ 27215 w 190500"/>
                  <a:gd name="connsiteY4" fmla="*/ 90714 h 390071"/>
                  <a:gd name="connsiteX5" fmla="*/ 36286 w 190500"/>
                  <a:gd name="connsiteY5" fmla="*/ 163285 h 390071"/>
                  <a:gd name="connsiteX6" fmla="*/ 45358 w 190500"/>
                  <a:gd name="connsiteY6" fmla="*/ 217714 h 390071"/>
                  <a:gd name="connsiteX7" fmla="*/ 108858 w 190500"/>
                  <a:gd name="connsiteY7" fmla="*/ 281214 h 390071"/>
                  <a:gd name="connsiteX8" fmla="*/ 190500 w 190500"/>
                  <a:gd name="connsiteY8" fmla="*/ 335643 h 390071"/>
                  <a:gd name="connsiteX9" fmla="*/ 190500 w 190500"/>
                  <a:gd name="connsiteY9" fmla="*/ 390071 h 390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90500" h="390071">
                    <a:moveTo>
                      <a:pt x="190500" y="390071"/>
                    </a:moveTo>
                    <a:lnTo>
                      <a:pt x="45358" y="281214"/>
                    </a:lnTo>
                    <a:lnTo>
                      <a:pt x="0" y="145143"/>
                    </a:lnTo>
                    <a:lnTo>
                      <a:pt x="0" y="0"/>
                    </a:lnTo>
                    <a:lnTo>
                      <a:pt x="27215" y="90714"/>
                    </a:lnTo>
                    <a:lnTo>
                      <a:pt x="36286" y="163285"/>
                    </a:lnTo>
                    <a:lnTo>
                      <a:pt x="45358" y="217714"/>
                    </a:lnTo>
                    <a:lnTo>
                      <a:pt x="108858" y="281214"/>
                    </a:lnTo>
                    <a:lnTo>
                      <a:pt x="190500" y="335643"/>
                    </a:lnTo>
                    <a:lnTo>
                      <a:pt x="190500" y="390071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00" name="Freeform 99">
                <a:extLst>
                  <a:ext uri="{FF2B5EF4-FFF2-40B4-BE49-F238E27FC236}">
                    <a16:creationId xmlns:a16="http://schemas.microsoft.com/office/drawing/2014/main" id="{CB808005-B5A0-4442-A31D-E70EABB3B768}"/>
                  </a:ext>
                </a:extLst>
              </p:cNvPr>
              <p:cNvSpPr/>
              <p:nvPr/>
            </p:nvSpPr>
            <p:spPr>
              <a:xfrm>
                <a:off x="1594248" y="1616552"/>
                <a:ext cx="79428" cy="131756"/>
              </a:xfrm>
              <a:custGeom>
                <a:avLst/>
                <a:gdLst>
                  <a:gd name="connsiteX0" fmla="*/ 181428 w 217714"/>
                  <a:gd name="connsiteY0" fmla="*/ 0 h 444500"/>
                  <a:gd name="connsiteX1" fmla="*/ 217714 w 217714"/>
                  <a:gd name="connsiteY1" fmla="*/ 317500 h 444500"/>
                  <a:gd name="connsiteX2" fmla="*/ 127000 w 217714"/>
                  <a:gd name="connsiteY2" fmla="*/ 381000 h 444500"/>
                  <a:gd name="connsiteX3" fmla="*/ 0 w 217714"/>
                  <a:gd name="connsiteY3" fmla="*/ 444500 h 444500"/>
                  <a:gd name="connsiteX4" fmla="*/ 99785 w 217714"/>
                  <a:gd name="connsiteY4" fmla="*/ 299357 h 444500"/>
                  <a:gd name="connsiteX5" fmla="*/ 99785 w 217714"/>
                  <a:gd name="connsiteY5" fmla="*/ 163286 h 444500"/>
                  <a:gd name="connsiteX6" fmla="*/ 181428 w 217714"/>
                  <a:gd name="connsiteY6" fmla="*/ 0 h 444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7714" h="444500">
                    <a:moveTo>
                      <a:pt x="181428" y="0"/>
                    </a:moveTo>
                    <a:lnTo>
                      <a:pt x="217714" y="317500"/>
                    </a:lnTo>
                    <a:lnTo>
                      <a:pt x="127000" y="381000"/>
                    </a:lnTo>
                    <a:lnTo>
                      <a:pt x="0" y="444500"/>
                    </a:lnTo>
                    <a:lnTo>
                      <a:pt x="99785" y="299357"/>
                    </a:lnTo>
                    <a:lnTo>
                      <a:pt x="99785" y="163286"/>
                    </a:lnTo>
                    <a:lnTo>
                      <a:pt x="181428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01" name="Freeform 100">
                <a:extLst>
                  <a:ext uri="{FF2B5EF4-FFF2-40B4-BE49-F238E27FC236}">
                    <a16:creationId xmlns:a16="http://schemas.microsoft.com/office/drawing/2014/main" id="{87C9A8F9-B002-4241-9D30-0F64FC938146}"/>
                  </a:ext>
                </a:extLst>
              </p:cNvPr>
              <p:cNvSpPr/>
              <p:nvPr/>
            </p:nvSpPr>
            <p:spPr>
              <a:xfrm>
                <a:off x="1468487" y="1650300"/>
                <a:ext cx="172094" cy="92630"/>
              </a:xfrm>
              <a:custGeom>
                <a:avLst/>
                <a:gdLst>
                  <a:gd name="connsiteX0" fmla="*/ 471715 w 471715"/>
                  <a:gd name="connsiteY0" fmla="*/ 18143 h 426357"/>
                  <a:gd name="connsiteX1" fmla="*/ 399143 w 471715"/>
                  <a:gd name="connsiteY1" fmla="*/ 172357 h 426357"/>
                  <a:gd name="connsiteX2" fmla="*/ 417286 w 471715"/>
                  <a:gd name="connsiteY2" fmla="*/ 317500 h 426357"/>
                  <a:gd name="connsiteX3" fmla="*/ 326572 w 471715"/>
                  <a:gd name="connsiteY3" fmla="*/ 426357 h 426357"/>
                  <a:gd name="connsiteX4" fmla="*/ 0 w 471715"/>
                  <a:gd name="connsiteY4" fmla="*/ 426357 h 426357"/>
                  <a:gd name="connsiteX5" fmla="*/ 0 w 471715"/>
                  <a:gd name="connsiteY5" fmla="*/ 217714 h 426357"/>
                  <a:gd name="connsiteX6" fmla="*/ 0 w 471715"/>
                  <a:gd name="connsiteY6" fmla="*/ 18143 h 426357"/>
                  <a:gd name="connsiteX7" fmla="*/ 226786 w 471715"/>
                  <a:gd name="connsiteY7" fmla="*/ 0 h 426357"/>
                  <a:gd name="connsiteX8" fmla="*/ 471715 w 471715"/>
                  <a:gd name="connsiteY8" fmla="*/ 18143 h 426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71715" h="426357">
                    <a:moveTo>
                      <a:pt x="471715" y="18143"/>
                    </a:moveTo>
                    <a:lnTo>
                      <a:pt x="399143" y="172357"/>
                    </a:lnTo>
                    <a:lnTo>
                      <a:pt x="417286" y="317500"/>
                    </a:lnTo>
                    <a:lnTo>
                      <a:pt x="326572" y="426357"/>
                    </a:lnTo>
                    <a:lnTo>
                      <a:pt x="0" y="426357"/>
                    </a:lnTo>
                    <a:lnTo>
                      <a:pt x="0" y="217714"/>
                    </a:lnTo>
                    <a:lnTo>
                      <a:pt x="0" y="18143"/>
                    </a:lnTo>
                    <a:lnTo>
                      <a:pt x="226786" y="0"/>
                    </a:lnTo>
                    <a:lnTo>
                      <a:pt x="471715" y="18143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02" name="Freeform 101">
                <a:extLst>
                  <a:ext uri="{FF2B5EF4-FFF2-40B4-BE49-F238E27FC236}">
                    <a16:creationId xmlns:a16="http://schemas.microsoft.com/office/drawing/2014/main" id="{CDB64563-63FE-9344-B40A-9895B667F42E}"/>
                  </a:ext>
                </a:extLst>
              </p:cNvPr>
              <p:cNvSpPr/>
              <p:nvPr/>
            </p:nvSpPr>
            <p:spPr>
              <a:xfrm>
                <a:off x="1600867" y="1729486"/>
                <a:ext cx="59570" cy="112934"/>
              </a:xfrm>
              <a:custGeom>
                <a:avLst/>
                <a:gdLst>
                  <a:gd name="connsiteX0" fmla="*/ 163285 w 163285"/>
                  <a:gd name="connsiteY0" fmla="*/ 0 h 381000"/>
                  <a:gd name="connsiteX1" fmla="*/ 36285 w 163285"/>
                  <a:gd name="connsiteY1" fmla="*/ 381000 h 381000"/>
                  <a:gd name="connsiteX2" fmla="*/ 0 w 163285"/>
                  <a:gd name="connsiteY2" fmla="*/ 199572 h 381000"/>
                  <a:gd name="connsiteX3" fmla="*/ 0 w 163285"/>
                  <a:gd name="connsiteY3" fmla="*/ 81643 h 381000"/>
                  <a:gd name="connsiteX4" fmla="*/ 163285 w 163285"/>
                  <a:gd name="connsiteY4" fmla="*/ 0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3285" h="381000">
                    <a:moveTo>
                      <a:pt x="163285" y="0"/>
                    </a:moveTo>
                    <a:lnTo>
                      <a:pt x="36285" y="381000"/>
                    </a:lnTo>
                    <a:lnTo>
                      <a:pt x="0" y="199572"/>
                    </a:lnTo>
                    <a:lnTo>
                      <a:pt x="0" y="81643"/>
                    </a:lnTo>
                    <a:lnTo>
                      <a:pt x="163285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03" name="Freeform 102">
                <a:extLst>
                  <a:ext uri="{FF2B5EF4-FFF2-40B4-BE49-F238E27FC236}">
                    <a16:creationId xmlns:a16="http://schemas.microsoft.com/office/drawing/2014/main" id="{196EE284-3108-BD48-8F1A-0F91D7EC43B7}"/>
                  </a:ext>
                </a:extLst>
              </p:cNvPr>
              <p:cNvSpPr/>
              <p:nvPr/>
            </p:nvSpPr>
            <p:spPr>
              <a:xfrm>
                <a:off x="1471796" y="1753686"/>
                <a:ext cx="129070" cy="77978"/>
              </a:xfrm>
              <a:custGeom>
                <a:avLst/>
                <a:gdLst>
                  <a:gd name="connsiteX0" fmla="*/ 290286 w 353786"/>
                  <a:gd name="connsiteY0" fmla="*/ 0 h 263071"/>
                  <a:gd name="connsiteX1" fmla="*/ 0 w 353786"/>
                  <a:gd name="connsiteY1" fmla="*/ 0 h 263071"/>
                  <a:gd name="connsiteX2" fmla="*/ 18143 w 353786"/>
                  <a:gd name="connsiteY2" fmla="*/ 117929 h 263071"/>
                  <a:gd name="connsiteX3" fmla="*/ 108857 w 353786"/>
                  <a:gd name="connsiteY3" fmla="*/ 263071 h 263071"/>
                  <a:gd name="connsiteX4" fmla="*/ 326571 w 353786"/>
                  <a:gd name="connsiteY4" fmla="*/ 263071 h 263071"/>
                  <a:gd name="connsiteX5" fmla="*/ 353786 w 353786"/>
                  <a:gd name="connsiteY5" fmla="*/ 172357 h 263071"/>
                  <a:gd name="connsiteX6" fmla="*/ 290286 w 353786"/>
                  <a:gd name="connsiteY6" fmla="*/ 0 h 263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53786" h="263071">
                    <a:moveTo>
                      <a:pt x="290286" y="0"/>
                    </a:moveTo>
                    <a:lnTo>
                      <a:pt x="0" y="0"/>
                    </a:lnTo>
                    <a:lnTo>
                      <a:pt x="18143" y="117929"/>
                    </a:lnTo>
                    <a:lnTo>
                      <a:pt x="108857" y="263071"/>
                    </a:lnTo>
                    <a:lnTo>
                      <a:pt x="326571" y="263071"/>
                    </a:lnTo>
                    <a:lnTo>
                      <a:pt x="353786" y="172357"/>
                    </a:lnTo>
                    <a:lnTo>
                      <a:pt x="290286" y="0"/>
                    </a:lnTo>
                    <a:close/>
                  </a:path>
                </a:pathLst>
              </a:custGeom>
              <a:gradFill flip="none" rotWithShape="1">
                <a:gsLst>
                  <a:gs pos="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04" name="Freeform 103">
                <a:extLst>
                  <a:ext uri="{FF2B5EF4-FFF2-40B4-BE49-F238E27FC236}">
                    <a16:creationId xmlns:a16="http://schemas.microsoft.com/office/drawing/2014/main" id="{289E5335-0104-434E-B1D6-B53495D9FA77}"/>
                  </a:ext>
                </a:extLst>
              </p:cNvPr>
              <p:cNvSpPr/>
              <p:nvPr/>
            </p:nvSpPr>
            <p:spPr>
              <a:xfrm>
                <a:off x="1501582" y="1834353"/>
                <a:ext cx="109213" cy="77978"/>
              </a:xfrm>
              <a:custGeom>
                <a:avLst/>
                <a:gdLst>
                  <a:gd name="connsiteX0" fmla="*/ 272143 w 299357"/>
                  <a:gd name="connsiteY0" fmla="*/ 18143 h 263071"/>
                  <a:gd name="connsiteX1" fmla="*/ 299357 w 299357"/>
                  <a:gd name="connsiteY1" fmla="*/ 145143 h 263071"/>
                  <a:gd name="connsiteX2" fmla="*/ 254000 w 299357"/>
                  <a:gd name="connsiteY2" fmla="*/ 263071 h 263071"/>
                  <a:gd name="connsiteX3" fmla="*/ 108857 w 299357"/>
                  <a:gd name="connsiteY3" fmla="*/ 254000 h 263071"/>
                  <a:gd name="connsiteX4" fmla="*/ 0 w 299357"/>
                  <a:gd name="connsiteY4" fmla="*/ 208643 h 263071"/>
                  <a:gd name="connsiteX5" fmla="*/ 45357 w 299357"/>
                  <a:gd name="connsiteY5" fmla="*/ 81643 h 263071"/>
                  <a:gd name="connsiteX6" fmla="*/ 45357 w 299357"/>
                  <a:gd name="connsiteY6" fmla="*/ 81643 h 263071"/>
                  <a:gd name="connsiteX7" fmla="*/ 45357 w 299357"/>
                  <a:gd name="connsiteY7" fmla="*/ 0 h 263071"/>
                  <a:gd name="connsiteX8" fmla="*/ 217714 w 299357"/>
                  <a:gd name="connsiteY8" fmla="*/ 27214 h 263071"/>
                  <a:gd name="connsiteX9" fmla="*/ 272143 w 299357"/>
                  <a:gd name="connsiteY9" fmla="*/ 18143 h 263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99357" h="263071">
                    <a:moveTo>
                      <a:pt x="272143" y="18143"/>
                    </a:moveTo>
                    <a:lnTo>
                      <a:pt x="299357" y="145143"/>
                    </a:lnTo>
                    <a:lnTo>
                      <a:pt x="254000" y="263071"/>
                    </a:lnTo>
                    <a:lnTo>
                      <a:pt x="108857" y="254000"/>
                    </a:lnTo>
                    <a:lnTo>
                      <a:pt x="0" y="208643"/>
                    </a:lnTo>
                    <a:lnTo>
                      <a:pt x="45357" y="81643"/>
                    </a:lnTo>
                    <a:lnTo>
                      <a:pt x="45357" y="81643"/>
                    </a:lnTo>
                    <a:lnTo>
                      <a:pt x="45357" y="0"/>
                    </a:lnTo>
                    <a:lnTo>
                      <a:pt x="217714" y="27214"/>
                    </a:lnTo>
                    <a:lnTo>
                      <a:pt x="272143" y="18143"/>
                    </a:lnTo>
                    <a:close/>
                  </a:path>
                </a:pathLst>
              </a:custGeom>
              <a:gradFill flip="none" rotWithShape="1">
                <a:gsLst>
                  <a:gs pos="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/>
                  <a:t>z</a:t>
                </a:r>
              </a:p>
            </p:txBody>
          </p:sp>
          <p:sp>
            <p:nvSpPr>
              <p:cNvPr id="105" name="Freeform 104">
                <a:extLst>
                  <a:ext uri="{FF2B5EF4-FFF2-40B4-BE49-F238E27FC236}">
                    <a16:creationId xmlns:a16="http://schemas.microsoft.com/office/drawing/2014/main" id="{06A7C98A-F67E-9F4D-B470-7D19C0B442CE}"/>
                  </a:ext>
                </a:extLst>
              </p:cNvPr>
              <p:cNvSpPr/>
              <p:nvPr/>
            </p:nvSpPr>
            <p:spPr>
              <a:xfrm>
                <a:off x="1554534" y="1925775"/>
                <a:ext cx="39713" cy="107556"/>
              </a:xfrm>
              <a:custGeom>
                <a:avLst/>
                <a:gdLst>
                  <a:gd name="connsiteX0" fmla="*/ 99785 w 108857"/>
                  <a:gd name="connsiteY0" fmla="*/ 0 h 362858"/>
                  <a:gd name="connsiteX1" fmla="*/ 108857 w 108857"/>
                  <a:gd name="connsiteY1" fmla="*/ 190500 h 362858"/>
                  <a:gd name="connsiteX2" fmla="*/ 0 w 108857"/>
                  <a:gd name="connsiteY2" fmla="*/ 362858 h 362858"/>
                  <a:gd name="connsiteX3" fmla="*/ 0 w 108857"/>
                  <a:gd name="connsiteY3" fmla="*/ 190500 h 362858"/>
                  <a:gd name="connsiteX4" fmla="*/ 45357 w 108857"/>
                  <a:gd name="connsiteY4" fmla="*/ 81643 h 362858"/>
                  <a:gd name="connsiteX5" fmla="*/ 99785 w 108857"/>
                  <a:gd name="connsiteY5" fmla="*/ 0 h 362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8857" h="362858">
                    <a:moveTo>
                      <a:pt x="99785" y="0"/>
                    </a:moveTo>
                    <a:lnTo>
                      <a:pt x="108857" y="190500"/>
                    </a:lnTo>
                    <a:lnTo>
                      <a:pt x="0" y="362858"/>
                    </a:lnTo>
                    <a:lnTo>
                      <a:pt x="0" y="190500"/>
                    </a:lnTo>
                    <a:lnTo>
                      <a:pt x="45357" y="81643"/>
                    </a:lnTo>
                    <a:lnTo>
                      <a:pt x="99785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06" name="Freeform 105">
                <a:extLst>
                  <a:ext uri="{FF2B5EF4-FFF2-40B4-BE49-F238E27FC236}">
                    <a16:creationId xmlns:a16="http://schemas.microsoft.com/office/drawing/2014/main" id="{F831C1D9-9AB7-8044-93A5-794BF540BDFB}"/>
                  </a:ext>
                </a:extLst>
              </p:cNvPr>
              <p:cNvSpPr/>
              <p:nvPr/>
            </p:nvSpPr>
            <p:spPr>
              <a:xfrm>
                <a:off x="1481725" y="1904264"/>
                <a:ext cx="95976" cy="129067"/>
              </a:xfrm>
              <a:custGeom>
                <a:avLst/>
                <a:gdLst>
                  <a:gd name="connsiteX0" fmla="*/ 263072 w 263072"/>
                  <a:gd name="connsiteY0" fmla="*/ 72571 h 435429"/>
                  <a:gd name="connsiteX1" fmla="*/ 163286 w 263072"/>
                  <a:gd name="connsiteY1" fmla="*/ 263071 h 435429"/>
                  <a:gd name="connsiteX2" fmla="*/ 163286 w 263072"/>
                  <a:gd name="connsiteY2" fmla="*/ 435429 h 435429"/>
                  <a:gd name="connsiteX3" fmla="*/ 27214 w 263072"/>
                  <a:gd name="connsiteY3" fmla="*/ 272143 h 435429"/>
                  <a:gd name="connsiteX4" fmla="*/ 0 w 263072"/>
                  <a:gd name="connsiteY4" fmla="*/ 72571 h 435429"/>
                  <a:gd name="connsiteX5" fmla="*/ 45357 w 263072"/>
                  <a:gd name="connsiteY5" fmla="*/ 0 h 435429"/>
                  <a:gd name="connsiteX6" fmla="*/ 190500 w 263072"/>
                  <a:gd name="connsiteY6" fmla="*/ 36286 h 435429"/>
                  <a:gd name="connsiteX7" fmla="*/ 263072 w 263072"/>
                  <a:gd name="connsiteY7" fmla="*/ 72571 h 4354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63072" h="435429">
                    <a:moveTo>
                      <a:pt x="263072" y="72571"/>
                    </a:moveTo>
                    <a:lnTo>
                      <a:pt x="163286" y="263071"/>
                    </a:lnTo>
                    <a:lnTo>
                      <a:pt x="163286" y="435429"/>
                    </a:lnTo>
                    <a:lnTo>
                      <a:pt x="27214" y="272143"/>
                    </a:lnTo>
                    <a:lnTo>
                      <a:pt x="0" y="72571"/>
                    </a:lnTo>
                    <a:lnTo>
                      <a:pt x="45357" y="0"/>
                    </a:lnTo>
                    <a:lnTo>
                      <a:pt x="190500" y="36286"/>
                    </a:lnTo>
                    <a:lnTo>
                      <a:pt x="263072" y="72571"/>
                    </a:lnTo>
                    <a:close/>
                  </a:path>
                </a:pathLst>
              </a:custGeom>
              <a:gradFill flip="none" rotWithShape="1">
                <a:gsLst>
                  <a:gs pos="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07" name="Freeform 106">
                <a:extLst>
                  <a:ext uri="{FF2B5EF4-FFF2-40B4-BE49-F238E27FC236}">
                    <a16:creationId xmlns:a16="http://schemas.microsoft.com/office/drawing/2014/main" id="{62EFFAA4-4F1F-EC45-9DF3-96288B02792F}"/>
                  </a:ext>
                </a:extLst>
              </p:cNvPr>
              <p:cNvSpPr/>
              <p:nvPr/>
            </p:nvSpPr>
            <p:spPr>
              <a:xfrm>
                <a:off x="1375821" y="1925775"/>
                <a:ext cx="165475" cy="123690"/>
              </a:xfrm>
              <a:custGeom>
                <a:avLst/>
                <a:gdLst>
                  <a:gd name="connsiteX0" fmla="*/ 244929 w 453572"/>
                  <a:gd name="connsiteY0" fmla="*/ 0 h 417286"/>
                  <a:gd name="connsiteX1" fmla="*/ 27215 w 453572"/>
                  <a:gd name="connsiteY1" fmla="*/ 45358 h 417286"/>
                  <a:gd name="connsiteX2" fmla="*/ 0 w 453572"/>
                  <a:gd name="connsiteY2" fmla="*/ 272143 h 417286"/>
                  <a:gd name="connsiteX3" fmla="*/ 18143 w 453572"/>
                  <a:gd name="connsiteY3" fmla="*/ 417286 h 417286"/>
                  <a:gd name="connsiteX4" fmla="*/ 281215 w 453572"/>
                  <a:gd name="connsiteY4" fmla="*/ 390072 h 417286"/>
                  <a:gd name="connsiteX5" fmla="*/ 453572 w 453572"/>
                  <a:gd name="connsiteY5" fmla="*/ 371929 h 417286"/>
                  <a:gd name="connsiteX6" fmla="*/ 308429 w 453572"/>
                  <a:gd name="connsiteY6" fmla="*/ 217715 h 417286"/>
                  <a:gd name="connsiteX7" fmla="*/ 244929 w 453572"/>
                  <a:gd name="connsiteY7" fmla="*/ 0 h 417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53572" h="417286">
                    <a:moveTo>
                      <a:pt x="244929" y="0"/>
                    </a:moveTo>
                    <a:lnTo>
                      <a:pt x="27215" y="45358"/>
                    </a:lnTo>
                    <a:lnTo>
                      <a:pt x="0" y="272143"/>
                    </a:lnTo>
                    <a:lnTo>
                      <a:pt x="18143" y="417286"/>
                    </a:lnTo>
                    <a:lnTo>
                      <a:pt x="281215" y="390072"/>
                    </a:lnTo>
                    <a:lnTo>
                      <a:pt x="453572" y="371929"/>
                    </a:lnTo>
                    <a:lnTo>
                      <a:pt x="308429" y="217715"/>
                    </a:lnTo>
                    <a:lnTo>
                      <a:pt x="244929" y="0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08" name="Freeform 107">
                <a:extLst>
                  <a:ext uri="{FF2B5EF4-FFF2-40B4-BE49-F238E27FC236}">
                    <a16:creationId xmlns:a16="http://schemas.microsoft.com/office/drawing/2014/main" id="{15A1D040-2D98-9744-8DC9-E479F3E68CD0}"/>
                  </a:ext>
                </a:extLst>
              </p:cNvPr>
              <p:cNvSpPr/>
              <p:nvPr/>
            </p:nvSpPr>
            <p:spPr>
              <a:xfrm>
                <a:off x="1395678" y="2046777"/>
                <a:ext cx="142308" cy="34956"/>
              </a:xfrm>
              <a:custGeom>
                <a:avLst/>
                <a:gdLst>
                  <a:gd name="connsiteX0" fmla="*/ 390071 w 390071"/>
                  <a:gd name="connsiteY0" fmla="*/ 0 h 117928"/>
                  <a:gd name="connsiteX1" fmla="*/ 217714 w 390071"/>
                  <a:gd name="connsiteY1" fmla="*/ 117928 h 117928"/>
                  <a:gd name="connsiteX2" fmla="*/ 108857 w 390071"/>
                  <a:gd name="connsiteY2" fmla="*/ 108857 h 117928"/>
                  <a:gd name="connsiteX3" fmla="*/ 0 w 390071"/>
                  <a:gd name="connsiteY3" fmla="*/ 54428 h 117928"/>
                  <a:gd name="connsiteX4" fmla="*/ 181429 w 390071"/>
                  <a:gd name="connsiteY4" fmla="*/ 18143 h 117928"/>
                  <a:gd name="connsiteX5" fmla="*/ 390071 w 390071"/>
                  <a:gd name="connsiteY5" fmla="*/ 0 h 117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0071" h="117928">
                    <a:moveTo>
                      <a:pt x="390071" y="0"/>
                    </a:moveTo>
                    <a:lnTo>
                      <a:pt x="217714" y="117928"/>
                    </a:lnTo>
                    <a:lnTo>
                      <a:pt x="108857" y="108857"/>
                    </a:lnTo>
                    <a:lnTo>
                      <a:pt x="0" y="54428"/>
                    </a:lnTo>
                    <a:lnTo>
                      <a:pt x="181429" y="18143"/>
                    </a:lnTo>
                    <a:lnTo>
                      <a:pt x="390071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09" name="Freeform 108">
                <a:extLst>
                  <a:ext uri="{FF2B5EF4-FFF2-40B4-BE49-F238E27FC236}">
                    <a16:creationId xmlns:a16="http://schemas.microsoft.com/office/drawing/2014/main" id="{F2AF0043-F999-AB49-8EBE-0606B63C1C1D}"/>
                  </a:ext>
                </a:extLst>
              </p:cNvPr>
              <p:cNvSpPr/>
              <p:nvPr/>
            </p:nvSpPr>
            <p:spPr>
              <a:xfrm>
                <a:off x="1213656" y="2022576"/>
                <a:ext cx="168784" cy="45711"/>
              </a:xfrm>
              <a:custGeom>
                <a:avLst/>
                <a:gdLst>
                  <a:gd name="connsiteX0" fmla="*/ 462643 w 462643"/>
                  <a:gd name="connsiteY0" fmla="*/ 154214 h 154214"/>
                  <a:gd name="connsiteX1" fmla="*/ 81643 w 462643"/>
                  <a:gd name="connsiteY1" fmla="*/ 127000 h 154214"/>
                  <a:gd name="connsiteX2" fmla="*/ 0 w 462643"/>
                  <a:gd name="connsiteY2" fmla="*/ 36286 h 154214"/>
                  <a:gd name="connsiteX3" fmla="*/ 117929 w 462643"/>
                  <a:gd name="connsiteY3" fmla="*/ 0 h 154214"/>
                  <a:gd name="connsiteX4" fmla="*/ 290286 w 462643"/>
                  <a:gd name="connsiteY4" fmla="*/ 54428 h 154214"/>
                  <a:gd name="connsiteX5" fmla="*/ 462643 w 462643"/>
                  <a:gd name="connsiteY5" fmla="*/ 154214 h 154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62643" h="154214">
                    <a:moveTo>
                      <a:pt x="462643" y="154214"/>
                    </a:moveTo>
                    <a:lnTo>
                      <a:pt x="81643" y="127000"/>
                    </a:lnTo>
                    <a:lnTo>
                      <a:pt x="0" y="36286"/>
                    </a:lnTo>
                    <a:lnTo>
                      <a:pt x="117929" y="0"/>
                    </a:lnTo>
                    <a:lnTo>
                      <a:pt x="290286" y="54428"/>
                    </a:lnTo>
                    <a:lnTo>
                      <a:pt x="462643" y="154214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10" name="Freeform 109">
                <a:extLst>
                  <a:ext uri="{FF2B5EF4-FFF2-40B4-BE49-F238E27FC236}">
                    <a16:creationId xmlns:a16="http://schemas.microsoft.com/office/drawing/2014/main" id="{A54C8121-E67A-6848-B014-7D9D812FE93F}"/>
                  </a:ext>
                </a:extLst>
              </p:cNvPr>
              <p:cNvSpPr/>
              <p:nvPr/>
            </p:nvSpPr>
            <p:spPr>
              <a:xfrm>
                <a:off x="1254545" y="1909642"/>
                <a:ext cx="132379" cy="145201"/>
              </a:xfrm>
              <a:custGeom>
                <a:avLst/>
                <a:gdLst>
                  <a:gd name="connsiteX0" fmla="*/ 308428 w 308428"/>
                  <a:gd name="connsiteY0" fmla="*/ 90714 h 489857"/>
                  <a:gd name="connsiteX1" fmla="*/ 45357 w 308428"/>
                  <a:gd name="connsiteY1" fmla="*/ 0 h 489857"/>
                  <a:gd name="connsiteX2" fmla="*/ 0 w 308428"/>
                  <a:gd name="connsiteY2" fmla="*/ 235857 h 489857"/>
                  <a:gd name="connsiteX3" fmla="*/ 0 w 308428"/>
                  <a:gd name="connsiteY3" fmla="*/ 362857 h 489857"/>
                  <a:gd name="connsiteX4" fmla="*/ 308428 w 308428"/>
                  <a:gd name="connsiteY4" fmla="*/ 489857 h 489857"/>
                  <a:gd name="connsiteX5" fmla="*/ 272143 w 308428"/>
                  <a:gd name="connsiteY5" fmla="*/ 371928 h 489857"/>
                  <a:gd name="connsiteX6" fmla="*/ 272143 w 308428"/>
                  <a:gd name="connsiteY6" fmla="*/ 263071 h 489857"/>
                  <a:gd name="connsiteX7" fmla="*/ 308428 w 308428"/>
                  <a:gd name="connsiteY7" fmla="*/ 90714 h 4898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08428" h="489857">
                    <a:moveTo>
                      <a:pt x="308428" y="90714"/>
                    </a:moveTo>
                    <a:lnTo>
                      <a:pt x="45357" y="0"/>
                    </a:lnTo>
                    <a:lnTo>
                      <a:pt x="0" y="235857"/>
                    </a:lnTo>
                    <a:lnTo>
                      <a:pt x="0" y="362857"/>
                    </a:lnTo>
                    <a:lnTo>
                      <a:pt x="308428" y="489857"/>
                    </a:lnTo>
                    <a:lnTo>
                      <a:pt x="272143" y="371928"/>
                    </a:lnTo>
                    <a:lnTo>
                      <a:pt x="272143" y="263071"/>
                    </a:lnTo>
                    <a:lnTo>
                      <a:pt x="308428" y="90714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 w="12700">
                <a:solidFill>
                  <a:srgbClr val="2436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11" name="Freeform 110">
                <a:extLst>
                  <a:ext uri="{FF2B5EF4-FFF2-40B4-BE49-F238E27FC236}">
                    <a16:creationId xmlns:a16="http://schemas.microsoft.com/office/drawing/2014/main" id="{4478FA60-4360-7E4F-A779-C0D62ED1260A}"/>
                  </a:ext>
                </a:extLst>
              </p:cNvPr>
              <p:cNvSpPr/>
              <p:nvPr/>
            </p:nvSpPr>
            <p:spPr>
              <a:xfrm>
                <a:off x="1117680" y="2027954"/>
                <a:ext cx="122451" cy="43022"/>
              </a:xfrm>
              <a:custGeom>
                <a:avLst/>
                <a:gdLst>
                  <a:gd name="connsiteX0" fmla="*/ 335643 w 335643"/>
                  <a:gd name="connsiteY0" fmla="*/ 145143 h 145143"/>
                  <a:gd name="connsiteX1" fmla="*/ 117929 w 335643"/>
                  <a:gd name="connsiteY1" fmla="*/ 99785 h 145143"/>
                  <a:gd name="connsiteX2" fmla="*/ 0 w 335643"/>
                  <a:gd name="connsiteY2" fmla="*/ 18143 h 145143"/>
                  <a:gd name="connsiteX3" fmla="*/ 163286 w 335643"/>
                  <a:gd name="connsiteY3" fmla="*/ 0 h 145143"/>
                  <a:gd name="connsiteX4" fmla="*/ 254000 w 335643"/>
                  <a:gd name="connsiteY4" fmla="*/ 27214 h 145143"/>
                  <a:gd name="connsiteX5" fmla="*/ 335643 w 335643"/>
                  <a:gd name="connsiteY5" fmla="*/ 145143 h 145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35643" h="145143">
                    <a:moveTo>
                      <a:pt x="335643" y="145143"/>
                    </a:moveTo>
                    <a:lnTo>
                      <a:pt x="117929" y="99785"/>
                    </a:lnTo>
                    <a:lnTo>
                      <a:pt x="0" y="18143"/>
                    </a:lnTo>
                    <a:lnTo>
                      <a:pt x="163286" y="0"/>
                    </a:lnTo>
                    <a:lnTo>
                      <a:pt x="254000" y="27214"/>
                    </a:lnTo>
                    <a:lnTo>
                      <a:pt x="335643" y="145143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12" name="Freeform 111">
                <a:extLst>
                  <a:ext uri="{FF2B5EF4-FFF2-40B4-BE49-F238E27FC236}">
                    <a16:creationId xmlns:a16="http://schemas.microsoft.com/office/drawing/2014/main" id="{6DE53894-95CB-DC47-A3CA-6542EB3275F3}"/>
                  </a:ext>
                </a:extLst>
              </p:cNvPr>
              <p:cNvSpPr/>
              <p:nvPr/>
            </p:nvSpPr>
            <p:spPr>
              <a:xfrm>
                <a:off x="1124691" y="1909642"/>
                <a:ext cx="142308" cy="123690"/>
              </a:xfrm>
              <a:custGeom>
                <a:avLst/>
                <a:gdLst>
                  <a:gd name="connsiteX0" fmla="*/ 390072 w 390072"/>
                  <a:gd name="connsiteY0" fmla="*/ 0 h 417286"/>
                  <a:gd name="connsiteX1" fmla="*/ 154215 w 390072"/>
                  <a:gd name="connsiteY1" fmla="*/ 9071 h 417286"/>
                  <a:gd name="connsiteX2" fmla="*/ 108857 w 390072"/>
                  <a:gd name="connsiteY2" fmla="*/ 136071 h 417286"/>
                  <a:gd name="connsiteX3" fmla="*/ 36286 w 390072"/>
                  <a:gd name="connsiteY3" fmla="*/ 344714 h 417286"/>
                  <a:gd name="connsiteX4" fmla="*/ 0 w 390072"/>
                  <a:gd name="connsiteY4" fmla="*/ 399143 h 417286"/>
                  <a:gd name="connsiteX5" fmla="*/ 199572 w 390072"/>
                  <a:gd name="connsiteY5" fmla="*/ 371928 h 417286"/>
                  <a:gd name="connsiteX6" fmla="*/ 244929 w 390072"/>
                  <a:gd name="connsiteY6" fmla="*/ 417286 h 417286"/>
                  <a:gd name="connsiteX7" fmla="*/ 344715 w 390072"/>
                  <a:gd name="connsiteY7" fmla="*/ 362857 h 417286"/>
                  <a:gd name="connsiteX8" fmla="*/ 362857 w 390072"/>
                  <a:gd name="connsiteY8" fmla="*/ 117928 h 417286"/>
                  <a:gd name="connsiteX9" fmla="*/ 390072 w 390072"/>
                  <a:gd name="connsiteY9" fmla="*/ 0 h 417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90072" h="417286">
                    <a:moveTo>
                      <a:pt x="390072" y="0"/>
                    </a:moveTo>
                    <a:lnTo>
                      <a:pt x="154215" y="9071"/>
                    </a:lnTo>
                    <a:lnTo>
                      <a:pt x="108857" y="136071"/>
                    </a:lnTo>
                    <a:lnTo>
                      <a:pt x="36286" y="344714"/>
                    </a:lnTo>
                    <a:lnTo>
                      <a:pt x="0" y="399143"/>
                    </a:lnTo>
                    <a:lnTo>
                      <a:pt x="199572" y="371928"/>
                    </a:lnTo>
                    <a:lnTo>
                      <a:pt x="244929" y="417286"/>
                    </a:lnTo>
                    <a:lnTo>
                      <a:pt x="344715" y="362857"/>
                    </a:lnTo>
                    <a:lnTo>
                      <a:pt x="362857" y="117928"/>
                    </a:lnTo>
                    <a:lnTo>
                      <a:pt x="390072" y="0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13" name="Freeform 112">
                <a:extLst>
                  <a:ext uri="{FF2B5EF4-FFF2-40B4-BE49-F238E27FC236}">
                    <a16:creationId xmlns:a16="http://schemas.microsoft.com/office/drawing/2014/main" id="{28AE7F7A-F2ED-D845-9CE7-87967455E2BB}"/>
                  </a:ext>
                </a:extLst>
              </p:cNvPr>
              <p:cNvSpPr/>
              <p:nvPr/>
            </p:nvSpPr>
            <p:spPr>
              <a:xfrm>
                <a:off x="1041562" y="1915020"/>
                <a:ext cx="129070" cy="112934"/>
              </a:xfrm>
              <a:custGeom>
                <a:avLst/>
                <a:gdLst>
                  <a:gd name="connsiteX0" fmla="*/ 353786 w 353786"/>
                  <a:gd name="connsiteY0" fmla="*/ 0 h 381000"/>
                  <a:gd name="connsiteX1" fmla="*/ 127000 w 353786"/>
                  <a:gd name="connsiteY1" fmla="*/ 45357 h 381000"/>
                  <a:gd name="connsiteX2" fmla="*/ 0 w 353786"/>
                  <a:gd name="connsiteY2" fmla="*/ 254000 h 381000"/>
                  <a:gd name="connsiteX3" fmla="*/ 226786 w 353786"/>
                  <a:gd name="connsiteY3" fmla="*/ 381000 h 381000"/>
                  <a:gd name="connsiteX4" fmla="*/ 353786 w 353786"/>
                  <a:gd name="connsiteY4" fmla="*/ 0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3786" h="381000">
                    <a:moveTo>
                      <a:pt x="353786" y="0"/>
                    </a:moveTo>
                    <a:lnTo>
                      <a:pt x="127000" y="45357"/>
                    </a:lnTo>
                    <a:lnTo>
                      <a:pt x="0" y="254000"/>
                    </a:lnTo>
                    <a:lnTo>
                      <a:pt x="226786" y="381000"/>
                    </a:lnTo>
                    <a:lnTo>
                      <a:pt x="353786" y="0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14" name="Freeform 113">
                <a:extLst>
                  <a:ext uri="{FF2B5EF4-FFF2-40B4-BE49-F238E27FC236}">
                    <a16:creationId xmlns:a16="http://schemas.microsoft.com/office/drawing/2014/main" id="{647BAF97-4AF5-3C40-B143-3386B59DDA2B}"/>
                  </a:ext>
                </a:extLst>
              </p:cNvPr>
              <p:cNvSpPr/>
              <p:nvPr/>
            </p:nvSpPr>
            <p:spPr>
              <a:xfrm>
                <a:off x="942278" y="1963420"/>
                <a:ext cx="89356" cy="69912"/>
              </a:xfrm>
              <a:custGeom>
                <a:avLst/>
                <a:gdLst>
                  <a:gd name="connsiteX0" fmla="*/ 181429 w 244929"/>
                  <a:gd name="connsiteY0" fmla="*/ 72572 h 235858"/>
                  <a:gd name="connsiteX1" fmla="*/ 27215 w 244929"/>
                  <a:gd name="connsiteY1" fmla="*/ 0 h 235858"/>
                  <a:gd name="connsiteX2" fmla="*/ 0 w 244929"/>
                  <a:gd name="connsiteY2" fmla="*/ 108858 h 235858"/>
                  <a:gd name="connsiteX3" fmla="*/ 145143 w 244929"/>
                  <a:gd name="connsiteY3" fmla="*/ 199572 h 235858"/>
                  <a:gd name="connsiteX4" fmla="*/ 244929 w 244929"/>
                  <a:gd name="connsiteY4" fmla="*/ 235858 h 235858"/>
                  <a:gd name="connsiteX5" fmla="*/ 181429 w 244929"/>
                  <a:gd name="connsiteY5" fmla="*/ 72572 h 235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4929" h="235858">
                    <a:moveTo>
                      <a:pt x="181429" y="72572"/>
                    </a:moveTo>
                    <a:lnTo>
                      <a:pt x="27215" y="0"/>
                    </a:lnTo>
                    <a:lnTo>
                      <a:pt x="0" y="108858"/>
                    </a:lnTo>
                    <a:lnTo>
                      <a:pt x="145143" y="199572"/>
                    </a:lnTo>
                    <a:lnTo>
                      <a:pt x="244929" y="235858"/>
                    </a:lnTo>
                    <a:lnTo>
                      <a:pt x="181429" y="72572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15" name="Freeform 114">
                <a:extLst>
                  <a:ext uri="{FF2B5EF4-FFF2-40B4-BE49-F238E27FC236}">
                    <a16:creationId xmlns:a16="http://schemas.microsoft.com/office/drawing/2014/main" id="{56A927B2-4B86-A345-B448-9434163DF038}"/>
                  </a:ext>
                </a:extLst>
              </p:cNvPr>
              <p:cNvSpPr/>
              <p:nvPr/>
            </p:nvSpPr>
            <p:spPr>
              <a:xfrm>
                <a:off x="962134" y="1920398"/>
                <a:ext cx="112523" cy="69912"/>
              </a:xfrm>
              <a:custGeom>
                <a:avLst/>
                <a:gdLst>
                  <a:gd name="connsiteX0" fmla="*/ 308428 w 308428"/>
                  <a:gd name="connsiteY0" fmla="*/ 18142 h 235857"/>
                  <a:gd name="connsiteX1" fmla="*/ 127000 w 308428"/>
                  <a:gd name="connsiteY1" fmla="*/ 0 h 235857"/>
                  <a:gd name="connsiteX2" fmla="*/ 0 w 308428"/>
                  <a:gd name="connsiteY2" fmla="*/ 127000 h 235857"/>
                  <a:gd name="connsiteX3" fmla="*/ 172357 w 308428"/>
                  <a:gd name="connsiteY3" fmla="*/ 235857 h 235857"/>
                  <a:gd name="connsiteX4" fmla="*/ 308428 w 308428"/>
                  <a:gd name="connsiteY4" fmla="*/ 18142 h 2358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8428" h="235857">
                    <a:moveTo>
                      <a:pt x="308428" y="18142"/>
                    </a:moveTo>
                    <a:lnTo>
                      <a:pt x="127000" y="0"/>
                    </a:lnTo>
                    <a:lnTo>
                      <a:pt x="0" y="127000"/>
                    </a:lnTo>
                    <a:lnTo>
                      <a:pt x="172357" y="235857"/>
                    </a:lnTo>
                    <a:lnTo>
                      <a:pt x="308428" y="18142"/>
                    </a:lnTo>
                    <a:close/>
                  </a:path>
                </a:pathLst>
              </a:custGeom>
              <a:gradFill flip="none" rotWithShape="1">
                <a:gsLst>
                  <a:gs pos="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16" name="Freeform 115">
                <a:extLst>
                  <a:ext uri="{FF2B5EF4-FFF2-40B4-BE49-F238E27FC236}">
                    <a16:creationId xmlns:a16="http://schemas.microsoft.com/office/drawing/2014/main" id="{BF3C0890-8E96-6B4D-896F-8613CE52106B}"/>
                  </a:ext>
                </a:extLst>
              </p:cNvPr>
              <p:cNvSpPr/>
              <p:nvPr/>
            </p:nvSpPr>
            <p:spPr>
              <a:xfrm>
                <a:off x="786731" y="1045715"/>
                <a:ext cx="479876" cy="250068"/>
              </a:xfrm>
              <a:custGeom>
                <a:avLst/>
                <a:gdLst>
                  <a:gd name="connsiteX0" fmla="*/ 1315357 w 1315357"/>
                  <a:gd name="connsiteY0" fmla="*/ 0 h 843642"/>
                  <a:gd name="connsiteX1" fmla="*/ 762000 w 1315357"/>
                  <a:gd name="connsiteY1" fmla="*/ 117928 h 843642"/>
                  <a:gd name="connsiteX2" fmla="*/ 254000 w 1315357"/>
                  <a:gd name="connsiteY2" fmla="*/ 526142 h 843642"/>
                  <a:gd name="connsiteX3" fmla="*/ 0 w 1315357"/>
                  <a:gd name="connsiteY3" fmla="*/ 843642 h 843642"/>
                  <a:gd name="connsiteX4" fmla="*/ 217714 w 1315357"/>
                  <a:gd name="connsiteY4" fmla="*/ 689428 h 843642"/>
                  <a:gd name="connsiteX5" fmla="*/ 408214 w 1315357"/>
                  <a:gd name="connsiteY5" fmla="*/ 489857 h 843642"/>
                  <a:gd name="connsiteX6" fmla="*/ 771072 w 1315357"/>
                  <a:gd name="connsiteY6" fmla="*/ 335642 h 843642"/>
                  <a:gd name="connsiteX7" fmla="*/ 879929 w 1315357"/>
                  <a:gd name="connsiteY7" fmla="*/ 181428 h 843642"/>
                  <a:gd name="connsiteX8" fmla="*/ 1315357 w 1315357"/>
                  <a:gd name="connsiteY8" fmla="*/ 0 h 8436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15357" h="843642">
                    <a:moveTo>
                      <a:pt x="1315357" y="0"/>
                    </a:moveTo>
                    <a:lnTo>
                      <a:pt x="762000" y="117928"/>
                    </a:lnTo>
                    <a:lnTo>
                      <a:pt x="254000" y="526142"/>
                    </a:lnTo>
                    <a:lnTo>
                      <a:pt x="0" y="843642"/>
                    </a:lnTo>
                    <a:lnTo>
                      <a:pt x="217714" y="689428"/>
                    </a:lnTo>
                    <a:lnTo>
                      <a:pt x="408214" y="489857"/>
                    </a:lnTo>
                    <a:lnTo>
                      <a:pt x="771072" y="335642"/>
                    </a:lnTo>
                    <a:lnTo>
                      <a:pt x="879929" y="181428"/>
                    </a:lnTo>
                    <a:lnTo>
                      <a:pt x="1315357" y="0"/>
                    </a:lnTo>
                    <a:close/>
                  </a:path>
                </a:pathLst>
              </a:custGeom>
              <a:gradFill flip="none" rotWithShape="1">
                <a:gsLst>
                  <a:gs pos="7000">
                    <a:srgbClr val="FFB37F"/>
                  </a:gs>
                  <a:gs pos="100000">
                    <a:schemeClr val="accent6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BF570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17" name="Freeform 116">
                <a:extLst>
                  <a:ext uri="{FF2B5EF4-FFF2-40B4-BE49-F238E27FC236}">
                    <a16:creationId xmlns:a16="http://schemas.microsoft.com/office/drawing/2014/main" id="{A660545B-AD4F-5B4A-A75B-DC8C3FAA9ACE}"/>
                  </a:ext>
                </a:extLst>
              </p:cNvPr>
              <p:cNvSpPr/>
              <p:nvPr/>
            </p:nvSpPr>
            <p:spPr>
              <a:xfrm>
                <a:off x="1547915" y="1616552"/>
                <a:ext cx="175403" cy="449047"/>
              </a:xfrm>
              <a:custGeom>
                <a:avLst/>
                <a:gdLst>
                  <a:gd name="connsiteX0" fmla="*/ 353785 w 480785"/>
                  <a:gd name="connsiteY0" fmla="*/ 0 h 1514929"/>
                  <a:gd name="connsiteX1" fmla="*/ 480785 w 480785"/>
                  <a:gd name="connsiteY1" fmla="*/ 326572 h 1514929"/>
                  <a:gd name="connsiteX2" fmla="*/ 344714 w 480785"/>
                  <a:gd name="connsiteY2" fmla="*/ 825500 h 1514929"/>
                  <a:gd name="connsiteX3" fmla="*/ 217714 w 480785"/>
                  <a:gd name="connsiteY3" fmla="*/ 1061357 h 1514929"/>
                  <a:gd name="connsiteX4" fmla="*/ 208643 w 480785"/>
                  <a:gd name="connsiteY4" fmla="*/ 1315357 h 1514929"/>
                  <a:gd name="connsiteX5" fmla="*/ 0 w 480785"/>
                  <a:gd name="connsiteY5" fmla="*/ 1514929 h 1514929"/>
                  <a:gd name="connsiteX6" fmla="*/ 163285 w 480785"/>
                  <a:gd name="connsiteY6" fmla="*/ 1251857 h 1514929"/>
                  <a:gd name="connsiteX7" fmla="*/ 136071 w 480785"/>
                  <a:gd name="connsiteY7" fmla="*/ 1025072 h 1514929"/>
                  <a:gd name="connsiteX8" fmla="*/ 226785 w 480785"/>
                  <a:gd name="connsiteY8" fmla="*/ 852714 h 1514929"/>
                  <a:gd name="connsiteX9" fmla="*/ 226785 w 480785"/>
                  <a:gd name="connsiteY9" fmla="*/ 771072 h 1514929"/>
                  <a:gd name="connsiteX10" fmla="*/ 371928 w 480785"/>
                  <a:gd name="connsiteY10" fmla="*/ 317500 h 1514929"/>
                  <a:gd name="connsiteX11" fmla="*/ 353785 w 480785"/>
                  <a:gd name="connsiteY11" fmla="*/ 0 h 151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80785" h="1514929">
                    <a:moveTo>
                      <a:pt x="353785" y="0"/>
                    </a:moveTo>
                    <a:lnTo>
                      <a:pt x="480785" y="326572"/>
                    </a:lnTo>
                    <a:lnTo>
                      <a:pt x="344714" y="825500"/>
                    </a:lnTo>
                    <a:lnTo>
                      <a:pt x="217714" y="1061357"/>
                    </a:lnTo>
                    <a:lnTo>
                      <a:pt x="208643" y="1315357"/>
                    </a:lnTo>
                    <a:lnTo>
                      <a:pt x="0" y="1514929"/>
                    </a:lnTo>
                    <a:lnTo>
                      <a:pt x="163285" y="1251857"/>
                    </a:lnTo>
                    <a:lnTo>
                      <a:pt x="136071" y="1025072"/>
                    </a:lnTo>
                    <a:lnTo>
                      <a:pt x="226785" y="852714"/>
                    </a:lnTo>
                    <a:lnTo>
                      <a:pt x="226785" y="771072"/>
                    </a:lnTo>
                    <a:lnTo>
                      <a:pt x="371928" y="317500"/>
                    </a:lnTo>
                    <a:lnTo>
                      <a:pt x="353785" y="0"/>
                    </a:lnTo>
                    <a:close/>
                  </a:path>
                </a:pathLst>
              </a:custGeom>
              <a:gradFill flip="none" rotWithShape="1">
                <a:gsLst>
                  <a:gs pos="7000">
                    <a:srgbClr val="FFB37F"/>
                  </a:gs>
                  <a:gs pos="100000">
                    <a:schemeClr val="accent6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BF570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18" name="Freeform 117">
                <a:extLst>
                  <a:ext uri="{FF2B5EF4-FFF2-40B4-BE49-F238E27FC236}">
                    <a16:creationId xmlns:a16="http://schemas.microsoft.com/office/drawing/2014/main" id="{E1814280-106C-1B45-BA2B-F9B8E6532036}"/>
                  </a:ext>
                </a:extLst>
              </p:cNvPr>
              <p:cNvSpPr/>
              <p:nvPr/>
            </p:nvSpPr>
            <p:spPr>
              <a:xfrm>
                <a:off x="1708323" y="1568156"/>
                <a:ext cx="96021" cy="371069"/>
              </a:xfrm>
              <a:custGeom>
                <a:avLst/>
                <a:gdLst>
                  <a:gd name="connsiteX0" fmla="*/ 272143 w 335643"/>
                  <a:gd name="connsiteY0" fmla="*/ 0 h 1251858"/>
                  <a:gd name="connsiteX1" fmla="*/ 81643 w 335643"/>
                  <a:gd name="connsiteY1" fmla="*/ 154215 h 1251858"/>
                  <a:gd name="connsiteX2" fmla="*/ 163286 w 335643"/>
                  <a:gd name="connsiteY2" fmla="*/ 326572 h 1251858"/>
                  <a:gd name="connsiteX3" fmla="*/ 172358 w 335643"/>
                  <a:gd name="connsiteY3" fmla="*/ 743858 h 1251858"/>
                  <a:gd name="connsiteX4" fmla="*/ 90715 w 335643"/>
                  <a:gd name="connsiteY4" fmla="*/ 1124858 h 1251858"/>
                  <a:gd name="connsiteX5" fmla="*/ 0 w 335643"/>
                  <a:gd name="connsiteY5" fmla="*/ 1251858 h 1251858"/>
                  <a:gd name="connsiteX6" fmla="*/ 172358 w 335643"/>
                  <a:gd name="connsiteY6" fmla="*/ 1106715 h 1251858"/>
                  <a:gd name="connsiteX7" fmla="*/ 254000 w 335643"/>
                  <a:gd name="connsiteY7" fmla="*/ 653143 h 1251858"/>
                  <a:gd name="connsiteX8" fmla="*/ 335643 w 335643"/>
                  <a:gd name="connsiteY8" fmla="*/ 208643 h 1251858"/>
                  <a:gd name="connsiteX9" fmla="*/ 272143 w 335643"/>
                  <a:gd name="connsiteY9" fmla="*/ 0 h 12518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35643" h="1251858">
                    <a:moveTo>
                      <a:pt x="272143" y="0"/>
                    </a:moveTo>
                    <a:lnTo>
                      <a:pt x="81643" y="154215"/>
                    </a:lnTo>
                    <a:lnTo>
                      <a:pt x="163286" y="326572"/>
                    </a:lnTo>
                    <a:lnTo>
                      <a:pt x="172358" y="743858"/>
                    </a:lnTo>
                    <a:lnTo>
                      <a:pt x="90715" y="1124858"/>
                    </a:lnTo>
                    <a:lnTo>
                      <a:pt x="0" y="1251858"/>
                    </a:lnTo>
                    <a:lnTo>
                      <a:pt x="172358" y="1106715"/>
                    </a:lnTo>
                    <a:lnTo>
                      <a:pt x="254000" y="653143"/>
                    </a:lnTo>
                    <a:lnTo>
                      <a:pt x="335643" y="208643"/>
                    </a:lnTo>
                    <a:lnTo>
                      <a:pt x="272143" y="0"/>
                    </a:lnTo>
                    <a:close/>
                  </a:path>
                </a:pathLst>
              </a:custGeom>
              <a:gradFill flip="none" rotWithShape="1">
                <a:gsLst>
                  <a:gs pos="7000">
                    <a:srgbClr val="FFB37F"/>
                  </a:gs>
                  <a:gs pos="100000">
                    <a:schemeClr val="accent6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BF570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19" name="Freeform 118">
                <a:extLst>
                  <a:ext uri="{FF2B5EF4-FFF2-40B4-BE49-F238E27FC236}">
                    <a16:creationId xmlns:a16="http://schemas.microsoft.com/office/drawing/2014/main" id="{CA0A0036-E187-014D-843A-13CA8E545BB8}"/>
                  </a:ext>
                </a:extLst>
              </p:cNvPr>
              <p:cNvSpPr/>
              <p:nvPr/>
            </p:nvSpPr>
            <p:spPr>
              <a:xfrm>
                <a:off x="935658" y="2014509"/>
                <a:ext cx="595709" cy="110245"/>
              </a:xfrm>
              <a:custGeom>
                <a:avLst/>
                <a:gdLst>
                  <a:gd name="connsiteX0" fmla="*/ 1632858 w 1632858"/>
                  <a:gd name="connsiteY0" fmla="*/ 226785 h 371928"/>
                  <a:gd name="connsiteX1" fmla="*/ 1505858 w 1632858"/>
                  <a:gd name="connsiteY1" fmla="*/ 308428 h 371928"/>
                  <a:gd name="connsiteX2" fmla="*/ 970643 w 1632858"/>
                  <a:gd name="connsiteY2" fmla="*/ 335642 h 371928"/>
                  <a:gd name="connsiteX3" fmla="*/ 544286 w 1632858"/>
                  <a:gd name="connsiteY3" fmla="*/ 371928 h 371928"/>
                  <a:gd name="connsiteX4" fmla="*/ 217715 w 1632858"/>
                  <a:gd name="connsiteY4" fmla="*/ 263071 h 371928"/>
                  <a:gd name="connsiteX5" fmla="*/ 0 w 1632858"/>
                  <a:gd name="connsiteY5" fmla="*/ 0 h 371928"/>
                  <a:gd name="connsiteX6" fmla="*/ 272143 w 1632858"/>
                  <a:gd name="connsiteY6" fmla="*/ 117928 h 371928"/>
                  <a:gd name="connsiteX7" fmla="*/ 299358 w 1632858"/>
                  <a:gd name="connsiteY7" fmla="*/ 181428 h 371928"/>
                  <a:gd name="connsiteX8" fmla="*/ 771072 w 1632858"/>
                  <a:gd name="connsiteY8" fmla="*/ 272142 h 371928"/>
                  <a:gd name="connsiteX9" fmla="*/ 1061358 w 1632858"/>
                  <a:gd name="connsiteY9" fmla="*/ 235857 h 371928"/>
                  <a:gd name="connsiteX10" fmla="*/ 1306286 w 1632858"/>
                  <a:gd name="connsiteY10" fmla="*/ 235857 h 371928"/>
                  <a:gd name="connsiteX11" fmla="*/ 1415143 w 1632858"/>
                  <a:gd name="connsiteY11" fmla="*/ 244928 h 371928"/>
                  <a:gd name="connsiteX12" fmla="*/ 1415143 w 1632858"/>
                  <a:gd name="connsiteY12" fmla="*/ 244928 h 371928"/>
                  <a:gd name="connsiteX13" fmla="*/ 1632858 w 1632858"/>
                  <a:gd name="connsiteY13" fmla="*/ 226785 h 371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632858" h="371928">
                    <a:moveTo>
                      <a:pt x="1632858" y="226785"/>
                    </a:moveTo>
                    <a:lnTo>
                      <a:pt x="1505858" y="308428"/>
                    </a:lnTo>
                    <a:lnTo>
                      <a:pt x="970643" y="335642"/>
                    </a:lnTo>
                    <a:lnTo>
                      <a:pt x="544286" y="371928"/>
                    </a:lnTo>
                    <a:lnTo>
                      <a:pt x="217715" y="263071"/>
                    </a:lnTo>
                    <a:lnTo>
                      <a:pt x="0" y="0"/>
                    </a:lnTo>
                    <a:lnTo>
                      <a:pt x="272143" y="117928"/>
                    </a:lnTo>
                    <a:lnTo>
                      <a:pt x="299358" y="181428"/>
                    </a:lnTo>
                    <a:lnTo>
                      <a:pt x="771072" y="272142"/>
                    </a:lnTo>
                    <a:lnTo>
                      <a:pt x="1061358" y="235857"/>
                    </a:lnTo>
                    <a:lnTo>
                      <a:pt x="1306286" y="235857"/>
                    </a:lnTo>
                    <a:lnTo>
                      <a:pt x="1415143" y="244928"/>
                    </a:lnTo>
                    <a:lnTo>
                      <a:pt x="1415143" y="244928"/>
                    </a:lnTo>
                    <a:lnTo>
                      <a:pt x="1632858" y="226785"/>
                    </a:lnTo>
                    <a:close/>
                  </a:path>
                </a:pathLst>
              </a:custGeom>
              <a:gradFill flip="none" rotWithShape="1">
                <a:gsLst>
                  <a:gs pos="7000">
                    <a:srgbClr val="FFB37F"/>
                  </a:gs>
                  <a:gs pos="100000">
                    <a:schemeClr val="accent6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BF570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20" name="Freeform 119">
                <a:extLst>
                  <a:ext uri="{FF2B5EF4-FFF2-40B4-BE49-F238E27FC236}">
                    <a16:creationId xmlns:a16="http://schemas.microsoft.com/office/drawing/2014/main" id="{B1335123-073E-7D40-91ED-D420765DC5B7}"/>
                  </a:ext>
                </a:extLst>
              </p:cNvPr>
              <p:cNvSpPr/>
              <p:nvPr/>
            </p:nvSpPr>
            <p:spPr>
              <a:xfrm>
                <a:off x="1756991" y="1589667"/>
                <a:ext cx="28739" cy="107556"/>
              </a:xfrm>
              <a:custGeom>
                <a:avLst/>
                <a:gdLst>
                  <a:gd name="connsiteX0" fmla="*/ 81643 w 100456"/>
                  <a:gd name="connsiteY0" fmla="*/ 0 h 362857"/>
                  <a:gd name="connsiteX1" fmla="*/ 0 w 100456"/>
                  <a:gd name="connsiteY1" fmla="*/ 127000 h 362857"/>
                  <a:gd name="connsiteX2" fmla="*/ 54429 w 100456"/>
                  <a:gd name="connsiteY2" fmla="*/ 362857 h 362857"/>
                  <a:gd name="connsiteX3" fmla="*/ 99786 w 100456"/>
                  <a:gd name="connsiteY3" fmla="*/ 154214 h 362857"/>
                  <a:gd name="connsiteX4" fmla="*/ 81643 w 100456"/>
                  <a:gd name="connsiteY4" fmla="*/ 0 h 3628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456" h="362857">
                    <a:moveTo>
                      <a:pt x="81643" y="0"/>
                    </a:moveTo>
                    <a:lnTo>
                      <a:pt x="0" y="127000"/>
                    </a:lnTo>
                    <a:lnTo>
                      <a:pt x="54429" y="362857"/>
                    </a:lnTo>
                    <a:cubicBezTo>
                      <a:pt x="100456" y="160337"/>
                      <a:pt x="99786" y="231506"/>
                      <a:pt x="99786" y="154214"/>
                    </a:cubicBezTo>
                    <a:lnTo>
                      <a:pt x="81643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21" name="Freeform 120">
                <a:extLst>
                  <a:ext uri="{FF2B5EF4-FFF2-40B4-BE49-F238E27FC236}">
                    <a16:creationId xmlns:a16="http://schemas.microsoft.com/office/drawing/2014/main" id="{574F4577-B7E1-D949-B375-E7A389B4033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638828" y="1699276"/>
                <a:ext cx="68506" cy="186341"/>
              </a:xfrm>
              <a:custGeom>
                <a:avLst/>
                <a:gdLst>
                  <a:gd name="connsiteX0" fmla="*/ 172358 w 208643"/>
                  <a:gd name="connsiteY0" fmla="*/ 0 h 698500"/>
                  <a:gd name="connsiteX1" fmla="*/ 208643 w 208643"/>
                  <a:gd name="connsiteY1" fmla="*/ 154214 h 698500"/>
                  <a:gd name="connsiteX2" fmla="*/ 72572 w 208643"/>
                  <a:gd name="connsiteY2" fmla="*/ 598714 h 698500"/>
                  <a:gd name="connsiteX3" fmla="*/ 0 w 208643"/>
                  <a:gd name="connsiteY3" fmla="*/ 698500 h 698500"/>
                  <a:gd name="connsiteX4" fmla="*/ 0 w 208643"/>
                  <a:gd name="connsiteY4" fmla="*/ 535214 h 698500"/>
                  <a:gd name="connsiteX5" fmla="*/ 99786 w 208643"/>
                  <a:gd name="connsiteY5" fmla="*/ 371928 h 698500"/>
                  <a:gd name="connsiteX6" fmla="*/ 154215 w 208643"/>
                  <a:gd name="connsiteY6" fmla="*/ 172357 h 698500"/>
                  <a:gd name="connsiteX7" fmla="*/ 172358 w 208643"/>
                  <a:gd name="connsiteY7" fmla="*/ 0 h 698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08643" h="698500">
                    <a:moveTo>
                      <a:pt x="172358" y="0"/>
                    </a:moveTo>
                    <a:lnTo>
                      <a:pt x="208643" y="154214"/>
                    </a:lnTo>
                    <a:lnTo>
                      <a:pt x="72572" y="598714"/>
                    </a:lnTo>
                    <a:lnTo>
                      <a:pt x="0" y="698500"/>
                    </a:lnTo>
                    <a:lnTo>
                      <a:pt x="0" y="535214"/>
                    </a:lnTo>
                    <a:lnTo>
                      <a:pt x="99786" y="371928"/>
                    </a:lnTo>
                    <a:lnTo>
                      <a:pt x="154215" y="172357"/>
                    </a:lnTo>
                    <a:lnTo>
                      <a:pt x="172358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22" name="Freeform 121">
                <a:extLst>
                  <a:ext uri="{FF2B5EF4-FFF2-40B4-BE49-F238E27FC236}">
                    <a16:creationId xmlns:a16="http://schemas.microsoft.com/office/drawing/2014/main" id="{00F8C08B-D034-884B-8129-EFCC8CEEF521}"/>
                  </a:ext>
                </a:extLst>
              </p:cNvPr>
              <p:cNvSpPr/>
              <p:nvPr/>
            </p:nvSpPr>
            <p:spPr>
              <a:xfrm>
                <a:off x="1025015" y="2084421"/>
                <a:ext cx="175403" cy="26889"/>
              </a:xfrm>
              <a:custGeom>
                <a:avLst/>
                <a:gdLst>
                  <a:gd name="connsiteX0" fmla="*/ 480786 w 480786"/>
                  <a:gd name="connsiteY0" fmla="*/ 63500 h 90714"/>
                  <a:gd name="connsiteX1" fmla="*/ 326571 w 480786"/>
                  <a:gd name="connsiteY1" fmla="*/ 90714 h 90714"/>
                  <a:gd name="connsiteX2" fmla="*/ 154214 w 480786"/>
                  <a:gd name="connsiteY2" fmla="*/ 54428 h 90714"/>
                  <a:gd name="connsiteX3" fmla="*/ 0 w 480786"/>
                  <a:gd name="connsiteY3" fmla="*/ 0 h 90714"/>
                  <a:gd name="connsiteX4" fmla="*/ 172357 w 480786"/>
                  <a:gd name="connsiteY4" fmla="*/ 0 h 90714"/>
                  <a:gd name="connsiteX5" fmla="*/ 480786 w 480786"/>
                  <a:gd name="connsiteY5" fmla="*/ 63500 h 907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80786" h="90714">
                    <a:moveTo>
                      <a:pt x="480786" y="63500"/>
                    </a:moveTo>
                    <a:lnTo>
                      <a:pt x="326571" y="90714"/>
                    </a:lnTo>
                    <a:lnTo>
                      <a:pt x="154214" y="54428"/>
                    </a:lnTo>
                    <a:lnTo>
                      <a:pt x="0" y="0"/>
                    </a:lnTo>
                    <a:lnTo>
                      <a:pt x="172357" y="0"/>
                    </a:lnTo>
                    <a:lnTo>
                      <a:pt x="480786" y="6350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23" name="Freeform 122">
                <a:extLst>
                  <a:ext uri="{FF2B5EF4-FFF2-40B4-BE49-F238E27FC236}">
                    <a16:creationId xmlns:a16="http://schemas.microsoft.com/office/drawing/2014/main" id="{4BE8C8D0-D174-3440-A135-AA1423F28EE0}"/>
                  </a:ext>
                </a:extLst>
              </p:cNvPr>
              <p:cNvSpPr/>
              <p:nvPr/>
            </p:nvSpPr>
            <p:spPr>
              <a:xfrm>
                <a:off x="1028324" y="1998376"/>
                <a:ext cx="115832" cy="72600"/>
              </a:xfrm>
              <a:custGeom>
                <a:avLst/>
                <a:gdLst>
                  <a:gd name="connsiteX0" fmla="*/ 0 w 317500"/>
                  <a:gd name="connsiteY0" fmla="*/ 0 h 244928"/>
                  <a:gd name="connsiteX1" fmla="*/ 54429 w 317500"/>
                  <a:gd name="connsiteY1" fmla="*/ 181428 h 244928"/>
                  <a:gd name="connsiteX2" fmla="*/ 317500 w 317500"/>
                  <a:gd name="connsiteY2" fmla="*/ 244928 h 244928"/>
                  <a:gd name="connsiteX3" fmla="*/ 299358 w 317500"/>
                  <a:gd name="connsiteY3" fmla="*/ 190500 h 244928"/>
                  <a:gd name="connsiteX4" fmla="*/ 217715 w 317500"/>
                  <a:gd name="connsiteY4" fmla="*/ 117928 h 244928"/>
                  <a:gd name="connsiteX5" fmla="*/ 0 w 317500"/>
                  <a:gd name="connsiteY5" fmla="*/ 0 h 244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17500" h="244928">
                    <a:moveTo>
                      <a:pt x="0" y="0"/>
                    </a:moveTo>
                    <a:lnTo>
                      <a:pt x="54429" y="181428"/>
                    </a:lnTo>
                    <a:lnTo>
                      <a:pt x="317500" y="244928"/>
                    </a:lnTo>
                    <a:lnTo>
                      <a:pt x="299358" y="190500"/>
                    </a:lnTo>
                    <a:lnTo>
                      <a:pt x="217715" y="117928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96BC4822-4750-6242-8E9B-EA76E8E17F50}"/>
                  </a:ext>
                </a:extLst>
              </p:cNvPr>
              <p:cNvSpPr/>
              <p:nvPr/>
            </p:nvSpPr>
            <p:spPr>
              <a:xfrm rot="6060000">
                <a:off x="1625511" y="1674960"/>
                <a:ext cx="40656" cy="2001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25" name="Oval 124">
                <a:extLst>
                  <a:ext uri="{FF2B5EF4-FFF2-40B4-BE49-F238E27FC236}">
                    <a16:creationId xmlns:a16="http://schemas.microsoft.com/office/drawing/2014/main" id="{0EF0F034-C42D-D246-81B9-29C053077715}"/>
                  </a:ext>
                </a:extLst>
              </p:cNvPr>
              <p:cNvSpPr/>
              <p:nvPr/>
            </p:nvSpPr>
            <p:spPr>
              <a:xfrm rot="6060000">
                <a:off x="1601465" y="1770562"/>
                <a:ext cx="40656" cy="20016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8AD645E0-DCCA-2641-809F-C8E8C89259C3}"/>
                  </a:ext>
                </a:extLst>
              </p:cNvPr>
              <p:cNvSpPr/>
              <p:nvPr/>
            </p:nvSpPr>
            <p:spPr>
              <a:xfrm rot="6060000">
                <a:off x="1549823" y="1972229"/>
                <a:ext cx="40656" cy="200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27" name="Oval 126">
                <a:extLst>
                  <a:ext uri="{FF2B5EF4-FFF2-40B4-BE49-F238E27FC236}">
                    <a16:creationId xmlns:a16="http://schemas.microsoft.com/office/drawing/2014/main" id="{50825AD8-A909-3D40-87A4-FA265F5287D2}"/>
                  </a:ext>
                </a:extLst>
              </p:cNvPr>
              <p:cNvSpPr/>
              <p:nvPr/>
            </p:nvSpPr>
            <p:spPr>
              <a:xfrm rot="2700000">
                <a:off x="960758" y="1990926"/>
                <a:ext cx="40656" cy="10008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DE82DF7F-1165-0E49-A349-A8DA9597B030}"/>
                  </a:ext>
                </a:extLst>
              </p:cNvPr>
              <p:cNvSpPr/>
              <p:nvPr/>
            </p:nvSpPr>
            <p:spPr>
              <a:xfrm rot="2220000">
                <a:off x="1055117" y="2028316"/>
                <a:ext cx="50039" cy="1626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BC0FC59D-B99C-EF48-A34B-C934D8604063}"/>
                  </a:ext>
                </a:extLst>
              </p:cNvPr>
              <p:cNvSpPr/>
              <p:nvPr/>
            </p:nvSpPr>
            <p:spPr>
              <a:xfrm rot="1200000">
                <a:off x="1157047" y="2038536"/>
                <a:ext cx="50039" cy="1626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C0C53A17-D88C-DB4E-A559-0125C4986693}"/>
                  </a:ext>
                </a:extLst>
              </p:cNvPr>
              <p:cNvSpPr/>
              <p:nvPr/>
            </p:nvSpPr>
            <p:spPr>
              <a:xfrm rot="1200000">
                <a:off x="1262287" y="2038000"/>
                <a:ext cx="50039" cy="1626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28944886-A102-ED41-B1C8-9FA903B8E145}"/>
                  </a:ext>
                </a:extLst>
              </p:cNvPr>
              <p:cNvSpPr/>
              <p:nvPr/>
            </p:nvSpPr>
            <p:spPr>
              <a:xfrm>
                <a:off x="1431686" y="2057467"/>
                <a:ext cx="50039" cy="1626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32" name="Oval 131">
                <a:extLst>
                  <a:ext uri="{FF2B5EF4-FFF2-40B4-BE49-F238E27FC236}">
                    <a16:creationId xmlns:a16="http://schemas.microsoft.com/office/drawing/2014/main" id="{F9C3F14A-67F5-1A4C-BE52-424F8B934F2F}"/>
                  </a:ext>
                </a:extLst>
              </p:cNvPr>
              <p:cNvSpPr/>
              <p:nvPr/>
            </p:nvSpPr>
            <p:spPr>
              <a:xfrm>
                <a:off x="1550827" y="1663447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33" name="Oval 132">
                <a:extLst>
                  <a:ext uri="{FF2B5EF4-FFF2-40B4-BE49-F238E27FC236}">
                    <a16:creationId xmlns:a16="http://schemas.microsoft.com/office/drawing/2014/main" id="{B43E42CF-7B62-9E4F-816F-61FAD87D3CA4}"/>
                  </a:ext>
                </a:extLst>
              </p:cNvPr>
              <p:cNvSpPr/>
              <p:nvPr/>
            </p:nvSpPr>
            <p:spPr>
              <a:xfrm>
                <a:off x="1517574" y="1766122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34" name="Oval 133">
                <a:extLst>
                  <a:ext uri="{FF2B5EF4-FFF2-40B4-BE49-F238E27FC236}">
                    <a16:creationId xmlns:a16="http://schemas.microsoft.com/office/drawing/2014/main" id="{74D6BDEC-3C0D-EF41-BDE1-59FDCEE42F50}"/>
                  </a:ext>
                </a:extLst>
              </p:cNvPr>
              <p:cNvSpPr/>
              <p:nvPr/>
            </p:nvSpPr>
            <p:spPr>
              <a:xfrm>
                <a:off x="1530533" y="1850164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38A17509-0412-FE4A-A5FF-4190CFC09BC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502482" y="1928464"/>
                <a:ext cx="45035" cy="3659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36" name="Oval 135">
                <a:extLst>
                  <a:ext uri="{FF2B5EF4-FFF2-40B4-BE49-F238E27FC236}">
                    <a16:creationId xmlns:a16="http://schemas.microsoft.com/office/drawing/2014/main" id="{46166109-03A1-A24A-B377-750BD707F059}"/>
                  </a:ext>
                </a:extLst>
              </p:cNvPr>
              <p:cNvSpPr/>
              <p:nvPr/>
            </p:nvSpPr>
            <p:spPr>
              <a:xfrm>
                <a:off x="1418447" y="1983415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E6EB4DB5-2AC8-4A45-97E9-29887198C538}"/>
                  </a:ext>
                </a:extLst>
              </p:cNvPr>
              <p:cNvSpPr/>
              <p:nvPr/>
            </p:nvSpPr>
            <p:spPr>
              <a:xfrm>
                <a:off x="1190092" y="1953848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id="{6CBDFA8F-77E8-7F43-AF63-3F1A9A901407}"/>
                  </a:ext>
                </a:extLst>
              </p:cNvPr>
              <p:cNvSpPr/>
              <p:nvPr/>
            </p:nvSpPr>
            <p:spPr>
              <a:xfrm>
                <a:off x="1077570" y="1949653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07C52433-3469-504A-B91E-5DEE843DBF5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94832" y="1933519"/>
                <a:ext cx="45035" cy="3659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40" name="Freeform 139">
                <a:extLst>
                  <a:ext uri="{FF2B5EF4-FFF2-40B4-BE49-F238E27FC236}">
                    <a16:creationId xmlns:a16="http://schemas.microsoft.com/office/drawing/2014/main" id="{384DC58D-6275-1B4C-9CBE-280DAB1D1812}"/>
                  </a:ext>
                </a:extLst>
              </p:cNvPr>
              <p:cNvSpPr/>
              <p:nvPr/>
            </p:nvSpPr>
            <p:spPr>
              <a:xfrm>
                <a:off x="972063" y="1094117"/>
                <a:ext cx="112523" cy="69912"/>
              </a:xfrm>
              <a:custGeom>
                <a:avLst/>
                <a:gdLst>
                  <a:gd name="connsiteX0" fmla="*/ 308429 w 308429"/>
                  <a:gd name="connsiteY0" fmla="*/ 0 h 235857"/>
                  <a:gd name="connsiteX1" fmla="*/ 226786 w 308429"/>
                  <a:gd name="connsiteY1" fmla="*/ 154214 h 235857"/>
                  <a:gd name="connsiteX2" fmla="*/ 0 w 308429"/>
                  <a:gd name="connsiteY2" fmla="*/ 235857 h 235857"/>
                  <a:gd name="connsiteX3" fmla="*/ 99786 w 308429"/>
                  <a:gd name="connsiteY3" fmla="*/ 145142 h 235857"/>
                  <a:gd name="connsiteX4" fmla="*/ 190500 w 308429"/>
                  <a:gd name="connsiteY4" fmla="*/ 81642 h 235857"/>
                  <a:gd name="connsiteX5" fmla="*/ 308429 w 308429"/>
                  <a:gd name="connsiteY5" fmla="*/ 0 h 2358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08429" h="235857">
                    <a:moveTo>
                      <a:pt x="308429" y="0"/>
                    </a:moveTo>
                    <a:lnTo>
                      <a:pt x="226786" y="154214"/>
                    </a:lnTo>
                    <a:lnTo>
                      <a:pt x="0" y="235857"/>
                    </a:lnTo>
                    <a:lnTo>
                      <a:pt x="99786" y="145142"/>
                    </a:lnTo>
                    <a:lnTo>
                      <a:pt x="190500" y="81642"/>
                    </a:lnTo>
                    <a:lnTo>
                      <a:pt x="308429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41" name="Freeform 140">
                <a:extLst>
                  <a:ext uri="{FF2B5EF4-FFF2-40B4-BE49-F238E27FC236}">
                    <a16:creationId xmlns:a16="http://schemas.microsoft.com/office/drawing/2014/main" id="{AE61261D-907E-A349-9AA0-1415EE4608A3}"/>
                  </a:ext>
                </a:extLst>
              </p:cNvPr>
              <p:cNvSpPr/>
              <p:nvPr/>
            </p:nvSpPr>
            <p:spPr>
              <a:xfrm>
                <a:off x="1393146" y="1004274"/>
                <a:ext cx="450871" cy="239312"/>
              </a:xfrm>
              <a:custGeom>
                <a:avLst/>
                <a:gdLst>
                  <a:gd name="connsiteX0" fmla="*/ 1143000 w 1242786"/>
                  <a:gd name="connsiteY0" fmla="*/ 689429 h 807357"/>
                  <a:gd name="connsiteX1" fmla="*/ 961572 w 1242786"/>
                  <a:gd name="connsiteY1" fmla="*/ 580572 h 807357"/>
                  <a:gd name="connsiteX2" fmla="*/ 807357 w 1242786"/>
                  <a:gd name="connsiteY2" fmla="*/ 335643 h 807357"/>
                  <a:gd name="connsiteX3" fmla="*/ 607786 w 1242786"/>
                  <a:gd name="connsiteY3" fmla="*/ 181429 h 807357"/>
                  <a:gd name="connsiteX4" fmla="*/ 326572 w 1242786"/>
                  <a:gd name="connsiteY4" fmla="*/ 72572 h 807357"/>
                  <a:gd name="connsiteX5" fmla="*/ 0 w 1242786"/>
                  <a:gd name="connsiteY5" fmla="*/ 36286 h 807357"/>
                  <a:gd name="connsiteX6" fmla="*/ 254000 w 1242786"/>
                  <a:gd name="connsiteY6" fmla="*/ 0 h 807357"/>
                  <a:gd name="connsiteX7" fmla="*/ 607786 w 1242786"/>
                  <a:gd name="connsiteY7" fmla="*/ 108857 h 807357"/>
                  <a:gd name="connsiteX8" fmla="*/ 988786 w 1242786"/>
                  <a:gd name="connsiteY8" fmla="*/ 326572 h 807357"/>
                  <a:gd name="connsiteX9" fmla="*/ 1124857 w 1242786"/>
                  <a:gd name="connsiteY9" fmla="*/ 553357 h 807357"/>
                  <a:gd name="connsiteX10" fmla="*/ 1242786 w 1242786"/>
                  <a:gd name="connsiteY10" fmla="*/ 807357 h 807357"/>
                  <a:gd name="connsiteX11" fmla="*/ 1143000 w 1242786"/>
                  <a:gd name="connsiteY11" fmla="*/ 689429 h 807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42786" h="807357">
                    <a:moveTo>
                      <a:pt x="1143000" y="689429"/>
                    </a:moveTo>
                    <a:lnTo>
                      <a:pt x="961572" y="580572"/>
                    </a:lnTo>
                    <a:lnTo>
                      <a:pt x="807357" y="335643"/>
                    </a:lnTo>
                    <a:lnTo>
                      <a:pt x="607786" y="181429"/>
                    </a:lnTo>
                    <a:lnTo>
                      <a:pt x="326572" y="72572"/>
                    </a:lnTo>
                    <a:lnTo>
                      <a:pt x="0" y="36286"/>
                    </a:lnTo>
                    <a:lnTo>
                      <a:pt x="254000" y="0"/>
                    </a:lnTo>
                    <a:lnTo>
                      <a:pt x="607786" y="108857"/>
                    </a:lnTo>
                    <a:lnTo>
                      <a:pt x="988786" y="326572"/>
                    </a:lnTo>
                    <a:lnTo>
                      <a:pt x="1124857" y="553357"/>
                    </a:lnTo>
                    <a:lnTo>
                      <a:pt x="1242786" y="807357"/>
                    </a:lnTo>
                    <a:lnTo>
                      <a:pt x="1143000" y="689429"/>
                    </a:lnTo>
                    <a:close/>
                  </a:path>
                </a:pathLst>
              </a:custGeom>
              <a:gradFill flip="none" rotWithShape="1">
                <a:gsLst>
                  <a:gs pos="7000">
                    <a:srgbClr val="FFB37F"/>
                  </a:gs>
                  <a:gs pos="100000">
                    <a:schemeClr val="accent6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BF570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42" name="Freeform 141">
                <a:extLst>
                  <a:ext uri="{FF2B5EF4-FFF2-40B4-BE49-F238E27FC236}">
                    <a16:creationId xmlns:a16="http://schemas.microsoft.com/office/drawing/2014/main" id="{E17ACBB6-581A-8049-A602-C6893A96D828}"/>
                  </a:ext>
                </a:extLst>
              </p:cNvPr>
              <p:cNvSpPr/>
              <p:nvPr/>
            </p:nvSpPr>
            <p:spPr>
              <a:xfrm>
                <a:off x="1727405" y="1111830"/>
                <a:ext cx="65821" cy="77978"/>
              </a:xfrm>
              <a:custGeom>
                <a:avLst/>
                <a:gdLst>
                  <a:gd name="connsiteX0" fmla="*/ 27215 w 181429"/>
                  <a:gd name="connsiteY0" fmla="*/ 0 h 263072"/>
                  <a:gd name="connsiteX1" fmla="*/ 127000 w 181429"/>
                  <a:gd name="connsiteY1" fmla="*/ 145143 h 263072"/>
                  <a:gd name="connsiteX2" fmla="*/ 181429 w 181429"/>
                  <a:gd name="connsiteY2" fmla="*/ 263072 h 263072"/>
                  <a:gd name="connsiteX3" fmla="*/ 54429 w 181429"/>
                  <a:gd name="connsiteY3" fmla="*/ 136072 h 263072"/>
                  <a:gd name="connsiteX4" fmla="*/ 0 w 181429"/>
                  <a:gd name="connsiteY4" fmla="*/ 45357 h 263072"/>
                  <a:gd name="connsiteX5" fmla="*/ 27215 w 181429"/>
                  <a:gd name="connsiteY5" fmla="*/ 0 h 263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1429" h="263072">
                    <a:moveTo>
                      <a:pt x="27215" y="0"/>
                    </a:moveTo>
                    <a:lnTo>
                      <a:pt x="127000" y="145143"/>
                    </a:lnTo>
                    <a:lnTo>
                      <a:pt x="181429" y="263072"/>
                    </a:lnTo>
                    <a:lnTo>
                      <a:pt x="54429" y="136072"/>
                    </a:lnTo>
                    <a:lnTo>
                      <a:pt x="0" y="45357"/>
                    </a:lnTo>
                    <a:lnTo>
                      <a:pt x="27215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43" name="Freeform 142">
                <a:extLst>
                  <a:ext uri="{FF2B5EF4-FFF2-40B4-BE49-F238E27FC236}">
                    <a16:creationId xmlns:a16="http://schemas.microsoft.com/office/drawing/2014/main" id="{C5EEE6E1-79E7-5B40-950A-E7F19C41ABBD}"/>
                  </a:ext>
                </a:extLst>
              </p:cNvPr>
              <p:cNvSpPr/>
              <p:nvPr/>
            </p:nvSpPr>
            <p:spPr>
              <a:xfrm>
                <a:off x="1442011" y="1557396"/>
                <a:ext cx="102594" cy="83356"/>
              </a:xfrm>
              <a:custGeom>
                <a:avLst/>
                <a:gdLst>
                  <a:gd name="connsiteX0" fmla="*/ 281214 w 281214"/>
                  <a:gd name="connsiteY0" fmla="*/ 163285 h 281214"/>
                  <a:gd name="connsiteX1" fmla="*/ 244929 w 281214"/>
                  <a:gd name="connsiteY1" fmla="*/ 263071 h 281214"/>
                  <a:gd name="connsiteX2" fmla="*/ 136071 w 281214"/>
                  <a:gd name="connsiteY2" fmla="*/ 272143 h 281214"/>
                  <a:gd name="connsiteX3" fmla="*/ 36286 w 281214"/>
                  <a:gd name="connsiteY3" fmla="*/ 281214 h 281214"/>
                  <a:gd name="connsiteX4" fmla="*/ 0 w 281214"/>
                  <a:gd name="connsiteY4" fmla="*/ 117928 h 281214"/>
                  <a:gd name="connsiteX5" fmla="*/ 90714 w 281214"/>
                  <a:gd name="connsiteY5" fmla="*/ 163285 h 281214"/>
                  <a:gd name="connsiteX6" fmla="*/ 254000 w 281214"/>
                  <a:gd name="connsiteY6" fmla="*/ 0 h 281214"/>
                  <a:gd name="connsiteX7" fmla="*/ 281214 w 281214"/>
                  <a:gd name="connsiteY7" fmla="*/ 163285 h 281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1214" h="281214">
                    <a:moveTo>
                      <a:pt x="281214" y="163285"/>
                    </a:moveTo>
                    <a:lnTo>
                      <a:pt x="244929" y="263071"/>
                    </a:lnTo>
                    <a:lnTo>
                      <a:pt x="136071" y="272143"/>
                    </a:lnTo>
                    <a:lnTo>
                      <a:pt x="36286" y="281214"/>
                    </a:lnTo>
                    <a:lnTo>
                      <a:pt x="0" y="117928"/>
                    </a:lnTo>
                    <a:lnTo>
                      <a:pt x="90714" y="163285"/>
                    </a:lnTo>
                    <a:lnTo>
                      <a:pt x="254000" y="0"/>
                    </a:lnTo>
                    <a:lnTo>
                      <a:pt x="281214" y="163285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44" name="Oval 143">
                <a:extLst>
                  <a:ext uri="{FF2B5EF4-FFF2-40B4-BE49-F238E27FC236}">
                    <a16:creationId xmlns:a16="http://schemas.microsoft.com/office/drawing/2014/main" id="{AC3A5371-7BF0-6441-9E5D-79BD71598FD0}"/>
                  </a:ext>
                </a:extLst>
              </p:cNvPr>
              <p:cNvSpPr/>
              <p:nvPr/>
            </p:nvSpPr>
            <p:spPr>
              <a:xfrm>
                <a:off x="1490789" y="1588449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45" name="Freeform 144">
                <a:extLst>
                  <a:ext uri="{FF2B5EF4-FFF2-40B4-BE49-F238E27FC236}">
                    <a16:creationId xmlns:a16="http://schemas.microsoft.com/office/drawing/2014/main" id="{8A197996-565F-8542-9714-DF9DE3A86DE8}"/>
                  </a:ext>
                </a:extLst>
              </p:cNvPr>
              <p:cNvSpPr/>
              <p:nvPr/>
            </p:nvSpPr>
            <p:spPr>
              <a:xfrm>
                <a:off x="1451939" y="1603948"/>
                <a:ext cx="198570" cy="47560"/>
              </a:xfrm>
              <a:custGeom>
                <a:avLst/>
                <a:gdLst>
                  <a:gd name="connsiteX0" fmla="*/ 544286 w 544286"/>
                  <a:gd name="connsiteY0" fmla="*/ 24378 h 160450"/>
                  <a:gd name="connsiteX1" fmla="*/ 480786 w 544286"/>
                  <a:gd name="connsiteY1" fmla="*/ 151378 h 160450"/>
                  <a:gd name="connsiteX2" fmla="*/ 226786 w 544286"/>
                  <a:gd name="connsiteY2" fmla="*/ 133235 h 160450"/>
                  <a:gd name="connsiteX3" fmla="*/ 0 w 544286"/>
                  <a:gd name="connsiteY3" fmla="*/ 160450 h 160450"/>
                  <a:gd name="connsiteX4" fmla="*/ 0 w 544286"/>
                  <a:gd name="connsiteY4" fmla="*/ 160450 h 160450"/>
                  <a:gd name="connsiteX5" fmla="*/ 0 w 544286"/>
                  <a:gd name="connsiteY5" fmla="*/ 160450 h 160450"/>
                  <a:gd name="connsiteX6" fmla="*/ 0 w 544286"/>
                  <a:gd name="connsiteY6" fmla="*/ 160450 h 160450"/>
                  <a:gd name="connsiteX7" fmla="*/ 235857 w 544286"/>
                  <a:gd name="connsiteY7" fmla="*/ 115093 h 160450"/>
                  <a:gd name="connsiteX8" fmla="*/ 353786 w 544286"/>
                  <a:gd name="connsiteY8" fmla="*/ 15307 h 160450"/>
                  <a:gd name="connsiteX9" fmla="*/ 353786 w 544286"/>
                  <a:gd name="connsiteY9" fmla="*/ 15307 h 160450"/>
                  <a:gd name="connsiteX10" fmla="*/ 544286 w 544286"/>
                  <a:gd name="connsiteY10" fmla="*/ 24378 h 160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44286" h="160450">
                    <a:moveTo>
                      <a:pt x="544286" y="24378"/>
                    </a:moveTo>
                    <a:lnTo>
                      <a:pt x="480786" y="151378"/>
                    </a:lnTo>
                    <a:lnTo>
                      <a:pt x="226786" y="133235"/>
                    </a:lnTo>
                    <a:lnTo>
                      <a:pt x="0" y="160450"/>
                    </a:lnTo>
                    <a:lnTo>
                      <a:pt x="0" y="160450"/>
                    </a:lnTo>
                    <a:lnTo>
                      <a:pt x="0" y="160450"/>
                    </a:lnTo>
                    <a:lnTo>
                      <a:pt x="0" y="160450"/>
                    </a:lnTo>
                    <a:lnTo>
                      <a:pt x="235857" y="115093"/>
                    </a:lnTo>
                    <a:cubicBezTo>
                      <a:pt x="309098" y="0"/>
                      <a:pt x="259931" y="15307"/>
                      <a:pt x="353786" y="15307"/>
                    </a:cubicBezTo>
                    <a:lnTo>
                      <a:pt x="353786" y="15307"/>
                    </a:lnTo>
                    <a:lnTo>
                      <a:pt x="544286" y="24378"/>
                    </a:lnTo>
                    <a:close/>
                  </a:path>
                </a:pathLst>
              </a:custGeom>
              <a:gradFill flip="none" rotWithShape="1">
                <a:gsLst>
                  <a:gs pos="24000">
                    <a:srgbClr val="FF0000"/>
                  </a:gs>
                  <a:gs pos="100000">
                    <a:srgbClr val="FFFF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8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46" name="Oval 145">
                <a:extLst>
                  <a:ext uri="{FF2B5EF4-FFF2-40B4-BE49-F238E27FC236}">
                    <a16:creationId xmlns:a16="http://schemas.microsoft.com/office/drawing/2014/main" id="{0FE47098-EC16-FD48-8B6E-A0A528AB7B88}"/>
                  </a:ext>
                </a:extLst>
              </p:cNvPr>
              <p:cNvSpPr/>
              <p:nvPr/>
            </p:nvSpPr>
            <p:spPr>
              <a:xfrm>
                <a:off x="1567614" y="1616552"/>
                <a:ext cx="50039" cy="1626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47" name="Freeform 146">
                <a:extLst>
                  <a:ext uri="{FF2B5EF4-FFF2-40B4-BE49-F238E27FC236}">
                    <a16:creationId xmlns:a16="http://schemas.microsoft.com/office/drawing/2014/main" id="{3D5C6000-5D43-9A4B-BA2F-411908EDE47C}"/>
                  </a:ext>
                </a:extLst>
              </p:cNvPr>
              <p:cNvSpPr/>
              <p:nvPr/>
            </p:nvSpPr>
            <p:spPr>
              <a:xfrm>
                <a:off x="830144" y="1057261"/>
                <a:ext cx="926658" cy="1027477"/>
              </a:xfrm>
              <a:custGeom>
                <a:avLst/>
                <a:gdLst>
                  <a:gd name="connsiteX0" fmla="*/ 2300941 w 2540000"/>
                  <a:gd name="connsiteY0" fmla="*/ 440765 h 3466353"/>
                  <a:gd name="connsiteX1" fmla="*/ 2457823 w 2540000"/>
                  <a:gd name="connsiteY1" fmla="*/ 642471 h 3466353"/>
                  <a:gd name="connsiteX2" fmla="*/ 2487706 w 2540000"/>
                  <a:gd name="connsiteY2" fmla="*/ 851647 h 3466353"/>
                  <a:gd name="connsiteX3" fmla="*/ 2495176 w 2540000"/>
                  <a:gd name="connsiteY3" fmla="*/ 948765 h 3466353"/>
                  <a:gd name="connsiteX4" fmla="*/ 2540000 w 2540000"/>
                  <a:gd name="connsiteY4" fmla="*/ 1128059 h 3466353"/>
                  <a:gd name="connsiteX5" fmla="*/ 2532529 w 2540000"/>
                  <a:gd name="connsiteY5" fmla="*/ 1180353 h 3466353"/>
                  <a:gd name="connsiteX6" fmla="*/ 2427941 w 2540000"/>
                  <a:gd name="connsiteY6" fmla="*/ 1426882 h 3466353"/>
                  <a:gd name="connsiteX7" fmla="*/ 2405529 w 2540000"/>
                  <a:gd name="connsiteY7" fmla="*/ 1568824 h 3466353"/>
                  <a:gd name="connsiteX8" fmla="*/ 2383118 w 2540000"/>
                  <a:gd name="connsiteY8" fmla="*/ 1763059 h 3466353"/>
                  <a:gd name="connsiteX9" fmla="*/ 2293471 w 2540000"/>
                  <a:gd name="connsiteY9" fmla="*/ 1897529 h 3466353"/>
                  <a:gd name="connsiteX10" fmla="*/ 2300941 w 2540000"/>
                  <a:gd name="connsiteY10" fmla="*/ 2039471 h 3466353"/>
                  <a:gd name="connsiteX11" fmla="*/ 2323353 w 2540000"/>
                  <a:gd name="connsiteY11" fmla="*/ 2144059 h 3466353"/>
                  <a:gd name="connsiteX12" fmla="*/ 2323353 w 2540000"/>
                  <a:gd name="connsiteY12" fmla="*/ 2203824 h 3466353"/>
                  <a:gd name="connsiteX13" fmla="*/ 2286000 w 2540000"/>
                  <a:gd name="connsiteY13" fmla="*/ 2300941 h 3466353"/>
                  <a:gd name="connsiteX14" fmla="*/ 2226235 w 2540000"/>
                  <a:gd name="connsiteY14" fmla="*/ 2472765 h 3466353"/>
                  <a:gd name="connsiteX15" fmla="*/ 2159000 w 2540000"/>
                  <a:gd name="connsiteY15" fmla="*/ 2681941 h 3466353"/>
                  <a:gd name="connsiteX16" fmla="*/ 2159000 w 2540000"/>
                  <a:gd name="connsiteY16" fmla="*/ 2681941 h 3466353"/>
                  <a:gd name="connsiteX17" fmla="*/ 2159000 w 2540000"/>
                  <a:gd name="connsiteY17" fmla="*/ 2741706 h 3466353"/>
                  <a:gd name="connsiteX18" fmla="*/ 2114176 w 2540000"/>
                  <a:gd name="connsiteY18" fmla="*/ 2876176 h 3466353"/>
                  <a:gd name="connsiteX19" fmla="*/ 2091765 w 2540000"/>
                  <a:gd name="connsiteY19" fmla="*/ 2943412 h 3466353"/>
                  <a:gd name="connsiteX20" fmla="*/ 2106706 w 2540000"/>
                  <a:gd name="connsiteY20" fmla="*/ 3137647 h 3466353"/>
                  <a:gd name="connsiteX21" fmla="*/ 2061882 w 2540000"/>
                  <a:gd name="connsiteY21" fmla="*/ 3234765 h 3466353"/>
                  <a:gd name="connsiteX22" fmla="*/ 1949823 w 2540000"/>
                  <a:gd name="connsiteY22" fmla="*/ 3346824 h 3466353"/>
                  <a:gd name="connsiteX23" fmla="*/ 1867647 w 2540000"/>
                  <a:gd name="connsiteY23" fmla="*/ 3436471 h 3466353"/>
                  <a:gd name="connsiteX24" fmla="*/ 1800412 w 2540000"/>
                  <a:gd name="connsiteY24" fmla="*/ 3466353 h 3466353"/>
                  <a:gd name="connsiteX25" fmla="*/ 1613647 w 2540000"/>
                  <a:gd name="connsiteY25" fmla="*/ 3466353 h 3466353"/>
                  <a:gd name="connsiteX26" fmla="*/ 1509059 w 2540000"/>
                  <a:gd name="connsiteY26" fmla="*/ 3421529 h 3466353"/>
                  <a:gd name="connsiteX27" fmla="*/ 1344706 w 2540000"/>
                  <a:gd name="connsiteY27" fmla="*/ 3421529 h 3466353"/>
                  <a:gd name="connsiteX28" fmla="*/ 1098176 w 2540000"/>
                  <a:gd name="connsiteY28" fmla="*/ 3443941 h 3466353"/>
                  <a:gd name="connsiteX29" fmla="*/ 918882 w 2540000"/>
                  <a:gd name="connsiteY29" fmla="*/ 3421529 h 3466353"/>
                  <a:gd name="connsiteX30" fmla="*/ 836706 w 2540000"/>
                  <a:gd name="connsiteY30" fmla="*/ 3436471 h 3466353"/>
                  <a:gd name="connsiteX31" fmla="*/ 620059 w 2540000"/>
                  <a:gd name="connsiteY31" fmla="*/ 3399118 h 3466353"/>
                  <a:gd name="connsiteX32" fmla="*/ 575235 w 2540000"/>
                  <a:gd name="connsiteY32" fmla="*/ 3391647 h 3466353"/>
                  <a:gd name="connsiteX33" fmla="*/ 530412 w 2540000"/>
                  <a:gd name="connsiteY33" fmla="*/ 3316941 h 3466353"/>
                  <a:gd name="connsiteX34" fmla="*/ 425823 w 2540000"/>
                  <a:gd name="connsiteY34" fmla="*/ 3279588 h 3466353"/>
                  <a:gd name="connsiteX35" fmla="*/ 298823 w 2540000"/>
                  <a:gd name="connsiteY35" fmla="*/ 3204882 h 3466353"/>
                  <a:gd name="connsiteX36" fmla="*/ 239059 w 2540000"/>
                  <a:gd name="connsiteY36" fmla="*/ 3062941 h 3466353"/>
                  <a:gd name="connsiteX37" fmla="*/ 89647 w 2540000"/>
                  <a:gd name="connsiteY37" fmla="*/ 2861235 h 3466353"/>
                  <a:gd name="connsiteX38" fmla="*/ 29882 w 2540000"/>
                  <a:gd name="connsiteY38" fmla="*/ 2696882 h 3466353"/>
                  <a:gd name="connsiteX39" fmla="*/ 0 w 2540000"/>
                  <a:gd name="connsiteY39" fmla="*/ 2569882 h 3466353"/>
                  <a:gd name="connsiteX40" fmla="*/ 0 w 2540000"/>
                  <a:gd name="connsiteY40" fmla="*/ 2353235 h 3466353"/>
                  <a:gd name="connsiteX41" fmla="*/ 0 w 2540000"/>
                  <a:gd name="connsiteY41" fmla="*/ 1957294 h 3466353"/>
                  <a:gd name="connsiteX42" fmla="*/ 37353 w 2540000"/>
                  <a:gd name="connsiteY42" fmla="*/ 1852706 h 3466353"/>
                  <a:gd name="connsiteX43" fmla="*/ 67235 w 2540000"/>
                  <a:gd name="connsiteY43" fmla="*/ 1598706 h 3466353"/>
                  <a:gd name="connsiteX44" fmla="*/ 82176 w 2540000"/>
                  <a:gd name="connsiteY44" fmla="*/ 1449294 h 3466353"/>
                  <a:gd name="connsiteX45" fmla="*/ 104588 w 2540000"/>
                  <a:gd name="connsiteY45" fmla="*/ 1329765 h 3466353"/>
                  <a:gd name="connsiteX46" fmla="*/ 156882 w 2540000"/>
                  <a:gd name="connsiteY46" fmla="*/ 1187824 h 3466353"/>
                  <a:gd name="connsiteX47" fmla="*/ 179294 w 2540000"/>
                  <a:gd name="connsiteY47" fmla="*/ 1098176 h 3466353"/>
                  <a:gd name="connsiteX48" fmla="*/ 239059 w 2540000"/>
                  <a:gd name="connsiteY48" fmla="*/ 956235 h 3466353"/>
                  <a:gd name="connsiteX49" fmla="*/ 298823 w 2540000"/>
                  <a:gd name="connsiteY49" fmla="*/ 844176 h 3466353"/>
                  <a:gd name="connsiteX50" fmla="*/ 373529 w 2540000"/>
                  <a:gd name="connsiteY50" fmla="*/ 762000 h 3466353"/>
                  <a:gd name="connsiteX51" fmla="*/ 485588 w 2540000"/>
                  <a:gd name="connsiteY51" fmla="*/ 657412 h 3466353"/>
                  <a:gd name="connsiteX52" fmla="*/ 582706 w 2540000"/>
                  <a:gd name="connsiteY52" fmla="*/ 508000 h 3466353"/>
                  <a:gd name="connsiteX53" fmla="*/ 627529 w 2540000"/>
                  <a:gd name="connsiteY53" fmla="*/ 418353 h 3466353"/>
                  <a:gd name="connsiteX54" fmla="*/ 829235 w 2540000"/>
                  <a:gd name="connsiteY54" fmla="*/ 336176 h 3466353"/>
                  <a:gd name="connsiteX55" fmla="*/ 918882 w 2540000"/>
                  <a:gd name="connsiteY55" fmla="*/ 336176 h 3466353"/>
                  <a:gd name="connsiteX56" fmla="*/ 1157941 w 2540000"/>
                  <a:gd name="connsiteY56" fmla="*/ 231588 h 3466353"/>
                  <a:gd name="connsiteX57" fmla="*/ 1277471 w 2540000"/>
                  <a:gd name="connsiteY57" fmla="*/ 179294 h 3466353"/>
                  <a:gd name="connsiteX58" fmla="*/ 1411941 w 2540000"/>
                  <a:gd name="connsiteY58" fmla="*/ 156882 h 3466353"/>
                  <a:gd name="connsiteX59" fmla="*/ 1509059 w 2540000"/>
                  <a:gd name="connsiteY59" fmla="*/ 52294 h 3466353"/>
                  <a:gd name="connsiteX60" fmla="*/ 1658471 w 2540000"/>
                  <a:gd name="connsiteY60" fmla="*/ 0 h 3466353"/>
                  <a:gd name="connsiteX61" fmla="*/ 1748118 w 2540000"/>
                  <a:gd name="connsiteY61" fmla="*/ 22412 h 3466353"/>
                  <a:gd name="connsiteX62" fmla="*/ 1890059 w 2540000"/>
                  <a:gd name="connsiteY62" fmla="*/ 22412 h 3466353"/>
                  <a:gd name="connsiteX63" fmla="*/ 2069353 w 2540000"/>
                  <a:gd name="connsiteY63" fmla="*/ 74706 h 3466353"/>
                  <a:gd name="connsiteX64" fmla="*/ 2069353 w 2540000"/>
                  <a:gd name="connsiteY64" fmla="*/ 74706 h 3466353"/>
                  <a:gd name="connsiteX65" fmla="*/ 2166471 w 2540000"/>
                  <a:gd name="connsiteY65" fmla="*/ 171824 h 3466353"/>
                  <a:gd name="connsiteX66" fmla="*/ 2203823 w 2540000"/>
                  <a:gd name="connsiteY66" fmla="*/ 231588 h 3466353"/>
                  <a:gd name="connsiteX67" fmla="*/ 2256118 w 2540000"/>
                  <a:gd name="connsiteY67" fmla="*/ 276412 h 3466353"/>
                  <a:gd name="connsiteX68" fmla="*/ 2293471 w 2540000"/>
                  <a:gd name="connsiteY68" fmla="*/ 381000 h 3466353"/>
                  <a:gd name="connsiteX69" fmla="*/ 2300941 w 2540000"/>
                  <a:gd name="connsiteY69" fmla="*/ 440765 h 34663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</a:cxnLst>
                <a:rect l="l" t="t" r="r" b="b"/>
                <a:pathLst>
                  <a:path w="2540000" h="3466353">
                    <a:moveTo>
                      <a:pt x="2300941" y="440765"/>
                    </a:moveTo>
                    <a:lnTo>
                      <a:pt x="2457823" y="642471"/>
                    </a:lnTo>
                    <a:lnTo>
                      <a:pt x="2487706" y="851647"/>
                    </a:lnTo>
                    <a:lnTo>
                      <a:pt x="2495176" y="948765"/>
                    </a:lnTo>
                    <a:lnTo>
                      <a:pt x="2540000" y="1128059"/>
                    </a:lnTo>
                    <a:lnTo>
                      <a:pt x="2532529" y="1180353"/>
                    </a:lnTo>
                    <a:lnTo>
                      <a:pt x="2427941" y="1426882"/>
                    </a:lnTo>
                    <a:lnTo>
                      <a:pt x="2405529" y="1568824"/>
                    </a:lnTo>
                    <a:lnTo>
                      <a:pt x="2383118" y="1763059"/>
                    </a:lnTo>
                    <a:lnTo>
                      <a:pt x="2293471" y="1897529"/>
                    </a:lnTo>
                    <a:lnTo>
                      <a:pt x="2300941" y="2039471"/>
                    </a:lnTo>
                    <a:lnTo>
                      <a:pt x="2323353" y="2144059"/>
                    </a:lnTo>
                    <a:lnTo>
                      <a:pt x="2323353" y="2203824"/>
                    </a:lnTo>
                    <a:lnTo>
                      <a:pt x="2286000" y="2300941"/>
                    </a:lnTo>
                    <a:lnTo>
                      <a:pt x="2226235" y="2472765"/>
                    </a:lnTo>
                    <a:lnTo>
                      <a:pt x="2159000" y="2681941"/>
                    </a:lnTo>
                    <a:lnTo>
                      <a:pt x="2159000" y="2681941"/>
                    </a:lnTo>
                    <a:lnTo>
                      <a:pt x="2159000" y="2741706"/>
                    </a:lnTo>
                    <a:lnTo>
                      <a:pt x="2114176" y="2876176"/>
                    </a:lnTo>
                    <a:lnTo>
                      <a:pt x="2091765" y="2943412"/>
                    </a:lnTo>
                    <a:lnTo>
                      <a:pt x="2106706" y="3137647"/>
                    </a:lnTo>
                    <a:lnTo>
                      <a:pt x="2061882" y="3234765"/>
                    </a:lnTo>
                    <a:lnTo>
                      <a:pt x="1949823" y="3346824"/>
                    </a:lnTo>
                    <a:lnTo>
                      <a:pt x="1867647" y="3436471"/>
                    </a:lnTo>
                    <a:lnTo>
                      <a:pt x="1800412" y="3466353"/>
                    </a:lnTo>
                    <a:lnTo>
                      <a:pt x="1613647" y="3466353"/>
                    </a:lnTo>
                    <a:lnTo>
                      <a:pt x="1509059" y="3421529"/>
                    </a:lnTo>
                    <a:lnTo>
                      <a:pt x="1344706" y="3421529"/>
                    </a:lnTo>
                    <a:lnTo>
                      <a:pt x="1098176" y="3443941"/>
                    </a:lnTo>
                    <a:lnTo>
                      <a:pt x="918882" y="3421529"/>
                    </a:lnTo>
                    <a:lnTo>
                      <a:pt x="836706" y="3436471"/>
                    </a:lnTo>
                    <a:lnTo>
                      <a:pt x="620059" y="3399118"/>
                    </a:lnTo>
                    <a:lnTo>
                      <a:pt x="575235" y="3391647"/>
                    </a:lnTo>
                    <a:lnTo>
                      <a:pt x="530412" y="3316941"/>
                    </a:lnTo>
                    <a:lnTo>
                      <a:pt x="425823" y="3279588"/>
                    </a:lnTo>
                    <a:lnTo>
                      <a:pt x="298823" y="3204882"/>
                    </a:lnTo>
                    <a:lnTo>
                      <a:pt x="239059" y="3062941"/>
                    </a:lnTo>
                    <a:lnTo>
                      <a:pt x="89647" y="2861235"/>
                    </a:lnTo>
                    <a:lnTo>
                      <a:pt x="29882" y="2696882"/>
                    </a:lnTo>
                    <a:lnTo>
                      <a:pt x="0" y="2569882"/>
                    </a:lnTo>
                    <a:lnTo>
                      <a:pt x="0" y="2353235"/>
                    </a:lnTo>
                    <a:lnTo>
                      <a:pt x="0" y="1957294"/>
                    </a:lnTo>
                    <a:lnTo>
                      <a:pt x="37353" y="1852706"/>
                    </a:lnTo>
                    <a:lnTo>
                      <a:pt x="67235" y="1598706"/>
                    </a:lnTo>
                    <a:lnTo>
                      <a:pt x="82176" y="1449294"/>
                    </a:lnTo>
                    <a:lnTo>
                      <a:pt x="104588" y="1329765"/>
                    </a:lnTo>
                    <a:lnTo>
                      <a:pt x="156882" y="1187824"/>
                    </a:lnTo>
                    <a:lnTo>
                      <a:pt x="179294" y="1098176"/>
                    </a:lnTo>
                    <a:lnTo>
                      <a:pt x="239059" y="956235"/>
                    </a:lnTo>
                    <a:lnTo>
                      <a:pt x="298823" y="844176"/>
                    </a:lnTo>
                    <a:lnTo>
                      <a:pt x="373529" y="762000"/>
                    </a:lnTo>
                    <a:lnTo>
                      <a:pt x="485588" y="657412"/>
                    </a:lnTo>
                    <a:lnTo>
                      <a:pt x="582706" y="508000"/>
                    </a:lnTo>
                    <a:lnTo>
                      <a:pt x="627529" y="418353"/>
                    </a:lnTo>
                    <a:lnTo>
                      <a:pt x="829235" y="336176"/>
                    </a:lnTo>
                    <a:lnTo>
                      <a:pt x="918882" y="336176"/>
                    </a:lnTo>
                    <a:lnTo>
                      <a:pt x="1157941" y="231588"/>
                    </a:lnTo>
                    <a:lnTo>
                      <a:pt x="1277471" y="179294"/>
                    </a:lnTo>
                    <a:lnTo>
                      <a:pt x="1411941" y="156882"/>
                    </a:lnTo>
                    <a:lnTo>
                      <a:pt x="1509059" y="52294"/>
                    </a:lnTo>
                    <a:lnTo>
                      <a:pt x="1658471" y="0"/>
                    </a:lnTo>
                    <a:lnTo>
                      <a:pt x="1748118" y="22412"/>
                    </a:lnTo>
                    <a:lnTo>
                      <a:pt x="1890059" y="22412"/>
                    </a:lnTo>
                    <a:lnTo>
                      <a:pt x="2069353" y="74706"/>
                    </a:lnTo>
                    <a:lnTo>
                      <a:pt x="2069353" y="74706"/>
                    </a:lnTo>
                    <a:lnTo>
                      <a:pt x="2166471" y="171824"/>
                    </a:lnTo>
                    <a:lnTo>
                      <a:pt x="2203823" y="231588"/>
                    </a:lnTo>
                    <a:lnTo>
                      <a:pt x="2256118" y="276412"/>
                    </a:lnTo>
                    <a:lnTo>
                      <a:pt x="2293471" y="381000"/>
                    </a:lnTo>
                    <a:lnTo>
                      <a:pt x="2300941" y="440765"/>
                    </a:lnTo>
                    <a:close/>
                  </a:path>
                </a:pathLst>
              </a:custGeom>
              <a:noFill/>
              <a:ln w="19050" cmpd="sng">
                <a:solidFill>
                  <a:schemeClr val="tx1"/>
                </a:solidFill>
                <a:prstDash val="sysDash"/>
                <a:beve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48" name="Freeform 147">
                <a:extLst>
                  <a:ext uri="{FF2B5EF4-FFF2-40B4-BE49-F238E27FC236}">
                    <a16:creationId xmlns:a16="http://schemas.microsoft.com/office/drawing/2014/main" id="{50310808-FFE9-E843-8CE5-3319C92AE567}"/>
                  </a:ext>
                </a:extLst>
              </p:cNvPr>
              <p:cNvSpPr/>
              <p:nvPr/>
            </p:nvSpPr>
            <p:spPr>
              <a:xfrm>
                <a:off x="975444" y="1441629"/>
                <a:ext cx="143559" cy="147725"/>
              </a:xfrm>
              <a:custGeom>
                <a:avLst/>
                <a:gdLst>
                  <a:gd name="connsiteX0" fmla="*/ 115456 w 468618"/>
                  <a:gd name="connsiteY0" fmla="*/ 0 h 482216"/>
                  <a:gd name="connsiteX1" fmla="*/ 203747 w 468618"/>
                  <a:gd name="connsiteY1" fmla="*/ 135835 h 482216"/>
                  <a:gd name="connsiteX2" fmla="*/ 400702 w 468618"/>
                  <a:gd name="connsiteY2" fmla="*/ 210545 h 482216"/>
                  <a:gd name="connsiteX3" fmla="*/ 400702 w 468618"/>
                  <a:gd name="connsiteY3" fmla="*/ 210545 h 482216"/>
                  <a:gd name="connsiteX4" fmla="*/ 400702 w 468618"/>
                  <a:gd name="connsiteY4" fmla="*/ 210545 h 482216"/>
                  <a:gd name="connsiteX5" fmla="*/ 468618 w 468618"/>
                  <a:gd name="connsiteY5" fmla="*/ 230920 h 482216"/>
                  <a:gd name="connsiteX6" fmla="*/ 455035 w 468618"/>
                  <a:gd name="connsiteY6" fmla="*/ 353172 h 482216"/>
                  <a:gd name="connsiteX7" fmla="*/ 373536 w 468618"/>
                  <a:gd name="connsiteY7" fmla="*/ 482216 h 482216"/>
                  <a:gd name="connsiteX8" fmla="*/ 264871 w 468618"/>
                  <a:gd name="connsiteY8" fmla="*/ 482216 h 482216"/>
                  <a:gd name="connsiteX9" fmla="*/ 162997 w 468618"/>
                  <a:gd name="connsiteY9" fmla="*/ 387131 h 482216"/>
                  <a:gd name="connsiteX10" fmla="*/ 0 w 468618"/>
                  <a:gd name="connsiteY10" fmla="*/ 190169 h 482216"/>
                  <a:gd name="connsiteX11" fmla="*/ 20374 w 468618"/>
                  <a:gd name="connsiteY11" fmla="*/ 122252 h 482216"/>
                  <a:gd name="connsiteX12" fmla="*/ 115456 w 468618"/>
                  <a:gd name="connsiteY12" fmla="*/ 0 h 4822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68618" h="482216">
                    <a:moveTo>
                      <a:pt x="115456" y="0"/>
                    </a:moveTo>
                    <a:lnTo>
                      <a:pt x="203747" y="135835"/>
                    </a:lnTo>
                    <a:lnTo>
                      <a:pt x="400702" y="210545"/>
                    </a:lnTo>
                    <a:lnTo>
                      <a:pt x="400702" y="210545"/>
                    </a:lnTo>
                    <a:lnTo>
                      <a:pt x="400702" y="210545"/>
                    </a:lnTo>
                    <a:lnTo>
                      <a:pt x="468618" y="230920"/>
                    </a:lnTo>
                    <a:lnTo>
                      <a:pt x="455035" y="353172"/>
                    </a:lnTo>
                    <a:lnTo>
                      <a:pt x="373536" y="482216"/>
                    </a:lnTo>
                    <a:lnTo>
                      <a:pt x="264871" y="482216"/>
                    </a:lnTo>
                    <a:lnTo>
                      <a:pt x="162997" y="387131"/>
                    </a:lnTo>
                    <a:lnTo>
                      <a:pt x="0" y="190169"/>
                    </a:lnTo>
                    <a:lnTo>
                      <a:pt x="20374" y="122252"/>
                    </a:lnTo>
                    <a:lnTo>
                      <a:pt x="115456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49" name="Oval 148">
                <a:extLst>
                  <a:ext uri="{FF2B5EF4-FFF2-40B4-BE49-F238E27FC236}">
                    <a16:creationId xmlns:a16="http://schemas.microsoft.com/office/drawing/2014/main" id="{9C62C3BA-799C-4F4D-9B2B-20AADC9FDF54}"/>
                  </a:ext>
                </a:extLst>
              </p:cNvPr>
              <p:cNvSpPr/>
              <p:nvPr/>
            </p:nvSpPr>
            <p:spPr>
              <a:xfrm>
                <a:off x="1006399" y="1494994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50" name="Freeform 149">
                <a:extLst>
                  <a:ext uri="{FF2B5EF4-FFF2-40B4-BE49-F238E27FC236}">
                    <a16:creationId xmlns:a16="http://schemas.microsoft.com/office/drawing/2014/main" id="{9554448B-0F5A-B34F-927D-92B9C88B20C0}"/>
                  </a:ext>
                </a:extLst>
              </p:cNvPr>
              <p:cNvSpPr/>
              <p:nvPr/>
            </p:nvSpPr>
            <p:spPr>
              <a:xfrm>
                <a:off x="915108" y="1508209"/>
                <a:ext cx="151882" cy="166450"/>
              </a:xfrm>
              <a:custGeom>
                <a:avLst/>
                <a:gdLst>
                  <a:gd name="connsiteX0" fmla="*/ 169789 w 495785"/>
                  <a:gd name="connsiteY0" fmla="*/ 0 h 543342"/>
                  <a:gd name="connsiteX1" fmla="*/ 285246 w 495785"/>
                  <a:gd name="connsiteY1" fmla="*/ 135835 h 543342"/>
                  <a:gd name="connsiteX2" fmla="*/ 400703 w 495785"/>
                  <a:gd name="connsiteY2" fmla="*/ 258087 h 543342"/>
                  <a:gd name="connsiteX3" fmla="*/ 400703 w 495785"/>
                  <a:gd name="connsiteY3" fmla="*/ 258087 h 543342"/>
                  <a:gd name="connsiteX4" fmla="*/ 495785 w 495785"/>
                  <a:gd name="connsiteY4" fmla="*/ 292046 h 543342"/>
                  <a:gd name="connsiteX5" fmla="*/ 495785 w 495785"/>
                  <a:gd name="connsiteY5" fmla="*/ 292046 h 543342"/>
                  <a:gd name="connsiteX6" fmla="*/ 461827 w 495785"/>
                  <a:gd name="connsiteY6" fmla="*/ 359964 h 543342"/>
                  <a:gd name="connsiteX7" fmla="*/ 461827 w 495785"/>
                  <a:gd name="connsiteY7" fmla="*/ 455049 h 543342"/>
                  <a:gd name="connsiteX8" fmla="*/ 434661 w 495785"/>
                  <a:gd name="connsiteY8" fmla="*/ 543342 h 543342"/>
                  <a:gd name="connsiteX9" fmla="*/ 339579 w 495785"/>
                  <a:gd name="connsiteY9" fmla="*/ 522967 h 543342"/>
                  <a:gd name="connsiteX10" fmla="*/ 251288 w 495785"/>
                  <a:gd name="connsiteY10" fmla="*/ 455049 h 543342"/>
                  <a:gd name="connsiteX11" fmla="*/ 149415 w 495785"/>
                  <a:gd name="connsiteY11" fmla="*/ 393923 h 543342"/>
                  <a:gd name="connsiteX12" fmla="*/ 81499 w 495785"/>
                  <a:gd name="connsiteY12" fmla="*/ 359964 h 543342"/>
                  <a:gd name="connsiteX13" fmla="*/ 0 w 495785"/>
                  <a:gd name="connsiteY13" fmla="*/ 156211 h 543342"/>
                  <a:gd name="connsiteX14" fmla="*/ 142623 w 495785"/>
                  <a:gd name="connsiteY14" fmla="*/ 47542 h 543342"/>
                  <a:gd name="connsiteX15" fmla="*/ 169789 w 495785"/>
                  <a:gd name="connsiteY15" fmla="*/ 0 h 5433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95785" h="543342">
                    <a:moveTo>
                      <a:pt x="169789" y="0"/>
                    </a:moveTo>
                    <a:lnTo>
                      <a:pt x="285246" y="135835"/>
                    </a:lnTo>
                    <a:lnTo>
                      <a:pt x="400703" y="258087"/>
                    </a:lnTo>
                    <a:lnTo>
                      <a:pt x="400703" y="258087"/>
                    </a:lnTo>
                    <a:lnTo>
                      <a:pt x="495785" y="292046"/>
                    </a:lnTo>
                    <a:lnTo>
                      <a:pt x="495785" y="292046"/>
                    </a:lnTo>
                    <a:lnTo>
                      <a:pt x="461827" y="359964"/>
                    </a:lnTo>
                    <a:lnTo>
                      <a:pt x="461827" y="455049"/>
                    </a:lnTo>
                    <a:lnTo>
                      <a:pt x="434661" y="543342"/>
                    </a:lnTo>
                    <a:lnTo>
                      <a:pt x="339579" y="522967"/>
                    </a:lnTo>
                    <a:lnTo>
                      <a:pt x="251288" y="455049"/>
                    </a:lnTo>
                    <a:lnTo>
                      <a:pt x="149415" y="393923"/>
                    </a:lnTo>
                    <a:lnTo>
                      <a:pt x="81499" y="359964"/>
                    </a:lnTo>
                    <a:lnTo>
                      <a:pt x="0" y="156211"/>
                    </a:lnTo>
                    <a:lnTo>
                      <a:pt x="142623" y="47542"/>
                    </a:lnTo>
                    <a:lnTo>
                      <a:pt x="169789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id="{9557E59A-51B3-EA43-993D-6835607C36D5}"/>
                  </a:ext>
                </a:extLst>
              </p:cNvPr>
              <p:cNvSpPr/>
              <p:nvPr/>
            </p:nvSpPr>
            <p:spPr>
              <a:xfrm>
                <a:off x="937617" y="1548335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grpSp>
            <p:nvGrpSpPr>
              <p:cNvPr id="152" name="Group 362">
                <a:extLst>
                  <a:ext uri="{FF2B5EF4-FFF2-40B4-BE49-F238E27FC236}">
                    <a16:creationId xmlns:a16="http://schemas.microsoft.com/office/drawing/2014/main" id="{B9BAFD29-2773-EA4F-A73F-08B6B04A87B6}"/>
                  </a:ext>
                </a:extLst>
              </p:cNvPr>
              <p:cNvGrpSpPr/>
              <p:nvPr/>
            </p:nvGrpSpPr>
            <p:grpSpPr>
              <a:xfrm rot="1774603">
                <a:off x="1283691" y="1950651"/>
                <a:ext cx="67631" cy="61240"/>
                <a:chOff x="6522100" y="2532471"/>
                <a:chExt cx="163343" cy="132713"/>
              </a:xfrm>
            </p:grpSpPr>
            <p:sp>
              <p:nvSpPr>
                <p:cNvPr id="153" name="Oval 152">
                  <a:extLst>
                    <a:ext uri="{FF2B5EF4-FFF2-40B4-BE49-F238E27FC236}">
                      <a16:creationId xmlns:a16="http://schemas.microsoft.com/office/drawing/2014/main" id="{EE63A5E3-B7EA-5341-807E-2FC33E26E96B}"/>
                    </a:ext>
                  </a:extLst>
                </p:cNvPr>
                <p:cNvSpPr/>
                <p:nvPr/>
              </p:nvSpPr>
              <p:spPr>
                <a:xfrm>
                  <a:off x="6522100" y="2532471"/>
                  <a:ext cx="163343" cy="13271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  <p:sp>
              <p:nvSpPr>
                <p:cNvPr id="154" name="Oval 153">
                  <a:extLst>
                    <a:ext uri="{FF2B5EF4-FFF2-40B4-BE49-F238E27FC236}">
                      <a16:creationId xmlns:a16="http://schemas.microsoft.com/office/drawing/2014/main" id="{32B72A25-647C-C04E-A6CA-4C239DBC796C}"/>
                    </a:ext>
                  </a:extLst>
                </p:cNvPr>
                <p:cNvSpPr/>
                <p:nvPr/>
              </p:nvSpPr>
              <p:spPr>
                <a:xfrm>
                  <a:off x="6580912" y="2582039"/>
                  <a:ext cx="45719" cy="27432"/>
                </a:xfrm>
                <a:prstGeom prst="ellipse">
                  <a:avLst/>
                </a:prstGeom>
                <a:solidFill>
                  <a:schemeClr val="bg2">
                    <a:lumMod val="10000"/>
                  </a:schemeClr>
                </a:soli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</p:grpSp>
          <p:sp>
            <p:nvSpPr>
              <p:cNvPr id="155" name="Freeform 154">
                <a:extLst>
                  <a:ext uri="{FF2B5EF4-FFF2-40B4-BE49-F238E27FC236}">
                    <a16:creationId xmlns:a16="http://schemas.microsoft.com/office/drawing/2014/main" id="{7816FA24-7581-AA41-92DC-FAB5D60C014A}"/>
                  </a:ext>
                </a:extLst>
              </p:cNvPr>
              <p:cNvSpPr/>
              <p:nvPr/>
            </p:nvSpPr>
            <p:spPr>
              <a:xfrm>
                <a:off x="1662473" y="1194909"/>
                <a:ext cx="71280" cy="147410"/>
              </a:xfrm>
              <a:custGeom>
                <a:avLst/>
                <a:gdLst>
                  <a:gd name="connsiteX0" fmla="*/ 26643 w 195380"/>
                  <a:gd name="connsiteY0" fmla="*/ 0 h 497310"/>
                  <a:gd name="connsiteX1" fmla="*/ 177618 w 195380"/>
                  <a:gd name="connsiteY1" fmla="*/ 204252 h 497310"/>
                  <a:gd name="connsiteX2" fmla="*/ 195380 w 195380"/>
                  <a:gd name="connsiteY2" fmla="*/ 408505 h 497310"/>
                  <a:gd name="connsiteX3" fmla="*/ 115452 w 195380"/>
                  <a:gd name="connsiteY3" fmla="*/ 497310 h 497310"/>
                  <a:gd name="connsiteX4" fmla="*/ 71047 w 195380"/>
                  <a:gd name="connsiteY4" fmla="*/ 364102 h 497310"/>
                  <a:gd name="connsiteX5" fmla="*/ 0 w 195380"/>
                  <a:gd name="connsiteY5" fmla="*/ 204252 h 497310"/>
                  <a:gd name="connsiteX6" fmla="*/ 26643 w 195380"/>
                  <a:gd name="connsiteY6" fmla="*/ 0 h 4973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5380" h="497310">
                    <a:moveTo>
                      <a:pt x="26643" y="0"/>
                    </a:moveTo>
                    <a:lnTo>
                      <a:pt x="177618" y="204252"/>
                    </a:lnTo>
                    <a:lnTo>
                      <a:pt x="195380" y="408505"/>
                    </a:lnTo>
                    <a:lnTo>
                      <a:pt x="115452" y="497310"/>
                    </a:lnTo>
                    <a:lnTo>
                      <a:pt x="71047" y="364102"/>
                    </a:lnTo>
                    <a:lnTo>
                      <a:pt x="0" y="204252"/>
                    </a:lnTo>
                    <a:lnTo>
                      <a:pt x="26643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 w="127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id="{43F41F14-4C40-F746-A102-C7D2469F3741}"/>
                  </a:ext>
                </a:extLst>
              </p:cNvPr>
              <p:cNvSpPr/>
              <p:nvPr/>
            </p:nvSpPr>
            <p:spPr>
              <a:xfrm rot="4500000">
                <a:off x="1671362" y="1253341"/>
                <a:ext cx="40656" cy="2001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  <p:sp>
          <p:nvSpPr>
            <p:cNvPr id="20" name="Text Box 25">
              <a:extLst>
                <a:ext uri="{FF2B5EF4-FFF2-40B4-BE49-F238E27FC236}">
                  <a16:creationId xmlns:a16="http://schemas.microsoft.com/office/drawing/2014/main" id="{8826F492-0924-8946-AA27-757C3DEFA3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12409" y="1274170"/>
              <a:ext cx="3832412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Isolate cells, plate into organoid culture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8F3A480-80CA-A248-B371-D3308E99A051}"/>
                </a:ext>
              </a:extLst>
            </p:cNvPr>
            <p:cNvSpPr txBox="1"/>
            <p:nvPr/>
          </p:nvSpPr>
          <p:spPr>
            <a:xfrm>
              <a:off x="4367291" y="2967313"/>
              <a:ext cx="1240362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Bas</a:t>
              </a:r>
            </a:p>
          </p:txBody>
        </p: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FDB3D175-1B65-3040-88DD-0ABBDD4013C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669763" y="3126884"/>
              <a:ext cx="633812" cy="155687"/>
              <a:chOff x="2207329" y="2750502"/>
              <a:chExt cx="647663" cy="159088"/>
            </a:xfrm>
          </p:grpSpPr>
          <p:sp>
            <p:nvSpPr>
              <p:cNvPr id="159" name="Freeform 158">
                <a:extLst>
                  <a:ext uri="{FF2B5EF4-FFF2-40B4-BE49-F238E27FC236}">
                    <a16:creationId xmlns:a16="http://schemas.microsoft.com/office/drawing/2014/main" id="{0CC6F653-4584-AE4C-895F-26CA4ECBA7D7}"/>
                  </a:ext>
                </a:extLst>
              </p:cNvPr>
              <p:cNvSpPr/>
              <p:nvPr/>
            </p:nvSpPr>
            <p:spPr>
              <a:xfrm>
                <a:off x="2207329" y="2750502"/>
                <a:ext cx="647663" cy="159088"/>
              </a:xfrm>
              <a:custGeom>
                <a:avLst/>
                <a:gdLst>
                  <a:gd name="connsiteX0" fmla="*/ 390071 w 390071"/>
                  <a:gd name="connsiteY0" fmla="*/ 0 h 117928"/>
                  <a:gd name="connsiteX1" fmla="*/ 217714 w 390071"/>
                  <a:gd name="connsiteY1" fmla="*/ 117928 h 117928"/>
                  <a:gd name="connsiteX2" fmla="*/ 108857 w 390071"/>
                  <a:gd name="connsiteY2" fmla="*/ 108857 h 117928"/>
                  <a:gd name="connsiteX3" fmla="*/ 0 w 390071"/>
                  <a:gd name="connsiteY3" fmla="*/ 54428 h 117928"/>
                  <a:gd name="connsiteX4" fmla="*/ 181429 w 390071"/>
                  <a:gd name="connsiteY4" fmla="*/ 18143 h 117928"/>
                  <a:gd name="connsiteX5" fmla="*/ 390071 w 390071"/>
                  <a:gd name="connsiteY5" fmla="*/ 0 h 117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90071" h="117928">
                    <a:moveTo>
                      <a:pt x="390071" y="0"/>
                    </a:moveTo>
                    <a:lnTo>
                      <a:pt x="217714" y="117928"/>
                    </a:lnTo>
                    <a:lnTo>
                      <a:pt x="108857" y="108857"/>
                    </a:lnTo>
                    <a:lnTo>
                      <a:pt x="0" y="54428"/>
                    </a:lnTo>
                    <a:lnTo>
                      <a:pt x="181429" y="18143"/>
                    </a:lnTo>
                    <a:lnTo>
                      <a:pt x="390071" y="0"/>
                    </a:lnTo>
                    <a:close/>
                  </a:path>
                </a:pathLst>
              </a:custGeom>
              <a:gradFill flip="none" rotWithShape="1">
                <a:gsLst>
                  <a:gs pos="1000">
                    <a:srgbClr val="008000"/>
                  </a:gs>
                  <a:gs pos="89000">
                    <a:srgbClr val="1CFF5E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74E37062-8B45-3A45-97C7-6ED309CCEB05}"/>
                  </a:ext>
                </a:extLst>
              </p:cNvPr>
              <p:cNvSpPr/>
              <p:nvPr/>
            </p:nvSpPr>
            <p:spPr>
              <a:xfrm>
                <a:off x="2371203" y="2799158"/>
                <a:ext cx="227736" cy="74011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801AABDE-0139-D342-AD1B-5F8C50AA340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632429" y="2105393"/>
              <a:ext cx="659532" cy="650656"/>
              <a:chOff x="1854435" y="766720"/>
              <a:chExt cx="136079" cy="134248"/>
            </a:xfrm>
          </p:grpSpPr>
          <p:sp>
            <p:nvSpPr>
              <p:cNvPr id="1060" name="Freeform 1059">
                <a:extLst>
                  <a:ext uri="{FF2B5EF4-FFF2-40B4-BE49-F238E27FC236}">
                    <a16:creationId xmlns:a16="http://schemas.microsoft.com/office/drawing/2014/main" id="{381227AC-D83B-4142-89EC-360EFDE0AA58}"/>
                  </a:ext>
                </a:extLst>
              </p:cNvPr>
              <p:cNvSpPr/>
              <p:nvPr/>
            </p:nvSpPr>
            <p:spPr>
              <a:xfrm>
                <a:off x="1854435" y="766720"/>
                <a:ext cx="136079" cy="134248"/>
              </a:xfrm>
              <a:custGeom>
                <a:avLst/>
                <a:gdLst>
                  <a:gd name="connsiteX0" fmla="*/ 301950 w 372998"/>
                  <a:gd name="connsiteY0" fmla="*/ 0 h 452908"/>
                  <a:gd name="connsiteX1" fmla="*/ 177618 w 372998"/>
                  <a:gd name="connsiteY1" fmla="*/ 177611 h 452908"/>
                  <a:gd name="connsiteX2" fmla="*/ 35523 w 372998"/>
                  <a:gd name="connsiteY2" fmla="*/ 257536 h 452908"/>
                  <a:gd name="connsiteX3" fmla="*/ 0 w 372998"/>
                  <a:gd name="connsiteY3" fmla="*/ 444027 h 452908"/>
                  <a:gd name="connsiteX4" fmla="*/ 177618 w 372998"/>
                  <a:gd name="connsiteY4" fmla="*/ 452908 h 452908"/>
                  <a:gd name="connsiteX5" fmla="*/ 372998 w 372998"/>
                  <a:gd name="connsiteY5" fmla="*/ 390744 h 452908"/>
                  <a:gd name="connsiteX6" fmla="*/ 301950 w 372998"/>
                  <a:gd name="connsiteY6" fmla="*/ 222013 h 452908"/>
                  <a:gd name="connsiteX7" fmla="*/ 301950 w 372998"/>
                  <a:gd name="connsiteY7" fmla="*/ 0 h 452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72998" h="452908">
                    <a:moveTo>
                      <a:pt x="301950" y="0"/>
                    </a:moveTo>
                    <a:lnTo>
                      <a:pt x="177618" y="177611"/>
                    </a:lnTo>
                    <a:lnTo>
                      <a:pt x="35523" y="257536"/>
                    </a:lnTo>
                    <a:lnTo>
                      <a:pt x="0" y="444027"/>
                    </a:lnTo>
                    <a:lnTo>
                      <a:pt x="177618" y="452908"/>
                    </a:lnTo>
                    <a:lnTo>
                      <a:pt x="372998" y="390744"/>
                    </a:lnTo>
                    <a:lnTo>
                      <a:pt x="301950" y="222013"/>
                    </a:lnTo>
                    <a:lnTo>
                      <a:pt x="301950" y="0"/>
                    </a:lnTo>
                    <a:close/>
                  </a:path>
                </a:pathLst>
              </a:custGeom>
              <a:gradFill flip="none" rotWithShape="1">
                <a:gsLst>
                  <a:gs pos="12000">
                    <a:srgbClr val="3366FF"/>
                  </a:gs>
                  <a:gs pos="100000">
                    <a:srgbClr val="7E89FF"/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61" name="Oval 1060">
                <a:extLst>
                  <a:ext uri="{FF2B5EF4-FFF2-40B4-BE49-F238E27FC236}">
                    <a16:creationId xmlns:a16="http://schemas.microsoft.com/office/drawing/2014/main" id="{3CB968C4-DFEA-594E-B9EA-5F23917A703E}"/>
                  </a:ext>
                </a:extLst>
              </p:cNvPr>
              <p:cNvSpPr/>
              <p:nvPr/>
            </p:nvSpPr>
            <p:spPr>
              <a:xfrm>
                <a:off x="1914555" y="837046"/>
                <a:ext cx="50039" cy="406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62" name="TextBox 1061">
              <a:extLst>
                <a:ext uri="{FF2B5EF4-FFF2-40B4-BE49-F238E27FC236}">
                  <a16:creationId xmlns:a16="http://schemas.microsoft.com/office/drawing/2014/main" id="{0D6F6BBB-763F-194B-A471-FDDE97C11A92}"/>
                </a:ext>
              </a:extLst>
            </p:cNvPr>
            <p:cNvSpPr txBox="1"/>
            <p:nvPr/>
          </p:nvSpPr>
          <p:spPr>
            <a:xfrm>
              <a:off x="4359442" y="2330067"/>
              <a:ext cx="1520642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Lum</a:t>
              </a:r>
            </a:p>
          </p:txBody>
        </p:sp>
        <p:grpSp>
          <p:nvGrpSpPr>
            <p:cNvPr id="1605" name="Group 1604">
              <a:extLst>
                <a:ext uri="{FF2B5EF4-FFF2-40B4-BE49-F238E27FC236}">
                  <a16:creationId xmlns:a16="http://schemas.microsoft.com/office/drawing/2014/main" id="{FE75DAB8-C548-C04C-95DD-B7AB088DF6AE}"/>
                </a:ext>
              </a:extLst>
            </p:cNvPr>
            <p:cNvGrpSpPr/>
            <p:nvPr/>
          </p:nvGrpSpPr>
          <p:grpSpPr>
            <a:xfrm>
              <a:off x="3596286" y="5398837"/>
              <a:ext cx="1587270" cy="1528933"/>
              <a:chOff x="1380506" y="2895240"/>
              <a:chExt cx="1587270" cy="1528933"/>
            </a:xfrm>
          </p:grpSpPr>
          <p:sp>
            <p:nvSpPr>
              <p:cNvPr id="1595" name="Rectangle 1594">
                <a:extLst>
                  <a:ext uri="{FF2B5EF4-FFF2-40B4-BE49-F238E27FC236}">
                    <a16:creationId xmlns:a16="http://schemas.microsoft.com/office/drawing/2014/main" id="{413D5685-9E32-5647-AA62-E7E7FA3D792B}"/>
                  </a:ext>
                </a:extLst>
              </p:cNvPr>
              <p:cNvSpPr/>
              <p:nvPr/>
            </p:nvSpPr>
            <p:spPr>
              <a:xfrm>
                <a:off x="1380506" y="2895240"/>
                <a:ext cx="1587270" cy="1528933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20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40000"/>
                      <a:lumOff val="60000"/>
                    </a:schemeClr>
                  </a:gs>
                </a:gsLst>
                <a:lin ang="13500000" scaled="1"/>
                <a:tileRect/>
              </a:gradFill>
              <a:ln w="222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523" name="Group 1522">
                <a:extLst>
                  <a:ext uri="{FF2B5EF4-FFF2-40B4-BE49-F238E27FC236}">
                    <a16:creationId xmlns:a16="http://schemas.microsoft.com/office/drawing/2014/main" id="{80DDC0C2-EFCC-9B4A-B7A6-56801DC83216}"/>
                  </a:ext>
                </a:extLst>
              </p:cNvPr>
              <p:cNvGrpSpPr/>
              <p:nvPr/>
            </p:nvGrpSpPr>
            <p:grpSpPr>
              <a:xfrm rot="17274547">
                <a:off x="1330828" y="3086864"/>
                <a:ext cx="1222729" cy="1059633"/>
                <a:chOff x="6345380" y="646545"/>
                <a:chExt cx="1222729" cy="1059633"/>
              </a:xfrm>
            </p:grpSpPr>
            <p:grpSp>
              <p:nvGrpSpPr>
                <p:cNvPr id="1152" name="Group 1151">
                  <a:extLst>
                    <a:ext uri="{FF2B5EF4-FFF2-40B4-BE49-F238E27FC236}">
                      <a16:creationId xmlns:a16="http://schemas.microsoft.com/office/drawing/2014/main" id="{F76A0263-8375-0E48-9836-ED990C3CC2F9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7121236" y="1338385"/>
                  <a:ext cx="336035" cy="367793"/>
                  <a:chOff x="6872896" y="914893"/>
                  <a:chExt cx="570521" cy="624439"/>
                </a:xfrm>
              </p:grpSpPr>
              <p:sp>
                <p:nvSpPr>
                  <p:cNvPr id="1063" name="Freeform 1062">
                    <a:extLst>
                      <a:ext uri="{FF2B5EF4-FFF2-40B4-BE49-F238E27FC236}">
                        <a16:creationId xmlns:a16="http://schemas.microsoft.com/office/drawing/2014/main" id="{91E92B42-DA9B-9446-B093-FE15B6D2D29A}"/>
                      </a:ext>
                    </a:extLst>
                  </p:cNvPr>
                  <p:cNvSpPr/>
                  <p:nvPr/>
                </p:nvSpPr>
                <p:spPr>
                  <a:xfrm>
                    <a:off x="6903272" y="1198928"/>
                    <a:ext cx="119141" cy="112934"/>
                  </a:xfrm>
                  <a:custGeom>
                    <a:avLst/>
                    <a:gdLst>
                      <a:gd name="connsiteX0" fmla="*/ 326571 w 326571"/>
                      <a:gd name="connsiteY0" fmla="*/ 0 h 381000"/>
                      <a:gd name="connsiteX1" fmla="*/ 244928 w 326571"/>
                      <a:gd name="connsiteY1" fmla="*/ 244929 h 381000"/>
                      <a:gd name="connsiteX2" fmla="*/ 244928 w 326571"/>
                      <a:gd name="connsiteY2" fmla="*/ 244929 h 381000"/>
                      <a:gd name="connsiteX3" fmla="*/ 99785 w 326571"/>
                      <a:gd name="connsiteY3" fmla="*/ 371929 h 381000"/>
                      <a:gd name="connsiteX4" fmla="*/ 36285 w 326571"/>
                      <a:gd name="connsiteY4" fmla="*/ 381000 h 381000"/>
                      <a:gd name="connsiteX5" fmla="*/ 0 w 326571"/>
                      <a:gd name="connsiteY5" fmla="*/ 36286 h 381000"/>
                      <a:gd name="connsiteX6" fmla="*/ 145142 w 326571"/>
                      <a:gd name="connsiteY6" fmla="*/ 72572 h 381000"/>
                      <a:gd name="connsiteX7" fmla="*/ 326571 w 326571"/>
                      <a:gd name="connsiteY7" fmla="*/ 0 h 381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326571" h="381000">
                        <a:moveTo>
                          <a:pt x="326571" y="0"/>
                        </a:moveTo>
                        <a:lnTo>
                          <a:pt x="244928" y="244929"/>
                        </a:lnTo>
                        <a:lnTo>
                          <a:pt x="244928" y="244929"/>
                        </a:lnTo>
                        <a:lnTo>
                          <a:pt x="99785" y="371929"/>
                        </a:lnTo>
                        <a:lnTo>
                          <a:pt x="36285" y="381000"/>
                        </a:lnTo>
                        <a:lnTo>
                          <a:pt x="0" y="36286"/>
                        </a:lnTo>
                        <a:lnTo>
                          <a:pt x="145142" y="72572"/>
                        </a:lnTo>
                        <a:lnTo>
                          <a:pt x="3265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64" name="Oval 1063">
                    <a:extLst>
                      <a:ext uri="{FF2B5EF4-FFF2-40B4-BE49-F238E27FC236}">
                        <a16:creationId xmlns:a16="http://schemas.microsoft.com/office/drawing/2014/main" id="{CAD01B5F-FE4C-714E-AF95-D56C1E8D11F4}"/>
                      </a:ext>
                    </a:extLst>
                  </p:cNvPr>
                  <p:cNvSpPr/>
                  <p:nvPr/>
                </p:nvSpPr>
                <p:spPr>
                  <a:xfrm rot="17934475">
                    <a:off x="6929275" y="12332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65" name="Freeform 1064">
                    <a:extLst>
                      <a:ext uri="{FF2B5EF4-FFF2-40B4-BE49-F238E27FC236}">
                        <a16:creationId xmlns:a16="http://schemas.microsoft.com/office/drawing/2014/main" id="{7EA7A980-2DE4-2E43-BF02-7AD0B6EB171E}"/>
                      </a:ext>
                    </a:extLst>
                  </p:cNvPr>
                  <p:cNvSpPr/>
                  <p:nvPr/>
                </p:nvSpPr>
                <p:spPr>
                  <a:xfrm>
                    <a:off x="6906582" y="1271528"/>
                    <a:ext cx="102594" cy="83356"/>
                  </a:xfrm>
                  <a:custGeom>
                    <a:avLst/>
                    <a:gdLst>
                      <a:gd name="connsiteX0" fmla="*/ 281214 w 281214"/>
                      <a:gd name="connsiteY0" fmla="*/ 163285 h 281214"/>
                      <a:gd name="connsiteX1" fmla="*/ 244929 w 281214"/>
                      <a:gd name="connsiteY1" fmla="*/ 263071 h 281214"/>
                      <a:gd name="connsiteX2" fmla="*/ 136071 w 281214"/>
                      <a:gd name="connsiteY2" fmla="*/ 272143 h 281214"/>
                      <a:gd name="connsiteX3" fmla="*/ 36286 w 281214"/>
                      <a:gd name="connsiteY3" fmla="*/ 281214 h 281214"/>
                      <a:gd name="connsiteX4" fmla="*/ 0 w 281214"/>
                      <a:gd name="connsiteY4" fmla="*/ 117928 h 281214"/>
                      <a:gd name="connsiteX5" fmla="*/ 90714 w 281214"/>
                      <a:gd name="connsiteY5" fmla="*/ 163285 h 281214"/>
                      <a:gd name="connsiteX6" fmla="*/ 254000 w 281214"/>
                      <a:gd name="connsiteY6" fmla="*/ 0 h 281214"/>
                      <a:gd name="connsiteX7" fmla="*/ 281214 w 281214"/>
                      <a:gd name="connsiteY7" fmla="*/ 163285 h 28121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81214" h="281214">
                        <a:moveTo>
                          <a:pt x="281214" y="163285"/>
                        </a:moveTo>
                        <a:lnTo>
                          <a:pt x="244929" y="263071"/>
                        </a:lnTo>
                        <a:lnTo>
                          <a:pt x="136071" y="272143"/>
                        </a:lnTo>
                        <a:lnTo>
                          <a:pt x="36286" y="281214"/>
                        </a:lnTo>
                        <a:lnTo>
                          <a:pt x="0" y="117928"/>
                        </a:lnTo>
                        <a:lnTo>
                          <a:pt x="90714" y="163285"/>
                        </a:lnTo>
                        <a:lnTo>
                          <a:pt x="254000" y="0"/>
                        </a:lnTo>
                        <a:lnTo>
                          <a:pt x="281214" y="16328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66" name="Oval 1065">
                    <a:extLst>
                      <a:ext uri="{FF2B5EF4-FFF2-40B4-BE49-F238E27FC236}">
                        <a16:creationId xmlns:a16="http://schemas.microsoft.com/office/drawing/2014/main" id="{3412DE6F-663C-FB4E-801B-63105FD83DE1}"/>
                      </a:ext>
                    </a:extLst>
                  </p:cNvPr>
                  <p:cNvSpPr/>
                  <p:nvPr/>
                </p:nvSpPr>
                <p:spPr>
                  <a:xfrm>
                    <a:off x="6955360" y="1302581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69" name="Freeform 1068">
                    <a:extLst>
                      <a:ext uri="{FF2B5EF4-FFF2-40B4-BE49-F238E27FC236}">
                        <a16:creationId xmlns:a16="http://schemas.microsoft.com/office/drawing/2014/main" id="{88EE1B36-D903-8B45-86C7-BE3F0E458D1F}"/>
                      </a:ext>
                    </a:extLst>
                  </p:cNvPr>
                  <p:cNvSpPr/>
                  <p:nvPr/>
                </p:nvSpPr>
                <p:spPr>
                  <a:xfrm>
                    <a:off x="6924675" y="1355725"/>
                    <a:ext cx="107950" cy="82550"/>
                  </a:xfrm>
                  <a:custGeom>
                    <a:avLst/>
                    <a:gdLst>
                      <a:gd name="connsiteX0" fmla="*/ 0 w 107950"/>
                      <a:gd name="connsiteY0" fmla="*/ 6350 h 82550"/>
                      <a:gd name="connsiteX1" fmla="*/ 76200 w 107950"/>
                      <a:gd name="connsiteY1" fmla="*/ 0 h 82550"/>
                      <a:gd name="connsiteX2" fmla="*/ 107950 w 107950"/>
                      <a:gd name="connsiteY2" fmla="*/ 28575 h 82550"/>
                      <a:gd name="connsiteX3" fmla="*/ 63500 w 107950"/>
                      <a:gd name="connsiteY3" fmla="*/ 82550 h 82550"/>
                      <a:gd name="connsiteX4" fmla="*/ 0 w 107950"/>
                      <a:gd name="connsiteY4" fmla="*/ 6350 h 82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7950" h="82550">
                        <a:moveTo>
                          <a:pt x="0" y="6350"/>
                        </a:moveTo>
                        <a:lnTo>
                          <a:pt x="76200" y="0"/>
                        </a:lnTo>
                        <a:lnTo>
                          <a:pt x="107950" y="28575"/>
                        </a:lnTo>
                        <a:lnTo>
                          <a:pt x="63500" y="82550"/>
                        </a:lnTo>
                        <a:lnTo>
                          <a:pt x="0" y="6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70" name="Freeform 1069">
                    <a:extLst>
                      <a:ext uri="{FF2B5EF4-FFF2-40B4-BE49-F238E27FC236}">
                        <a16:creationId xmlns:a16="http://schemas.microsoft.com/office/drawing/2014/main" id="{695A9DB9-6B2D-9B45-9408-071F5C19B9CA}"/>
                      </a:ext>
                    </a:extLst>
                  </p:cNvPr>
                  <p:cNvSpPr/>
                  <p:nvPr/>
                </p:nvSpPr>
                <p:spPr>
                  <a:xfrm>
                    <a:off x="7000875" y="1384300"/>
                    <a:ext cx="111125" cy="95250"/>
                  </a:xfrm>
                  <a:custGeom>
                    <a:avLst/>
                    <a:gdLst>
                      <a:gd name="connsiteX0" fmla="*/ 0 w 111125"/>
                      <a:gd name="connsiteY0" fmla="*/ 57150 h 95250"/>
                      <a:gd name="connsiteX1" fmla="*/ 44450 w 111125"/>
                      <a:gd name="connsiteY1" fmla="*/ 0 h 95250"/>
                      <a:gd name="connsiteX2" fmla="*/ 107950 w 111125"/>
                      <a:gd name="connsiteY2" fmla="*/ 34925 h 95250"/>
                      <a:gd name="connsiteX3" fmla="*/ 111125 w 111125"/>
                      <a:gd name="connsiteY3" fmla="*/ 95250 h 95250"/>
                      <a:gd name="connsiteX4" fmla="*/ 0 w 111125"/>
                      <a:gd name="connsiteY4" fmla="*/ 57150 h 95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1125" h="95250">
                        <a:moveTo>
                          <a:pt x="0" y="57150"/>
                        </a:moveTo>
                        <a:lnTo>
                          <a:pt x="44450" y="0"/>
                        </a:lnTo>
                        <a:lnTo>
                          <a:pt x="107950" y="34925"/>
                        </a:lnTo>
                        <a:lnTo>
                          <a:pt x="111125" y="95250"/>
                        </a:lnTo>
                        <a:lnTo>
                          <a:pt x="0" y="571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72" name="Freeform 1071">
                    <a:extLst>
                      <a:ext uri="{FF2B5EF4-FFF2-40B4-BE49-F238E27FC236}">
                        <a16:creationId xmlns:a16="http://schemas.microsoft.com/office/drawing/2014/main" id="{1F5AC5EF-C8E5-FF47-957F-F9C26C8B8870}"/>
                      </a:ext>
                    </a:extLst>
                  </p:cNvPr>
                  <p:cNvSpPr/>
                  <p:nvPr/>
                </p:nvSpPr>
                <p:spPr>
                  <a:xfrm>
                    <a:off x="7113126" y="1402667"/>
                    <a:ext cx="119524" cy="104775"/>
                  </a:xfrm>
                  <a:custGeom>
                    <a:avLst/>
                    <a:gdLst>
                      <a:gd name="connsiteX0" fmla="*/ 0 w 98425"/>
                      <a:gd name="connsiteY0" fmla="*/ 15875 h 104775"/>
                      <a:gd name="connsiteX1" fmla="*/ 3175 w 98425"/>
                      <a:gd name="connsiteY1" fmla="*/ 79375 h 104775"/>
                      <a:gd name="connsiteX2" fmla="*/ 47625 w 98425"/>
                      <a:gd name="connsiteY2" fmla="*/ 104775 h 104775"/>
                      <a:gd name="connsiteX3" fmla="*/ 82550 w 98425"/>
                      <a:gd name="connsiteY3" fmla="*/ 92075 h 104775"/>
                      <a:gd name="connsiteX4" fmla="*/ 98425 w 98425"/>
                      <a:gd name="connsiteY4" fmla="*/ 0 h 104775"/>
                      <a:gd name="connsiteX5" fmla="*/ 50800 w 98425"/>
                      <a:gd name="connsiteY5" fmla="*/ 31750 h 104775"/>
                      <a:gd name="connsiteX6" fmla="*/ 0 w 98425"/>
                      <a:gd name="connsiteY6" fmla="*/ 15875 h 104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98425" h="104775">
                        <a:moveTo>
                          <a:pt x="0" y="15875"/>
                        </a:moveTo>
                        <a:lnTo>
                          <a:pt x="3175" y="79375"/>
                        </a:lnTo>
                        <a:lnTo>
                          <a:pt x="47625" y="104775"/>
                        </a:lnTo>
                        <a:lnTo>
                          <a:pt x="82550" y="92075"/>
                        </a:lnTo>
                        <a:lnTo>
                          <a:pt x="98425" y="0"/>
                        </a:lnTo>
                        <a:lnTo>
                          <a:pt x="50800" y="31750"/>
                        </a:lnTo>
                        <a:lnTo>
                          <a:pt x="0" y="1587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74" name="Freeform 1073">
                    <a:extLst>
                      <a:ext uri="{FF2B5EF4-FFF2-40B4-BE49-F238E27FC236}">
                        <a16:creationId xmlns:a16="http://schemas.microsoft.com/office/drawing/2014/main" id="{AAEF16D0-AA6F-1B41-9148-32EF8231C5D6}"/>
                      </a:ext>
                    </a:extLst>
                  </p:cNvPr>
                  <p:cNvSpPr/>
                  <p:nvPr/>
                </p:nvSpPr>
                <p:spPr>
                  <a:xfrm rot="584825">
                    <a:off x="7229475" y="1365250"/>
                    <a:ext cx="107950" cy="133350"/>
                  </a:xfrm>
                  <a:custGeom>
                    <a:avLst/>
                    <a:gdLst>
                      <a:gd name="connsiteX0" fmla="*/ 3175 w 107950"/>
                      <a:gd name="connsiteY0" fmla="*/ 133350 h 133350"/>
                      <a:gd name="connsiteX1" fmla="*/ 107950 w 107950"/>
                      <a:gd name="connsiteY1" fmla="*/ 19050 h 133350"/>
                      <a:gd name="connsiteX2" fmla="*/ 34925 w 107950"/>
                      <a:gd name="connsiteY2" fmla="*/ 0 h 133350"/>
                      <a:gd name="connsiteX3" fmla="*/ 34925 w 107950"/>
                      <a:gd name="connsiteY3" fmla="*/ 38100 h 133350"/>
                      <a:gd name="connsiteX4" fmla="*/ 34925 w 107950"/>
                      <a:gd name="connsiteY4" fmla="*/ 38100 h 133350"/>
                      <a:gd name="connsiteX5" fmla="*/ 0 w 107950"/>
                      <a:gd name="connsiteY5" fmla="*/ 50800 h 133350"/>
                      <a:gd name="connsiteX6" fmla="*/ 3175 w 107950"/>
                      <a:gd name="connsiteY6" fmla="*/ 133350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7950" h="133350">
                        <a:moveTo>
                          <a:pt x="3175" y="133350"/>
                        </a:moveTo>
                        <a:lnTo>
                          <a:pt x="107950" y="19050"/>
                        </a:lnTo>
                        <a:lnTo>
                          <a:pt x="34925" y="0"/>
                        </a:lnTo>
                        <a:lnTo>
                          <a:pt x="34925" y="38100"/>
                        </a:lnTo>
                        <a:lnTo>
                          <a:pt x="34925" y="38100"/>
                        </a:lnTo>
                        <a:lnTo>
                          <a:pt x="0" y="50800"/>
                        </a:lnTo>
                        <a:lnTo>
                          <a:pt x="3175" y="133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75" name="Freeform 1074">
                    <a:extLst>
                      <a:ext uri="{FF2B5EF4-FFF2-40B4-BE49-F238E27FC236}">
                        <a16:creationId xmlns:a16="http://schemas.microsoft.com/office/drawing/2014/main" id="{DE5941E4-B906-E649-AF52-34C154166CE0}"/>
                      </a:ext>
                    </a:extLst>
                  </p:cNvPr>
                  <p:cNvSpPr/>
                  <p:nvPr/>
                </p:nvSpPr>
                <p:spPr>
                  <a:xfrm rot="555843">
                    <a:off x="7288992" y="1268177"/>
                    <a:ext cx="99588" cy="123949"/>
                  </a:xfrm>
                  <a:custGeom>
                    <a:avLst/>
                    <a:gdLst>
                      <a:gd name="connsiteX0" fmla="*/ 72428 w 99588"/>
                      <a:gd name="connsiteY0" fmla="*/ 144855 h 144855"/>
                      <a:gd name="connsiteX1" fmla="*/ 99588 w 99588"/>
                      <a:gd name="connsiteY1" fmla="*/ 58847 h 144855"/>
                      <a:gd name="connsiteX2" fmla="*/ 31687 w 99588"/>
                      <a:gd name="connsiteY2" fmla="*/ 0 h 144855"/>
                      <a:gd name="connsiteX3" fmla="*/ 31687 w 99588"/>
                      <a:gd name="connsiteY3" fmla="*/ 104115 h 144855"/>
                      <a:gd name="connsiteX4" fmla="*/ 0 w 99588"/>
                      <a:gd name="connsiteY4" fmla="*/ 126748 h 144855"/>
                      <a:gd name="connsiteX5" fmla="*/ 72428 w 99588"/>
                      <a:gd name="connsiteY5" fmla="*/ 144855 h 1448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99588" h="144855">
                        <a:moveTo>
                          <a:pt x="72428" y="144855"/>
                        </a:moveTo>
                        <a:lnTo>
                          <a:pt x="99588" y="58847"/>
                        </a:lnTo>
                        <a:lnTo>
                          <a:pt x="31687" y="0"/>
                        </a:lnTo>
                        <a:lnTo>
                          <a:pt x="31687" y="104115"/>
                        </a:lnTo>
                        <a:lnTo>
                          <a:pt x="0" y="126748"/>
                        </a:lnTo>
                        <a:lnTo>
                          <a:pt x="72428" y="14485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78" name="Freeform 1077">
                    <a:extLst>
                      <a:ext uri="{FF2B5EF4-FFF2-40B4-BE49-F238E27FC236}">
                        <a16:creationId xmlns:a16="http://schemas.microsoft.com/office/drawing/2014/main" id="{726B5BA6-B180-804C-86EF-F7FE2A37379B}"/>
                      </a:ext>
                    </a:extLst>
                  </p:cNvPr>
                  <p:cNvSpPr/>
                  <p:nvPr/>
                </p:nvSpPr>
                <p:spPr>
                  <a:xfrm rot="18779690">
                    <a:off x="7119166" y="963653"/>
                    <a:ext cx="134742" cy="86990"/>
                  </a:xfrm>
                  <a:custGeom>
                    <a:avLst/>
                    <a:gdLst>
                      <a:gd name="connsiteX0" fmla="*/ 0 w 107950"/>
                      <a:gd name="connsiteY0" fmla="*/ 6350 h 82550"/>
                      <a:gd name="connsiteX1" fmla="*/ 76200 w 107950"/>
                      <a:gd name="connsiteY1" fmla="*/ 0 h 82550"/>
                      <a:gd name="connsiteX2" fmla="*/ 107950 w 107950"/>
                      <a:gd name="connsiteY2" fmla="*/ 28575 h 82550"/>
                      <a:gd name="connsiteX3" fmla="*/ 63500 w 107950"/>
                      <a:gd name="connsiteY3" fmla="*/ 82550 h 82550"/>
                      <a:gd name="connsiteX4" fmla="*/ 0 w 107950"/>
                      <a:gd name="connsiteY4" fmla="*/ 6350 h 82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7950" h="82550">
                        <a:moveTo>
                          <a:pt x="0" y="6350"/>
                        </a:moveTo>
                        <a:lnTo>
                          <a:pt x="76200" y="0"/>
                        </a:lnTo>
                        <a:lnTo>
                          <a:pt x="107950" y="28575"/>
                        </a:lnTo>
                        <a:lnTo>
                          <a:pt x="63500" y="82550"/>
                        </a:lnTo>
                        <a:lnTo>
                          <a:pt x="0" y="6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80" name="Freeform 1079">
                    <a:extLst>
                      <a:ext uri="{FF2B5EF4-FFF2-40B4-BE49-F238E27FC236}">
                        <a16:creationId xmlns:a16="http://schemas.microsoft.com/office/drawing/2014/main" id="{5F46A7CE-EBF6-EC4E-9623-AC6DB52FBC77}"/>
                      </a:ext>
                    </a:extLst>
                  </p:cNvPr>
                  <p:cNvSpPr/>
                  <p:nvPr/>
                </p:nvSpPr>
                <p:spPr>
                  <a:xfrm rot="797154">
                    <a:off x="7242175" y="1050028"/>
                    <a:ext cx="152400" cy="101232"/>
                  </a:xfrm>
                  <a:custGeom>
                    <a:avLst/>
                    <a:gdLst>
                      <a:gd name="connsiteX0" fmla="*/ 73025 w 152400"/>
                      <a:gd name="connsiteY0" fmla="*/ 63500 h 63500"/>
                      <a:gd name="connsiteX1" fmla="*/ 136525 w 152400"/>
                      <a:gd name="connsiteY1" fmla="*/ 50800 h 63500"/>
                      <a:gd name="connsiteX2" fmla="*/ 136525 w 152400"/>
                      <a:gd name="connsiteY2" fmla="*/ 50800 h 63500"/>
                      <a:gd name="connsiteX3" fmla="*/ 136525 w 152400"/>
                      <a:gd name="connsiteY3" fmla="*/ 50800 h 63500"/>
                      <a:gd name="connsiteX4" fmla="*/ 152400 w 152400"/>
                      <a:gd name="connsiteY4" fmla="*/ 19050 h 63500"/>
                      <a:gd name="connsiteX5" fmla="*/ 0 w 152400"/>
                      <a:gd name="connsiteY5" fmla="*/ 0 h 63500"/>
                      <a:gd name="connsiteX6" fmla="*/ 73025 w 152400"/>
                      <a:gd name="connsiteY6" fmla="*/ 63500 h 63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52400" h="63500">
                        <a:moveTo>
                          <a:pt x="73025" y="63500"/>
                        </a:moveTo>
                        <a:lnTo>
                          <a:pt x="136525" y="50800"/>
                        </a:lnTo>
                        <a:lnTo>
                          <a:pt x="136525" y="50800"/>
                        </a:lnTo>
                        <a:lnTo>
                          <a:pt x="136525" y="50800"/>
                        </a:lnTo>
                        <a:lnTo>
                          <a:pt x="152400" y="19050"/>
                        </a:lnTo>
                        <a:lnTo>
                          <a:pt x="0" y="0"/>
                        </a:lnTo>
                        <a:lnTo>
                          <a:pt x="73025" y="6350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83" name="Freeform 1082">
                    <a:extLst>
                      <a:ext uri="{FF2B5EF4-FFF2-40B4-BE49-F238E27FC236}">
                        <a16:creationId xmlns:a16="http://schemas.microsoft.com/office/drawing/2014/main" id="{BD0FAD5D-70E5-FA48-92F2-FBC8E210F2ED}"/>
                      </a:ext>
                    </a:extLst>
                  </p:cNvPr>
                  <p:cNvSpPr/>
                  <p:nvPr/>
                </p:nvSpPr>
                <p:spPr>
                  <a:xfrm>
                    <a:off x="7318375" y="1209675"/>
                    <a:ext cx="88900" cy="114300"/>
                  </a:xfrm>
                  <a:custGeom>
                    <a:avLst/>
                    <a:gdLst>
                      <a:gd name="connsiteX0" fmla="*/ 19050 w 88900"/>
                      <a:gd name="connsiteY0" fmla="*/ 53975 h 114300"/>
                      <a:gd name="connsiteX1" fmla="*/ 82550 w 88900"/>
                      <a:gd name="connsiteY1" fmla="*/ 114300 h 114300"/>
                      <a:gd name="connsiteX2" fmla="*/ 88900 w 88900"/>
                      <a:gd name="connsiteY2" fmla="*/ 25400 h 114300"/>
                      <a:gd name="connsiteX3" fmla="*/ 0 w 88900"/>
                      <a:gd name="connsiteY3" fmla="*/ 0 h 114300"/>
                      <a:gd name="connsiteX4" fmla="*/ 19050 w 88900"/>
                      <a:gd name="connsiteY4" fmla="*/ 53975 h 114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8900" h="114300">
                        <a:moveTo>
                          <a:pt x="19050" y="53975"/>
                        </a:moveTo>
                        <a:lnTo>
                          <a:pt x="82550" y="114300"/>
                        </a:lnTo>
                        <a:lnTo>
                          <a:pt x="88900" y="25400"/>
                        </a:lnTo>
                        <a:lnTo>
                          <a:pt x="0" y="0"/>
                        </a:lnTo>
                        <a:lnTo>
                          <a:pt x="19050" y="5397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84" name="Freeform 1083">
                    <a:extLst>
                      <a:ext uri="{FF2B5EF4-FFF2-40B4-BE49-F238E27FC236}">
                        <a16:creationId xmlns:a16="http://schemas.microsoft.com/office/drawing/2014/main" id="{851AE9C3-51E7-DF40-B6DB-A4ABF3FBCEE4}"/>
                      </a:ext>
                    </a:extLst>
                  </p:cNvPr>
                  <p:cNvSpPr/>
                  <p:nvPr/>
                </p:nvSpPr>
                <p:spPr>
                  <a:xfrm>
                    <a:off x="7302500" y="1099333"/>
                    <a:ext cx="104775" cy="127000"/>
                  </a:xfrm>
                  <a:custGeom>
                    <a:avLst/>
                    <a:gdLst>
                      <a:gd name="connsiteX0" fmla="*/ 0 w 104775"/>
                      <a:gd name="connsiteY0" fmla="*/ 50800 h 127000"/>
                      <a:gd name="connsiteX1" fmla="*/ 9525 w 104775"/>
                      <a:gd name="connsiteY1" fmla="*/ 98425 h 127000"/>
                      <a:gd name="connsiteX2" fmla="*/ 104775 w 104775"/>
                      <a:gd name="connsiteY2" fmla="*/ 127000 h 127000"/>
                      <a:gd name="connsiteX3" fmla="*/ 85725 w 104775"/>
                      <a:gd name="connsiteY3" fmla="*/ 0 h 127000"/>
                      <a:gd name="connsiteX4" fmla="*/ 73025 w 104775"/>
                      <a:gd name="connsiteY4" fmla="*/ 50800 h 127000"/>
                      <a:gd name="connsiteX5" fmla="*/ 0 w 104775"/>
                      <a:gd name="connsiteY5" fmla="*/ 50800 h 127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04775" h="127000">
                        <a:moveTo>
                          <a:pt x="0" y="50800"/>
                        </a:moveTo>
                        <a:lnTo>
                          <a:pt x="9525" y="98425"/>
                        </a:lnTo>
                        <a:lnTo>
                          <a:pt x="104775" y="127000"/>
                        </a:lnTo>
                        <a:lnTo>
                          <a:pt x="85725" y="0"/>
                        </a:lnTo>
                        <a:lnTo>
                          <a:pt x="73025" y="50800"/>
                        </a:lnTo>
                        <a:lnTo>
                          <a:pt x="0" y="5080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87" name="Freeform 1086">
                    <a:extLst>
                      <a:ext uri="{FF2B5EF4-FFF2-40B4-BE49-F238E27FC236}">
                        <a16:creationId xmlns:a16="http://schemas.microsoft.com/office/drawing/2014/main" id="{F8EE4CC0-F17E-2042-97AD-9DC6C0B5D7F3}"/>
                      </a:ext>
                    </a:extLst>
                  </p:cNvPr>
                  <p:cNvSpPr/>
                  <p:nvPr/>
                </p:nvSpPr>
                <p:spPr>
                  <a:xfrm>
                    <a:off x="6906228" y="1099595"/>
                    <a:ext cx="119605" cy="119605"/>
                  </a:xfrm>
                  <a:custGeom>
                    <a:avLst/>
                    <a:gdLst>
                      <a:gd name="connsiteX0" fmla="*/ 0 w 119605"/>
                      <a:gd name="connsiteY0" fmla="*/ 88739 h 119605"/>
                      <a:gd name="connsiteX1" fmla="*/ 54015 w 119605"/>
                      <a:gd name="connsiteY1" fmla="*/ 119605 h 119605"/>
                      <a:gd name="connsiteX2" fmla="*/ 119605 w 119605"/>
                      <a:gd name="connsiteY2" fmla="*/ 84881 h 119605"/>
                      <a:gd name="connsiteX3" fmla="*/ 119605 w 119605"/>
                      <a:gd name="connsiteY3" fmla="*/ 0 h 119605"/>
                      <a:gd name="connsiteX4" fmla="*/ 65590 w 119605"/>
                      <a:gd name="connsiteY4" fmla="*/ 50157 h 119605"/>
                      <a:gd name="connsiteX5" fmla="*/ 0 w 119605"/>
                      <a:gd name="connsiteY5" fmla="*/ 34724 h 119605"/>
                      <a:gd name="connsiteX6" fmla="*/ 0 w 119605"/>
                      <a:gd name="connsiteY6" fmla="*/ 88739 h 1196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19605" h="119605">
                        <a:moveTo>
                          <a:pt x="0" y="88739"/>
                        </a:moveTo>
                        <a:lnTo>
                          <a:pt x="54015" y="119605"/>
                        </a:lnTo>
                        <a:lnTo>
                          <a:pt x="119605" y="84881"/>
                        </a:lnTo>
                        <a:lnTo>
                          <a:pt x="119605" y="0"/>
                        </a:lnTo>
                        <a:lnTo>
                          <a:pt x="65590" y="50157"/>
                        </a:lnTo>
                        <a:lnTo>
                          <a:pt x="0" y="34724"/>
                        </a:lnTo>
                        <a:lnTo>
                          <a:pt x="0" y="88739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89" name="Freeform 1088">
                    <a:extLst>
                      <a:ext uri="{FF2B5EF4-FFF2-40B4-BE49-F238E27FC236}">
                        <a16:creationId xmlns:a16="http://schemas.microsoft.com/office/drawing/2014/main" id="{D689D007-79A0-A646-9D5B-950673051350}"/>
                      </a:ext>
                    </a:extLst>
                  </p:cNvPr>
                  <p:cNvSpPr/>
                  <p:nvPr/>
                </p:nvSpPr>
                <p:spPr>
                  <a:xfrm>
                    <a:off x="6910086" y="1018572"/>
                    <a:ext cx="115747" cy="135038"/>
                  </a:xfrm>
                  <a:custGeom>
                    <a:avLst/>
                    <a:gdLst>
                      <a:gd name="connsiteX0" fmla="*/ 115747 w 115747"/>
                      <a:gd name="connsiteY0" fmla="*/ 69448 h 135038"/>
                      <a:gd name="connsiteX1" fmla="*/ 57873 w 115747"/>
                      <a:gd name="connsiteY1" fmla="*/ 135038 h 135038"/>
                      <a:gd name="connsiteX2" fmla="*/ 0 w 115747"/>
                      <a:gd name="connsiteY2" fmla="*/ 108031 h 135038"/>
                      <a:gd name="connsiteX3" fmla="*/ 73306 w 115747"/>
                      <a:gd name="connsiteY3" fmla="*/ 0 h 135038"/>
                      <a:gd name="connsiteX4" fmla="*/ 115747 w 115747"/>
                      <a:gd name="connsiteY4" fmla="*/ 69448 h 1350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5747" h="135038">
                        <a:moveTo>
                          <a:pt x="115747" y="69448"/>
                        </a:moveTo>
                        <a:lnTo>
                          <a:pt x="57873" y="135038"/>
                        </a:lnTo>
                        <a:lnTo>
                          <a:pt x="0" y="108031"/>
                        </a:lnTo>
                        <a:lnTo>
                          <a:pt x="73306" y="0"/>
                        </a:lnTo>
                        <a:lnTo>
                          <a:pt x="115747" y="69448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90" name="Freeform 1089">
                    <a:extLst>
                      <a:ext uri="{FF2B5EF4-FFF2-40B4-BE49-F238E27FC236}">
                        <a16:creationId xmlns:a16="http://schemas.microsoft.com/office/drawing/2014/main" id="{CD403233-E91D-344A-8E4D-1C34FD52BE51}"/>
                      </a:ext>
                    </a:extLst>
                  </p:cNvPr>
                  <p:cNvSpPr/>
                  <p:nvPr/>
                </p:nvSpPr>
                <p:spPr>
                  <a:xfrm>
                    <a:off x="6979534" y="952982"/>
                    <a:ext cx="100715" cy="123463"/>
                  </a:xfrm>
                  <a:custGeom>
                    <a:avLst/>
                    <a:gdLst>
                      <a:gd name="connsiteX0" fmla="*/ 54015 w 104172"/>
                      <a:gd name="connsiteY0" fmla="*/ 123463 h 123463"/>
                      <a:gd name="connsiteX1" fmla="*/ 104172 w 104172"/>
                      <a:gd name="connsiteY1" fmla="*/ 88739 h 123463"/>
                      <a:gd name="connsiteX2" fmla="*/ 50157 w 104172"/>
                      <a:gd name="connsiteY2" fmla="*/ 0 h 123463"/>
                      <a:gd name="connsiteX3" fmla="*/ 0 w 104172"/>
                      <a:gd name="connsiteY3" fmla="*/ 61731 h 123463"/>
                      <a:gd name="connsiteX4" fmla="*/ 54015 w 104172"/>
                      <a:gd name="connsiteY4" fmla="*/ 123463 h 1234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4172" h="123463">
                        <a:moveTo>
                          <a:pt x="54015" y="123463"/>
                        </a:moveTo>
                        <a:lnTo>
                          <a:pt x="104172" y="88739"/>
                        </a:lnTo>
                        <a:lnTo>
                          <a:pt x="50157" y="0"/>
                        </a:lnTo>
                        <a:lnTo>
                          <a:pt x="0" y="61731"/>
                        </a:lnTo>
                        <a:lnTo>
                          <a:pt x="54015" y="123463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93" name="Freeform 1092">
                    <a:extLst>
                      <a:ext uri="{FF2B5EF4-FFF2-40B4-BE49-F238E27FC236}">
                        <a16:creationId xmlns:a16="http://schemas.microsoft.com/office/drawing/2014/main" id="{B5C615D6-F22C-2145-A6E4-712F0A43BE65}"/>
                      </a:ext>
                    </a:extLst>
                  </p:cNvPr>
                  <p:cNvSpPr/>
                  <p:nvPr/>
                </p:nvSpPr>
                <p:spPr>
                  <a:xfrm>
                    <a:off x="7037406" y="942409"/>
                    <a:ext cx="127322" cy="88650"/>
                  </a:xfrm>
                  <a:custGeom>
                    <a:avLst/>
                    <a:gdLst>
                      <a:gd name="connsiteX0" fmla="*/ 61732 w 196770"/>
                      <a:gd name="connsiteY0" fmla="*/ 81023 h 81023"/>
                      <a:gd name="connsiteX1" fmla="*/ 142755 w 196770"/>
                      <a:gd name="connsiteY1" fmla="*/ 77165 h 81023"/>
                      <a:gd name="connsiteX2" fmla="*/ 196770 w 196770"/>
                      <a:gd name="connsiteY2" fmla="*/ 0 h 81023"/>
                      <a:gd name="connsiteX3" fmla="*/ 0 w 196770"/>
                      <a:gd name="connsiteY3" fmla="*/ 19291 h 81023"/>
                      <a:gd name="connsiteX4" fmla="*/ 61732 w 196770"/>
                      <a:gd name="connsiteY4" fmla="*/ 81023 h 810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96770" h="81023">
                        <a:moveTo>
                          <a:pt x="61732" y="81023"/>
                        </a:moveTo>
                        <a:lnTo>
                          <a:pt x="142755" y="77165"/>
                        </a:lnTo>
                        <a:lnTo>
                          <a:pt x="196770" y="0"/>
                        </a:lnTo>
                        <a:lnTo>
                          <a:pt x="0" y="19291"/>
                        </a:lnTo>
                        <a:lnTo>
                          <a:pt x="61732" y="81023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94" name="Freeform 1093">
                    <a:extLst>
                      <a:ext uri="{FF2B5EF4-FFF2-40B4-BE49-F238E27FC236}">
                        <a16:creationId xmlns:a16="http://schemas.microsoft.com/office/drawing/2014/main" id="{04EF3B18-3B0A-D046-9A24-8A8384E8909A}"/>
                      </a:ext>
                    </a:extLst>
                  </p:cNvPr>
                  <p:cNvSpPr/>
                  <p:nvPr/>
                </p:nvSpPr>
                <p:spPr>
                  <a:xfrm>
                    <a:off x="7232650" y="930704"/>
                    <a:ext cx="155575" cy="151972"/>
                  </a:xfrm>
                  <a:custGeom>
                    <a:avLst/>
                    <a:gdLst>
                      <a:gd name="connsiteX0" fmla="*/ 0 w 155575"/>
                      <a:gd name="connsiteY0" fmla="*/ 0 h 123825"/>
                      <a:gd name="connsiteX1" fmla="*/ 3175 w 155575"/>
                      <a:gd name="connsiteY1" fmla="*/ 73025 h 123825"/>
                      <a:gd name="connsiteX2" fmla="*/ 155575 w 155575"/>
                      <a:gd name="connsiteY2" fmla="*/ 123825 h 123825"/>
                      <a:gd name="connsiteX3" fmla="*/ 155575 w 155575"/>
                      <a:gd name="connsiteY3" fmla="*/ 76200 h 123825"/>
                      <a:gd name="connsiteX4" fmla="*/ 73025 w 155575"/>
                      <a:gd name="connsiteY4" fmla="*/ 57150 h 123825"/>
                      <a:gd name="connsiteX5" fmla="*/ 0 w 155575"/>
                      <a:gd name="connsiteY5" fmla="*/ 0 h 1238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5575" h="123825">
                        <a:moveTo>
                          <a:pt x="0" y="0"/>
                        </a:moveTo>
                        <a:lnTo>
                          <a:pt x="3175" y="73025"/>
                        </a:lnTo>
                        <a:lnTo>
                          <a:pt x="155575" y="123825"/>
                        </a:lnTo>
                        <a:lnTo>
                          <a:pt x="155575" y="76200"/>
                        </a:lnTo>
                        <a:lnTo>
                          <a:pt x="73025" y="5715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95" name="Oval 1094">
                    <a:extLst>
                      <a:ext uri="{FF2B5EF4-FFF2-40B4-BE49-F238E27FC236}">
                        <a16:creationId xmlns:a16="http://schemas.microsoft.com/office/drawing/2014/main" id="{DDB861C4-935D-D949-B4D8-DB2C73FE7987}"/>
                      </a:ext>
                    </a:extLst>
                  </p:cNvPr>
                  <p:cNvSpPr/>
                  <p:nvPr/>
                </p:nvSpPr>
                <p:spPr>
                  <a:xfrm>
                    <a:off x="6964200" y="136655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96" name="Oval 1095">
                    <a:extLst>
                      <a:ext uri="{FF2B5EF4-FFF2-40B4-BE49-F238E27FC236}">
                        <a16:creationId xmlns:a16="http://schemas.microsoft.com/office/drawing/2014/main" id="{A05B0F3A-534F-D349-B4AB-5601C87A792E}"/>
                      </a:ext>
                    </a:extLst>
                  </p:cNvPr>
                  <p:cNvSpPr/>
                  <p:nvPr/>
                </p:nvSpPr>
                <p:spPr>
                  <a:xfrm>
                    <a:off x="7043575" y="141418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97" name="Oval 1096">
                    <a:extLst>
                      <a:ext uri="{FF2B5EF4-FFF2-40B4-BE49-F238E27FC236}">
                        <a16:creationId xmlns:a16="http://schemas.microsoft.com/office/drawing/2014/main" id="{F20BAE37-2993-024E-9E6D-4CA4826915FB}"/>
                      </a:ext>
                    </a:extLst>
                  </p:cNvPr>
                  <p:cNvSpPr/>
                  <p:nvPr/>
                </p:nvSpPr>
                <p:spPr>
                  <a:xfrm>
                    <a:off x="7145175" y="144593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98" name="Oval 1097">
                    <a:extLst>
                      <a:ext uri="{FF2B5EF4-FFF2-40B4-BE49-F238E27FC236}">
                        <a16:creationId xmlns:a16="http://schemas.microsoft.com/office/drawing/2014/main" id="{D37EE986-26BB-B245-9EF4-22EFD817AC31}"/>
                      </a:ext>
                    </a:extLst>
                  </p:cNvPr>
                  <p:cNvSpPr/>
                  <p:nvPr/>
                </p:nvSpPr>
                <p:spPr>
                  <a:xfrm>
                    <a:off x="7253125" y="140148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099" name="Oval 1098">
                    <a:extLst>
                      <a:ext uri="{FF2B5EF4-FFF2-40B4-BE49-F238E27FC236}">
                        <a16:creationId xmlns:a16="http://schemas.microsoft.com/office/drawing/2014/main" id="{9093D8EC-084B-034D-9A5A-A894F24F4E7F}"/>
                      </a:ext>
                    </a:extLst>
                  </p:cNvPr>
                  <p:cNvSpPr/>
                  <p:nvPr/>
                </p:nvSpPr>
                <p:spPr>
                  <a:xfrm rot="18993069">
                    <a:off x="7326150" y="13221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00" name="Oval 1099">
                    <a:extLst>
                      <a:ext uri="{FF2B5EF4-FFF2-40B4-BE49-F238E27FC236}">
                        <a16:creationId xmlns:a16="http://schemas.microsoft.com/office/drawing/2014/main" id="{D57B769B-10A5-ED42-9277-348E5ED1C6F1}"/>
                      </a:ext>
                    </a:extLst>
                  </p:cNvPr>
                  <p:cNvSpPr/>
                  <p:nvPr/>
                </p:nvSpPr>
                <p:spPr>
                  <a:xfrm rot="2232246">
                    <a:off x="7345200" y="123638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01" name="Oval 1100">
                    <a:extLst>
                      <a:ext uri="{FF2B5EF4-FFF2-40B4-BE49-F238E27FC236}">
                        <a16:creationId xmlns:a16="http://schemas.microsoft.com/office/drawing/2014/main" id="{1A78A451-71AF-BD49-9A87-86DA04F8DEC9}"/>
                      </a:ext>
                    </a:extLst>
                  </p:cNvPr>
                  <p:cNvSpPr/>
                  <p:nvPr/>
                </p:nvSpPr>
                <p:spPr>
                  <a:xfrm>
                    <a:off x="7335675" y="11570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02" name="Oval 1101">
                    <a:extLst>
                      <a:ext uri="{FF2B5EF4-FFF2-40B4-BE49-F238E27FC236}">
                        <a16:creationId xmlns:a16="http://schemas.microsoft.com/office/drawing/2014/main" id="{B3758BAC-2DD6-7048-8BEF-BEF7EF6F2A4C}"/>
                      </a:ext>
                    </a:extLst>
                  </p:cNvPr>
                  <p:cNvSpPr/>
                  <p:nvPr/>
                </p:nvSpPr>
                <p:spPr>
                  <a:xfrm rot="1337636">
                    <a:off x="7303925" y="108715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03" name="Oval 1102">
                    <a:extLst>
                      <a:ext uri="{FF2B5EF4-FFF2-40B4-BE49-F238E27FC236}">
                        <a16:creationId xmlns:a16="http://schemas.microsoft.com/office/drawing/2014/main" id="{7AA9D2F6-B5F5-F94A-83F2-4D5B45D8789B}"/>
                      </a:ext>
                    </a:extLst>
                  </p:cNvPr>
                  <p:cNvSpPr/>
                  <p:nvPr/>
                </p:nvSpPr>
                <p:spPr>
                  <a:xfrm>
                    <a:off x="6945150" y="115383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04" name="Oval 1103">
                    <a:extLst>
                      <a:ext uri="{FF2B5EF4-FFF2-40B4-BE49-F238E27FC236}">
                        <a16:creationId xmlns:a16="http://schemas.microsoft.com/office/drawing/2014/main" id="{6FCAA019-B7FE-CF45-8CB2-522A6E1E3811}"/>
                      </a:ext>
                    </a:extLst>
                  </p:cNvPr>
                  <p:cNvSpPr/>
                  <p:nvPr/>
                </p:nvSpPr>
                <p:spPr>
                  <a:xfrm rot="18493236">
                    <a:off x="6948325" y="10681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05" name="Oval 1104">
                    <a:extLst>
                      <a:ext uri="{FF2B5EF4-FFF2-40B4-BE49-F238E27FC236}">
                        <a16:creationId xmlns:a16="http://schemas.microsoft.com/office/drawing/2014/main" id="{D0F2677F-F218-EB41-8E93-77432256209A}"/>
                      </a:ext>
                    </a:extLst>
                  </p:cNvPr>
                  <p:cNvSpPr/>
                  <p:nvPr/>
                </p:nvSpPr>
                <p:spPr>
                  <a:xfrm rot="18493236">
                    <a:off x="7002300" y="1001652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06" name="Oval 1105">
                    <a:extLst>
                      <a:ext uri="{FF2B5EF4-FFF2-40B4-BE49-F238E27FC236}">
                        <a16:creationId xmlns:a16="http://schemas.microsoft.com/office/drawing/2014/main" id="{89420E19-A370-9D49-A170-03E0F6F8FB8D}"/>
                      </a:ext>
                    </a:extLst>
                  </p:cNvPr>
                  <p:cNvSpPr/>
                  <p:nvPr/>
                </p:nvSpPr>
                <p:spPr>
                  <a:xfrm rot="18493236">
                    <a:off x="7164225" y="969902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08" name="Oval 1107">
                    <a:extLst>
                      <a:ext uri="{FF2B5EF4-FFF2-40B4-BE49-F238E27FC236}">
                        <a16:creationId xmlns:a16="http://schemas.microsoft.com/office/drawing/2014/main" id="{9A6A2693-7386-A244-95C8-DA7CDC30A87D}"/>
                      </a:ext>
                    </a:extLst>
                  </p:cNvPr>
                  <p:cNvSpPr/>
                  <p:nvPr/>
                </p:nvSpPr>
                <p:spPr>
                  <a:xfrm rot="21424914">
                    <a:off x="7284749" y="1006227"/>
                    <a:ext cx="45719" cy="4571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09" name="Oval 1108">
                    <a:extLst>
                      <a:ext uri="{FF2B5EF4-FFF2-40B4-BE49-F238E27FC236}">
                        <a16:creationId xmlns:a16="http://schemas.microsoft.com/office/drawing/2014/main" id="{4DC27C8E-EEC6-3245-B467-8D926830E938}"/>
                      </a:ext>
                    </a:extLst>
                  </p:cNvPr>
                  <p:cNvSpPr/>
                  <p:nvPr/>
                </p:nvSpPr>
                <p:spPr>
                  <a:xfrm rot="20631436">
                    <a:off x="7075325" y="973077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grpSp>
                <p:nvGrpSpPr>
                  <p:cNvPr id="1110" name="Group 1109">
                    <a:extLst>
                      <a:ext uri="{FF2B5EF4-FFF2-40B4-BE49-F238E27FC236}">
                        <a16:creationId xmlns:a16="http://schemas.microsoft.com/office/drawing/2014/main" id="{A0043CE2-789E-214C-AA23-0F853E89CDFE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2806198" flipH="1">
                    <a:off x="6833334" y="1369286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111" name="Freeform 1110">
                      <a:extLst>
                        <a:ext uri="{FF2B5EF4-FFF2-40B4-BE49-F238E27FC236}">
                          <a16:creationId xmlns:a16="http://schemas.microsoft.com/office/drawing/2014/main" id="{4BE0262E-155F-264D-A999-3BD5C701A4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112" name="Oval 1111">
                      <a:extLst>
                        <a:ext uri="{FF2B5EF4-FFF2-40B4-BE49-F238E27FC236}">
                          <a16:creationId xmlns:a16="http://schemas.microsoft.com/office/drawing/2014/main" id="{1B727B0B-EC67-394B-A1BC-4D3F6E52A6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19" name="Group 1118">
                    <a:extLst>
                      <a:ext uri="{FF2B5EF4-FFF2-40B4-BE49-F238E27FC236}">
                        <a16:creationId xmlns:a16="http://schemas.microsoft.com/office/drawing/2014/main" id="{6FE83527-E299-0344-AD33-4DDE56616FED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7733437" flipH="1">
                    <a:off x="7297634" y="1343795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120" name="Freeform 1119">
                      <a:extLst>
                        <a:ext uri="{FF2B5EF4-FFF2-40B4-BE49-F238E27FC236}">
                          <a16:creationId xmlns:a16="http://schemas.microsoft.com/office/drawing/2014/main" id="{80F7B2C9-CEAB-EC47-B587-D6A756D3CB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121" name="Oval 1120">
                      <a:extLst>
                        <a:ext uri="{FF2B5EF4-FFF2-40B4-BE49-F238E27FC236}">
                          <a16:creationId xmlns:a16="http://schemas.microsoft.com/office/drawing/2014/main" id="{C7FB82DA-9938-144A-980C-7E059267EB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22" name="Group 1121">
                    <a:extLst>
                      <a:ext uri="{FF2B5EF4-FFF2-40B4-BE49-F238E27FC236}">
                        <a16:creationId xmlns:a16="http://schemas.microsoft.com/office/drawing/2014/main" id="{7A1271AE-6525-794A-9FD0-2418D3263F95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6200000" flipH="1">
                    <a:off x="7327495" y="1218795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123" name="Freeform 1122">
                      <a:extLst>
                        <a:ext uri="{FF2B5EF4-FFF2-40B4-BE49-F238E27FC236}">
                          <a16:creationId xmlns:a16="http://schemas.microsoft.com/office/drawing/2014/main" id="{31523499-8757-7346-AE74-B4DB0C26EB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124" name="Oval 1123">
                      <a:extLst>
                        <a:ext uri="{FF2B5EF4-FFF2-40B4-BE49-F238E27FC236}">
                          <a16:creationId xmlns:a16="http://schemas.microsoft.com/office/drawing/2014/main" id="{5AC9A26D-690F-4146-8DD6-C465C750FC5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25" name="Group 1124">
                    <a:extLst>
                      <a:ext uri="{FF2B5EF4-FFF2-40B4-BE49-F238E27FC236}">
                        <a16:creationId xmlns:a16="http://schemas.microsoft.com/office/drawing/2014/main" id="{C142ADF1-016C-8744-8D28-7143A6D6FDC1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5486910" flipH="1">
                    <a:off x="7317700" y="1080179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126" name="Freeform 1125">
                      <a:extLst>
                        <a:ext uri="{FF2B5EF4-FFF2-40B4-BE49-F238E27FC236}">
                          <a16:creationId xmlns:a16="http://schemas.microsoft.com/office/drawing/2014/main" id="{1731AC9A-EA0A-134B-B117-8A4AD8DD0E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127" name="Oval 1126">
                      <a:extLst>
                        <a:ext uri="{FF2B5EF4-FFF2-40B4-BE49-F238E27FC236}">
                          <a16:creationId xmlns:a16="http://schemas.microsoft.com/office/drawing/2014/main" id="{9626CBBA-8F92-8943-8221-F0F730EC7E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31" name="Group 1130">
                    <a:extLst>
                      <a:ext uri="{FF2B5EF4-FFF2-40B4-BE49-F238E27FC236}">
                        <a16:creationId xmlns:a16="http://schemas.microsoft.com/office/drawing/2014/main" id="{0C8B3EF9-4A6E-9D41-AAEC-25DEBFFEC624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0281267" flipH="1">
                    <a:off x="7086473" y="914893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132" name="Freeform 1131">
                      <a:extLst>
                        <a:ext uri="{FF2B5EF4-FFF2-40B4-BE49-F238E27FC236}">
                          <a16:creationId xmlns:a16="http://schemas.microsoft.com/office/drawing/2014/main" id="{530D46F3-069A-AA45-AA15-5F8AD11AF0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133" name="Oval 1132">
                      <a:extLst>
                        <a:ext uri="{FF2B5EF4-FFF2-40B4-BE49-F238E27FC236}">
                          <a16:creationId xmlns:a16="http://schemas.microsoft.com/office/drawing/2014/main" id="{2FB511E8-2E14-9742-8891-521BB30BED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34" name="Group 1133">
                    <a:extLst>
                      <a:ext uri="{FF2B5EF4-FFF2-40B4-BE49-F238E27FC236}">
                        <a16:creationId xmlns:a16="http://schemas.microsoft.com/office/drawing/2014/main" id="{C09B568B-7BEA-394C-835F-EDDE921BB9B0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4793368" flipH="1">
                    <a:off x="6802693" y="1245804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135" name="Freeform 1134">
                      <a:extLst>
                        <a:ext uri="{FF2B5EF4-FFF2-40B4-BE49-F238E27FC236}">
                          <a16:creationId xmlns:a16="http://schemas.microsoft.com/office/drawing/2014/main" id="{BACD2906-6408-5547-875F-B9B2330463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136" name="Oval 1135">
                      <a:extLst>
                        <a:ext uri="{FF2B5EF4-FFF2-40B4-BE49-F238E27FC236}">
                          <a16:creationId xmlns:a16="http://schemas.microsoft.com/office/drawing/2014/main" id="{BACBAD2D-BD25-9744-AB77-9C6AD6268D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37" name="Group 1136">
                    <a:extLst>
                      <a:ext uri="{FF2B5EF4-FFF2-40B4-BE49-F238E27FC236}">
                        <a16:creationId xmlns:a16="http://schemas.microsoft.com/office/drawing/2014/main" id="{2975570F-D488-EC45-956B-CC5E302B2495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6710921" flipH="1">
                    <a:off x="6834224" y="1067348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138" name="Freeform 1137">
                      <a:extLst>
                        <a:ext uri="{FF2B5EF4-FFF2-40B4-BE49-F238E27FC236}">
                          <a16:creationId xmlns:a16="http://schemas.microsoft.com/office/drawing/2014/main" id="{C405076F-DF85-3A43-B342-8BB176AA48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139" name="Oval 1138">
                      <a:extLst>
                        <a:ext uri="{FF2B5EF4-FFF2-40B4-BE49-F238E27FC236}">
                          <a16:creationId xmlns:a16="http://schemas.microsoft.com/office/drawing/2014/main" id="{71923A84-978B-FA46-8B5F-1537FA315F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40" name="Group 1139">
                    <a:extLst>
                      <a:ext uri="{FF2B5EF4-FFF2-40B4-BE49-F238E27FC236}">
                        <a16:creationId xmlns:a16="http://schemas.microsoft.com/office/drawing/2014/main" id="{4A309887-015C-3948-92F7-F2650B03AF1E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8949426" flipH="1">
                    <a:off x="6939326" y="955354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141" name="Freeform 1140">
                      <a:extLst>
                        <a:ext uri="{FF2B5EF4-FFF2-40B4-BE49-F238E27FC236}">
                          <a16:creationId xmlns:a16="http://schemas.microsoft.com/office/drawing/2014/main" id="{B82D2BDB-1DB4-3D43-9B0D-5CDE6A11F4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142" name="Oval 1141">
                      <a:extLst>
                        <a:ext uri="{FF2B5EF4-FFF2-40B4-BE49-F238E27FC236}">
                          <a16:creationId xmlns:a16="http://schemas.microsoft.com/office/drawing/2014/main" id="{04CFF1BD-AB15-C149-ACAE-5509E492A3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43" name="Group 1142">
                    <a:extLst>
                      <a:ext uri="{FF2B5EF4-FFF2-40B4-BE49-F238E27FC236}">
                        <a16:creationId xmlns:a16="http://schemas.microsoft.com/office/drawing/2014/main" id="{10C8B19B-9BD2-4A44-AD6F-45033F7FA051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2105372" flipH="1">
                    <a:off x="7234488" y="957659"/>
                    <a:ext cx="186126" cy="50416"/>
                    <a:chOff x="2207329" y="2750502"/>
                    <a:chExt cx="647663" cy="159088"/>
                  </a:xfrm>
                </p:grpSpPr>
                <p:sp>
                  <p:nvSpPr>
                    <p:cNvPr id="1144" name="Freeform 1143">
                      <a:extLst>
                        <a:ext uri="{FF2B5EF4-FFF2-40B4-BE49-F238E27FC236}">
                          <a16:creationId xmlns:a16="http://schemas.microsoft.com/office/drawing/2014/main" id="{9BD34849-755A-3147-A07D-B902D174F7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145" name="Oval 1144">
                      <a:extLst>
                        <a:ext uri="{FF2B5EF4-FFF2-40B4-BE49-F238E27FC236}">
                          <a16:creationId xmlns:a16="http://schemas.microsoft.com/office/drawing/2014/main" id="{4846BBE3-F691-9A45-9609-D56DDA30FD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46" name="Group 1145">
                    <a:extLst>
                      <a:ext uri="{FF2B5EF4-FFF2-40B4-BE49-F238E27FC236}">
                        <a16:creationId xmlns:a16="http://schemas.microsoft.com/office/drawing/2014/main" id="{16DD0E84-1C29-1546-A899-3B98DD794238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8743081" flipH="1">
                    <a:off x="7204199" y="1423409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147" name="Freeform 1146">
                      <a:extLst>
                        <a:ext uri="{FF2B5EF4-FFF2-40B4-BE49-F238E27FC236}">
                          <a16:creationId xmlns:a16="http://schemas.microsoft.com/office/drawing/2014/main" id="{236337B0-8B02-F049-8398-9C17B2BC52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148" name="Oval 1147">
                      <a:extLst>
                        <a:ext uri="{FF2B5EF4-FFF2-40B4-BE49-F238E27FC236}">
                          <a16:creationId xmlns:a16="http://schemas.microsoft.com/office/drawing/2014/main" id="{76E78902-C8AD-EA4B-86CE-D651947FC8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49" name="Group 1148">
                    <a:extLst>
                      <a:ext uri="{FF2B5EF4-FFF2-40B4-BE49-F238E27FC236}">
                        <a16:creationId xmlns:a16="http://schemas.microsoft.com/office/drawing/2014/main" id="{C2F9AB33-6809-2F47-ACE4-5BAB23A1CC97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20879769" flipH="1">
                    <a:off x="7086256" y="1483385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150" name="Freeform 1149">
                      <a:extLst>
                        <a:ext uri="{FF2B5EF4-FFF2-40B4-BE49-F238E27FC236}">
                          <a16:creationId xmlns:a16="http://schemas.microsoft.com/office/drawing/2014/main" id="{C4599E2A-5C2D-1741-A287-0F2AD2F32A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151" name="Oval 1150">
                      <a:extLst>
                        <a:ext uri="{FF2B5EF4-FFF2-40B4-BE49-F238E27FC236}">
                          <a16:creationId xmlns:a16="http://schemas.microsoft.com/office/drawing/2014/main" id="{EEE4EFA1-C3F8-AC49-AE82-1FA2C3EDA9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13" name="Group 1112">
                    <a:extLst>
                      <a:ext uri="{FF2B5EF4-FFF2-40B4-BE49-F238E27FC236}">
                        <a16:creationId xmlns:a16="http://schemas.microsoft.com/office/drawing/2014/main" id="{7C506CDD-71CB-A14C-B1E9-35CC8F8D1BC2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901548" flipH="1">
                    <a:off x="6972285" y="1460249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114" name="Freeform 1113">
                      <a:extLst>
                        <a:ext uri="{FF2B5EF4-FFF2-40B4-BE49-F238E27FC236}">
                          <a16:creationId xmlns:a16="http://schemas.microsoft.com/office/drawing/2014/main" id="{B6C6FB33-ACB8-D246-B47D-E0F8DDDCB1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115" name="Oval 1114">
                      <a:extLst>
                        <a:ext uri="{FF2B5EF4-FFF2-40B4-BE49-F238E27FC236}">
                          <a16:creationId xmlns:a16="http://schemas.microsoft.com/office/drawing/2014/main" id="{859ADD19-8736-0240-892B-9902AA3610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</p:grpSp>
            <p:grpSp>
              <p:nvGrpSpPr>
                <p:cNvPr id="1153" name="Group 1152">
                  <a:extLst>
                    <a:ext uri="{FF2B5EF4-FFF2-40B4-BE49-F238E27FC236}">
                      <a16:creationId xmlns:a16="http://schemas.microsoft.com/office/drawing/2014/main" id="{0732774C-422C-0240-97C3-652C0B1FB6B5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6954983" y="646545"/>
                  <a:ext cx="613126" cy="671071"/>
                  <a:chOff x="6872896" y="914893"/>
                  <a:chExt cx="570521" cy="624439"/>
                </a:xfrm>
              </p:grpSpPr>
              <p:sp>
                <p:nvSpPr>
                  <p:cNvPr id="1154" name="Freeform 1153">
                    <a:extLst>
                      <a:ext uri="{FF2B5EF4-FFF2-40B4-BE49-F238E27FC236}">
                        <a16:creationId xmlns:a16="http://schemas.microsoft.com/office/drawing/2014/main" id="{BB6DFA40-4BD4-D74F-BA48-02CA71F6C849}"/>
                      </a:ext>
                    </a:extLst>
                  </p:cNvPr>
                  <p:cNvSpPr/>
                  <p:nvPr/>
                </p:nvSpPr>
                <p:spPr>
                  <a:xfrm>
                    <a:off x="6903272" y="1198928"/>
                    <a:ext cx="119141" cy="112934"/>
                  </a:xfrm>
                  <a:custGeom>
                    <a:avLst/>
                    <a:gdLst>
                      <a:gd name="connsiteX0" fmla="*/ 326571 w 326571"/>
                      <a:gd name="connsiteY0" fmla="*/ 0 h 381000"/>
                      <a:gd name="connsiteX1" fmla="*/ 244928 w 326571"/>
                      <a:gd name="connsiteY1" fmla="*/ 244929 h 381000"/>
                      <a:gd name="connsiteX2" fmla="*/ 244928 w 326571"/>
                      <a:gd name="connsiteY2" fmla="*/ 244929 h 381000"/>
                      <a:gd name="connsiteX3" fmla="*/ 99785 w 326571"/>
                      <a:gd name="connsiteY3" fmla="*/ 371929 h 381000"/>
                      <a:gd name="connsiteX4" fmla="*/ 36285 w 326571"/>
                      <a:gd name="connsiteY4" fmla="*/ 381000 h 381000"/>
                      <a:gd name="connsiteX5" fmla="*/ 0 w 326571"/>
                      <a:gd name="connsiteY5" fmla="*/ 36286 h 381000"/>
                      <a:gd name="connsiteX6" fmla="*/ 145142 w 326571"/>
                      <a:gd name="connsiteY6" fmla="*/ 72572 h 381000"/>
                      <a:gd name="connsiteX7" fmla="*/ 326571 w 326571"/>
                      <a:gd name="connsiteY7" fmla="*/ 0 h 381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326571" h="381000">
                        <a:moveTo>
                          <a:pt x="326571" y="0"/>
                        </a:moveTo>
                        <a:lnTo>
                          <a:pt x="244928" y="244929"/>
                        </a:lnTo>
                        <a:lnTo>
                          <a:pt x="244928" y="244929"/>
                        </a:lnTo>
                        <a:lnTo>
                          <a:pt x="99785" y="371929"/>
                        </a:lnTo>
                        <a:lnTo>
                          <a:pt x="36285" y="381000"/>
                        </a:lnTo>
                        <a:lnTo>
                          <a:pt x="0" y="36286"/>
                        </a:lnTo>
                        <a:lnTo>
                          <a:pt x="145142" y="72572"/>
                        </a:lnTo>
                        <a:lnTo>
                          <a:pt x="3265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55" name="Oval 1154">
                    <a:extLst>
                      <a:ext uri="{FF2B5EF4-FFF2-40B4-BE49-F238E27FC236}">
                        <a16:creationId xmlns:a16="http://schemas.microsoft.com/office/drawing/2014/main" id="{9F5467E1-3F04-BD48-8F59-09E0050C3C75}"/>
                      </a:ext>
                    </a:extLst>
                  </p:cNvPr>
                  <p:cNvSpPr/>
                  <p:nvPr/>
                </p:nvSpPr>
                <p:spPr>
                  <a:xfrm rot="17934475">
                    <a:off x="6929275" y="12332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56" name="Freeform 1155">
                    <a:extLst>
                      <a:ext uri="{FF2B5EF4-FFF2-40B4-BE49-F238E27FC236}">
                        <a16:creationId xmlns:a16="http://schemas.microsoft.com/office/drawing/2014/main" id="{72A4DAFF-27F1-7B4A-9C8B-7448F370E99F}"/>
                      </a:ext>
                    </a:extLst>
                  </p:cNvPr>
                  <p:cNvSpPr/>
                  <p:nvPr/>
                </p:nvSpPr>
                <p:spPr>
                  <a:xfrm>
                    <a:off x="6906582" y="1271528"/>
                    <a:ext cx="102594" cy="83356"/>
                  </a:xfrm>
                  <a:custGeom>
                    <a:avLst/>
                    <a:gdLst>
                      <a:gd name="connsiteX0" fmla="*/ 281214 w 281214"/>
                      <a:gd name="connsiteY0" fmla="*/ 163285 h 281214"/>
                      <a:gd name="connsiteX1" fmla="*/ 244929 w 281214"/>
                      <a:gd name="connsiteY1" fmla="*/ 263071 h 281214"/>
                      <a:gd name="connsiteX2" fmla="*/ 136071 w 281214"/>
                      <a:gd name="connsiteY2" fmla="*/ 272143 h 281214"/>
                      <a:gd name="connsiteX3" fmla="*/ 36286 w 281214"/>
                      <a:gd name="connsiteY3" fmla="*/ 281214 h 281214"/>
                      <a:gd name="connsiteX4" fmla="*/ 0 w 281214"/>
                      <a:gd name="connsiteY4" fmla="*/ 117928 h 281214"/>
                      <a:gd name="connsiteX5" fmla="*/ 90714 w 281214"/>
                      <a:gd name="connsiteY5" fmla="*/ 163285 h 281214"/>
                      <a:gd name="connsiteX6" fmla="*/ 254000 w 281214"/>
                      <a:gd name="connsiteY6" fmla="*/ 0 h 281214"/>
                      <a:gd name="connsiteX7" fmla="*/ 281214 w 281214"/>
                      <a:gd name="connsiteY7" fmla="*/ 163285 h 28121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81214" h="281214">
                        <a:moveTo>
                          <a:pt x="281214" y="163285"/>
                        </a:moveTo>
                        <a:lnTo>
                          <a:pt x="244929" y="263071"/>
                        </a:lnTo>
                        <a:lnTo>
                          <a:pt x="136071" y="272143"/>
                        </a:lnTo>
                        <a:lnTo>
                          <a:pt x="36286" y="281214"/>
                        </a:lnTo>
                        <a:lnTo>
                          <a:pt x="0" y="117928"/>
                        </a:lnTo>
                        <a:lnTo>
                          <a:pt x="90714" y="163285"/>
                        </a:lnTo>
                        <a:lnTo>
                          <a:pt x="254000" y="0"/>
                        </a:lnTo>
                        <a:lnTo>
                          <a:pt x="281214" y="16328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57" name="Oval 1156">
                    <a:extLst>
                      <a:ext uri="{FF2B5EF4-FFF2-40B4-BE49-F238E27FC236}">
                        <a16:creationId xmlns:a16="http://schemas.microsoft.com/office/drawing/2014/main" id="{69A9830B-6D0B-704E-AF1C-8A2F9AD61C8E}"/>
                      </a:ext>
                    </a:extLst>
                  </p:cNvPr>
                  <p:cNvSpPr/>
                  <p:nvPr/>
                </p:nvSpPr>
                <p:spPr>
                  <a:xfrm>
                    <a:off x="6955360" y="1302581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58" name="Freeform 1157">
                    <a:extLst>
                      <a:ext uri="{FF2B5EF4-FFF2-40B4-BE49-F238E27FC236}">
                        <a16:creationId xmlns:a16="http://schemas.microsoft.com/office/drawing/2014/main" id="{188DE305-269A-5F43-A0EB-EE5F7849BFF8}"/>
                      </a:ext>
                    </a:extLst>
                  </p:cNvPr>
                  <p:cNvSpPr/>
                  <p:nvPr/>
                </p:nvSpPr>
                <p:spPr>
                  <a:xfrm>
                    <a:off x="6924675" y="1355725"/>
                    <a:ext cx="107950" cy="82550"/>
                  </a:xfrm>
                  <a:custGeom>
                    <a:avLst/>
                    <a:gdLst>
                      <a:gd name="connsiteX0" fmla="*/ 0 w 107950"/>
                      <a:gd name="connsiteY0" fmla="*/ 6350 h 82550"/>
                      <a:gd name="connsiteX1" fmla="*/ 76200 w 107950"/>
                      <a:gd name="connsiteY1" fmla="*/ 0 h 82550"/>
                      <a:gd name="connsiteX2" fmla="*/ 107950 w 107950"/>
                      <a:gd name="connsiteY2" fmla="*/ 28575 h 82550"/>
                      <a:gd name="connsiteX3" fmla="*/ 63500 w 107950"/>
                      <a:gd name="connsiteY3" fmla="*/ 82550 h 82550"/>
                      <a:gd name="connsiteX4" fmla="*/ 0 w 107950"/>
                      <a:gd name="connsiteY4" fmla="*/ 6350 h 82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7950" h="82550">
                        <a:moveTo>
                          <a:pt x="0" y="6350"/>
                        </a:moveTo>
                        <a:lnTo>
                          <a:pt x="76200" y="0"/>
                        </a:lnTo>
                        <a:lnTo>
                          <a:pt x="107950" y="28575"/>
                        </a:lnTo>
                        <a:lnTo>
                          <a:pt x="63500" y="82550"/>
                        </a:lnTo>
                        <a:lnTo>
                          <a:pt x="0" y="6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59" name="Freeform 1158">
                    <a:extLst>
                      <a:ext uri="{FF2B5EF4-FFF2-40B4-BE49-F238E27FC236}">
                        <a16:creationId xmlns:a16="http://schemas.microsoft.com/office/drawing/2014/main" id="{2D5E7DFA-5621-9C47-95ED-33D26F1607CC}"/>
                      </a:ext>
                    </a:extLst>
                  </p:cNvPr>
                  <p:cNvSpPr/>
                  <p:nvPr/>
                </p:nvSpPr>
                <p:spPr>
                  <a:xfrm>
                    <a:off x="7000875" y="1384300"/>
                    <a:ext cx="111125" cy="95250"/>
                  </a:xfrm>
                  <a:custGeom>
                    <a:avLst/>
                    <a:gdLst>
                      <a:gd name="connsiteX0" fmla="*/ 0 w 111125"/>
                      <a:gd name="connsiteY0" fmla="*/ 57150 h 95250"/>
                      <a:gd name="connsiteX1" fmla="*/ 44450 w 111125"/>
                      <a:gd name="connsiteY1" fmla="*/ 0 h 95250"/>
                      <a:gd name="connsiteX2" fmla="*/ 107950 w 111125"/>
                      <a:gd name="connsiteY2" fmla="*/ 34925 h 95250"/>
                      <a:gd name="connsiteX3" fmla="*/ 111125 w 111125"/>
                      <a:gd name="connsiteY3" fmla="*/ 95250 h 95250"/>
                      <a:gd name="connsiteX4" fmla="*/ 0 w 111125"/>
                      <a:gd name="connsiteY4" fmla="*/ 57150 h 95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1125" h="95250">
                        <a:moveTo>
                          <a:pt x="0" y="57150"/>
                        </a:moveTo>
                        <a:lnTo>
                          <a:pt x="44450" y="0"/>
                        </a:lnTo>
                        <a:lnTo>
                          <a:pt x="107950" y="34925"/>
                        </a:lnTo>
                        <a:lnTo>
                          <a:pt x="111125" y="95250"/>
                        </a:lnTo>
                        <a:lnTo>
                          <a:pt x="0" y="571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60" name="Freeform 1159">
                    <a:extLst>
                      <a:ext uri="{FF2B5EF4-FFF2-40B4-BE49-F238E27FC236}">
                        <a16:creationId xmlns:a16="http://schemas.microsoft.com/office/drawing/2014/main" id="{73AE052D-D322-B64B-B1EB-DDBC2E3156FA}"/>
                      </a:ext>
                    </a:extLst>
                  </p:cNvPr>
                  <p:cNvSpPr/>
                  <p:nvPr/>
                </p:nvSpPr>
                <p:spPr>
                  <a:xfrm>
                    <a:off x="7113126" y="1402667"/>
                    <a:ext cx="119524" cy="104775"/>
                  </a:xfrm>
                  <a:custGeom>
                    <a:avLst/>
                    <a:gdLst>
                      <a:gd name="connsiteX0" fmla="*/ 0 w 98425"/>
                      <a:gd name="connsiteY0" fmla="*/ 15875 h 104775"/>
                      <a:gd name="connsiteX1" fmla="*/ 3175 w 98425"/>
                      <a:gd name="connsiteY1" fmla="*/ 79375 h 104775"/>
                      <a:gd name="connsiteX2" fmla="*/ 47625 w 98425"/>
                      <a:gd name="connsiteY2" fmla="*/ 104775 h 104775"/>
                      <a:gd name="connsiteX3" fmla="*/ 82550 w 98425"/>
                      <a:gd name="connsiteY3" fmla="*/ 92075 h 104775"/>
                      <a:gd name="connsiteX4" fmla="*/ 98425 w 98425"/>
                      <a:gd name="connsiteY4" fmla="*/ 0 h 104775"/>
                      <a:gd name="connsiteX5" fmla="*/ 50800 w 98425"/>
                      <a:gd name="connsiteY5" fmla="*/ 31750 h 104775"/>
                      <a:gd name="connsiteX6" fmla="*/ 0 w 98425"/>
                      <a:gd name="connsiteY6" fmla="*/ 15875 h 104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98425" h="104775">
                        <a:moveTo>
                          <a:pt x="0" y="15875"/>
                        </a:moveTo>
                        <a:lnTo>
                          <a:pt x="3175" y="79375"/>
                        </a:lnTo>
                        <a:lnTo>
                          <a:pt x="47625" y="104775"/>
                        </a:lnTo>
                        <a:lnTo>
                          <a:pt x="82550" y="92075"/>
                        </a:lnTo>
                        <a:lnTo>
                          <a:pt x="98425" y="0"/>
                        </a:lnTo>
                        <a:lnTo>
                          <a:pt x="50800" y="31750"/>
                        </a:lnTo>
                        <a:lnTo>
                          <a:pt x="0" y="1587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61" name="Freeform 1160">
                    <a:extLst>
                      <a:ext uri="{FF2B5EF4-FFF2-40B4-BE49-F238E27FC236}">
                        <a16:creationId xmlns:a16="http://schemas.microsoft.com/office/drawing/2014/main" id="{07D5E5BE-DB58-BA46-8AA8-2ED393CCFD8A}"/>
                      </a:ext>
                    </a:extLst>
                  </p:cNvPr>
                  <p:cNvSpPr/>
                  <p:nvPr/>
                </p:nvSpPr>
                <p:spPr>
                  <a:xfrm rot="584825">
                    <a:off x="7229475" y="1365250"/>
                    <a:ext cx="107950" cy="133350"/>
                  </a:xfrm>
                  <a:custGeom>
                    <a:avLst/>
                    <a:gdLst>
                      <a:gd name="connsiteX0" fmla="*/ 3175 w 107950"/>
                      <a:gd name="connsiteY0" fmla="*/ 133350 h 133350"/>
                      <a:gd name="connsiteX1" fmla="*/ 107950 w 107950"/>
                      <a:gd name="connsiteY1" fmla="*/ 19050 h 133350"/>
                      <a:gd name="connsiteX2" fmla="*/ 34925 w 107950"/>
                      <a:gd name="connsiteY2" fmla="*/ 0 h 133350"/>
                      <a:gd name="connsiteX3" fmla="*/ 34925 w 107950"/>
                      <a:gd name="connsiteY3" fmla="*/ 38100 h 133350"/>
                      <a:gd name="connsiteX4" fmla="*/ 34925 w 107950"/>
                      <a:gd name="connsiteY4" fmla="*/ 38100 h 133350"/>
                      <a:gd name="connsiteX5" fmla="*/ 0 w 107950"/>
                      <a:gd name="connsiteY5" fmla="*/ 50800 h 133350"/>
                      <a:gd name="connsiteX6" fmla="*/ 3175 w 107950"/>
                      <a:gd name="connsiteY6" fmla="*/ 133350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7950" h="133350">
                        <a:moveTo>
                          <a:pt x="3175" y="133350"/>
                        </a:moveTo>
                        <a:lnTo>
                          <a:pt x="107950" y="19050"/>
                        </a:lnTo>
                        <a:lnTo>
                          <a:pt x="34925" y="0"/>
                        </a:lnTo>
                        <a:lnTo>
                          <a:pt x="34925" y="38100"/>
                        </a:lnTo>
                        <a:lnTo>
                          <a:pt x="34925" y="38100"/>
                        </a:lnTo>
                        <a:lnTo>
                          <a:pt x="0" y="50800"/>
                        </a:lnTo>
                        <a:lnTo>
                          <a:pt x="3175" y="133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62" name="Freeform 1161">
                    <a:extLst>
                      <a:ext uri="{FF2B5EF4-FFF2-40B4-BE49-F238E27FC236}">
                        <a16:creationId xmlns:a16="http://schemas.microsoft.com/office/drawing/2014/main" id="{E2736EC9-7C74-F247-B9B2-D2AEC38B322C}"/>
                      </a:ext>
                    </a:extLst>
                  </p:cNvPr>
                  <p:cNvSpPr/>
                  <p:nvPr/>
                </p:nvSpPr>
                <p:spPr>
                  <a:xfrm rot="555843">
                    <a:off x="7288992" y="1268177"/>
                    <a:ext cx="99588" cy="123949"/>
                  </a:xfrm>
                  <a:custGeom>
                    <a:avLst/>
                    <a:gdLst>
                      <a:gd name="connsiteX0" fmla="*/ 72428 w 99588"/>
                      <a:gd name="connsiteY0" fmla="*/ 144855 h 144855"/>
                      <a:gd name="connsiteX1" fmla="*/ 99588 w 99588"/>
                      <a:gd name="connsiteY1" fmla="*/ 58847 h 144855"/>
                      <a:gd name="connsiteX2" fmla="*/ 31687 w 99588"/>
                      <a:gd name="connsiteY2" fmla="*/ 0 h 144855"/>
                      <a:gd name="connsiteX3" fmla="*/ 31687 w 99588"/>
                      <a:gd name="connsiteY3" fmla="*/ 104115 h 144855"/>
                      <a:gd name="connsiteX4" fmla="*/ 0 w 99588"/>
                      <a:gd name="connsiteY4" fmla="*/ 126748 h 144855"/>
                      <a:gd name="connsiteX5" fmla="*/ 72428 w 99588"/>
                      <a:gd name="connsiteY5" fmla="*/ 144855 h 1448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99588" h="144855">
                        <a:moveTo>
                          <a:pt x="72428" y="144855"/>
                        </a:moveTo>
                        <a:lnTo>
                          <a:pt x="99588" y="58847"/>
                        </a:lnTo>
                        <a:lnTo>
                          <a:pt x="31687" y="0"/>
                        </a:lnTo>
                        <a:lnTo>
                          <a:pt x="31687" y="104115"/>
                        </a:lnTo>
                        <a:lnTo>
                          <a:pt x="0" y="126748"/>
                        </a:lnTo>
                        <a:lnTo>
                          <a:pt x="72428" y="14485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63" name="Freeform 1162">
                    <a:extLst>
                      <a:ext uri="{FF2B5EF4-FFF2-40B4-BE49-F238E27FC236}">
                        <a16:creationId xmlns:a16="http://schemas.microsoft.com/office/drawing/2014/main" id="{BBCFE91C-7152-1847-92F7-C496F4B8E111}"/>
                      </a:ext>
                    </a:extLst>
                  </p:cNvPr>
                  <p:cNvSpPr/>
                  <p:nvPr/>
                </p:nvSpPr>
                <p:spPr>
                  <a:xfrm rot="18779690">
                    <a:off x="7119166" y="963653"/>
                    <a:ext cx="134742" cy="86990"/>
                  </a:xfrm>
                  <a:custGeom>
                    <a:avLst/>
                    <a:gdLst>
                      <a:gd name="connsiteX0" fmla="*/ 0 w 107950"/>
                      <a:gd name="connsiteY0" fmla="*/ 6350 h 82550"/>
                      <a:gd name="connsiteX1" fmla="*/ 76200 w 107950"/>
                      <a:gd name="connsiteY1" fmla="*/ 0 h 82550"/>
                      <a:gd name="connsiteX2" fmla="*/ 107950 w 107950"/>
                      <a:gd name="connsiteY2" fmla="*/ 28575 h 82550"/>
                      <a:gd name="connsiteX3" fmla="*/ 63500 w 107950"/>
                      <a:gd name="connsiteY3" fmla="*/ 82550 h 82550"/>
                      <a:gd name="connsiteX4" fmla="*/ 0 w 107950"/>
                      <a:gd name="connsiteY4" fmla="*/ 6350 h 82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7950" h="82550">
                        <a:moveTo>
                          <a:pt x="0" y="6350"/>
                        </a:moveTo>
                        <a:lnTo>
                          <a:pt x="76200" y="0"/>
                        </a:lnTo>
                        <a:lnTo>
                          <a:pt x="107950" y="28575"/>
                        </a:lnTo>
                        <a:lnTo>
                          <a:pt x="63500" y="82550"/>
                        </a:lnTo>
                        <a:lnTo>
                          <a:pt x="0" y="6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64" name="Freeform 1163">
                    <a:extLst>
                      <a:ext uri="{FF2B5EF4-FFF2-40B4-BE49-F238E27FC236}">
                        <a16:creationId xmlns:a16="http://schemas.microsoft.com/office/drawing/2014/main" id="{456CCC04-846B-4044-B866-6FE03D834D76}"/>
                      </a:ext>
                    </a:extLst>
                  </p:cNvPr>
                  <p:cNvSpPr/>
                  <p:nvPr/>
                </p:nvSpPr>
                <p:spPr>
                  <a:xfrm rot="797154">
                    <a:off x="7242175" y="1050028"/>
                    <a:ext cx="152400" cy="101232"/>
                  </a:xfrm>
                  <a:custGeom>
                    <a:avLst/>
                    <a:gdLst>
                      <a:gd name="connsiteX0" fmla="*/ 73025 w 152400"/>
                      <a:gd name="connsiteY0" fmla="*/ 63500 h 63500"/>
                      <a:gd name="connsiteX1" fmla="*/ 136525 w 152400"/>
                      <a:gd name="connsiteY1" fmla="*/ 50800 h 63500"/>
                      <a:gd name="connsiteX2" fmla="*/ 136525 w 152400"/>
                      <a:gd name="connsiteY2" fmla="*/ 50800 h 63500"/>
                      <a:gd name="connsiteX3" fmla="*/ 136525 w 152400"/>
                      <a:gd name="connsiteY3" fmla="*/ 50800 h 63500"/>
                      <a:gd name="connsiteX4" fmla="*/ 152400 w 152400"/>
                      <a:gd name="connsiteY4" fmla="*/ 19050 h 63500"/>
                      <a:gd name="connsiteX5" fmla="*/ 0 w 152400"/>
                      <a:gd name="connsiteY5" fmla="*/ 0 h 63500"/>
                      <a:gd name="connsiteX6" fmla="*/ 73025 w 152400"/>
                      <a:gd name="connsiteY6" fmla="*/ 63500 h 63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52400" h="63500">
                        <a:moveTo>
                          <a:pt x="73025" y="63500"/>
                        </a:moveTo>
                        <a:lnTo>
                          <a:pt x="136525" y="50800"/>
                        </a:lnTo>
                        <a:lnTo>
                          <a:pt x="136525" y="50800"/>
                        </a:lnTo>
                        <a:lnTo>
                          <a:pt x="136525" y="50800"/>
                        </a:lnTo>
                        <a:lnTo>
                          <a:pt x="152400" y="19050"/>
                        </a:lnTo>
                        <a:lnTo>
                          <a:pt x="0" y="0"/>
                        </a:lnTo>
                        <a:lnTo>
                          <a:pt x="73025" y="6350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65" name="Freeform 1164">
                    <a:extLst>
                      <a:ext uri="{FF2B5EF4-FFF2-40B4-BE49-F238E27FC236}">
                        <a16:creationId xmlns:a16="http://schemas.microsoft.com/office/drawing/2014/main" id="{AE36B4D0-1A92-CD48-ACCF-E308BDD9D477}"/>
                      </a:ext>
                    </a:extLst>
                  </p:cNvPr>
                  <p:cNvSpPr/>
                  <p:nvPr/>
                </p:nvSpPr>
                <p:spPr>
                  <a:xfrm>
                    <a:off x="7318375" y="1209675"/>
                    <a:ext cx="88900" cy="114300"/>
                  </a:xfrm>
                  <a:custGeom>
                    <a:avLst/>
                    <a:gdLst>
                      <a:gd name="connsiteX0" fmla="*/ 19050 w 88900"/>
                      <a:gd name="connsiteY0" fmla="*/ 53975 h 114300"/>
                      <a:gd name="connsiteX1" fmla="*/ 82550 w 88900"/>
                      <a:gd name="connsiteY1" fmla="*/ 114300 h 114300"/>
                      <a:gd name="connsiteX2" fmla="*/ 88900 w 88900"/>
                      <a:gd name="connsiteY2" fmla="*/ 25400 h 114300"/>
                      <a:gd name="connsiteX3" fmla="*/ 0 w 88900"/>
                      <a:gd name="connsiteY3" fmla="*/ 0 h 114300"/>
                      <a:gd name="connsiteX4" fmla="*/ 19050 w 88900"/>
                      <a:gd name="connsiteY4" fmla="*/ 53975 h 114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8900" h="114300">
                        <a:moveTo>
                          <a:pt x="19050" y="53975"/>
                        </a:moveTo>
                        <a:lnTo>
                          <a:pt x="82550" y="114300"/>
                        </a:lnTo>
                        <a:lnTo>
                          <a:pt x="88900" y="25400"/>
                        </a:lnTo>
                        <a:lnTo>
                          <a:pt x="0" y="0"/>
                        </a:lnTo>
                        <a:lnTo>
                          <a:pt x="19050" y="5397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66" name="Freeform 1165">
                    <a:extLst>
                      <a:ext uri="{FF2B5EF4-FFF2-40B4-BE49-F238E27FC236}">
                        <a16:creationId xmlns:a16="http://schemas.microsoft.com/office/drawing/2014/main" id="{984C1510-9DED-FB4C-BA4F-F486900B7001}"/>
                      </a:ext>
                    </a:extLst>
                  </p:cNvPr>
                  <p:cNvSpPr/>
                  <p:nvPr/>
                </p:nvSpPr>
                <p:spPr>
                  <a:xfrm>
                    <a:off x="7302500" y="1099333"/>
                    <a:ext cx="104775" cy="127000"/>
                  </a:xfrm>
                  <a:custGeom>
                    <a:avLst/>
                    <a:gdLst>
                      <a:gd name="connsiteX0" fmla="*/ 0 w 104775"/>
                      <a:gd name="connsiteY0" fmla="*/ 50800 h 127000"/>
                      <a:gd name="connsiteX1" fmla="*/ 9525 w 104775"/>
                      <a:gd name="connsiteY1" fmla="*/ 98425 h 127000"/>
                      <a:gd name="connsiteX2" fmla="*/ 104775 w 104775"/>
                      <a:gd name="connsiteY2" fmla="*/ 127000 h 127000"/>
                      <a:gd name="connsiteX3" fmla="*/ 85725 w 104775"/>
                      <a:gd name="connsiteY3" fmla="*/ 0 h 127000"/>
                      <a:gd name="connsiteX4" fmla="*/ 73025 w 104775"/>
                      <a:gd name="connsiteY4" fmla="*/ 50800 h 127000"/>
                      <a:gd name="connsiteX5" fmla="*/ 0 w 104775"/>
                      <a:gd name="connsiteY5" fmla="*/ 50800 h 127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04775" h="127000">
                        <a:moveTo>
                          <a:pt x="0" y="50800"/>
                        </a:moveTo>
                        <a:lnTo>
                          <a:pt x="9525" y="98425"/>
                        </a:lnTo>
                        <a:lnTo>
                          <a:pt x="104775" y="127000"/>
                        </a:lnTo>
                        <a:lnTo>
                          <a:pt x="85725" y="0"/>
                        </a:lnTo>
                        <a:lnTo>
                          <a:pt x="73025" y="50800"/>
                        </a:lnTo>
                        <a:lnTo>
                          <a:pt x="0" y="5080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67" name="Freeform 1166">
                    <a:extLst>
                      <a:ext uri="{FF2B5EF4-FFF2-40B4-BE49-F238E27FC236}">
                        <a16:creationId xmlns:a16="http://schemas.microsoft.com/office/drawing/2014/main" id="{1249B0E1-74DC-2142-BD74-FEF81D0E275C}"/>
                      </a:ext>
                    </a:extLst>
                  </p:cNvPr>
                  <p:cNvSpPr/>
                  <p:nvPr/>
                </p:nvSpPr>
                <p:spPr>
                  <a:xfrm>
                    <a:off x="6906228" y="1099595"/>
                    <a:ext cx="119605" cy="119605"/>
                  </a:xfrm>
                  <a:custGeom>
                    <a:avLst/>
                    <a:gdLst>
                      <a:gd name="connsiteX0" fmla="*/ 0 w 119605"/>
                      <a:gd name="connsiteY0" fmla="*/ 88739 h 119605"/>
                      <a:gd name="connsiteX1" fmla="*/ 54015 w 119605"/>
                      <a:gd name="connsiteY1" fmla="*/ 119605 h 119605"/>
                      <a:gd name="connsiteX2" fmla="*/ 119605 w 119605"/>
                      <a:gd name="connsiteY2" fmla="*/ 84881 h 119605"/>
                      <a:gd name="connsiteX3" fmla="*/ 119605 w 119605"/>
                      <a:gd name="connsiteY3" fmla="*/ 0 h 119605"/>
                      <a:gd name="connsiteX4" fmla="*/ 65590 w 119605"/>
                      <a:gd name="connsiteY4" fmla="*/ 50157 h 119605"/>
                      <a:gd name="connsiteX5" fmla="*/ 0 w 119605"/>
                      <a:gd name="connsiteY5" fmla="*/ 34724 h 119605"/>
                      <a:gd name="connsiteX6" fmla="*/ 0 w 119605"/>
                      <a:gd name="connsiteY6" fmla="*/ 88739 h 1196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19605" h="119605">
                        <a:moveTo>
                          <a:pt x="0" y="88739"/>
                        </a:moveTo>
                        <a:lnTo>
                          <a:pt x="54015" y="119605"/>
                        </a:lnTo>
                        <a:lnTo>
                          <a:pt x="119605" y="84881"/>
                        </a:lnTo>
                        <a:lnTo>
                          <a:pt x="119605" y="0"/>
                        </a:lnTo>
                        <a:lnTo>
                          <a:pt x="65590" y="50157"/>
                        </a:lnTo>
                        <a:lnTo>
                          <a:pt x="0" y="34724"/>
                        </a:lnTo>
                        <a:lnTo>
                          <a:pt x="0" y="88739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68" name="Freeform 1167">
                    <a:extLst>
                      <a:ext uri="{FF2B5EF4-FFF2-40B4-BE49-F238E27FC236}">
                        <a16:creationId xmlns:a16="http://schemas.microsoft.com/office/drawing/2014/main" id="{B2A6AD2C-3AEA-4045-B975-17E01E4C42A2}"/>
                      </a:ext>
                    </a:extLst>
                  </p:cNvPr>
                  <p:cNvSpPr/>
                  <p:nvPr/>
                </p:nvSpPr>
                <p:spPr>
                  <a:xfrm>
                    <a:off x="6910086" y="1018572"/>
                    <a:ext cx="115747" cy="135038"/>
                  </a:xfrm>
                  <a:custGeom>
                    <a:avLst/>
                    <a:gdLst>
                      <a:gd name="connsiteX0" fmla="*/ 115747 w 115747"/>
                      <a:gd name="connsiteY0" fmla="*/ 69448 h 135038"/>
                      <a:gd name="connsiteX1" fmla="*/ 57873 w 115747"/>
                      <a:gd name="connsiteY1" fmla="*/ 135038 h 135038"/>
                      <a:gd name="connsiteX2" fmla="*/ 0 w 115747"/>
                      <a:gd name="connsiteY2" fmla="*/ 108031 h 135038"/>
                      <a:gd name="connsiteX3" fmla="*/ 73306 w 115747"/>
                      <a:gd name="connsiteY3" fmla="*/ 0 h 135038"/>
                      <a:gd name="connsiteX4" fmla="*/ 115747 w 115747"/>
                      <a:gd name="connsiteY4" fmla="*/ 69448 h 1350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5747" h="135038">
                        <a:moveTo>
                          <a:pt x="115747" y="69448"/>
                        </a:moveTo>
                        <a:lnTo>
                          <a:pt x="57873" y="135038"/>
                        </a:lnTo>
                        <a:lnTo>
                          <a:pt x="0" y="108031"/>
                        </a:lnTo>
                        <a:lnTo>
                          <a:pt x="73306" y="0"/>
                        </a:lnTo>
                        <a:lnTo>
                          <a:pt x="115747" y="69448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69" name="Freeform 1168">
                    <a:extLst>
                      <a:ext uri="{FF2B5EF4-FFF2-40B4-BE49-F238E27FC236}">
                        <a16:creationId xmlns:a16="http://schemas.microsoft.com/office/drawing/2014/main" id="{3581E60A-C541-9E48-8BF9-437AA516DE50}"/>
                      </a:ext>
                    </a:extLst>
                  </p:cNvPr>
                  <p:cNvSpPr/>
                  <p:nvPr/>
                </p:nvSpPr>
                <p:spPr>
                  <a:xfrm>
                    <a:off x="6979534" y="952982"/>
                    <a:ext cx="100715" cy="123463"/>
                  </a:xfrm>
                  <a:custGeom>
                    <a:avLst/>
                    <a:gdLst>
                      <a:gd name="connsiteX0" fmla="*/ 54015 w 104172"/>
                      <a:gd name="connsiteY0" fmla="*/ 123463 h 123463"/>
                      <a:gd name="connsiteX1" fmla="*/ 104172 w 104172"/>
                      <a:gd name="connsiteY1" fmla="*/ 88739 h 123463"/>
                      <a:gd name="connsiteX2" fmla="*/ 50157 w 104172"/>
                      <a:gd name="connsiteY2" fmla="*/ 0 h 123463"/>
                      <a:gd name="connsiteX3" fmla="*/ 0 w 104172"/>
                      <a:gd name="connsiteY3" fmla="*/ 61731 h 123463"/>
                      <a:gd name="connsiteX4" fmla="*/ 54015 w 104172"/>
                      <a:gd name="connsiteY4" fmla="*/ 123463 h 1234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4172" h="123463">
                        <a:moveTo>
                          <a:pt x="54015" y="123463"/>
                        </a:moveTo>
                        <a:lnTo>
                          <a:pt x="104172" y="88739"/>
                        </a:lnTo>
                        <a:lnTo>
                          <a:pt x="50157" y="0"/>
                        </a:lnTo>
                        <a:lnTo>
                          <a:pt x="0" y="61731"/>
                        </a:lnTo>
                        <a:lnTo>
                          <a:pt x="54015" y="123463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70" name="Freeform 1169">
                    <a:extLst>
                      <a:ext uri="{FF2B5EF4-FFF2-40B4-BE49-F238E27FC236}">
                        <a16:creationId xmlns:a16="http://schemas.microsoft.com/office/drawing/2014/main" id="{906D96D1-AEE9-F24E-838D-F787F2F1900E}"/>
                      </a:ext>
                    </a:extLst>
                  </p:cNvPr>
                  <p:cNvSpPr/>
                  <p:nvPr/>
                </p:nvSpPr>
                <p:spPr>
                  <a:xfrm>
                    <a:off x="7037406" y="942409"/>
                    <a:ext cx="127322" cy="88650"/>
                  </a:xfrm>
                  <a:custGeom>
                    <a:avLst/>
                    <a:gdLst>
                      <a:gd name="connsiteX0" fmla="*/ 61732 w 196770"/>
                      <a:gd name="connsiteY0" fmla="*/ 81023 h 81023"/>
                      <a:gd name="connsiteX1" fmla="*/ 142755 w 196770"/>
                      <a:gd name="connsiteY1" fmla="*/ 77165 h 81023"/>
                      <a:gd name="connsiteX2" fmla="*/ 196770 w 196770"/>
                      <a:gd name="connsiteY2" fmla="*/ 0 h 81023"/>
                      <a:gd name="connsiteX3" fmla="*/ 0 w 196770"/>
                      <a:gd name="connsiteY3" fmla="*/ 19291 h 81023"/>
                      <a:gd name="connsiteX4" fmla="*/ 61732 w 196770"/>
                      <a:gd name="connsiteY4" fmla="*/ 81023 h 810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96770" h="81023">
                        <a:moveTo>
                          <a:pt x="61732" y="81023"/>
                        </a:moveTo>
                        <a:lnTo>
                          <a:pt x="142755" y="77165"/>
                        </a:lnTo>
                        <a:lnTo>
                          <a:pt x="196770" y="0"/>
                        </a:lnTo>
                        <a:lnTo>
                          <a:pt x="0" y="19291"/>
                        </a:lnTo>
                        <a:lnTo>
                          <a:pt x="61732" y="81023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71" name="Freeform 1170">
                    <a:extLst>
                      <a:ext uri="{FF2B5EF4-FFF2-40B4-BE49-F238E27FC236}">
                        <a16:creationId xmlns:a16="http://schemas.microsoft.com/office/drawing/2014/main" id="{4239271B-AF65-A941-933C-A8CF5E8D2962}"/>
                      </a:ext>
                    </a:extLst>
                  </p:cNvPr>
                  <p:cNvSpPr/>
                  <p:nvPr/>
                </p:nvSpPr>
                <p:spPr>
                  <a:xfrm>
                    <a:off x="7232650" y="930704"/>
                    <a:ext cx="155575" cy="151972"/>
                  </a:xfrm>
                  <a:custGeom>
                    <a:avLst/>
                    <a:gdLst>
                      <a:gd name="connsiteX0" fmla="*/ 0 w 155575"/>
                      <a:gd name="connsiteY0" fmla="*/ 0 h 123825"/>
                      <a:gd name="connsiteX1" fmla="*/ 3175 w 155575"/>
                      <a:gd name="connsiteY1" fmla="*/ 73025 h 123825"/>
                      <a:gd name="connsiteX2" fmla="*/ 155575 w 155575"/>
                      <a:gd name="connsiteY2" fmla="*/ 123825 h 123825"/>
                      <a:gd name="connsiteX3" fmla="*/ 155575 w 155575"/>
                      <a:gd name="connsiteY3" fmla="*/ 76200 h 123825"/>
                      <a:gd name="connsiteX4" fmla="*/ 73025 w 155575"/>
                      <a:gd name="connsiteY4" fmla="*/ 57150 h 123825"/>
                      <a:gd name="connsiteX5" fmla="*/ 0 w 155575"/>
                      <a:gd name="connsiteY5" fmla="*/ 0 h 1238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5575" h="123825">
                        <a:moveTo>
                          <a:pt x="0" y="0"/>
                        </a:moveTo>
                        <a:lnTo>
                          <a:pt x="3175" y="73025"/>
                        </a:lnTo>
                        <a:lnTo>
                          <a:pt x="155575" y="123825"/>
                        </a:lnTo>
                        <a:lnTo>
                          <a:pt x="155575" y="76200"/>
                        </a:lnTo>
                        <a:lnTo>
                          <a:pt x="73025" y="5715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72" name="Oval 1171">
                    <a:extLst>
                      <a:ext uri="{FF2B5EF4-FFF2-40B4-BE49-F238E27FC236}">
                        <a16:creationId xmlns:a16="http://schemas.microsoft.com/office/drawing/2014/main" id="{CF137241-CF2D-244B-9E1F-2E495D481ABD}"/>
                      </a:ext>
                    </a:extLst>
                  </p:cNvPr>
                  <p:cNvSpPr/>
                  <p:nvPr/>
                </p:nvSpPr>
                <p:spPr>
                  <a:xfrm>
                    <a:off x="6964200" y="136655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73" name="Oval 1172">
                    <a:extLst>
                      <a:ext uri="{FF2B5EF4-FFF2-40B4-BE49-F238E27FC236}">
                        <a16:creationId xmlns:a16="http://schemas.microsoft.com/office/drawing/2014/main" id="{02C9EDD0-E3AC-F744-A008-0AF567D56E5C}"/>
                      </a:ext>
                    </a:extLst>
                  </p:cNvPr>
                  <p:cNvSpPr/>
                  <p:nvPr/>
                </p:nvSpPr>
                <p:spPr>
                  <a:xfrm>
                    <a:off x="7043575" y="141418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74" name="Oval 1173">
                    <a:extLst>
                      <a:ext uri="{FF2B5EF4-FFF2-40B4-BE49-F238E27FC236}">
                        <a16:creationId xmlns:a16="http://schemas.microsoft.com/office/drawing/2014/main" id="{9FCBEE83-8C84-C74B-8A84-3C236A69FED0}"/>
                      </a:ext>
                    </a:extLst>
                  </p:cNvPr>
                  <p:cNvSpPr/>
                  <p:nvPr/>
                </p:nvSpPr>
                <p:spPr>
                  <a:xfrm>
                    <a:off x="7145175" y="144593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75" name="Oval 1174">
                    <a:extLst>
                      <a:ext uri="{FF2B5EF4-FFF2-40B4-BE49-F238E27FC236}">
                        <a16:creationId xmlns:a16="http://schemas.microsoft.com/office/drawing/2014/main" id="{7641D66E-9D29-1949-B995-CC4836FFF691}"/>
                      </a:ext>
                    </a:extLst>
                  </p:cNvPr>
                  <p:cNvSpPr/>
                  <p:nvPr/>
                </p:nvSpPr>
                <p:spPr>
                  <a:xfrm>
                    <a:off x="7253125" y="140148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76" name="Oval 1175">
                    <a:extLst>
                      <a:ext uri="{FF2B5EF4-FFF2-40B4-BE49-F238E27FC236}">
                        <a16:creationId xmlns:a16="http://schemas.microsoft.com/office/drawing/2014/main" id="{E46D36B2-F889-524E-B7CA-FC312F7954A1}"/>
                      </a:ext>
                    </a:extLst>
                  </p:cNvPr>
                  <p:cNvSpPr/>
                  <p:nvPr/>
                </p:nvSpPr>
                <p:spPr>
                  <a:xfrm rot="18993069">
                    <a:off x="7326150" y="13221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77" name="Oval 1176">
                    <a:extLst>
                      <a:ext uri="{FF2B5EF4-FFF2-40B4-BE49-F238E27FC236}">
                        <a16:creationId xmlns:a16="http://schemas.microsoft.com/office/drawing/2014/main" id="{421CC80E-3C83-B748-ACE5-1E31B778BBF1}"/>
                      </a:ext>
                    </a:extLst>
                  </p:cNvPr>
                  <p:cNvSpPr/>
                  <p:nvPr/>
                </p:nvSpPr>
                <p:spPr>
                  <a:xfrm rot="2232246">
                    <a:off x="7345200" y="123638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78" name="Oval 1177">
                    <a:extLst>
                      <a:ext uri="{FF2B5EF4-FFF2-40B4-BE49-F238E27FC236}">
                        <a16:creationId xmlns:a16="http://schemas.microsoft.com/office/drawing/2014/main" id="{52222438-1519-DC46-9DE2-52637C72D38E}"/>
                      </a:ext>
                    </a:extLst>
                  </p:cNvPr>
                  <p:cNvSpPr/>
                  <p:nvPr/>
                </p:nvSpPr>
                <p:spPr>
                  <a:xfrm>
                    <a:off x="7335675" y="11570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79" name="Oval 1178">
                    <a:extLst>
                      <a:ext uri="{FF2B5EF4-FFF2-40B4-BE49-F238E27FC236}">
                        <a16:creationId xmlns:a16="http://schemas.microsoft.com/office/drawing/2014/main" id="{EF93E8D3-8D2E-5C4C-9427-795BF144107A}"/>
                      </a:ext>
                    </a:extLst>
                  </p:cNvPr>
                  <p:cNvSpPr/>
                  <p:nvPr/>
                </p:nvSpPr>
                <p:spPr>
                  <a:xfrm rot="1337636">
                    <a:off x="7303925" y="108715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80" name="Oval 1179">
                    <a:extLst>
                      <a:ext uri="{FF2B5EF4-FFF2-40B4-BE49-F238E27FC236}">
                        <a16:creationId xmlns:a16="http://schemas.microsoft.com/office/drawing/2014/main" id="{D9FEE8D6-D472-CF4A-B409-0A9C11781659}"/>
                      </a:ext>
                    </a:extLst>
                  </p:cNvPr>
                  <p:cNvSpPr/>
                  <p:nvPr/>
                </p:nvSpPr>
                <p:spPr>
                  <a:xfrm>
                    <a:off x="6945150" y="115383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81" name="Oval 1180">
                    <a:extLst>
                      <a:ext uri="{FF2B5EF4-FFF2-40B4-BE49-F238E27FC236}">
                        <a16:creationId xmlns:a16="http://schemas.microsoft.com/office/drawing/2014/main" id="{BCB5A05E-67E0-BD4B-B458-E18666900765}"/>
                      </a:ext>
                    </a:extLst>
                  </p:cNvPr>
                  <p:cNvSpPr/>
                  <p:nvPr/>
                </p:nvSpPr>
                <p:spPr>
                  <a:xfrm rot="18493236">
                    <a:off x="6948325" y="10681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82" name="Oval 1181">
                    <a:extLst>
                      <a:ext uri="{FF2B5EF4-FFF2-40B4-BE49-F238E27FC236}">
                        <a16:creationId xmlns:a16="http://schemas.microsoft.com/office/drawing/2014/main" id="{F8877D3E-C340-8248-935B-F0A250935B9B}"/>
                      </a:ext>
                    </a:extLst>
                  </p:cNvPr>
                  <p:cNvSpPr/>
                  <p:nvPr/>
                </p:nvSpPr>
                <p:spPr>
                  <a:xfrm rot="18493236">
                    <a:off x="7002300" y="1001652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83" name="Oval 1182">
                    <a:extLst>
                      <a:ext uri="{FF2B5EF4-FFF2-40B4-BE49-F238E27FC236}">
                        <a16:creationId xmlns:a16="http://schemas.microsoft.com/office/drawing/2014/main" id="{A8C6DBFD-E39D-2543-9673-CFBCC1B84446}"/>
                      </a:ext>
                    </a:extLst>
                  </p:cNvPr>
                  <p:cNvSpPr/>
                  <p:nvPr/>
                </p:nvSpPr>
                <p:spPr>
                  <a:xfrm rot="18493236">
                    <a:off x="7164225" y="969902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84" name="Oval 1183">
                    <a:extLst>
                      <a:ext uri="{FF2B5EF4-FFF2-40B4-BE49-F238E27FC236}">
                        <a16:creationId xmlns:a16="http://schemas.microsoft.com/office/drawing/2014/main" id="{9B3ECB82-DE5D-2140-A989-D7C34B0FB95A}"/>
                      </a:ext>
                    </a:extLst>
                  </p:cNvPr>
                  <p:cNvSpPr/>
                  <p:nvPr/>
                </p:nvSpPr>
                <p:spPr>
                  <a:xfrm rot="21424914">
                    <a:off x="7284749" y="1006227"/>
                    <a:ext cx="45719" cy="4571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185" name="Oval 1184">
                    <a:extLst>
                      <a:ext uri="{FF2B5EF4-FFF2-40B4-BE49-F238E27FC236}">
                        <a16:creationId xmlns:a16="http://schemas.microsoft.com/office/drawing/2014/main" id="{A5377506-F6C8-BC48-BF89-D2AC1BE0835A}"/>
                      </a:ext>
                    </a:extLst>
                  </p:cNvPr>
                  <p:cNvSpPr/>
                  <p:nvPr/>
                </p:nvSpPr>
                <p:spPr>
                  <a:xfrm rot="20631436">
                    <a:off x="7075325" y="973077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grpSp>
                <p:nvGrpSpPr>
                  <p:cNvPr id="1186" name="Group 1185">
                    <a:extLst>
                      <a:ext uri="{FF2B5EF4-FFF2-40B4-BE49-F238E27FC236}">
                        <a16:creationId xmlns:a16="http://schemas.microsoft.com/office/drawing/2014/main" id="{B7750734-A850-D34C-AD1E-6EC6F63FCC34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2806198" flipH="1">
                    <a:off x="6833334" y="1369286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20" name="Freeform 1219">
                      <a:extLst>
                        <a:ext uri="{FF2B5EF4-FFF2-40B4-BE49-F238E27FC236}">
                          <a16:creationId xmlns:a16="http://schemas.microsoft.com/office/drawing/2014/main" id="{74E17706-8C66-8649-A0AE-97F4B90FF3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21" name="Oval 1220">
                      <a:extLst>
                        <a:ext uri="{FF2B5EF4-FFF2-40B4-BE49-F238E27FC236}">
                          <a16:creationId xmlns:a16="http://schemas.microsoft.com/office/drawing/2014/main" id="{ACE1AC20-09A4-C24E-A4F5-582CFFD422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87" name="Group 1186">
                    <a:extLst>
                      <a:ext uri="{FF2B5EF4-FFF2-40B4-BE49-F238E27FC236}">
                        <a16:creationId xmlns:a16="http://schemas.microsoft.com/office/drawing/2014/main" id="{EFF25F35-F137-0E43-83A7-5FF0FCA7E789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7733437" flipH="1">
                    <a:off x="7297634" y="1343795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18" name="Freeform 1217">
                      <a:extLst>
                        <a:ext uri="{FF2B5EF4-FFF2-40B4-BE49-F238E27FC236}">
                          <a16:creationId xmlns:a16="http://schemas.microsoft.com/office/drawing/2014/main" id="{A62D7B4E-E2FC-F445-91E9-C2DFC0FD32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19" name="Oval 1218">
                      <a:extLst>
                        <a:ext uri="{FF2B5EF4-FFF2-40B4-BE49-F238E27FC236}">
                          <a16:creationId xmlns:a16="http://schemas.microsoft.com/office/drawing/2014/main" id="{39D9814B-A48B-8F47-8EC8-67FDB949C2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88" name="Group 1187">
                    <a:extLst>
                      <a:ext uri="{FF2B5EF4-FFF2-40B4-BE49-F238E27FC236}">
                        <a16:creationId xmlns:a16="http://schemas.microsoft.com/office/drawing/2014/main" id="{8906154E-D77E-3848-9BAA-097E7E4DAF59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6200000" flipH="1">
                    <a:off x="7327495" y="1218795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16" name="Freeform 1215">
                      <a:extLst>
                        <a:ext uri="{FF2B5EF4-FFF2-40B4-BE49-F238E27FC236}">
                          <a16:creationId xmlns:a16="http://schemas.microsoft.com/office/drawing/2014/main" id="{4402E68A-C605-3547-A6AF-E0897ACA8B8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17" name="Oval 1216">
                      <a:extLst>
                        <a:ext uri="{FF2B5EF4-FFF2-40B4-BE49-F238E27FC236}">
                          <a16:creationId xmlns:a16="http://schemas.microsoft.com/office/drawing/2014/main" id="{4E1DFFD6-94DA-7547-BECC-8E86EA01FA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89" name="Group 1188">
                    <a:extLst>
                      <a:ext uri="{FF2B5EF4-FFF2-40B4-BE49-F238E27FC236}">
                        <a16:creationId xmlns:a16="http://schemas.microsoft.com/office/drawing/2014/main" id="{80C886C6-D444-3449-BEAF-D9EB8D6FB5C2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5486910" flipH="1">
                    <a:off x="7317700" y="1080179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14" name="Freeform 1213">
                      <a:extLst>
                        <a:ext uri="{FF2B5EF4-FFF2-40B4-BE49-F238E27FC236}">
                          <a16:creationId xmlns:a16="http://schemas.microsoft.com/office/drawing/2014/main" id="{4879B50F-097D-0945-A91B-490EA1AECC9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15" name="Oval 1214">
                      <a:extLst>
                        <a:ext uri="{FF2B5EF4-FFF2-40B4-BE49-F238E27FC236}">
                          <a16:creationId xmlns:a16="http://schemas.microsoft.com/office/drawing/2014/main" id="{C31EB8B7-E223-3F45-ACE2-61121978706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90" name="Group 1189">
                    <a:extLst>
                      <a:ext uri="{FF2B5EF4-FFF2-40B4-BE49-F238E27FC236}">
                        <a16:creationId xmlns:a16="http://schemas.microsoft.com/office/drawing/2014/main" id="{837ED6C8-657F-9548-BE97-8AFFFB7395C8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0281267" flipH="1">
                    <a:off x="7086473" y="914893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12" name="Freeform 1211">
                      <a:extLst>
                        <a:ext uri="{FF2B5EF4-FFF2-40B4-BE49-F238E27FC236}">
                          <a16:creationId xmlns:a16="http://schemas.microsoft.com/office/drawing/2014/main" id="{92618519-A2F5-9940-B214-50B990AC0C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13" name="Oval 1212">
                      <a:extLst>
                        <a:ext uri="{FF2B5EF4-FFF2-40B4-BE49-F238E27FC236}">
                          <a16:creationId xmlns:a16="http://schemas.microsoft.com/office/drawing/2014/main" id="{E1FE5FAA-9123-7A48-B45D-265692F486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91" name="Group 1190">
                    <a:extLst>
                      <a:ext uri="{FF2B5EF4-FFF2-40B4-BE49-F238E27FC236}">
                        <a16:creationId xmlns:a16="http://schemas.microsoft.com/office/drawing/2014/main" id="{D4B32361-8051-324D-8AEF-FD47D48C31D6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4793368" flipH="1">
                    <a:off x="6802693" y="1245804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10" name="Freeform 1209">
                      <a:extLst>
                        <a:ext uri="{FF2B5EF4-FFF2-40B4-BE49-F238E27FC236}">
                          <a16:creationId xmlns:a16="http://schemas.microsoft.com/office/drawing/2014/main" id="{456FBC98-2D72-1D4A-91F1-7F05F2F2A6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11" name="Oval 1210">
                      <a:extLst>
                        <a:ext uri="{FF2B5EF4-FFF2-40B4-BE49-F238E27FC236}">
                          <a16:creationId xmlns:a16="http://schemas.microsoft.com/office/drawing/2014/main" id="{BB8E9D3A-D0AC-C544-B665-CD4677CC0F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92" name="Group 1191">
                    <a:extLst>
                      <a:ext uri="{FF2B5EF4-FFF2-40B4-BE49-F238E27FC236}">
                        <a16:creationId xmlns:a16="http://schemas.microsoft.com/office/drawing/2014/main" id="{0319CD59-169A-0D49-94DF-FF8C455A7997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6710921" flipH="1">
                    <a:off x="6834224" y="1067348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08" name="Freeform 1207">
                      <a:extLst>
                        <a:ext uri="{FF2B5EF4-FFF2-40B4-BE49-F238E27FC236}">
                          <a16:creationId xmlns:a16="http://schemas.microsoft.com/office/drawing/2014/main" id="{DBC6EA8C-928C-2B43-88C9-7E7E4A246A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09" name="Oval 1208">
                      <a:extLst>
                        <a:ext uri="{FF2B5EF4-FFF2-40B4-BE49-F238E27FC236}">
                          <a16:creationId xmlns:a16="http://schemas.microsoft.com/office/drawing/2014/main" id="{26346060-ABBB-494B-BE14-878BC74E7F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93" name="Group 1192">
                    <a:extLst>
                      <a:ext uri="{FF2B5EF4-FFF2-40B4-BE49-F238E27FC236}">
                        <a16:creationId xmlns:a16="http://schemas.microsoft.com/office/drawing/2014/main" id="{4DD6C0EF-A153-2440-A0B0-D0B891A4434C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8949426" flipH="1">
                    <a:off x="6939326" y="955354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06" name="Freeform 1205">
                      <a:extLst>
                        <a:ext uri="{FF2B5EF4-FFF2-40B4-BE49-F238E27FC236}">
                          <a16:creationId xmlns:a16="http://schemas.microsoft.com/office/drawing/2014/main" id="{3C2CA498-5530-5A42-8D41-9BF56385137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07" name="Oval 1206">
                      <a:extLst>
                        <a:ext uri="{FF2B5EF4-FFF2-40B4-BE49-F238E27FC236}">
                          <a16:creationId xmlns:a16="http://schemas.microsoft.com/office/drawing/2014/main" id="{0CF1A126-6304-2D4C-8F7F-77E6DD09FA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94" name="Group 1193">
                    <a:extLst>
                      <a:ext uri="{FF2B5EF4-FFF2-40B4-BE49-F238E27FC236}">
                        <a16:creationId xmlns:a16="http://schemas.microsoft.com/office/drawing/2014/main" id="{B2F1DF1C-BB3A-4747-8B57-AA00505EAD4A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2105372" flipH="1">
                    <a:off x="7234488" y="957659"/>
                    <a:ext cx="186126" cy="50416"/>
                    <a:chOff x="2207329" y="2750502"/>
                    <a:chExt cx="647663" cy="159088"/>
                  </a:xfrm>
                </p:grpSpPr>
                <p:sp>
                  <p:nvSpPr>
                    <p:cNvPr id="1204" name="Freeform 1203">
                      <a:extLst>
                        <a:ext uri="{FF2B5EF4-FFF2-40B4-BE49-F238E27FC236}">
                          <a16:creationId xmlns:a16="http://schemas.microsoft.com/office/drawing/2014/main" id="{5C36180E-F994-D44C-9C8D-BB9C35DC48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05" name="Oval 1204">
                      <a:extLst>
                        <a:ext uri="{FF2B5EF4-FFF2-40B4-BE49-F238E27FC236}">
                          <a16:creationId xmlns:a16="http://schemas.microsoft.com/office/drawing/2014/main" id="{C8394A8A-B192-8445-811C-9CE44ADC2C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95" name="Group 1194">
                    <a:extLst>
                      <a:ext uri="{FF2B5EF4-FFF2-40B4-BE49-F238E27FC236}">
                        <a16:creationId xmlns:a16="http://schemas.microsoft.com/office/drawing/2014/main" id="{CD447AEE-83CF-6840-8C50-8DD1F024F107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8743081" flipH="1">
                    <a:off x="7204199" y="1423409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02" name="Freeform 1201">
                      <a:extLst>
                        <a:ext uri="{FF2B5EF4-FFF2-40B4-BE49-F238E27FC236}">
                          <a16:creationId xmlns:a16="http://schemas.microsoft.com/office/drawing/2014/main" id="{DAC6B7CB-CB03-BB45-BC75-E38E6E3946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03" name="Oval 1202">
                      <a:extLst>
                        <a:ext uri="{FF2B5EF4-FFF2-40B4-BE49-F238E27FC236}">
                          <a16:creationId xmlns:a16="http://schemas.microsoft.com/office/drawing/2014/main" id="{8A59BBE9-505F-9A4F-A75F-F5541E4D91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96" name="Group 1195">
                    <a:extLst>
                      <a:ext uri="{FF2B5EF4-FFF2-40B4-BE49-F238E27FC236}">
                        <a16:creationId xmlns:a16="http://schemas.microsoft.com/office/drawing/2014/main" id="{5142C0D9-A49F-E647-B292-3B7DA0FE3007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20879769" flipH="1">
                    <a:off x="7086256" y="1483385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00" name="Freeform 1199">
                      <a:extLst>
                        <a:ext uri="{FF2B5EF4-FFF2-40B4-BE49-F238E27FC236}">
                          <a16:creationId xmlns:a16="http://schemas.microsoft.com/office/drawing/2014/main" id="{F9F5D094-A674-2F4B-BEC2-C0EB891037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01" name="Oval 1200">
                      <a:extLst>
                        <a:ext uri="{FF2B5EF4-FFF2-40B4-BE49-F238E27FC236}">
                          <a16:creationId xmlns:a16="http://schemas.microsoft.com/office/drawing/2014/main" id="{90D5E60B-372A-7C47-B809-C354D01053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197" name="Group 1196">
                    <a:extLst>
                      <a:ext uri="{FF2B5EF4-FFF2-40B4-BE49-F238E27FC236}">
                        <a16:creationId xmlns:a16="http://schemas.microsoft.com/office/drawing/2014/main" id="{444803FB-206F-4E4C-877A-9B2EC9BEBC15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901548" flipH="1">
                    <a:off x="6972285" y="1460249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198" name="Freeform 1197">
                      <a:extLst>
                        <a:ext uri="{FF2B5EF4-FFF2-40B4-BE49-F238E27FC236}">
                          <a16:creationId xmlns:a16="http://schemas.microsoft.com/office/drawing/2014/main" id="{117C2B16-5FDD-0646-B8E3-F70F363090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199" name="Oval 1198">
                      <a:extLst>
                        <a:ext uri="{FF2B5EF4-FFF2-40B4-BE49-F238E27FC236}">
                          <a16:creationId xmlns:a16="http://schemas.microsoft.com/office/drawing/2014/main" id="{5071472B-D47D-BC43-8ED6-22BD9FF4B2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</p:grpSp>
            <p:grpSp>
              <p:nvGrpSpPr>
                <p:cNvPr id="1222" name="Group 1221">
                  <a:extLst>
                    <a:ext uri="{FF2B5EF4-FFF2-40B4-BE49-F238E27FC236}">
                      <a16:creationId xmlns:a16="http://schemas.microsoft.com/office/drawing/2014/main" id="{1ADE3C55-ABEC-E449-9E08-3F2956698BBC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6885708" y="1255315"/>
                  <a:ext cx="225200" cy="246483"/>
                  <a:chOff x="6872896" y="914893"/>
                  <a:chExt cx="570521" cy="624439"/>
                </a:xfrm>
              </p:grpSpPr>
              <p:sp>
                <p:nvSpPr>
                  <p:cNvPr id="1223" name="Freeform 1222">
                    <a:extLst>
                      <a:ext uri="{FF2B5EF4-FFF2-40B4-BE49-F238E27FC236}">
                        <a16:creationId xmlns:a16="http://schemas.microsoft.com/office/drawing/2014/main" id="{CF7C68CE-AA2D-E042-9651-A63B28662ABC}"/>
                      </a:ext>
                    </a:extLst>
                  </p:cNvPr>
                  <p:cNvSpPr/>
                  <p:nvPr/>
                </p:nvSpPr>
                <p:spPr>
                  <a:xfrm>
                    <a:off x="6903272" y="1198928"/>
                    <a:ext cx="119141" cy="112934"/>
                  </a:xfrm>
                  <a:custGeom>
                    <a:avLst/>
                    <a:gdLst>
                      <a:gd name="connsiteX0" fmla="*/ 326571 w 326571"/>
                      <a:gd name="connsiteY0" fmla="*/ 0 h 381000"/>
                      <a:gd name="connsiteX1" fmla="*/ 244928 w 326571"/>
                      <a:gd name="connsiteY1" fmla="*/ 244929 h 381000"/>
                      <a:gd name="connsiteX2" fmla="*/ 244928 w 326571"/>
                      <a:gd name="connsiteY2" fmla="*/ 244929 h 381000"/>
                      <a:gd name="connsiteX3" fmla="*/ 99785 w 326571"/>
                      <a:gd name="connsiteY3" fmla="*/ 371929 h 381000"/>
                      <a:gd name="connsiteX4" fmla="*/ 36285 w 326571"/>
                      <a:gd name="connsiteY4" fmla="*/ 381000 h 381000"/>
                      <a:gd name="connsiteX5" fmla="*/ 0 w 326571"/>
                      <a:gd name="connsiteY5" fmla="*/ 36286 h 381000"/>
                      <a:gd name="connsiteX6" fmla="*/ 145142 w 326571"/>
                      <a:gd name="connsiteY6" fmla="*/ 72572 h 381000"/>
                      <a:gd name="connsiteX7" fmla="*/ 326571 w 326571"/>
                      <a:gd name="connsiteY7" fmla="*/ 0 h 381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326571" h="381000">
                        <a:moveTo>
                          <a:pt x="326571" y="0"/>
                        </a:moveTo>
                        <a:lnTo>
                          <a:pt x="244928" y="244929"/>
                        </a:lnTo>
                        <a:lnTo>
                          <a:pt x="244928" y="244929"/>
                        </a:lnTo>
                        <a:lnTo>
                          <a:pt x="99785" y="371929"/>
                        </a:lnTo>
                        <a:lnTo>
                          <a:pt x="36285" y="381000"/>
                        </a:lnTo>
                        <a:lnTo>
                          <a:pt x="0" y="36286"/>
                        </a:lnTo>
                        <a:lnTo>
                          <a:pt x="145142" y="72572"/>
                        </a:lnTo>
                        <a:lnTo>
                          <a:pt x="3265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24" name="Oval 1223">
                    <a:extLst>
                      <a:ext uri="{FF2B5EF4-FFF2-40B4-BE49-F238E27FC236}">
                        <a16:creationId xmlns:a16="http://schemas.microsoft.com/office/drawing/2014/main" id="{61C30B40-2E46-0847-9E5F-2F7C3CB506D2}"/>
                      </a:ext>
                    </a:extLst>
                  </p:cNvPr>
                  <p:cNvSpPr/>
                  <p:nvPr/>
                </p:nvSpPr>
                <p:spPr>
                  <a:xfrm rot="17934475">
                    <a:off x="6929275" y="12332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25" name="Freeform 1224">
                    <a:extLst>
                      <a:ext uri="{FF2B5EF4-FFF2-40B4-BE49-F238E27FC236}">
                        <a16:creationId xmlns:a16="http://schemas.microsoft.com/office/drawing/2014/main" id="{FDE32ED1-B668-8542-8FB7-10C940B27B4A}"/>
                      </a:ext>
                    </a:extLst>
                  </p:cNvPr>
                  <p:cNvSpPr/>
                  <p:nvPr/>
                </p:nvSpPr>
                <p:spPr>
                  <a:xfrm>
                    <a:off x="6906582" y="1271528"/>
                    <a:ext cx="102594" cy="83356"/>
                  </a:xfrm>
                  <a:custGeom>
                    <a:avLst/>
                    <a:gdLst>
                      <a:gd name="connsiteX0" fmla="*/ 281214 w 281214"/>
                      <a:gd name="connsiteY0" fmla="*/ 163285 h 281214"/>
                      <a:gd name="connsiteX1" fmla="*/ 244929 w 281214"/>
                      <a:gd name="connsiteY1" fmla="*/ 263071 h 281214"/>
                      <a:gd name="connsiteX2" fmla="*/ 136071 w 281214"/>
                      <a:gd name="connsiteY2" fmla="*/ 272143 h 281214"/>
                      <a:gd name="connsiteX3" fmla="*/ 36286 w 281214"/>
                      <a:gd name="connsiteY3" fmla="*/ 281214 h 281214"/>
                      <a:gd name="connsiteX4" fmla="*/ 0 w 281214"/>
                      <a:gd name="connsiteY4" fmla="*/ 117928 h 281214"/>
                      <a:gd name="connsiteX5" fmla="*/ 90714 w 281214"/>
                      <a:gd name="connsiteY5" fmla="*/ 163285 h 281214"/>
                      <a:gd name="connsiteX6" fmla="*/ 254000 w 281214"/>
                      <a:gd name="connsiteY6" fmla="*/ 0 h 281214"/>
                      <a:gd name="connsiteX7" fmla="*/ 281214 w 281214"/>
                      <a:gd name="connsiteY7" fmla="*/ 163285 h 28121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81214" h="281214">
                        <a:moveTo>
                          <a:pt x="281214" y="163285"/>
                        </a:moveTo>
                        <a:lnTo>
                          <a:pt x="244929" y="263071"/>
                        </a:lnTo>
                        <a:lnTo>
                          <a:pt x="136071" y="272143"/>
                        </a:lnTo>
                        <a:lnTo>
                          <a:pt x="36286" y="281214"/>
                        </a:lnTo>
                        <a:lnTo>
                          <a:pt x="0" y="117928"/>
                        </a:lnTo>
                        <a:lnTo>
                          <a:pt x="90714" y="163285"/>
                        </a:lnTo>
                        <a:lnTo>
                          <a:pt x="254000" y="0"/>
                        </a:lnTo>
                        <a:lnTo>
                          <a:pt x="281214" y="16328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26" name="Oval 1225">
                    <a:extLst>
                      <a:ext uri="{FF2B5EF4-FFF2-40B4-BE49-F238E27FC236}">
                        <a16:creationId xmlns:a16="http://schemas.microsoft.com/office/drawing/2014/main" id="{1585A44B-0C08-D442-8103-D548195FE0F3}"/>
                      </a:ext>
                    </a:extLst>
                  </p:cNvPr>
                  <p:cNvSpPr/>
                  <p:nvPr/>
                </p:nvSpPr>
                <p:spPr>
                  <a:xfrm>
                    <a:off x="6955360" y="1302581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27" name="Freeform 1226">
                    <a:extLst>
                      <a:ext uri="{FF2B5EF4-FFF2-40B4-BE49-F238E27FC236}">
                        <a16:creationId xmlns:a16="http://schemas.microsoft.com/office/drawing/2014/main" id="{FE706EF7-A3A8-5F44-B235-8557D0171E9A}"/>
                      </a:ext>
                    </a:extLst>
                  </p:cNvPr>
                  <p:cNvSpPr/>
                  <p:nvPr/>
                </p:nvSpPr>
                <p:spPr>
                  <a:xfrm>
                    <a:off x="6924675" y="1355725"/>
                    <a:ext cx="107950" cy="82550"/>
                  </a:xfrm>
                  <a:custGeom>
                    <a:avLst/>
                    <a:gdLst>
                      <a:gd name="connsiteX0" fmla="*/ 0 w 107950"/>
                      <a:gd name="connsiteY0" fmla="*/ 6350 h 82550"/>
                      <a:gd name="connsiteX1" fmla="*/ 76200 w 107950"/>
                      <a:gd name="connsiteY1" fmla="*/ 0 h 82550"/>
                      <a:gd name="connsiteX2" fmla="*/ 107950 w 107950"/>
                      <a:gd name="connsiteY2" fmla="*/ 28575 h 82550"/>
                      <a:gd name="connsiteX3" fmla="*/ 63500 w 107950"/>
                      <a:gd name="connsiteY3" fmla="*/ 82550 h 82550"/>
                      <a:gd name="connsiteX4" fmla="*/ 0 w 107950"/>
                      <a:gd name="connsiteY4" fmla="*/ 6350 h 82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7950" h="82550">
                        <a:moveTo>
                          <a:pt x="0" y="6350"/>
                        </a:moveTo>
                        <a:lnTo>
                          <a:pt x="76200" y="0"/>
                        </a:lnTo>
                        <a:lnTo>
                          <a:pt x="107950" y="28575"/>
                        </a:lnTo>
                        <a:lnTo>
                          <a:pt x="63500" y="82550"/>
                        </a:lnTo>
                        <a:lnTo>
                          <a:pt x="0" y="6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28" name="Freeform 1227">
                    <a:extLst>
                      <a:ext uri="{FF2B5EF4-FFF2-40B4-BE49-F238E27FC236}">
                        <a16:creationId xmlns:a16="http://schemas.microsoft.com/office/drawing/2014/main" id="{2907C2A4-69B4-2B46-96E2-AEEFDF8195FA}"/>
                      </a:ext>
                    </a:extLst>
                  </p:cNvPr>
                  <p:cNvSpPr/>
                  <p:nvPr/>
                </p:nvSpPr>
                <p:spPr>
                  <a:xfrm>
                    <a:off x="7000875" y="1384300"/>
                    <a:ext cx="111125" cy="95250"/>
                  </a:xfrm>
                  <a:custGeom>
                    <a:avLst/>
                    <a:gdLst>
                      <a:gd name="connsiteX0" fmla="*/ 0 w 111125"/>
                      <a:gd name="connsiteY0" fmla="*/ 57150 h 95250"/>
                      <a:gd name="connsiteX1" fmla="*/ 44450 w 111125"/>
                      <a:gd name="connsiteY1" fmla="*/ 0 h 95250"/>
                      <a:gd name="connsiteX2" fmla="*/ 107950 w 111125"/>
                      <a:gd name="connsiteY2" fmla="*/ 34925 h 95250"/>
                      <a:gd name="connsiteX3" fmla="*/ 111125 w 111125"/>
                      <a:gd name="connsiteY3" fmla="*/ 95250 h 95250"/>
                      <a:gd name="connsiteX4" fmla="*/ 0 w 111125"/>
                      <a:gd name="connsiteY4" fmla="*/ 57150 h 95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1125" h="95250">
                        <a:moveTo>
                          <a:pt x="0" y="57150"/>
                        </a:moveTo>
                        <a:lnTo>
                          <a:pt x="44450" y="0"/>
                        </a:lnTo>
                        <a:lnTo>
                          <a:pt x="107950" y="34925"/>
                        </a:lnTo>
                        <a:lnTo>
                          <a:pt x="111125" y="95250"/>
                        </a:lnTo>
                        <a:lnTo>
                          <a:pt x="0" y="571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29" name="Freeform 1228">
                    <a:extLst>
                      <a:ext uri="{FF2B5EF4-FFF2-40B4-BE49-F238E27FC236}">
                        <a16:creationId xmlns:a16="http://schemas.microsoft.com/office/drawing/2014/main" id="{5D03D9EB-3333-0B45-B75A-9516202880E2}"/>
                      </a:ext>
                    </a:extLst>
                  </p:cNvPr>
                  <p:cNvSpPr/>
                  <p:nvPr/>
                </p:nvSpPr>
                <p:spPr>
                  <a:xfrm>
                    <a:off x="7113126" y="1402667"/>
                    <a:ext cx="119524" cy="104775"/>
                  </a:xfrm>
                  <a:custGeom>
                    <a:avLst/>
                    <a:gdLst>
                      <a:gd name="connsiteX0" fmla="*/ 0 w 98425"/>
                      <a:gd name="connsiteY0" fmla="*/ 15875 h 104775"/>
                      <a:gd name="connsiteX1" fmla="*/ 3175 w 98425"/>
                      <a:gd name="connsiteY1" fmla="*/ 79375 h 104775"/>
                      <a:gd name="connsiteX2" fmla="*/ 47625 w 98425"/>
                      <a:gd name="connsiteY2" fmla="*/ 104775 h 104775"/>
                      <a:gd name="connsiteX3" fmla="*/ 82550 w 98425"/>
                      <a:gd name="connsiteY3" fmla="*/ 92075 h 104775"/>
                      <a:gd name="connsiteX4" fmla="*/ 98425 w 98425"/>
                      <a:gd name="connsiteY4" fmla="*/ 0 h 104775"/>
                      <a:gd name="connsiteX5" fmla="*/ 50800 w 98425"/>
                      <a:gd name="connsiteY5" fmla="*/ 31750 h 104775"/>
                      <a:gd name="connsiteX6" fmla="*/ 0 w 98425"/>
                      <a:gd name="connsiteY6" fmla="*/ 15875 h 104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98425" h="104775">
                        <a:moveTo>
                          <a:pt x="0" y="15875"/>
                        </a:moveTo>
                        <a:lnTo>
                          <a:pt x="3175" y="79375"/>
                        </a:lnTo>
                        <a:lnTo>
                          <a:pt x="47625" y="104775"/>
                        </a:lnTo>
                        <a:lnTo>
                          <a:pt x="82550" y="92075"/>
                        </a:lnTo>
                        <a:lnTo>
                          <a:pt x="98425" y="0"/>
                        </a:lnTo>
                        <a:lnTo>
                          <a:pt x="50800" y="31750"/>
                        </a:lnTo>
                        <a:lnTo>
                          <a:pt x="0" y="1587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30" name="Freeform 1229">
                    <a:extLst>
                      <a:ext uri="{FF2B5EF4-FFF2-40B4-BE49-F238E27FC236}">
                        <a16:creationId xmlns:a16="http://schemas.microsoft.com/office/drawing/2014/main" id="{1A68AB81-3D96-4846-B12C-4AB569031AC3}"/>
                      </a:ext>
                    </a:extLst>
                  </p:cNvPr>
                  <p:cNvSpPr/>
                  <p:nvPr/>
                </p:nvSpPr>
                <p:spPr>
                  <a:xfrm rot="584825">
                    <a:off x="7229475" y="1365250"/>
                    <a:ext cx="107950" cy="133350"/>
                  </a:xfrm>
                  <a:custGeom>
                    <a:avLst/>
                    <a:gdLst>
                      <a:gd name="connsiteX0" fmla="*/ 3175 w 107950"/>
                      <a:gd name="connsiteY0" fmla="*/ 133350 h 133350"/>
                      <a:gd name="connsiteX1" fmla="*/ 107950 w 107950"/>
                      <a:gd name="connsiteY1" fmla="*/ 19050 h 133350"/>
                      <a:gd name="connsiteX2" fmla="*/ 34925 w 107950"/>
                      <a:gd name="connsiteY2" fmla="*/ 0 h 133350"/>
                      <a:gd name="connsiteX3" fmla="*/ 34925 w 107950"/>
                      <a:gd name="connsiteY3" fmla="*/ 38100 h 133350"/>
                      <a:gd name="connsiteX4" fmla="*/ 34925 w 107950"/>
                      <a:gd name="connsiteY4" fmla="*/ 38100 h 133350"/>
                      <a:gd name="connsiteX5" fmla="*/ 0 w 107950"/>
                      <a:gd name="connsiteY5" fmla="*/ 50800 h 133350"/>
                      <a:gd name="connsiteX6" fmla="*/ 3175 w 107950"/>
                      <a:gd name="connsiteY6" fmla="*/ 133350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7950" h="133350">
                        <a:moveTo>
                          <a:pt x="3175" y="133350"/>
                        </a:moveTo>
                        <a:lnTo>
                          <a:pt x="107950" y="19050"/>
                        </a:lnTo>
                        <a:lnTo>
                          <a:pt x="34925" y="0"/>
                        </a:lnTo>
                        <a:lnTo>
                          <a:pt x="34925" y="38100"/>
                        </a:lnTo>
                        <a:lnTo>
                          <a:pt x="34925" y="38100"/>
                        </a:lnTo>
                        <a:lnTo>
                          <a:pt x="0" y="50800"/>
                        </a:lnTo>
                        <a:lnTo>
                          <a:pt x="3175" y="133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31" name="Freeform 1230">
                    <a:extLst>
                      <a:ext uri="{FF2B5EF4-FFF2-40B4-BE49-F238E27FC236}">
                        <a16:creationId xmlns:a16="http://schemas.microsoft.com/office/drawing/2014/main" id="{C75EF38A-9AE1-2045-BEA9-29BD24635C3E}"/>
                      </a:ext>
                    </a:extLst>
                  </p:cNvPr>
                  <p:cNvSpPr/>
                  <p:nvPr/>
                </p:nvSpPr>
                <p:spPr>
                  <a:xfrm rot="555843">
                    <a:off x="7288992" y="1268177"/>
                    <a:ext cx="99588" cy="123949"/>
                  </a:xfrm>
                  <a:custGeom>
                    <a:avLst/>
                    <a:gdLst>
                      <a:gd name="connsiteX0" fmla="*/ 72428 w 99588"/>
                      <a:gd name="connsiteY0" fmla="*/ 144855 h 144855"/>
                      <a:gd name="connsiteX1" fmla="*/ 99588 w 99588"/>
                      <a:gd name="connsiteY1" fmla="*/ 58847 h 144855"/>
                      <a:gd name="connsiteX2" fmla="*/ 31687 w 99588"/>
                      <a:gd name="connsiteY2" fmla="*/ 0 h 144855"/>
                      <a:gd name="connsiteX3" fmla="*/ 31687 w 99588"/>
                      <a:gd name="connsiteY3" fmla="*/ 104115 h 144855"/>
                      <a:gd name="connsiteX4" fmla="*/ 0 w 99588"/>
                      <a:gd name="connsiteY4" fmla="*/ 126748 h 144855"/>
                      <a:gd name="connsiteX5" fmla="*/ 72428 w 99588"/>
                      <a:gd name="connsiteY5" fmla="*/ 144855 h 1448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99588" h="144855">
                        <a:moveTo>
                          <a:pt x="72428" y="144855"/>
                        </a:moveTo>
                        <a:lnTo>
                          <a:pt x="99588" y="58847"/>
                        </a:lnTo>
                        <a:lnTo>
                          <a:pt x="31687" y="0"/>
                        </a:lnTo>
                        <a:lnTo>
                          <a:pt x="31687" y="104115"/>
                        </a:lnTo>
                        <a:lnTo>
                          <a:pt x="0" y="126748"/>
                        </a:lnTo>
                        <a:lnTo>
                          <a:pt x="72428" y="14485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32" name="Freeform 1231">
                    <a:extLst>
                      <a:ext uri="{FF2B5EF4-FFF2-40B4-BE49-F238E27FC236}">
                        <a16:creationId xmlns:a16="http://schemas.microsoft.com/office/drawing/2014/main" id="{E83ADB5A-ED82-C94B-A413-152840663EFA}"/>
                      </a:ext>
                    </a:extLst>
                  </p:cNvPr>
                  <p:cNvSpPr/>
                  <p:nvPr/>
                </p:nvSpPr>
                <p:spPr>
                  <a:xfrm rot="18779690">
                    <a:off x="7119166" y="963653"/>
                    <a:ext cx="134742" cy="86990"/>
                  </a:xfrm>
                  <a:custGeom>
                    <a:avLst/>
                    <a:gdLst>
                      <a:gd name="connsiteX0" fmla="*/ 0 w 107950"/>
                      <a:gd name="connsiteY0" fmla="*/ 6350 h 82550"/>
                      <a:gd name="connsiteX1" fmla="*/ 76200 w 107950"/>
                      <a:gd name="connsiteY1" fmla="*/ 0 h 82550"/>
                      <a:gd name="connsiteX2" fmla="*/ 107950 w 107950"/>
                      <a:gd name="connsiteY2" fmla="*/ 28575 h 82550"/>
                      <a:gd name="connsiteX3" fmla="*/ 63500 w 107950"/>
                      <a:gd name="connsiteY3" fmla="*/ 82550 h 82550"/>
                      <a:gd name="connsiteX4" fmla="*/ 0 w 107950"/>
                      <a:gd name="connsiteY4" fmla="*/ 6350 h 82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7950" h="82550">
                        <a:moveTo>
                          <a:pt x="0" y="6350"/>
                        </a:moveTo>
                        <a:lnTo>
                          <a:pt x="76200" y="0"/>
                        </a:lnTo>
                        <a:lnTo>
                          <a:pt x="107950" y="28575"/>
                        </a:lnTo>
                        <a:lnTo>
                          <a:pt x="63500" y="82550"/>
                        </a:lnTo>
                        <a:lnTo>
                          <a:pt x="0" y="6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33" name="Freeform 1232">
                    <a:extLst>
                      <a:ext uri="{FF2B5EF4-FFF2-40B4-BE49-F238E27FC236}">
                        <a16:creationId xmlns:a16="http://schemas.microsoft.com/office/drawing/2014/main" id="{17745034-9FA8-5F4E-B375-95A866018C87}"/>
                      </a:ext>
                    </a:extLst>
                  </p:cNvPr>
                  <p:cNvSpPr/>
                  <p:nvPr/>
                </p:nvSpPr>
                <p:spPr>
                  <a:xfrm rot="797154">
                    <a:off x="7242175" y="1050028"/>
                    <a:ext cx="152400" cy="101232"/>
                  </a:xfrm>
                  <a:custGeom>
                    <a:avLst/>
                    <a:gdLst>
                      <a:gd name="connsiteX0" fmla="*/ 73025 w 152400"/>
                      <a:gd name="connsiteY0" fmla="*/ 63500 h 63500"/>
                      <a:gd name="connsiteX1" fmla="*/ 136525 w 152400"/>
                      <a:gd name="connsiteY1" fmla="*/ 50800 h 63500"/>
                      <a:gd name="connsiteX2" fmla="*/ 136525 w 152400"/>
                      <a:gd name="connsiteY2" fmla="*/ 50800 h 63500"/>
                      <a:gd name="connsiteX3" fmla="*/ 136525 w 152400"/>
                      <a:gd name="connsiteY3" fmla="*/ 50800 h 63500"/>
                      <a:gd name="connsiteX4" fmla="*/ 152400 w 152400"/>
                      <a:gd name="connsiteY4" fmla="*/ 19050 h 63500"/>
                      <a:gd name="connsiteX5" fmla="*/ 0 w 152400"/>
                      <a:gd name="connsiteY5" fmla="*/ 0 h 63500"/>
                      <a:gd name="connsiteX6" fmla="*/ 73025 w 152400"/>
                      <a:gd name="connsiteY6" fmla="*/ 63500 h 63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52400" h="63500">
                        <a:moveTo>
                          <a:pt x="73025" y="63500"/>
                        </a:moveTo>
                        <a:lnTo>
                          <a:pt x="136525" y="50800"/>
                        </a:lnTo>
                        <a:lnTo>
                          <a:pt x="136525" y="50800"/>
                        </a:lnTo>
                        <a:lnTo>
                          <a:pt x="136525" y="50800"/>
                        </a:lnTo>
                        <a:lnTo>
                          <a:pt x="152400" y="19050"/>
                        </a:lnTo>
                        <a:lnTo>
                          <a:pt x="0" y="0"/>
                        </a:lnTo>
                        <a:lnTo>
                          <a:pt x="73025" y="6350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34" name="Freeform 1233">
                    <a:extLst>
                      <a:ext uri="{FF2B5EF4-FFF2-40B4-BE49-F238E27FC236}">
                        <a16:creationId xmlns:a16="http://schemas.microsoft.com/office/drawing/2014/main" id="{6617FB97-A671-9D4A-8919-AE88350D159A}"/>
                      </a:ext>
                    </a:extLst>
                  </p:cNvPr>
                  <p:cNvSpPr/>
                  <p:nvPr/>
                </p:nvSpPr>
                <p:spPr>
                  <a:xfrm>
                    <a:off x="7318375" y="1209675"/>
                    <a:ext cx="88900" cy="114300"/>
                  </a:xfrm>
                  <a:custGeom>
                    <a:avLst/>
                    <a:gdLst>
                      <a:gd name="connsiteX0" fmla="*/ 19050 w 88900"/>
                      <a:gd name="connsiteY0" fmla="*/ 53975 h 114300"/>
                      <a:gd name="connsiteX1" fmla="*/ 82550 w 88900"/>
                      <a:gd name="connsiteY1" fmla="*/ 114300 h 114300"/>
                      <a:gd name="connsiteX2" fmla="*/ 88900 w 88900"/>
                      <a:gd name="connsiteY2" fmla="*/ 25400 h 114300"/>
                      <a:gd name="connsiteX3" fmla="*/ 0 w 88900"/>
                      <a:gd name="connsiteY3" fmla="*/ 0 h 114300"/>
                      <a:gd name="connsiteX4" fmla="*/ 19050 w 88900"/>
                      <a:gd name="connsiteY4" fmla="*/ 53975 h 114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8900" h="114300">
                        <a:moveTo>
                          <a:pt x="19050" y="53975"/>
                        </a:moveTo>
                        <a:lnTo>
                          <a:pt x="82550" y="114300"/>
                        </a:lnTo>
                        <a:lnTo>
                          <a:pt x="88900" y="25400"/>
                        </a:lnTo>
                        <a:lnTo>
                          <a:pt x="0" y="0"/>
                        </a:lnTo>
                        <a:lnTo>
                          <a:pt x="19050" y="5397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35" name="Freeform 1234">
                    <a:extLst>
                      <a:ext uri="{FF2B5EF4-FFF2-40B4-BE49-F238E27FC236}">
                        <a16:creationId xmlns:a16="http://schemas.microsoft.com/office/drawing/2014/main" id="{FDD26D78-C149-2D40-A150-9DCA8F2AD0A1}"/>
                      </a:ext>
                    </a:extLst>
                  </p:cNvPr>
                  <p:cNvSpPr/>
                  <p:nvPr/>
                </p:nvSpPr>
                <p:spPr>
                  <a:xfrm>
                    <a:off x="7302500" y="1099333"/>
                    <a:ext cx="104775" cy="127000"/>
                  </a:xfrm>
                  <a:custGeom>
                    <a:avLst/>
                    <a:gdLst>
                      <a:gd name="connsiteX0" fmla="*/ 0 w 104775"/>
                      <a:gd name="connsiteY0" fmla="*/ 50800 h 127000"/>
                      <a:gd name="connsiteX1" fmla="*/ 9525 w 104775"/>
                      <a:gd name="connsiteY1" fmla="*/ 98425 h 127000"/>
                      <a:gd name="connsiteX2" fmla="*/ 104775 w 104775"/>
                      <a:gd name="connsiteY2" fmla="*/ 127000 h 127000"/>
                      <a:gd name="connsiteX3" fmla="*/ 85725 w 104775"/>
                      <a:gd name="connsiteY3" fmla="*/ 0 h 127000"/>
                      <a:gd name="connsiteX4" fmla="*/ 73025 w 104775"/>
                      <a:gd name="connsiteY4" fmla="*/ 50800 h 127000"/>
                      <a:gd name="connsiteX5" fmla="*/ 0 w 104775"/>
                      <a:gd name="connsiteY5" fmla="*/ 50800 h 127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04775" h="127000">
                        <a:moveTo>
                          <a:pt x="0" y="50800"/>
                        </a:moveTo>
                        <a:lnTo>
                          <a:pt x="9525" y="98425"/>
                        </a:lnTo>
                        <a:lnTo>
                          <a:pt x="104775" y="127000"/>
                        </a:lnTo>
                        <a:lnTo>
                          <a:pt x="85725" y="0"/>
                        </a:lnTo>
                        <a:lnTo>
                          <a:pt x="73025" y="50800"/>
                        </a:lnTo>
                        <a:lnTo>
                          <a:pt x="0" y="5080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36" name="Freeform 1235">
                    <a:extLst>
                      <a:ext uri="{FF2B5EF4-FFF2-40B4-BE49-F238E27FC236}">
                        <a16:creationId xmlns:a16="http://schemas.microsoft.com/office/drawing/2014/main" id="{38F8AFA7-94BF-7344-88C2-99736553C2FA}"/>
                      </a:ext>
                    </a:extLst>
                  </p:cNvPr>
                  <p:cNvSpPr/>
                  <p:nvPr/>
                </p:nvSpPr>
                <p:spPr>
                  <a:xfrm>
                    <a:off x="6906228" y="1099595"/>
                    <a:ext cx="119605" cy="119605"/>
                  </a:xfrm>
                  <a:custGeom>
                    <a:avLst/>
                    <a:gdLst>
                      <a:gd name="connsiteX0" fmla="*/ 0 w 119605"/>
                      <a:gd name="connsiteY0" fmla="*/ 88739 h 119605"/>
                      <a:gd name="connsiteX1" fmla="*/ 54015 w 119605"/>
                      <a:gd name="connsiteY1" fmla="*/ 119605 h 119605"/>
                      <a:gd name="connsiteX2" fmla="*/ 119605 w 119605"/>
                      <a:gd name="connsiteY2" fmla="*/ 84881 h 119605"/>
                      <a:gd name="connsiteX3" fmla="*/ 119605 w 119605"/>
                      <a:gd name="connsiteY3" fmla="*/ 0 h 119605"/>
                      <a:gd name="connsiteX4" fmla="*/ 65590 w 119605"/>
                      <a:gd name="connsiteY4" fmla="*/ 50157 h 119605"/>
                      <a:gd name="connsiteX5" fmla="*/ 0 w 119605"/>
                      <a:gd name="connsiteY5" fmla="*/ 34724 h 119605"/>
                      <a:gd name="connsiteX6" fmla="*/ 0 w 119605"/>
                      <a:gd name="connsiteY6" fmla="*/ 88739 h 1196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19605" h="119605">
                        <a:moveTo>
                          <a:pt x="0" y="88739"/>
                        </a:moveTo>
                        <a:lnTo>
                          <a:pt x="54015" y="119605"/>
                        </a:lnTo>
                        <a:lnTo>
                          <a:pt x="119605" y="84881"/>
                        </a:lnTo>
                        <a:lnTo>
                          <a:pt x="119605" y="0"/>
                        </a:lnTo>
                        <a:lnTo>
                          <a:pt x="65590" y="50157"/>
                        </a:lnTo>
                        <a:lnTo>
                          <a:pt x="0" y="34724"/>
                        </a:lnTo>
                        <a:lnTo>
                          <a:pt x="0" y="88739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37" name="Freeform 1236">
                    <a:extLst>
                      <a:ext uri="{FF2B5EF4-FFF2-40B4-BE49-F238E27FC236}">
                        <a16:creationId xmlns:a16="http://schemas.microsoft.com/office/drawing/2014/main" id="{2F002569-8D43-A142-8D29-85D6E4590DAC}"/>
                      </a:ext>
                    </a:extLst>
                  </p:cNvPr>
                  <p:cNvSpPr/>
                  <p:nvPr/>
                </p:nvSpPr>
                <p:spPr>
                  <a:xfrm>
                    <a:off x="6910086" y="1018572"/>
                    <a:ext cx="115747" cy="135038"/>
                  </a:xfrm>
                  <a:custGeom>
                    <a:avLst/>
                    <a:gdLst>
                      <a:gd name="connsiteX0" fmla="*/ 115747 w 115747"/>
                      <a:gd name="connsiteY0" fmla="*/ 69448 h 135038"/>
                      <a:gd name="connsiteX1" fmla="*/ 57873 w 115747"/>
                      <a:gd name="connsiteY1" fmla="*/ 135038 h 135038"/>
                      <a:gd name="connsiteX2" fmla="*/ 0 w 115747"/>
                      <a:gd name="connsiteY2" fmla="*/ 108031 h 135038"/>
                      <a:gd name="connsiteX3" fmla="*/ 73306 w 115747"/>
                      <a:gd name="connsiteY3" fmla="*/ 0 h 135038"/>
                      <a:gd name="connsiteX4" fmla="*/ 115747 w 115747"/>
                      <a:gd name="connsiteY4" fmla="*/ 69448 h 1350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5747" h="135038">
                        <a:moveTo>
                          <a:pt x="115747" y="69448"/>
                        </a:moveTo>
                        <a:lnTo>
                          <a:pt x="57873" y="135038"/>
                        </a:lnTo>
                        <a:lnTo>
                          <a:pt x="0" y="108031"/>
                        </a:lnTo>
                        <a:lnTo>
                          <a:pt x="73306" y="0"/>
                        </a:lnTo>
                        <a:lnTo>
                          <a:pt x="115747" y="69448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38" name="Freeform 1237">
                    <a:extLst>
                      <a:ext uri="{FF2B5EF4-FFF2-40B4-BE49-F238E27FC236}">
                        <a16:creationId xmlns:a16="http://schemas.microsoft.com/office/drawing/2014/main" id="{114F136D-42AF-624F-90DF-CEDA055D6304}"/>
                      </a:ext>
                    </a:extLst>
                  </p:cNvPr>
                  <p:cNvSpPr/>
                  <p:nvPr/>
                </p:nvSpPr>
                <p:spPr>
                  <a:xfrm>
                    <a:off x="6979534" y="952982"/>
                    <a:ext cx="100715" cy="123463"/>
                  </a:xfrm>
                  <a:custGeom>
                    <a:avLst/>
                    <a:gdLst>
                      <a:gd name="connsiteX0" fmla="*/ 54015 w 104172"/>
                      <a:gd name="connsiteY0" fmla="*/ 123463 h 123463"/>
                      <a:gd name="connsiteX1" fmla="*/ 104172 w 104172"/>
                      <a:gd name="connsiteY1" fmla="*/ 88739 h 123463"/>
                      <a:gd name="connsiteX2" fmla="*/ 50157 w 104172"/>
                      <a:gd name="connsiteY2" fmla="*/ 0 h 123463"/>
                      <a:gd name="connsiteX3" fmla="*/ 0 w 104172"/>
                      <a:gd name="connsiteY3" fmla="*/ 61731 h 123463"/>
                      <a:gd name="connsiteX4" fmla="*/ 54015 w 104172"/>
                      <a:gd name="connsiteY4" fmla="*/ 123463 h 1234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4172" h="123463">
                        <a:moveTo>
                          <a:pt x="54015" y="123463"/>
                        </a:moveTo>
                        <a:lnTo>
                          <a:pt x="104172" y="88739"/>
                        </a:lnTo>
                        <a:lnTo>
                          <a:pt x="50157" y="0"/>
                        </a:lnTo>
                        <a:lnTo>
                          <a:pt x="0" y="61731"/>
                        </a:lnTo>
                        <a:lnTo>
                          <a:pt x="54015" y="123463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39" name="Freeform 1238">
                    <a:extLst>
                      <a:ext uri="{FF2B5EF4-FFF2-40B4-BE49-F238E27FC236}">
                        <a16:creationId xmlns:a16="http://schemas.microsoft.com/office/drawing/2014/main" id="{78966D51-164A-C947-99E5-5B863B01119D}"/>
                      </a:ext>
                    </a:extLst>
                  </p:cNvPr>
                  <p:cNvSpPr/>
                  <p:nvPr/>
                </p:nvSpPr>
                <p:spPr>
                  <a:xfrm>
                    <a:off x="7037406" y="942409"/>
                    <a:ext cx="127322" cy="88650"/>
                  </a:xfrm>
                  <a:custGeom>
                    <a:avLst/>
                    <a:gdLst>
                      <a:gd name="connsiteX0" fmla="*/ 61732 w 196770"/>
                      <a:gd name="connsiteY0" fmla="*/ 81023 h 81023"/>
                      <a:gd name="connsiteX1" fmla="*/ 142755 w 196770"/>
                      <a:gd name="connsiteY1" fmla="*/ 77165 h 81023"/>
                      <a:gd name="connsiteX2" fmla="*/ 196770 w 196770"/>
                      <a:gd name="connsiteY2" fmla="*/ 0 h 81023"/>
                      <a:gd name="connsiteX3" fmla="*/ 0 w 196770"/>
                      <a:gd name="connsiteY3" fmla="*/ 19291 h 81023"/>
                      <a:gd name="connsiteX4" fmla="*/ 61732 w 196770"/>
                      <a:gd name="connsiteY4" fmla="*/ 81023 h 810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96770" h="81023">
                        <a:moveTo>
                          <a:pt x="61732" y="81023"/>
                        </a:moveTo>
                        <a:lnTo>
                          <a:pt x="142755" y="77165"/>
                        </a:lnTo>
                        <a:lnTo>
                          <a:pt x="196770" y="0"/>
                        </a:lnTo>
                        <a:lnTo>
                          <a:pt x="0" y="19291"/>
                        </a:lnTo>
                        <a:lnTo>
                          <a:pt x="61732" y="81023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40" name="Freeform 1239">
                    <a:extLst>
                      <a:ext uri="{FF2B5EF4-FFF2-40B4-BE49-F238E27FC236}">
                        <a16:creationId xmlns:a16="http://schemas.microsoft.com/office/drawing/2014/main" id="{F2892F83-7015-C14E-9586-E5FF37EA0AB7}"/>
                      </a:ext>
                    </a:extLst>
                  </p:cNvPr>
                  <p:cNvSpPr/>
                  <p:nvPr/>
                </p:nvSpPr>
                <p:spPr>
                  <a:xfrm>
                    <a:off x="7232650" y="930704"/>
                    <a:ext cx="155575" cy="151972"/>
                  </a:xfrm>
                  <a:custGeom>
                    <a:avLst/>
                    <a:gdLst>
                      <a:gd name="connsiteX0" fmla="*/ 0 w 155575"/>
                      <a:gd name="connsiteY0" fmla="*/ 0 h 123825"/>
                      <a:gd name="connsiteX1" fmla="*/ 3175 w 155575"/>
                      <a:gd name="connsiteY1" fmla="*/ 73025 h 123825"/>
                      <a:gd name="connsiteX2" fmla="*/ 155575 w 155575"/>
                      <a:gd name="connsiteY2" fmla="*/ 123825 h 123825"/>
                      <a:gd name="connsiteX3" fmla="*/ 155575 w 155575"/>
                      <a:gd name="connsiteY3" fmla="*/ 76200 h 123825"/>
                      <a:gd name="connsiteX4" fmla="*/ 73025 w 155575"/>
                      <a:gd name="connsiteY4" fmla="*/ 57150 h 123825"/>
                      <a:gd name="connsiteX5" fmla="*/ 0 w 155575"/>
                      <a:gd name="connsiteY5" fmla="*/ 0 h 1238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5575" h="123825">
                        <a:moveTo>
                          <a:pt x="0" y="0"/>
                        </a:moveTo>
                        <a:lnTo>
                          <a:pt x="3175" y="73025"/>
                        </a:lnTo>
                        <a:lnTo>
                          <a:pt x="155575" y="123825"/>
                        </a:lnTo>
                        <a:lnTo>
                          <a:pt x="155575" y="76200"/>
                        </a:lnTo>
                        <a:lnTo>
                          <a:pt x="73025" y="5715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41" name="Oval 1240">
                    <a:extLst>
                      <a:ext uri="{FF2B5EF4-FFF2-40B4-BE49-F238E27FC236}">
                        <a16:creationId xmlns:a16="http://schemas.microsoft.com/office/drawing/2014/main" id="{BE4710D8-28A9-0044-9443-11552692A7DF}"/>
                      </a:ext>
                    </a:extLst>
                  </p:cNvPr>
                  <p:cNvSpPr/>
                  <p:nvPr/>
                </p:nvSpPr>
                <p:spPr>
                  <a:xfrm>
                    <a:off x="6964200" y="136655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42" name="Oval 1241">
                    <a:extLst>
                      <a:ext uri="{FF2B5EF4-FFF2-40B4-BE49-F238E27FC236}">
                        <a16:creationId xmlns:a16="http://schemas.microsoft.com/office/drawing/2014/main" id="{F352DBB5-4974-B644-874F-3AB348ED895C}"/>
                      </a:ext>
                    </a:extLst>
                  </p:cNvPr>
                  <p:cNvSpPr/>
                  <p:nvPr/>
                </p:nvSpPr>
                <p:spPr>
                  <a:xfrm>
                    <a:off x="7043575" y="141418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43" name="Oval 1242">
                    <a:extLst>
                      <a:ext uri="{FF2B5EF4-FFF2-40B4-BE49-F238E27FC236}">
                        <a16:creationId xmlns:a16="http://schemas.microsoft.com/office/drawing/2014/main" id="{1F3678C0-B024-8444-BCC7-77C91B97F176}"/>
                      </a:ext>
                    </a:extLst>
                  </p:cNvPr>
                  <p:cNvSpPr/>
                  <p:nvPr/>
                </p:nvSpPr>
                <p:spPr>
                  <a:xfrm>
                    <a:off x="7145175" y="144593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44" name="Oval 1243">
                    <a:extLst>
                      <a:ext uri="{FF2B5EF4-FFF2-40B4-BE49-F238E27FC236}">
                        <a16:creationId xmlns:a16="http://schemas.microsoft.com/office/drawing/2014/main" id="{82C8E2D2-9F76-3A41-B260-1EBE650E4F11}"/>
                      </a:ext>
                    </a:extLst>
                  </p:cNvPr>
                  <p:cNvSpPr/>
                  <p:nvPr/>
                </p:nvSpPr>
                <p:spPr>
                  <a:xfrm>
                    <a:off x="7253125" y="140148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45" name="Oval 1244">
                    <a:extLst>
                      <a:ext uri="{FF2B5EF4-FFF2-40B4-BE49-F238E27FC236}">
                        <a16:creationId xmlns:a16="http://schemas.microsoft.com/office/drawing/2014/main" id="{D8A4E158-F143-D34C-A310-699C86609E29}"/>
                      </a:ext>
                    </a:extLst>
                  </p:cNvPr>
                  <p:cNvSpPr/>
                  <p:nvPr/>
                </p:nvSpPr>
                <p:spPr>
                  <a:xfrm rot="18993069">
                    <a:off x="7326150" y="13221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46" name="Oval 1245">
                    <a:extLst>
                      <a:ext uri="{FF2B5EF4-FFF2-40B4-BE49-F238E27FC236}">
                        <a16:creationId xmlns:a16="http://schemas.microsoft.com/office/drawing/2014/main" id="{40AC4B52-CA5A-5A41-B39B-87D2704F0050}"/>
                      </a:ext>
                    </a:extLst>
                  </p:cNvPr>
                  <p:cNvSpPr/>
                  <p:nvPr/>
                </p:nvSpPr>
                <p:spPr>
                  <a:xfrm rot="2232246">
                    <a:off x="7345200" y="123638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47" name="Oval 1246">
                    <a:extLst>
                      <a:ext uri="{FF2B5EF4-FFF2-40B4-BE49-F238E27FC236}">
                        <a16:creationId xmlns:a16="http://schemas.microsoft.com/office/drawing/2014/main" id="{62E79B22-BE3D-6840-B9A9-A94519C5A97B}"/>
                      </a:ext>
                    </a:extLst>
                  </p:cNvPr>
                  <p:cNvSpPr/>
                  <p:nvPr/>
                </p:nvSpPr>
                <p:spPr>
                  <a:xfrm>
                    <a:off x="7335675" y="11570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48" name="Oval 1247">
                    <a:extLst>
                      <a:ext uri="{FF2B5EF4-FFF2-40B4-BE49-F238E27FC236}">
                        <a16:creationId xmlns:a16="http://schemas.microsoft.com/office/drawing/2014/main" id="{C729BCC7-3474-504B-B731-657FF304A20A}"/>
                      </a:ext>
                    </a:extLst>
                  </p:cNvPr>
                  <p:cNvSpPr/>
                  <p:nvPr/>
                </p:nvSpPr>
                <p:spPr>
                  <a:xfrm rot="1337636">
                    <a:off x="7303925" y="108715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49" name="Oval 1248">
                    <a:extLst>
                      <a:ext uri="{FF2B5EF4-FFF2-40B4-BE49-F238E27FC236}">
                        <a16:creationId xmlns:a16="http://schemas.microsoft.com/office/drawing/2014/main" id="{6EDC9B12-4FA2-914D-8533-CAF918696090}"/>
                      </a:ext>
                    </a:extLst>
                  </p:cNvPr>
                  <p:cNvSpPr/>
                  <p:nvPr/>
                </p:nvSpPr>
                <p:spPr>
                  <a:xfrm>
                    <a:off x="6945150" y="115383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50" name="Oval 1249">
                    <a:extLst>
                      <a:ext uri="{FF2B5EF4-FFF2-40B4-BE49-F238E27FC236}">
                        <a16:creationId xmlns:a16="http://schemas.microsoft.com/office/drawing/2014/main" id="{61B87539-0809-5D49-B496-ECCEC01A7F16}"/>
                      </a:ext>
                    </a:extLst>
                  </p:cNvPr>
                  <p:cNvSpPr/>
                  <p:nvPr/>
                </p:nvSpPr>
                <p:spPr>
                  <a:xfrm rot="18493236">
                    <a:off x="6948325" y="10681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51" name="Oval 1250">
                    <a:extLst>
                      <a:ext uri="{FF2B5EF4-FFF2-40B4-BE49-F238E27FC236}">
                        <a16:creationId xmlns:a16="http://schemas.microsoft.com/office/drawing/2014/main" id="{52180053-3809-DA42-A8D4-0004D99CE8CF}"/>
                      </a:ext>
                    </a:extLst>
                  </p:cNvPr>
                  <p:cNvSpPr/>
                  <p:nvPr/>
                </p:nvSpPr>
                <p:spPr>
                  <a:xfrm rot="18493236">
                    <a:off x="7002300" y="1001652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52" name="Oval 1251">
                    <a:extLst>
                      <a:ext uri="{FF2B5EF4-FFF2-40B4-BE49-F238E27FC236}">
                        <a16:creationId xmlns:a16="http://schemas.microsoft.com/office/drawing/2014/main" id="{C2249019-165A-C440-99E5-EE41996E7B55}"/>
                      </a:ext>
                    </a:extLst>
                  </p:cNvPr>
                  <p:cNvSpPr/>
                  <p:nvPr/>
                </p:nvSpPr>
                <p:spPr>
                  <a:xfrm rot="18493236">
                    <a:off x="7164225" y="969902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53" name="Oval 1252">
                    <a:extLst>
                      <a:ext uri="{FF2B5EF4-FFF2-40B4-BE49-F238E27FC236}">
                        <a16:creationId xmlns:a16="http://schemas.microsoft.com/office/drawing/2014/main" id="{32EAD480-77DD-E044-BEFC-21E705E26194}"/>
                      </a:ext>
                    </a:extLst>
                  </p:cNvPr>
                  <p:cNvSpPr/>
                  <p:nvPr/>
                </p:nvSpPr>
                <p:spPr>
                  <a:xfrm rot="21424914">
                    <a:off x="7284749" y="1006227"/>
                    <a:ext cx="45719" cy="4571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54" name="Oval 1253">
                    <a:extLst>
                      <a:ext uri="{FF2B5EF4-FFF2-40B4-BE49-F238E27FC236}">
                        <a16:creationId xmlns:a16="http://schemas.microsoft.com/office/drawing/2014/main" id="{7E4BEAA7-4E5B-C642-800C-48054F97AF5A}"/>
                      </a:ext>
                    </a:extLst>
                  </p:cNvPr>
                  <p:cNvSpPr/>
                  <p:nvPr/>
                </p:nvSpPr>
                <p:spPr>
                  <a:xfrm rot="20631436">
                    <a:off x="7075325" y="973077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grpSp>
                <p:nvGrpSpPr>
                  <p:cNvPr id="1255" name="Group 1254">
                    <a:extLst>
                      <a:ext uri="{FF2B5EF4-FFF2-40B4-BE49-F238E27FC236}">
                        <a16:creationId xmlns:a16="http://schemas.microsoft.com/office/drawing/2014/main" id="{6CC07E7E-AE9B-2F49-94AB-1C1EB987B82C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2806198" flipH="1">
                    <a:off x="6833334" y="1369286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89" name="Freeform 1288">
                      <a:extLst>
                        <a:ext uri="{FF2B5EF4-FFF2-40B4-BE49-F238E27FC236}">
                          <a16:creationId xmlns:a16="http://schemas.microsoft.com/office/drawing/2014/main" id="{EC3B4F8C-B60B-9B41-AA16-75FF629452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90" name="Oval 1289">
                      <a:extLst>
                        <a:ext uri="{FF2B5EF4-FFF2-40B4-BE49-F238E27FC236}">
                          <a16:creationId xmlns:a16="http://schemas.microsoft.com/office/drawing/2014/main" id="{EEAC495A-702A-134B-B2FF-F2BAB12BCF8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256" name="Group 1255">
                    <a:extLst>
                      <a:ext uri="{FF2B5EF4-FFF2-40B4-BE49-F238E27FC236}">
                        <a16:creationId xmlns:a16="http://schemas.microsoft.com/office/drawing/2014/main" id="{3A7ED114-554C-FC46-B581-5240A1103B7B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7733437" flipH="1">
                    <a:off x="7297634" y="1343795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87" name="Freeform 1286">
                      <a:extLst>
                        <a:ext uri="{FF2B5EF4-FFF2-40B4-BE49-F238E27FC236}">
                          <a16:creationId xmlns:a16="http://schemas.microsoft.com/office/drawing/2014/main" id="{7CE0F420-E73C-B04E-B469-CDD9088EA4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88" name="Oval 1287">
                      <a:extLst>
                        <a:ext uri="{FF2B5EF4-FFF2-40B4-BE49-F238E27FC236}">
                          <a16:creationId xmlns:a16="http://schemas.microsoft.com/office/drawing/2014/main" id="{022C2C64-6195-2645-B511-3BE67974A8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257" name="Group 1256">
                    <a:extLst>
                      <a:ext uri="{FF2B5EF4-FFF2-40B4-BE49-F238E27FC236}">
                        <a16:creationId xmlns:a16="http://schemas.microsoft.com/office/drawing/2014/main" id="{67CCD945-F7F7-7844-87EF-39522AE5A904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6200000" flipH="1">
                    <a:off x="7327495" y="1218795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85" name="Freeform 1284">
                      <a:extLst>
                        <a:ext uri="{FF2B5EF4-FFF2-40B4-BE49-F238E27FC236}">
                          <a16:creationId xmlns:a16="http://schemas.microsoft.com/office/drawing/2014/main" id="{C5E93284-B2B2-C14D-B65B-B11912346C2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86" name="Oval 1285">
                      <a:extLst>
                        <a:ext uri="{FF2B5EF4-FFF2-40B4-BE49-F238E27FC236}">
                          <a16:creationId xmlns:a16="http://schemas.microsoft.com/office/drawing/2014/main" id="{54129AF2-1B6A-344E-A141-B0F4E1D48F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258" name="Group 1257">
                    <a:extLst>
                      <a:ext uri="{FF2B5EF4-FFF2-40B4-BE49-F238E27FC236}">
                        <a16:creationId xmlns:a16="http://schemas.microsoft.com/office/drawing/2014/main" id="{562105AB-4945-284A-A843-97877B24BBA7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5486910" flipH="1">
                    <a:off x="7317700" y="1080179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83" name="Freeform 1282">
                      <a:extLst>
                        <a:ext uri="{FF2B5EF4-FFF2-40B4-BE49-F238E27FC236}">
                          <a16:creationId xmlns:a16="http://schemas.microsoft.com/office/drawing/2014/main" id="{D5B1B310-16B6-3743-8314-D46A955B566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84" name="Oval 1283">
                      <a:extLst>
                        <a:ext uri="{FF2B5EF4-FFF2-40B4-BE49-F238E27FC236}">
                          <a16:creationId xmlns:a16="http://schemas.microsoft.com/office/drawing/2014/main" id="{59DC78DB-A55D-4949-9867-F10F26987B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259" name="Group 1258">
                    <a:extLst>
                      <a:ext uri="{FF2B5EF4-FFF2-40B4-BE49-F238E27FC236}">
                        <a16:creationId xmlns:a16="http://schemas.microsoft.com/office/drawing/2014/main" id="{8BDF884C-734D-0949-8598-116224A44D05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0281267" flipH="1">
                    <a:off x="7086473" y="914893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81" name="Freeform 1280">
                      <a:extLst>
                        <a:ext uri="{FF2B5EF4-FFF2-40B4-BE49-F238E27FC236}">
                          <a16:creationId xmlns:a16="http://schemas.microsoft.com/office/drawing/2014/main" id="{ABB20CDD-AD7F-7347-BE31-2641ACB0C9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82" name="Oval 1281">
                      <a:extLst>
                        <a:ext uri="{FF2B5EF4-FFF2-40B4-BE49-F238E27FC236}">
                          <a16:creationId xmlns:a16="http://schemas.microsoft.com/office/drawing/2014/main" id="{E9B2B41D-8040-AF41-86AD-4739285DBE3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260" name="Group 1259">
                    <a:extLst>
                      <a:ext uri="{FF2B5EF4-FFF2-40B4-BE49-F238E27FC236}">
                        <a16:creationId xmlns:a16="http://schemas.microsoft.com/office/drawing/2014/main" id="{26F49DFF-AF84-1E47-A2D8-817F0005E96D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4793368" flipH="1">
                    <a:off x="6802693" y="1245804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79" name="Freeform 1278">
                      <a:extLst>
                        <a:ext uri="{FF2B5EF4-FFF2-40B4-BE49-F238E27FC236}">
                          <a16:creationId xmlns:a16="http://schemas.microsoft.com/office/drawing/2014/main" id="{911D8A0D-110A-3642-AB21-9AD8F1A2EC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80" name="Oval 1279">
                      <a:extLst>
                        <a:ext uri="{FF2B5EF4-FFF2-40B4-BE49-F238E27FC236}">
                          <a16:creationId xmlns:a16="http://schemas.microsoft.com/office/drawing/2014/main" id="{91CCC5A0-AC8F-D045-9F75-3B24E7FA046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261" name="Group 1260">
                    <a:extLst>
                      <a:ext uri="{FF2B5EF4-FFF2-40B4-BE49-F238E27FC236}">
                        <a16:creationId xmlns:a16="http://schemas.microsoft.com/office/drawing/2014/main" id="{E06225A2-7D2C-A246-AC2A-3D8F0710017F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6710921" flipH="1">
                    <a:off x="6834224" y="1067348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77" name="Freeform 1276">
                      <a:extLst>
                        <a:ext uri="{FF2B5EF4-FFF2-40B4-BE49-F238E27FC236}">
                          <a16:creationId xmlns:a16="http://schemas.microsoft.com/office/drawing/2014/main" id="{D1CEA26F-81F1-B14C-B452-11DA3F0EE53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78" name="Oval 1277">
                      <a:extLst>
                        <a:ext uri="{FF2B5EF4-FFF2-40B4-BE49-F238E27FC236}">
                          <a16:creationId xmlns:a16="http://schemas.microsoft.com/office/drawing/2014/main" id="{AE438E47-ABDD-5243-B58D-4356FB991D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262" name="Group 1261">
                    <a:extLst>
                      <a:ext uri="{FF2B5EF4-FFF2-40B4-BE49-F238E27FC236}">
                        <a16:creationId xmlns:a16="http://schemas.microsoft.com/office/drawing/2014/main" id="{B48A5FA4-9190-5B42-B118-602487D02CE3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8949426" flipH="1">
                    <a:off x="6939326" y="955354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75" name="Freeform 1274">
                      <a:extLst>
                        <a:ext uri="{FF2B5EF4-FFF2-40B4-BE49-F238E27FC236}">
                          <a16:creationId xmlns:a16="http://schemas.microsoft.com/office/drawing/2014/main" id="{9F2E4186-91CB-8443-B9DB-7F2F6DC2BE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76" name="Oval 1275">
                      <a:extLst>
                        <a:ext uri="{FF2B5EF4-FFF2-40B4-BE49-F238E27FC236}">
                          <a16:creationId xmlns:a16="http://schemas.microsoft.com/office/drawing/2014/main" id="{60738542-052E-3244-B89F-D21596DDD1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263" name="Group 1262">
                    <a:extLst>
                      <a:ext uri="{FF2B5EF4-FFF2-40B4-BE49-F238E27FC236}">
                        <a16:creationId xmlns:a16="http://schemas.microsoft.com/office/drawing/2014/main" id="{7289E5E8-BE50-6047-8E43-7B3618BD4612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2105372" flipH="1">
                    <a:off x="7234488" y="957659"/>
                    <a:ext cx="186126" cy="50416"/>
                    <a:chOff x="2207329" y="2750502"/>
                    <a:chExt cx="647663" cy="159088"/>
                  </a:xfrm>
                </p:grpSpPr>
                <p:sp>
                  <p:nvSpPr>
                    <p:cNvPr id="1273" name="Freeform 1272">
                      <a:extLst>
                        <a:ext uri="{FF2B5EF4-FFF2-40B4-BE49-F238E27FC236}">
                          <a16:creationId xmlns:a16="http://schemas.microsoft.com/office/drawing/2014/main" id="{8BBE955B-6B36-1141-9A60-A9408B912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74" name="Oval 1273">
                      <a:extLst>
                        <a:ext uri="{FF2B5EF4-FFF2-40B4-BE49-F238E27FC236}">
                          <a16:creationId xmlns:a16="http://schemas.microsoft.com/office/drawing/2014/main" id="{DBC2D3B4-B16F-C348-9517-9843E27BDF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264" name="Group 1263">
                    <a:extLst>
                      <a:ext uri="{FF2B5EF4-FFF2-40B4-BE49-F238E27FC236}">
                        <a16:creationId xmlns:a16="http://schemas.microsoft.com/office/drawing/2014/main" id="{23DFC8E7-89A9-5647-94E1-DE69512B4343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8743081" flipH="1">
                    <a:off x="7204199" y="1423409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71" name="Freeform 1270">
                      <a:extLst>
                        <a:ext uri="{FF2B5EF4-FFF2-40B4-BE49-F238E27FC236}">
                          <a16:creationId xmlns:a16="http://schemas.microsoft.com/office/drawing/2014/main" id="{A7E559EF-EE60-164E-874B-5AF9718C773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72" name="Oval 1271">
                      <a:extLst>
                        <a:ext uri="{FF2B5EF4-FFF2-40B4-BE49-F238E27FC236}">
                          <a16:creationId xmlns:a16="http://schemas.microsoft.com/office/drawing/2014/main" id="{01274E80-47A7-764F-AFD6-6DE553E198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265" name="Group 1264">
                    <a:extLst>
                      <a:ext uri="{FF2B5EF4-FFF2-40B4-BE49-F238E27FC236}">
                        <a16:creationId xmlns:a16="http://schemas.microsoft.com/office/drawing/2014/main" id="{AAAEF369-5B48-B94D-9203-A728E9970F96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20879769" flipH="1">
                    <a:off x="7086256" y="1483385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69" name="Freeform 1268">
                      <a:extLst>
                        <a:ext uri="{FF2B5EF4-FFF2-40B4-BE49-F238E27FC236}">
                          <a16:creationId xmlns:a16="http://schemas.microsoft.com/office/drawing/2014/main" id="{ABADF3BD-5A13-6145-9E80-70C6EBC345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70" name="Oval 1269">
                      <a:extLst>
                        <a:ext uri="{FF2B5EF4-FFF2-40B4-BE49-F238E27FC236}">
                          <a16:creationId xmlns:a16="http://schemas.microsoft.com/office/drawing/2014/main" id="{9EBAD292-48B1-8B46-AB91-6F47B896F46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266" name="Group 1265">
                    <a:extLst>
                      <a:ext uri="{FF2B5EF4-FFF2-40B4-BE49-F238E27FC236}">
                        <a16:creationId xmlns:a16="http://schemas.microsoft.com/office/drawing/2014/main" id="{A549D75D-8704-444A-9EB6-E601BD84A46C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901548" flipH="1">
                    <a:off x="6972285" y="1460249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267" name="Freeform 1266">
                      <a:extLst>
                        <a:ext uri="{FF2B5EF4-FFF2-40B4-BE49-F238E27FC236}">
                          <a16:creationId xmlns:a16="http://schemas.microsoft.com/office/drawing/2014/main" id="{8415BD2F-D4E3-FB43-B31A-BACDD5D8E3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268" name="Oval 1267">
                      <a:extLst>
                        <a:ext uri="{FF2B5EF4-FFF2-40B4-BE49-F238E27FC236}">
                          <a16:creationId xmlns:a16="http://schemas.microsoft.com/office/drawing/2014/main" id="{8461576B-A28A-364B-9FE3-FB73DA541B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</p:grpSp>
            <p:grpSp>
              <p:nvGrpSpPr>
                <p:cNvPr id="1291" name="Group 1290">
                  <a:extLst>
                    <a:ext uri="{FF2B5EF4-FFF2-40B4-BE49-F238E27FC236}">
                      <a16:creationId xmlns:a16="http://schemas.microsoft.com/office/drawing/2014/main" id="{FFF08338-5704-D34C-9116-713C76CE5384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6345380" y="795858"/>
                  <a:ext cx="581891" cy="636884"/>
                  <a:chOff x="6872896" y="914893"/>
                  <a:chExt cx="570521" cy="624439"/>
                </a:xfrm>
              </p:grpSpPr>
              <p:sp>
                <p:nvSpPr>
                  <p:cNvPr id="1292" name="Freeform 1291">
                    <a:extLst>
                      <a:ext uri="{FF2B5EF4-FFF2-40B4-BE49-F238E27FC236}">
                        <a16:creationId xmlns:a16="http://schemas.microsoft.com/office/drawing/2014/main" id="{B79BBEE5-8EA4-454B-A2BB-F904A82F9336}"/>
                      </a:ext>
                    </a:extLst>
                  </p:cNvPr>
                  <p:cNvSpPr/>
                  <p:nvPr/>
                </p:nvSpPr>
                <p:spPr>
                  <a:xfrm>
                    <a:off x="6903272" y="1198928"/>
                    <a:ext cx="119141" cy="112934"/>
                  </a:xfrm>
                  <a:custGeom>
                    <a:avLst/>
                    <a:gdLst>
                      <a:gd name="connsiteX0" fmla="*/ 326571 w 326571"/>
                      <a:gd name="connsiteY0" fmla="*/ 0 h 381000"/>
                      <a:gd name="connsiteX1" fmla="*/ 244928 w 326571"/>
                      <a:gd name="connsiteY1" fmla="*/ 244929 h 381000"/>
                      <a:gd name="connsiteX2" fmla="*/ 244928 w 326571"/>
                      <a:gd name="connsiteY2" fmla="*/ 244929 h 381000"/>
                      <a:gd name="connsiteX3" fmla="*/ 99785 w 326571"/>
                      <a:gd name="connsiteY3" fmla="*/ 371929 h 381000"/>
                      <a:gd name="connsiteX4" fmla="*/ 36285 w 326571"/>
                      <a:gd name="connsiteY4" fmla="*/ 381000 h 381000"/>
                      <a:gd name="connsiteX5" fmla="*/ 0 w 326571"/>
                      <a:gd name="connsiteY5" fmla="*/ 36286 h 381000"/>
                      <a:gd name="connsiteX6" fmla="*/ 145142 w 326571"/>
                      <a:gd name="connsiteY6" fmla="*/ 72572 h 381000"/>
                      <a:gd name="connsiteX7" fmla="*/ 326571 w 326571"/>
                      <a:gd name="connsiteY7" fmla="*/ 0 h 381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326571" h="381000">
                        <a:moveTo>
                          <a:pt x="326571" y="0"/>
                        </a:moveTo>
                        <a:lnTo>
                          <a:pt x="244928" y="244929"/>
                        </a:lnTo>
                        <a:lnTo>
                          <a:pt x="244928" y="244929"/>
                        </a:lnTo>
                        <a:lnTo>
                          <a:pt x="99785" y="371929"/>
                        </a:lnTo>
                        <a:lnTo>
                          <a:pt x="36285" y="381000"/>
                        </a:lnTo>
                        <a:lnTo>
                          <a:pt x="0" y="36286"/>
                        </a:lnTo>
                        <a:lnTo>
                          <a:pt x="145142" y="72572"/>
                        </a:lnTo>
                        <a:lnTo>
                          <a:pt x="3265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93" name="Oval 1292">
                    <a:extLst>
                      <a:ext uri="{FF2B5EF4-FFF2-40B4-BE49-F238E27FC236}">
                        <a16:creationId xmlns:a16="http://schemas.microsoft.com/office/drawing/2014/main" id="{3DC69EE3-04C0-AA42-825B-58E1B97DAAAE}"/>
                      </a:ext>
                    </a:extLst>
                  </p:cNvPr>
                  <p:cNvSpPr/>
                  <p:nvPr/>
                </p:nvSpPr>
                <p:spPr>
                  <a:xfrm rot="17934475">
                    <a:off x="6929275" y="12332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94" name="Freeform 1293">
                    <a:extLst>
                      <a:ext uri="{FF2B5EF4-FFF2-40B4-BE49-F238E27FC236}">
                        <a16:creationId xmlns:a16="http://schemas.microsoft.com/office/drawing/2014/main" id="{5ED4773A-C29E-B544-898B-037C73C4159D}"/>
                      </a:ext>
                    </a:extLst>
                  </p:cNvPr>
                  <p:cNvSpPr/>
                  <p:nvPr/>
                </p:nvSpPr>
                <p:spPr>
                  <a:xfrm>
                    <a:off x="6906582" y="1271528"/>
                    <a:ext cx="102594" cy="83356"/>
                  </a:xfrm>
                  <a:custGeom>
                    <a:avLst/>
                    <a:gdLst>
                      <a:gd name="connsiteX0" fmla="*/ 281214 w 281214"/>
                      <a:gd name="connsiteY0" fmla="*/ 163285 h 281214"/>
                      <a:gd name="connsiteX1" fmla="*/ 244929 w 281214"/>
                      <a:gd name="connsiteY1" fmla="*/ 263071 h 281214"/>
                      <a:gd name="connsiteX2" fmla="*/ 136071 w 281214"/>
                      <a:gd name="connsiteY2" fmla="*/ 272143 h 281214"/>
                      <a:gd name="connsiteX3" fmla="*/ 36286 w 281214"/>
                      <a:gd name="connsiteY3" fmla="*/ 281214 h 281214"/>
                      <a:gd name="connsiteX4" fmla="*/ 0 w 281214"/>
                      <a:gd name="connsiteY4" fmla="*/ 117928 h 281214"/>
                      <a:gd name="connsiteX5" fmla="*/ 90714 w 281214"/>
                      <a:gd name="connsiteY5" fmla="*/ 163285 h 281214"/>
                      <a:gd name="connsiteX6" fmla="*/ 254000 w 281214"/>
                      <a:gd name="connsiteY6" fmla="*/ 0 h 281214"/>
                      <a:gd name="connsiteX7" fmla="*/ 281214 w 281214"/>
                      <a:gd name="connsiteY7" fmla="*/ 163285 h 28121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81214" h="281214">
                        <a:moveTo>
                          <a:pt x="281214" y="163285"/>
                        </a:moveTo>
                        <a:lnTo>
                          <a:pt x="244929" y="263071"/>
                        </a:lnTo>
                        <a:lnTo>
                          <a:pt x="136071" y="272143"/>
                        </a:lnTo>
                        <a:lnTo>
                          <a:pt x="36286" y="281214"/>
                        </a:lnTo>
                        <a:lnTo>
                          <a:pt x="0" y="117928"/>
                        </a:lnTo>
                        <a:lnTo>
                          <a:pt x="90714" y="163285"/>
                        </a:lnTo>
                        <a:lnTo>
                          <a:pt x="254000" y="0"/>
                        </a:lnTo>
                        <a:lnTo>
                          <a:pt x="281214" y="16328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95" name="Oval 1294">
                    <a:extLst>
                      <a:ext uri="{FF2B5EF4-FFF2-40B4-BE49-F238E27FC236}">
                        <a16:creationId xmlns:a16="http://schemas.microsoft.com/office/drawing/2014/main" id="{E4163D06-622A-DE44-84C7-094DADADF282}"/>
                      </a:ext>
                    </a:extLst>
                  </p:cNvPr>
                  <p:cNvSpPr/>
                  <p:nvPr/>
                </p:nvSpPr>
                <p:spPr>
                  <a:xfrm>
                    <a:off x="6955360" y="1302581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96" name="Freeform 1295">
                    <a:extLst>
                      <a:ext uri="{FF2B5EF4-FFF2-40B4-BE49-F238E27FC236}">
                        <a16:creationId xmlns:a16="http://schemas.microsoft.com/office/drawing/2014/main" id="{E50258A5-299C-1640-9906-90D06A59DDC6}"/>
                      </a:ext>
                    </a:extLst>
                  </p:cNvPr>
                  <p:cNvSpPr/>
                  <p:nvPr/>
                </p:nvSpPr>
                <p:spPr>
                  <a:xfrm>
                    <a:off x="6924675" y="1355725"/>
                    <a:ext cx="107950" cy="82550"/>
                  </a:xfrm>
                  <a:custGeom>
                    <a:avLst/>
                    <a:gdLst>
                      <a:gd name="connsiteX0" fmla="*/ 0 w 107950"/>
                      <a:gd name="connsiteY0" fmla="*/ 6350 h 82550"/>
                      <a:gd name="connsiteX1" fmla="*/ 76200 w 107950"/>
                      <a:gd name="connsiteY1" fmla="*/ 0 h 82550"/>
                      <a:gd name="connsiteX2" fmla="*/ 107950 w 107950"/>
                      <a:gd name="connsiteY2" fmla="*/ 28575 h 82550"/>
                      <a:gd name="connsiteX3" fmla="*/ 63500 w 107950"/>
                      <a:gd name="connsiteY3" fmla="*/ 82550 h 82550"/>
                      <a:gd name="connsiteX4" fmla="*/ 0 w 107950"/>
                      <a:gd name="connsiteY4" fmla="*/ 6350 h 82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7950" h="82550">
                        <a:moveTo>
                          <a:pt x="0" y="6350"/>
                        </a:moveTo>
                        <a:lnTo>
                          <a:pt x="76200" y="0"/>
                        </a:lnTo>
                        <a:lnTo>
                          <a:pt x="107950" y="28575"/>
                        </a:lnTo>
                        <a:lnTo>
                          <a:pt x="63500" y="82550"/>
                        </a:lnTo>
                        <a:lnTo>
                          <a:pt x="0" y="6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97" name="Freeform 1296">
                    <a:extLst>
                      <a:ext uri="{FF2B5EF4-FFF2-40B4-BE49-F238E27FC236}">
                        <a16:creationId xmlns:a16="http://schemas.microsoft.com/office/drawing/2014/main" id="{36140F64-6764-9749-8734-7CCB782CABE0}"/>
                      </a:ext>
                    </a:extLst>
                  </p:cNvPr>
                  <p:cNvSpPr/>
                  <p:nvPr/>
                </p:nvSpPr>
                <p:spPr>
                  <a:xfrm>
                    <a:off x="7000875" y="1384300"/>
                    <a:ext cx="111125" cy="95250"/>
                  </a:xfrm>
                  <a:custGeom>
                    <a:avLst/>
                    <a:gdLst>
                      <a:gd name="connsiteX0" fmla="*/ 0 w 111125"/>
                      <a:gd name="connsiteY0" fmla="*/ 57150 h 95250"/>
                      <a:gd name="connsiteX1" fmla="*/ 44450 w 111125"/>
                      <a:gd name="connsiteY1" fmla="*/ 0 h 95250"/>
                      <a:gd name="connsiteX2" fmla="*/ 107950 w 111125"/>
                      <a:gd name="connsiteY2" fmla="*/ 34925 h 95250"/>
                      <a:gd name="connsiteX3" fmla="*/ 111125 w 111125"/>
                      <a:gd name="connsiteY3" fmla="*/ 95250 h 95250"/>
                      <a:gd name="connsiteX4" fmla="*/ 0 w 111125"/>
                      <a:gd name="connsiteY4" fmla="*/ 57150 h 95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1125" h="95250">
                        <a:moveTo>
                          <a:pt x="0" y="57150"/>
                        </a:moveTo>
                        <a:lnTo>
                          <a:pt x="44450" y="0"/>
                        </a:lnTo>
                        <a:lnTo>
                          <a:pt x="107950" y="34925"/>
                        </a:lnTo>
                        <a:lnTo>
                          <a:pt x="111125" y="95250"/>
                        </a:lnTo>
                        <a:lnTo>
                          <a:pt x="0" y="571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98" name="Freeform 1297">
                    <a:extLst>
                      <a:ext uri="{FF2B5EF4-FFF2-40B4-BE49-F238E27FC236}">
                        <a16:creationId xmlns:a16="http://schemas.microsoft.com/office/drawing/2014/main" id="{269C9EB5-FE3F-674F-9EE2-A5614573999E}"/>
                      </a:ext>
                    </a:extLst>
                  </p:cNvPr>
                  <p:cNvSpPr/>
                  <p:nvPr/>
                </p:nvSpPr>
                <p:spPr>
                  <a:xfrm>
                    <a:off x="7113126" y="1402667"/>
                    <a:ext cx="119524" cy="104775"/>
                  </a:xfrm>
                  <a:custGeom>
                    <a:avLst/>
                    <a:gdLst>
                      <a:gd name="connsiteX0" fmla="*/ 0 w 98425"/>
                      <a:gd name="connsiteY0" fmla="*/ 15875 h 104775"/>
                      <a:gd name="connsiteX1" fmla="*/ 3175 w 98425"/>
                      <a:gd name="connsiteY1" fmla="*/ 79375 h 104775"/>
                      <a:gd name="connsiteX2" fmla="*/ 47625 w 98425"/>
                      <a:gd name="connsiteY2" fmla="*/ 104775 h 104775"/>
                      <a:gd name="connsiteX3" fmla="*/ 82550 w 98425"/>
                      <a:gd name="connsiteY3" fmla="*/ 92075 h 104775"/>
                      <a:gd name="connsiteX4" fmla="*/ 98425 w 98425"/>
                      <a:gd name="connsiteY4" fmla="*/ 0 h 104775"/>
                      <a:gd name="connsiteX5" fmla="*/ 50800 w 98425"/>
                      <a:gd name="connsiteY5" fmla="*/ 31750 h 104775"/>
                      <a:gd name="connsiteX6" fmla="*/ 0 w 98425"/>
                      <a:gd name="connsiteY6" fmla="*/ 15875 h 104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98425" h="104775">
                        <a:moveTo>
                          <a:pt x="0" y="15875"/>
                        </a:moveTo>
                        <a:lnTo>
                          <a:pt x="3175" y="79375"/>
                        </a:lnTo>
                        <a:lnTo>
                          <a:pt x="47625" y="104775"/>
                        </a:lnTo>
                        <a:lnTo>
                          <a:pt x="82550" y="92075"/>
                        </a:lnTo>
                        <a:lnTo>
                          <a:pt x="98425" y="0"/>
                        </a:lnTo>
                        <a:lnTo>
                          <a:pt x="50800" y="31750"/>
                        </a:lnTo>
                        <a:lnTo>
                          <a:pt x="0" y="1587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299" name="Freeform 1298">
                    <a:extLst>
                      <a:ext uri="{FF2B5EF4-FFF2-40B4-BE49-F238E27FC236}">
                        <a16:creationId xmlns:a16="http://schemas.microsoft.com/office/drawing/2014/main" id="{0460A367-2D95-6448-91C6-F896ACADC354}"/>
                      </a:ext>
                    </a:extLst>
                  </p:cNvPr>
                  <p:cNvSpPr/>
                  <p:nvPr/>
                </p:nvSpPr>
                <p:spPr>
                  <a:xfrm rot="584825">
                    <a:off x="7229475" y="1365250"/>
                    <a:ext cx="107950" cy="133350"/>
                  </a:xfrm>
                  <a:custGeom>
                    <a:avLst/>
                    <a:gdLst>
                      <a:gd name="connsiteX0" fmla="*/ 3175 w 107950"/>
                      <a:gd name="connsiteY0" fmla="*/ 133350 h 133350"/>
                      <a:gd name="connsiteX1" fmla="*/ 107950 w 107950"/>
                      <a:gd name="connsiteY1" fmla="*/ 19050 h 133350"/>
                      <a:gd name="connsiteX2" fmla="*/ 34925 w 107950"/>
                      <a:gd name="connsiteY2" fmla="*/ 0 h 133350"/>
                      <a:gd name="connsiteX3" fmla="*/ 34925 w 107950"/>
                      <a:gd name="connsiteY3" fmla="*/ 38100 h 133350"/>
                      <a:gd name="connsiteX4" fmla="*/ 34925 w 107950"/>
                      <a:gd name="connsiteY4" fmla="*/ 38100 h 133350"/>
                      <a:gd name="connsiteX5" fmla="*/ 0 w 107950"/>
                      <a:gd name="connsiteY5" fmla="*/ 50800 h 133350"/>
                      <a:gd name="connsiteX6" fmla="*/ 3175 w 107950"/>
                      <a:gd name="connsiteY6" fmla="*/ 133350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7950" h="133350">
                        <a:moveTo>
                          <a:pt x="3175" y="133350"/>
                        </a:moveTo>
                        <a:lnTo>
                          <a:pt x="107950" y="19050"/>
                        </a:lnTo>
                        <a:lnTo>
                          <a:pt x="34925" y="0"/>
                        </a:lnTo>
                        <a:lnTo>
                          <a:pt x="34925" y="38100"/>
                        </a:lnTo>
                        <a:lnTo>
                          <a:pt x="34925" y="38100"/>
                        </a:lnTo>
                        <a:lnTo>
                          <a:pt x="0" y="50800"/>
                        </a:lnTo>
                        <a:lnTo>
                          <a:pt x="3175" y="133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00" name="Freeform 1299">
                    <a:extLst>
                      <a:ext uri="{FF2B5EF4-FFF2-40B4-BE49-F238E27FC236}">
                        <a16:creationId xmlns:a16="http://schemas.microsoft.com/office/drawing/2014/main" id="{9CDDFB37-1921-5D49-B13A-B492F5F405A6}"/>
                      </a:ext>
                    </a:extLst>
                  </p:cNvPr>
                  <p:cNvSpPr/>
                  <p:nvPr/>
                </p:nvSpPr>
                <p:spPr>
                  <a:xfrm rot="555843">
                    <a:off x="7288992" y="1268177"/>
                    <a:ext cx="99588" cy="123949"/>
                  </a:xfrm>
                  <a:custGeom>
                    <a:avLst/>
                    <a:gdLst>
                      <a:gd name="connsiteX0" fmla="*/ 72428 w 99588"/>
                      <a:gd name="connsiteY0" fmla="*/ 144855 h 144855"/>
                      <a:gd name="connsiteX1" fmla="*/ 99588 w 99588"/>
                      <a:gd name="connsiteY1" fmla="*/ 58847 h 144855"/>
                      <a:gd name="connsiteX2" fmla="*/ 31687 w 99588"/>
                      <a:gd name="connsiteY2" fmla="*/ 0 h 144855"/>
                      <a:gd name="connsiteX3" fmla="*/ 31687 w 99588"/>
                      <a:gd name="connsiteY3" fmla="*/ 104115 h 144855"/>
                      <a:gd name="connsiteX4" fmla="*/ 0 w 99588"/>
                      <a:gd name="connsiteY4" fmla="*/ 126748 h 144855"/>
                      <a:gd name="connsiteX5" fmla="*/ 72428 w 99588"/>
                      <a:gd name="connsiteY5" fmla="*/ 144855 h 1448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99588" h="144855">
                        <a:moveTo>
                          <a:pt x="72428" y="144855"/>
                        </a:moveTo>
                        <a:lnTo>
                          <a:pt x="99588" y="58847"/>
                        </a:lnTo>
                        <a:lnTo>
                          <a:pt x="31687" y="0"/>
                        </a:lnTo>
                        <a:lnTo>
                          <a:pt x="31687" y="104115"/>
                        </a:lnTo>
                        <a:lnTo>
                          <a:pt x="0" y="126748"/>
                        </a:lnTo>
                        <a:lnTo>
                          <a:pt x="72428" y="14485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01" name="Freeform 1300">
                    <a:extLst>
                      <a:ext uri="{FF2B5EF4-FFF2-40B4-BE49-F238E27FC236}">
                        <a16:creationId xmlns:a16="http://schemas.microsoft.com/office/drawing/2014/main" id="{73B71632-DF1E-7140-86E7-42B592A0B321}"/>
                      </a:ext>
                    </a:extLst>
                  </p:cNvPr>
                  <p:cNvSpPr/>
                  <p:nvPr/>
                </p:nvSpPr>
                <p:spPr>
                  <a:xfrm rot="18779690">
                    <a:off x="7119166" y="963653"/>
                    <a:ext cx="134742" cy="86990"/>
                  </a:xfrm>
                  <a:custGeom>
                    <a:avLst/>
                    <a:gdLst>
                      <a:gd name="connsiteX0" fmla="*/ 0 w 107950"/>
                      <a:gd name="connsiteY0" fmla="*/ 6350 h 82550"/>
                      <a:gd name="connsiteX1" fmla="*/ 76200 w 107950"/>
                      <a:gd name="connsiteY1" fmla="*/ 0 h 82550"/>
                      <a:gd name="connsiteX2" fmla="*/ 107950 w 107950"/>
                      <a:gd name="connsiteY2" fmla="*/ 28575 h 82550"/>
                      <a:gd name="connsiteX3" fmla="*/ 63500 w 107950"/>
                      <a:gd name="connsiteY3" fmla="*/ 82550 h 82550"/>
                      <a:gd name="connsiteX4" fmla="*/ 0 w 107950"/>
                      <a:gd name="connsiteY4" fmla="*/ 6350 h 82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7950" h="82550">
                        <a:moveTo>
                          <a:pt x="0" y="6350"/>
                        </a:moveTo>
                        <a:lnTo>
                          <a:pt x="76200" y="0"/>
                        </a:lnTo>
                        <a:lnTo>
                          <a:pt x="107950" y="28575"/>
                        </a:lnTo>
                        <a:lnTo>
                          <a:pt x="63500" y="82550"/>
                        </a:lnTo>
                        <a:lnTo>
                          <a:pt x="0" y="6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02" name="Freeform 1301">
                    <a:extLst>
                      <a:ext uri="{FF2B5EF4-FFF2-40B4-BE49-F238E27FC236}">
                        <a16:creationId xmlns:a16="http://schemas.microsoft.com/office/drawing/2014/main" id="{CFA3BFB4-D372-964A-830F-D5CA8ED56204}"/>
                      </a:ext>
                    </a:extLst>
                  </p:cNvPr>
                  <p:cNvSpPr/>
                  <p:nvPr/>
                </p:nvSpPr>
                <p:spPr>
                  <a:xfrm rot="797154">
                    <a:off x="7242175" y="1050028"/>
                    <a:ext cx="152400" cy="101232"/>
                  </a:xfrm>
                  <a:custGeom>
                    <a:avLst/>
                    <a:gdLst>
                      <a:gd name="connsiteX0" fmla="*/ 73025 w 152400"/>
                      <a:gd name="connsiteY0" fmla="*/ 63500 h 63500"/>
                      <a:gd name="connsiteX1" fmla="*/ 136525 w 152400"/>
                      <a:gd name="connsiteY1" fmla="*/ 50800 h 63500"/>
                      <a:gd name="connsiteX2" fmla="*/ 136525 w 152400"/>
                      <a:gd name="connsiteY2" fmla="*/ 50800 h 63500"/>
                      <a:gd name="connsiteX3" fmla="*/ 136525 w 152400"/>
                      <a:gd name="connsiteY3" fmla="*/ 50800 h 63500"/>
                      <a:gd name="connsiteX4" fmla="*/ 152400 w 152400"/>
                      <a:gd name="connsiteY4" fmla="*/ 19050 h 63500"/>
                      <a:gd name="connsiteX5" fmla="*/ 0 w 152400"/>
                      <a:gd name="connsiteY5" fmla="*/ 0 h 63500"/>
                      <a:gd name="connsiteX6" fmla="*/ 73025 w 152400"/>
                      <a:gd name="connsiteY6" fmla="*/ 63500 h 63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52400" h="63500">
                        <a:moveTo>
                          <a:pt x="73025" y="63500"/>
                        </a:moveTo>
                        <a:lnTo>
                          <a:pt x="136525" y="50800"/>
                        </a:lnTo>
                        <a:lnTo>
                          <a:pt x="136525" y="50800"/>
                        </a:lnTo>
                        <a:lnTo>
                          <a:pt x="136525" y="50800"/>
                        </a:lnTo>
                        <a:lnTo>
                          <a:pt x="152400" y="19050"/>
                        </a:lnTo>
                        <a:lnTo>
                          <a:pt x="0" y="0"/>
                        </a:lnTo>
                        <a:lnTo>
                          <a:pt x="73025" y="6350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03" name="Freeform 1302">
                    <a:extLst>
                      <a:ext uri="{FF2B5EF4-FFF2-40B4-BE49-F238E27FC236}">
                        <a16:creationId xmlns:a16="http://schemas.microsoft.com/office/drawing/2014/main" id="{1432795D-31DC-2B4D-A76D-E1E7B463F803}"/>
                      </a:ext>
                    </a:extLst>
                  </p:cNvPr>
                  <p:cNvSpPr/>
                  <p:nvPr/>
                </p:nvSpPr>
                <p:spPr>
                  <a:xfrm>
                    <a:off x="7318375" y="1209675"/>
                    <a:ext cx="88900" cy="114300"/>
                  </a:xfrm>
                  <a:custGeom>
                    <a:avLst/>
                    <a:gdLst>
                      <a:gd name="connsiteX0" fmla="*/ 19050 w 88900"/>
                      <a:gd name="connsiteY0" fmla="*/ 53975 h 114300"/>
                      <a:gd name="connsiteX1" fmla="*/ 82550 w 88900"/>
                      <a:gd name="connsiteY1" fmla="*/ 114300 h 114300"/>
                      <a:gd name="connsiteX2" fmla="*/ 88900 w 88900"/>
                      <a:gd name="connsiteY2" fmla="*/ 25400 h 114300"/>
                      <a:gd name="connsiteX3" fmla="*/ 0 w 88900"/>
                      <a:gd name="connsiteY3" fmla="*/ 0 h 114300"/>
                      <a:gd name="connsiteX4" fmla="*/ 19050 w 88900"/>
                      <a:gd name="connsiteY4" fmla="*/ 53975 h 114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8900" h="114300">
                        <a:moveTo>
                          <a:pt x="19050" y="53975"/>
                        </a:moveTo>
                        <a:lnTo>
                          <a:pt x="82550" y="114300"/>
                        </a:lnTo>
                        <a:lnTo>
                          <a:pt x="88900" y="25400"/>
                        </a:lnTo>
                        <a:lnTo>
                          <a:pt x="0" y="0"/>
                        </a:lnTo>
                        <a:lnTo>
                          <a:pt x="19050" y="5397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04" name="Freeform 1303">
                    <a:extLst>
                      <a:ext uri="{FF2B5EF4-FFF2-40B4-BE49-F238E27FC236}">
                        <a16:creationId xmlns:a16="http://schemas.microsoft.com/office/drawing/2014/main" id="{E2DDEFB3-A8C7-5B4D-96B3-89FF83F38EA5}"/>
                      </a:ext>
                    </a:extLst>
                  </p:cNvPr>
                  <p:cNvSpPr/>
                  <p:nvPr/>
                </p:nvSpPr>
                <p:spPr>
                  <a:xfrm>
                    <a:off x="7302500" y="1099333"/>
                    <a:ext cx="104775" cy="127000"/>
                  </a:xfrm>
                  <a:custGeom>
                    <a:avLst/>
                    <a:gdLst>
                      <a:gd name="connsiteX0" fmla="*/ 0 w 104775"/>
                      <a:gd name="connsiteY0" fmla="*/ 50800 h 127000"/>
                      <a:gd name="connsiteX1" fmla="*/ 9525 w 104775"/>
                      <a:gd name="connsiteY1" fmla="*/ 98425 h 127000"/>
                      <a:gd name="connsiteX2" fmla="*/ 104775 w 104775"/>
                      <a:gd name="connsiteY2" fmla="*/ 127000 h 127000"/>
                      <a:gd name="connsiteX3" fmla="*/ 85725 w 104775"/>
                      <a:gd name="connsiteY3" fmla="*/ 0 h 127000"/>
                      <a:gd name="connsiteX4" fmla="*/ 73025 w 104775"/>
                      <a:gd name="connsiteY4" fmla="*/ 50800 h 127000"/>
                      <a:gd name="connsiteX5" fmla="*/ 0 w 104775"/>
                      <a:gd name="connsiteY5" fmla="*/ 50800 h 127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04775" h="127000">
                        <a:moveTo>
                          <a:pt x="0" y="50800"/>
                        </a:moveTo>
                        <a:lnTo>
                          <a:pt x="9525" y="98425"/>
                        </a:lnTo>
                        <a:lnTo>
                          <a:pt x="104775" y="127000"/>
                        </a:lnTo>
                        <a:lnTo>
                          <a:pt x="85725" y="0"/>
                        </a:lnTo>
                        <a:lnTo>
                          <a:pt x="73025" y="50800"/>
                        </a:lnTo>
                        <a:lnTo>
                          <a:pt x="0" y="5080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05" name="Freeform 1304">
                    <a:extLst>
                      <a:ext uri="{FF2B5EF4-FFF2-40B4-BE49-F238E27FC236}">
                        <a16:creationId xmlns:a16="http://schemas.microsoft.com/office/drawing/2014/main" id="{BDF627A2-3127-774F-99F2-C3912A5AEA6C}"/>
                      </a:ext>
                    </a:extLst>
                  </p:cNvPr>
                  <p:cNvSpPr/>
                  <p:nvPr/>
                </p:nvSpPr>
                <p:spPr>
                  <a:xfrm>
                    <a:off x="6906228" y="1099595"/>
                    <a:ext cx="119605" cy="119605"/>
                  </a:xfrm>
                  <a:custGeom>
                    <a:avLst/>
                    <a:gdLst>
                      <a:gd name="connsiteX0" fmla="*/ 0 w 119605"/>
                      <a:gd name="connsiteY0" fmla="*/ 88739 h 119605"/>
                      <a:gd name="connsiteX1" fmla="*/ 54015 w 119605"/>
                      <a:gd name="connsiteY1" fmla="*/ 119605 h 119605"/>
                      <a:gd name="connsiteX2" fmla="*/ 119605 w 119605"/>
                      <a:gd name="connsiteY2" fmla="*/ 84881 h 119605"/>
                      <a:gd name="connsiteX3" fmla="*/ 119605 w 119605"/>
                      <a:gd name="connsiteY3" fmla="*/ 0 h 119605"/>
                      <a:gd name="connsiteX4" fmla="*/ 65590 w 119605"/>
                      <a:gd name="connsiteY4" fmla="*/ 50157 h 119605"/>
                      <a:gd name="connsiteX5" fmla="*/ 0 w 119605"/>
                      <a:gd name="connsiteY5" fmla="*/ 34724 h 119605"/>
                      <a:gd name="connsiteX6" fmla="*/ 0 w 119605"/>
                      <a:gd name="connsiteY6" fmla="*/ 88739 h 1196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19605" h="119605">
                        <a:moveTo>
                          <a:pt x="0" y="88739"/>
                        </a:moveTo>
                        <a:lnTo>
                          <a:pt x="54015" y="119605"/>
                        </a:lnTo>
                        <a:lnTo>
                          <a:pt x="119605" y="84881"/>
                        </a:lnTo>
                        <a:lnTo>
                          <a:pt x="119605" y="0"/>
                        </a:lnTo>
                        <a:lnTo>
                          <a:pt x="65590" y="50157"/>
                        </a:lnTo>
                        <a:lnTo>
                          <a:pt x="0" y="34724"/>
                        </a:lnTo>
                        <a:lnTo>
                          <a:pt x="0" y="88739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06" name="Freeform 1305">
                    <a:extLst>
                      <a:ext uri="{FF2B5EF4-FFF2-40B4-BE49-F238E27FC236}">
                        <a16:creationId xmlns:a16="http://schemas.microsoft.com/office/drawing/2014/main" id="{0C500CE1-77D0-524C-8298-F72B16869077}"/>
                      </a:ext>
                    </a:extLst>
                  </p:cNvPr>
                  <p:cNvSpPr/>
                  <p:nvPr/>
                </p:nvSpPr>
                <p:spPr>
                  <a:xfrm>
                    <a:off x="6910086" y="1018572"/>
                    <a:ext cx="115747" cy="135038"/>
                  </a:xfrm>
                  <a:custGeom>
                    <a:avLst/>
                    <a:gdLst>
                      <a:gd name="connsiteX0" fmla="*/ 115747 w 115747"/>
                      <a:gd name="connsiteY0" fmla="*/ 69448 h 135038"/>
                      <a:gd name="connsiteX1" fmla="*/ 57873 w 115747"/>
                      <a:gd name="connsiteY1" fmla="*/ 135038 h 135038"/>
                      <a:gd name="connsiteX2" fmla="*/ 0 w 115747"/>
                      <a:gd name="connsiteY2" fmla="*/ 108031 h 135038"/>
                      <a:gd name="connsiteX3" fmla="*/ 73306 w 115747"/>
                      <a:gd name="connsiteY3" fmla="*/ 0 h 135038"/>
                      <a:gd name="connsiteX4" fmla="*/ 115747 w 115747"/>
                      <a:gd name="connsiteY4" fmla="*/ 69448 h 1350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5747" h="135038">
                        <a:moveTo>
                          <a:pt x="115747" y="69448"/>
                        </a:moveTo>
                        <a:lnTo>
                          <a:pt x="57873" y="135038"/>
                        </a:lnTo>
                        <a:lnTo>
                          <a:pt x="0" y="108031"/>
                        </a:lnTo>
                        <a:lnTo>
                          <a:pt x="73306" y="0"/>
                        </a:lnTo>
                        <a:lnTo>
                          <a:pt x="115747" y="69448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07" name="Freeform 1306">
                    <a:extLst>
                      <a:ext uri="{FF2B5EF4-FFF2-40B4-BE49-F238E27FC236}">
                        <a16:creationId xmlns:a16="http://schemas.microsoft.com/office/drawing/2014/main" id="{B6C3CFD7-A05A-5F4B-9502-F6D943CEF46E}"/>
                      </a:ext>
                    </a:extLst>
                  </p:cNvPr>
                  <p:cNvSpPr/>
                  <p:nvPr/>
                </p:nvSpPr>
                <p:spPr>
                  <a:xfrm>
                    <a:off x="6979534" y="952982"/>
                    <a:ext cx="100715" cy="123463"/>
                  </a:xfrm>
                  <a:custGeom>
                    <a:avLst/>
                    <a:gdLst>
                      <a:gd name="connsiteX0" fmla="*/ 54015 w 104172"/>
                      <a:gd name="connsiteY0" fmla="*/ 123463 h 123463"/>
                      <a:gd name="connsiteX1" fmla="*/ 104172 w 104172"/>
                      <a:gd name="connsiteY1" fmla="*/ 88739 h 123463"/>
                      <a:gd name="connsiteX2" fmla="*/ 50157 w 104172"/>
                      <a:gd name="connsiteY2" fmla="*/ 0 h 123463"/>
                      <a:gd name="connsiteX3" fmla="*/ 0 w 104172"/>
                      <a:gd name="connsiteY3" fmla="*/ 61731 h 123463"/>
                      <a:gd name="connsiteX4" fmla="*/ 54015 w 104172"/>
                      <a:gd name="connsiteY4" fmla="*/ 123463 h 1234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4172" h="123463">
                        <a:moveTo>
                          <a:pt x="54015" y="123463"/>
                        </a:moveTo>
                        <a:lnTo>
                          <a:pt x="104172" y="88739"/>
                        </a:lnTo>
                        <a:lnTo>
                          <a:pt x="50157" y="0"/>
                        </a:lnTo>
                        <a:lnTo>
                          <a:pt x="0" y="61731"/>
                        </a:lnTo>
                        <a:lnTo>
                          <a:pt x="54015" y="123463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08" name="Freeform 1307">
                    <a:extLst>
                      <a:ext uri="{FF2B5EF4-FFF2-40B4-BE49-F238E27FC236}">
                        <a16:creationId xmlns:a16="http://schemas.microsoft.com/office/drawing/2014/main" id="{8560622B-F880-4E46-AB33-E8BD7340F0B0}"/>
                      </a:ext>
                    </a:extLst>
                  </p:cNvPr>
                  <p:cNvSpPr/>
                  <p:nvPr/>
                </p:nvSpPr>
                <p:spPr>
                  <a:xfrm>
                    <a:off x="7037406" y="942409"/>
                    <a:ext cx="127322" cy="88650"/>
                  </a:xfrm>
                  <a:custGeom>
                    <a:avLst/>
                    <a:gdLst>
                      <a:gd name="connsiteX0" fmla="*/ 61732 w 196770"/>
                      <a:gd name="connsiteY0" fmla="*/ 81023 h 81023"/>
                      <a:gd name="connsiteX1" fmla="*/ 142755 w 196770"/>
                      <a:gd name="connsiteY1" fmla="*/ 77165 h 81023"/>
                      <a:gd name="connsiteX2" fmla="*/ 196770 w 196770"/>
                      <a:gd name="connsiteY2" fmla="*/ 0 h 81023"/>
                      <a:gd name="connsiteX3" fmla="*/ 0 w 196770"/>
                      <a:gd name="connsiteY3" fmla="*/ 19291 h 81023"/>
                      <a:gd name="connsiteX4" fmla="*/ 61732 w 196770"/>
                      <a:gd name="connsiteY4" fmla="*/ 81023 h 810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96770" h="81023">
                        <a:moveTo>
                          <a:pt x="61732" y="81023"/>
                        </a:moveTo>
                        <a:lnTo>
                          <a:pt x="142755" y="77165"/>
                        </a:lnTo>
                        <a:lnTo>
                          <a:pt x="196770" y="0"/>
                        </a:lnTo>
                        <a:lnTo>
                          <a:pt x="0" y="19291"/>
                        </a:lnTo>
                        <a:lnTo>
                          <a:pt x="61732" y="81023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09" name="Freeform 1308">
                    <a:extLst>
                      <a:ext uri="{FF2B5EF4-FFF2-40B4-BE49-F238E27FC236}">
                        <a16:creationId xmlns:a16="http://schemas.microsoft.com/office/drawing/2014/main" id="{4C7A7C40-4C80-4849-90F3-511680DBB67D}"/>
                      </a:ext>
                    </a:extLst>
                  </p:cNvPr>
                  <p:cNvSpPr/>
                  <p:nvPr/>
                </p:nvSpPr>
                <p:spPr>
                  <a:xfrm>
                    <a:off x="7232650" y="930704"/>
                    <a:ext cx="155575" cy="151972"/>
                  </a:xfrm>
                  <a:custGeom>
                    <a:avLst/>
                    <a:gdLst>
                      <a:gd name="connsiteX0" fmla="*/ 0 w 155575"/>
                      <a:gd name="connsiteY0" fmla="*/ 0 h 123825"/>
                      <a:gd name="connsiteX1" fmla="*/ 3175 w 155575"/>
                      <a:gd name="connsiteY1" fmla="*/ 73025 h 123825"/>
                      <a:gd name="connsiteX2" fmla="*/ 155575 w 155575"/>
                      <a:gd name="connsiteY2" fmla="*/ 123825 h 123825"/>
                      <a:gd name="connsiteX3" fmla="*/ 155575 w 155575"/>
                      <a:gd name="connsiteY3" fmla="*/ 76200 h 123825"/>
                      <a:gd name="connsiteX4" fmla="*/ 73025 w 155575"/>
                      <a:gd name="connsiteY4" fmla="*/ 57150 h 123825"/>
                      <a:gd name="connsiteX5" fmla="*/ 0 w 155575"/>
                      <a:gd name="connsiteY5" fmla="*/ 0 h 1238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5575" h="123825">
                        <a:moveTo>
                          <a:pt x="0" y="0"/>
                        </a:moveTo>
                        <a:lnTo>
                          <a:pt x="3175" y="73025"/>
                        </a:lnTo>
                        <a:lnTo>
                          <a:pt x="155575" y="123825"/>
                        </a:lnTo>
                        <a:lnTo>
                          <a:pt x="155575" y="76200"/>
                        </a:lnTo>
                        <a:lnTo>
                          <a:pt x="73025" y="5715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10" name="Oval 1309">
                    <a:extLst>
                      <a:ext uri="{FF2B5EF4-FFF2-40B4-BE49-F238E27FC236}">
                        <a16:creationId xmlns:a16="http://schemas.microsoft.com/office/drawing/2014/main" id="{A79E19FE-B74F-D44D-8F31-893464B594F7}"/>
                      </a:ext>
                    </a:extLst>
                  </p:cNvPr>
                  <p:cNvSpPr/>
                  <p:nvPr/>
                </p:nvSpPr>
                <p:spPr>
                  <a:xfrm>
                    <a:off x="6964200" y="136655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11" name="Oval 1310">
                    <a:extLst>
                      <a:ext uri="{FF2B5EF4-FFF2-40B4-BE49-F238E27FC236}">
                        <a16:creationId xmlns:a16="http://schemas.microsoft.com/office/drawing/2014/main" id="{475179A9-6A61-0F47-B655-F602610076BB}"/>
                      </a:ext>
                    </a:extLst>
                  </p:cNvPr>
                  <p:cNvSpPr/>
                  <p:nvPr/>
                </p:nvSpPr>
                <p:spPr>
                  <a:xfrm>
                    <a:off x="7043575" y="141418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12" name="Oval 1311">
                    <a:extLst>
                      <a:ext uri="{FF2B5EF4-FFF2-40B4-BE49-F238E27FC236}">
                        <a16:creationId xmlns:a16="http://schemas.microsoft.com/office/drawing/2014/main" id="{4864965B-7DC2-2745-A106-AA7CC373D13F}"/>
                      </a:ext>
                    </a:extLst>
                  </p:cNvPr>
                  <p:cNvSpPr/>
                  <p:nvPr/>
                </p:nvSpPr>
                <p:spPr>
                  <a:xfrm>
                    <a:off x="7145175" y="144593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13" name="Oval 1312">
                    <a:extLst>
                      <a:ext uri="{FF2B5EF4-FFF2-40B4-BE49-F238E27FC236}">
                        <a16:creationId xmlns:a16="http://schemas.microsoft.com/office/drawing/2014/main" id="{B5DFC3C6-6BB6-EC49-BA1C-645E633B8380}"/>
                      </a:ext>
                    </a:extLst>
                  </p:cNvPr>
                  <p:cNvSpPr/>
                  <p:nvPr/>
                </p:nvSpPr>
                <p:spPr>
                  <a:xfrm>
                    <a:off x="7253125" y="140148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14" name="Oval 1313">
                    <a:extLst>
                      <a:ext uri="{FF2B5EF4-FFF2-40B4-BE49-F238E27FC236}">
                        <a16:creationId xmlns:a16="http://schemas.microsoft.com/office/drawing/2014/main" id="{17BA4D3D-21C6-AD4D-8BCA-17ED2DFBAF22}"/>
                      </a:ext>
                    </a:extLst>
                  </p:cNvPr>
                  <p:cNvSpPr/>
                  <p:nvPr/>
                </p:nvSpPr>
                <p:spPr>
                  <a:xfrm rot="18993069">
                    <a:off x="7326150" y="13221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15" name="Oval 1314">
                    <a:extLst>
                      <a:ext uri="{FF2B5EF4-FFF2-40B4-BE49-F238E27FC236}">
                        <a16:creationId xmlns:a16="http://schemas.microsoft.com/office/drawing/2014/main" id="{2EEDEE8C-98BB-E94F-A6D2-97A4CB084258}"/>
                      </a:ext>
                    </a:extLst>
                  </p:cNvPr>
                  <p:cNvSpPr/>
                  <p:nvPr/>
                </p:nvSpPr>
                <p:spPr>
                  <a:xfrm rot="2232246">
                    <a:off x="7345200" y="123638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16" name="Oval 1315">
                    <a:extLst>
                      <a:ext uri="{FF2B5EF4-FFF2-40B4-BE49-F238E27FC236}">
                        <a16:creationId xmlns:a16="http://schemas.microsoft.com/office/drawing/2014/main" id="{2F96FEF0-5029-CB49-B5DE-789EAC5DEF58}"/>
                      </a:ext>
                    </a:extLst>
                  </p:cNvPr>
                  <p:cNvSpPr/>
                  <p:nvPr/>
                </p:nvSpPr>
                <p:spPr>
                  <a:xfrm>
                    <a:off x="7335675" y="11570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17" name="Oval 1316">
                    <a:extLst>
                      <a:ext uri="{FF2B5EF4-FFF2-40B4-BE49-F238E27FC236}">
                        <a16:creationId xmlns:a16="http://schemas.microsoft.com/office/drawing/2014/main" id="{AC1FA3D8-396E-734C-A163-B47597B1F8C3}"/>
                      </a:ext>
                    </a:extLst>
                  </p:cNvPr>
                  <p:cNvSpPr/>
                  <p:nvPr/>
                </p:nvSpPr>
                <p:spPr>
                  <a:xfrm rot="1337636">
                    <a:off x="7303925" y="108715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18" name="Oval 1317">
                    <a:extLst>
                      <a:ext uri="{FF2B5EF4-FFF2-40B4-BE49-F238E27FC236}">
                        <a16:creationId xmlns:a16="http://schemas.microsoft.com/office/drawing/2014/main" id="{BBC44845-BC7C-224E-9C96-7C6E7B5A6FD8}"/>
                      </a:ext>
                    </a:extLst>
                  </p:cNvPr>
                  <p:cNvSpPr/>
                  <p:nvPr/>
                </p:nvSpPr>
                <p:spPr>
                  <a:xfrm>
                    <a:off x="6945150" y="115383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19" name="Oval 1318">
                    <a:extLst>
                      <a:ext uri="{FF2B5EF4-FFF2-40B4-BE49-F238E27FC236}">
                        <a16:creationId xmlns:a16="http://schemas.microsoft.com/office/drawing/2014/main" id="{BF665AAC-3A1F-5749-B8FA-8D5A86B18DDB}"/>
                      </a:ext>
                    </a:extLst>
                  </p:cNvPr>
                  <p:cNvSpPr/>
                  <p:nvPr/>
                </p:nvSpPr>
                <p:spPr>
                  <a:xfrm rot="18493236">
                    <a:off x="6948325" y="10681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20" name="Oval 1319">
                    <a:extLst>
                      <a:ext uri="{FF2B5EF4-FFF2-40B4-BE49-F238E27FC236}">
                        <a16:creationId xmlns:a16="http://schemas.microsoft.com/office/drawing/2014/main" id="{6EA1146C-833B-B846-B5B4-2EA55C434534}"/>
                      </a:ext>
                    </a:extLst>
                  </p:cNvPr>
                  <p:cNvSpPr/>
                  <p:nvPr/>
                </p:nvSpPr>
                <p:spPr>
                  <a:xfrm rot="18493236">
                    <a:off x="7002300" y="1001652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21" name="Oval 1320">
                    <a:extLst>
                      <a:ext uri="{FF2B5EF4-FFF2-40B4-BE49-F238E27FC236}">
                        <a16:creationId xmlns:a16="http://schemas.microsoft.com/office/drawing/2014/main" id="{C547C06E-9901-E445-89C8-BB385DD0F760}"/>
                      </a:ext>
                    </a:extLst>
                  </p:cNvPr>
                  <p:cNvSpPr/>
                  <p:nvPr/>
                </p:nvSpPr>
                <p:spPr>
                  <a:xfrm rot="18493236">
                    <a:off x="7164225" y="969902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22" name="Oval 1321">
                    <a:extLst>
                      <a:ext uri="{FF2B5EF4-FFF2-40B4-BE49-F238E27FC236}">
                        <a16:creationId xmlns:a16="http://schemas.microsoft.com/office/drawing/2014/main" id="{35133FD3-97D2-A14A-BE10-BA102706FC70}"/>
                      </a:ext>
                    </a:extLst>
                  </p:cNvPr>
                  <p:cNvSpPr/>
                  <p:nvPr/>
                </p:nvSpPr>
                <p:spPr>
                  <a:xfrm rot="21424914">
                    <a:off x="7284749" y="1006227"/>
                    <a:ext cx="45719" cy="4571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23" name="Oval 1322">
                    <a:extLst>
                      <a:ext uri="{FF2B5EF4-FFF2-40B4-BE49-F238E27FC236}">
                        <a16:creationId xmlns:a16="http://schemas.microsoft.com/office/drawing/2014/main" id="{4FDF1E9D-9317-4641-B07E-FFFF558F96BA}"/>
                      </a:ext>
                    </a:extLst>
                  </p:cNvPr>
                  <p:cNvSpPr/>
                  <p:nvPr/>
                </p:nvSpPr>
                <p:spPr>
                  <a:xfrm rot="20631436">
                    <a:off x="7075325" y="973077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grpSp>
                <p:nvGrpSpPr>
                  <p:cNvPr id="1324" name="Group 1323">
                    <a:extLst>
                      <a:ext uri="{FF2B5EF4-FFF2-40B4-BE49-F238E27FC236}">
                        <a16:creationId xmlns:a16="http://schemas.microsoft.com/office/drawing/2014/main" id="{5B9808F2-BD6C-EC42-A2FC-AE5483A93848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2806198" flipH="1">
                    <a:off x="6833334" y="1369286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358" name="Freeform 1357">
                      <a:extLst>
                        <a:ext uri="{FF2B5EF4-FFF2-40B4-BE49-F238E27FC236}">
                          <a16:creationId xmlns:a16="http://schemas.microsoft.com/office/drawing/2014/main" id="{2172A98E-1FE1-BD4E-B021-2DB92DDCA1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359" name="Oval 1358">
                      <a:extLst>
                        <a:ext uri="{FF2B5EF4-FFF2-40B4-BE49-F238E27FC236}">
                          <a16:creationId xmlns:a16="http://schemas.microsoft.com/office/drawing/2014/main" id="{94CDB644-5CBF-654B-BC09-852ED445C8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25" name="Group 1324">
                    <a:extLst>
                      <a:ext uri="{FF2B5EF4-FFF2-40B4-BE49-F238E27FC236}">
                        <a16:creationId xmlns:a16="http://schemas.microsoft.com/office/drawing/2014/main" id="{E2BFDE71-9176-3142-9C2B-ACCADB6778FC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7733437" flipH="1">
                    <a:off x="7297634" y="1343795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356" name="Freeform 1355">
                      <a:extLst>
                        <a:ext uri="{FF2B5EF4-FFF2-40B4-BE49-F238E27FC236}">
                          <a16:creationId xmlns:a16="http://schemas.microsoft.com/office/drawing/2014/main" id="{55A72E4A-8BF8-1946-A525-B7C18CFC47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357" name="Oval 1356">
                      <a:extLst>
                        <a:ext uri="{FF2B5EF4-FFF2-40B4-BE49-F238E27FC236}">
                          <a16:creationId xmlns:a16="http://schemas.microsoft.com/office/drawing/2014/main" id="{FF9D0875-460E-DE4F-AE10-399B2E04D2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26" name="Group 1325">
                    <a:extLst>
                      <a:ext uri="{FF2B5EF4-FFF2-40B4-BE49-F238E27FC236}">
                        <a16:creationId xmlns:a16="http://schemas.microsoft.com/office/drawing/2014/main" id="{D9435E7A-F775-9C41-898F-0EF52C497DA5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6200000" flipH="1">
                    <a:off x="7327495" y="1218795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354" name="Freeform 1353">
                      <a:extLst>
                        <a:ext uri="{FF2B5EF4-FFF2-40B4-BE49-F238E27FC236}">
                          <a16:creationId xmlns:a16="http://schemas.microsoft.com/office/drawing/2014/main" id="{3E664BB5-4892-A243-8A0C-9886BB38C6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355" name="Oval 1354">
                      <a:extLst>
                        <a:ext uri="{FF2B5EF4-FFF2-40B4-BE49-F238E27FC236}">
                          <a16:creationId xmlns:a16="http://schemas.microsoft.com/office/drawing/2014/main" id="{1D7C59EC-DEC5-ED4E-B6ED-F6DD94732A7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27" name="Group 1326">
                    <a:extLst>
                      <a:ext uri="{FF2B5EF4-FFF2-40B4-BE49-F238E27FC236}">
                        <a16:creationId xmlns:a16="http://schemas.microsoft.com/office/drawing/2014/main" id="{8B446544-E72D-4849-BCAE-A712D7CC7722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5486910" flipH="1">
                    <a:off x="7317700" y="1080179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352" name="Freeform 1351">
                      <a:extLst>
                        <a:ext uri="{FF2B5EF4-FFF2-40B4-BE49-F238E27FC236}">
                          <a16:creationId xmlns:a16="http://schemas.microsoft.com/office/drawing/2014/main" id="{FCBE4DAA-8D84-1D4B-9493-B70CAA39B36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353" name="Oval 1352">
                      <a:extLst>
                        <a:ext uri="{FF2B5EF4-FFF2-40B4-BE49-F238E27FC236}">
                          <a16:creationId xmlns:a16="http://schemas.microsoft.com/office/drawing/2014/main" id="{65C52FAB-3286-E74F-A8FE-13C2942B82A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28" name="Group 1327">
                    <a:extLst>
                      <a:ext uri="{FF2B5EF4-FFF2-40B4-BE49-F238E27FC236}">
                        <a16:creationId xmlns:a16="http://schemas.microsoft.com/office/drawing/2014/main" id="{07CB800A-BE09-084F-BF49-52F7B1A4CF3C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0281267" flipH="1">
                    <a:off x="7086473" y="914893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350" name="Freeform 1349">
                      <a:extLst>
                        <a:ext uri="{FF2B5EF4-FFF2-40B4-BE49-F238E27FC236}">
                          <a16:creationId xmlns:a16="http://schemas.microsoft.com/office/drawing/2014/main" id="{E7C10603-9E58-2D4A-8BFB-E9FEAD99DA5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351" name="Oval 1350">
                      <a:extLst>
                        <a:ext uri="{FF2B5EF4-FFF2-40B4-BE49-F238E27FC236}">
                          <a16:creationId xmlns:a16="http://schemas.microsoft.com/office/drawing/2014/main" id="{370E9334-70E1-E94C-9E07-FA76C675D2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29" name="Group 1328">
                    <a:extLst>
                      <a:ext uri="{FF2B5EF4-FFF2-40B4-BE49-F238E27FC236}">
                        <a16:creationId xmlns:a16="http://schemas.microsoft.com/office/drawing/2014/main" id="{6556D662-4F95-B540-BC7D-10270A7DC830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4793368" flipH="1">
                    <a:off x="6802693" y="1245804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348" name="Freeform 1347">
                      <a:extLst>
                        <a:ext uri="{FF2B5EF4-FFF2-40B4-BE49-F238E27FC236}">
                          <a16:creationId xmlns:a16="http://schemas.microsoft.com/office/drawing/2014/main" id="{A371AB6A-656F-2344-9BFF-3481AAB890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349" name="Oval 1348">
                      <a:extLst>
                        <a:ext uri="{FF2B5EF4-FFF2-40B4-BE49-F238E27FC236}">
                          <a16:creationId xmlns:a16="http://schemas.microsoft.com/office/drawing/2014/main" id="{99126973-A95E-274A-A44E-8C7C1F9642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30" name="Group 1329">
                    <a:extLst>
                      <a:ext uri="{FF2B5EF4-FFF2-40B4-BE49-F238E27FC236}">
                        <a16:creationId xmlns:a16="http://schemas.microsoft.com/office/drawing/2014/main" id="{26D2AD7E-899B-6448-AF02-9DA94E717463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6710921" flipH="1">
                    <a:off x="6834224" y="1067348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346" name="Freeform 1345">
                      <a:extLst>
                        <a:ext uri="{FF2B5EF4-FFF2-40B4-BE49-F238E27FC236}">
                          <a16:creationId xmlns:a16="http://schemas.microsoft.com/office/drawing/2014/main" id="{37BCED19-B241-EB4C-9781-34D56729169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347" name="Oval 1346">
                      <a:extLst>
                        <a:ext uri="{FF2B5EF4-FFF2-40B4-BE49-F238E27FC236}">
                          <a16:creationId xmlns:a16="http://schemas.microsoft.com/office/drawing/2014/main" id="{42BC7B60-142F-E840-A160-80A593D7AB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31" name="Group 1330">
                    <a:extLst>
                      <a:ext uri="{FF2B5EF4-FFF2-40B4-BE49-F238E27FC236}">
                        <a16:creationId xmlns:a16="http://schemas.microsoft.com/office/drawing/2014/main" id="{41442687-9CDE-1B4A-9CA5-0B945F88A02E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8949426" flipH="1">
                    <a:off x="6939326" y="955354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344" name="Freeform 1343">
                      <a:extLst>
                        <a:ext uri="{FF2B5EF4-FFF2-40B4-BE49-F238E27FC236}">
                          <a16:creationId xmlns:a16="http://schemas.microsoft.com/office/drawing/2014/main" id="{E622F0AA-3B72-2046-AF11-2C287C7AC3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345" name="Oval 1344">
                      <a:extLst>
                        <a:ext uri="{FF2B5EF4-FFF2-40B4-BE49-F238E27FC236}">
                          <a16:creationId xmlns:a16="http://schemas.microsoft.com/office/drawing/2014/main" id="{451E39F1-0DD4-B64B-B11F-26E00BDA04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32" name="Group 1331">
                    <a:extLst>
                      <a:ext uri="{FF2B5EF4-FFF2-40B4-BE49-F238E27FC236}">
                        <a16:creationId xmlns:a16="http://schemas.microsoft.com/office/drawing/2014/main" id="{43FDE120-89FD-B14B-9426-98F0F0115DAA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2105372" flipH="1">
                    <a:off x="7234488" y="957659"/>
                    <a:ext cx="186126" cy="50416"/>
                    <a:chOff x="2207329" y="2750502"/>
                    <a:chExt cx="647663" cy="159088"/>
                  </a:xfrm>
                </p:grpSpPr>
                <p:sp>
                  <p:nvSpPr>
                    <p:cNvPr id="1342" name="Freeform 1341">
                      <a:extLst>
                        <a:ext uri="{FF2B5EF4-FFF2-40B4-BE49-F238E27FC236}">
                          <a16:creationId xmlns:a16="http://schemas.microsoft.com/office/drawing/2014/main" id="{4ADD7E27-1603-2343-B41B-29511E1985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343" name="Oval 1342">
                      <a:extLst>
                        <a:ext uri="{FF2B5EF4-FFF2-40B4-BE49-F238E27FC236}">
                          <a16:creationId xmlns:a16="http://schemas.microsoft.com/office/drawing/2014/main" id="{8B9E0F11-5F70-9C40-B68B-E1F4CB2B6D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33" name="Group 1332">
                    <a:extLst>
                      <a:ext uri="{FF2B5EF4-FFF2-40B4-BE49-F238E27FC236}">
                        <a16:creationId xmlns:a16="http://schemas.microsoft.com/office/drawing/2014/main" id="{90D8C7AC-2FA5-194B-9343-30B0CE8E8800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8743081" flipH="1">
                    <a:off x="7204199" y="1423409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340" name="Freeform 1339">
                      <a:extLst>
                        <a:ext uri="{FF2B5EF4-FFF2-40B4-BE49-F238E27FC236}">
                          <a16:creationId xmlns:a16="http://schemas.microsoft.com/office/drawing/2014/main" id="{9048E29A-ED88-7D44-ACE7-73D65B33CC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341" name="Oval 1340">
                      <a:extLst>
                        <a:ext uri="{FF2B5EF4-FFF2-40B4-BE49-F238E27FC236}">
                          <a16:creationId xmlns:a16="http://schemas.microsoft.com/office/drawing/2014/main" id="{27082CC8-FE1D-7445-BBFC-AB2414FE90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34" name="Group 1333">
                    <a:extLst>
                      <a:ext uri="{FF2B5EF4-FFF2-40B4-BE49-F238E27FC236}">
                        <a16:creationId xmlns:a16="http://schemas.microsoft.com/office/drawing/2014/main" id="{B4F7B8F1-0782-C346-8D22-2963BC5D3CEB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20879769" flipH="1">
                    <a:off x="7086256" y="1483385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338" name="Freeform 1337">
                      <a:extLst>
                        <a:ext uri="{FF2B5EF4-FFF2-40B4-BE49-F238E27FC236}">
                          <a16:creationId xmlns:a16="http://schemas.microsoft.com/office/drawing/2014/main" id="{F1AD2BF4-7C2E-334D-BFE1-B229E29D34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339" name="Oval 1338">
                      <a:extLst>
                        <a:ext uri="{FF2B5EF4-FFF2-40B4-BE49-F238E27FC236}">
                          <a16:creationId xmlns:a16="http://schemas.microsoft.com/office/drawing/2014/main" id="{6546E0DA-E244-8943-9DBE-D8736E8EE4C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35" name="Group 1334">
                    <a:extLst>
                      <a:ext uri="{FF2B5EF4-FFF2-40B4-BE49-F238E27FC236}">
                        <a16:creationId xmlns:a16="http://schemas.microsoft.com/office/drawing/2014/main" id="{505D1E63-E7DC-254D-B399-40CE05E291F3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901548" flipH="1">
                    <a:off x="6972285" y="1460249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336" name="Freeform 1335">
                      <a:extLst>
                        <a:ext uri="{FF2B5EF4-FFF2-40B4-BE49-F238E27FC236}">
                          <a16:creationId xmlns:a16="http://schemas.microsoft.com/office/drawing/2014/main" id="{229580C1-13B4-4E4A-A50D-E4289D1937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337" name="Oval 1336">
                      <a:extLst>
                        <a:ext uri="{FF2B5EF4-FFF2-40B4-BE49-F238E27FC236}">
                          <a16:creationId xmlns:a16="http://schemas.microsoft.com/office/drawing/2014/main" id="{8EB5EC06-F9A2-4B40-867F-D77EF7852B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</p:grpSp>
            <p:grpSp>
              <p:nvGrpSpPr>
                <p:cNvPr id="1360" name="Group 1359">
                  <a:extLst>
                    <a:ext uri="{FF2B5EF4-FFF2-40B4-BE49-F238E27FC236}">
                      <a16:creationId xmlns:a16="http://schemas.microsoft.com/office/drawing/2014/main" id="{5FD50A87-FDD1-6542-9A49-DEA745E76A50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>
                <a:xfrm>
                  <a:off x="6844145" y="712032"/>
                  <a:ext cx="110837" cy="121312"/>
                  <a:chOff x="6872896" y="914893"/>
                  <a:chExt cx="570521" cy="624439"/>
                </a:xfrm>
              </p:grpSpPr>
              <p:sp>
                <p:nvSpPr>
                  <p:cNvPr id="1361" name="Freeform 1360">
                    <a:extLst>
                      <a:ext uri="{FF2B5EF4-FFF2-40B4-BE49-F238E27FC236}">
                        <a16:creationId xmlns:a16="http://schemas.microsoft.com/office/drawing/2014/main" id="{C85AC75D-4A03-E84D-A4C5-0A197CEEEF73}"/>
                      </a:ext>
                    </a:extLst>
                  </p:cNvPr>
                  <p:cNvSpPr/>
                  <p:nvPr/>
                </p:nvSpPr>
                <p:spPr>
                  <a:xfrm>
                    <a:off x="6903272" y="1198928"/>
                    <a:ext cx="119141" cy="112934"/>
                  </a:xfrm>
                  <a:custGeom>
                    <a:avLst/>
                    <a:gdLst>
                      <a:gd name="connsiteX0" fmla="*/ 326571 w 326571"/>
                      <a:gd name="connsiteY0" fmla="*/ 0 h 381000"/>
                      <a:gd name="connsiteX1" fmla="*/ 244928 w 326571"/>
                      <a:gd name="connsiteY1" fmla="*/ 244929 h 381000"/>
                      <a:gd name="connsiteX2" fmla="*/ 244928 w 326571"/>
                      <a:gd name="connsiteY2" fmla="*/ 244929 h 381000"/>
                      <a:gd name="connsiteX3" fmla="*/ 99785 w 326571"/>
                      <a:gd name="connsiteY3" fmla="*/ 371929 h 381000"/>
                      <a:gd name="connsiteX4" fmla="*/ 36285 w 326571"/>
                      <a:gd name="connsiteY4" fmla="*/ 381000 h 381000"/>
                      <a:gd name="connsiteX5" fmla="*/ 0 w 326571"/>
                      <a:gd name="connsiteY5" fmla="*/ 36286 h 381000"/>
                      <a:gd name="connsiteX6" fmla="*/ 145142 w 326571"/>
                      <a:gd name="connsiteY6" fmla="*/ 72572 h 381000"/>
                      <a:gd name="connsiteX7" fmla="*/ 326571 w 326571"/>
                      <a:gd name="connsiteY7" fmla="*/ 0 h 381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326571" h="381000">
                        <a:moveTo>
                          <a:pt x="326571" y="0"/>
                        </a:moveTo>
                        <a:lnTo>
                          <a:pt x="244928" y="244929"/>
                        </a:lnTo>
                        <a:lnTo>
                          <a:pt x="244928" y="244929"/>
                        </a:lnTo>
                        <a:lnTo>
                          <a:pt x="99785" y="371929"/>
                        </a:lnTo>
                        <a:lnTo>
                          <a:pt x="36285" y="381000"/>
                        </a:lnTo>
                        <a:lnTo>
                          <a:pt x="0" y="36286"/>
                        </a:lnTo>
                        <a:lnTo>
                          <a:pt x="145142" y="72572"/>
                        </a:lnTo>
                        <a:lnTo>
                          <a:pt x="32657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62" name="Oval 1361">
                    <a:extLst>
                      <a:ext uri="{FF2B5EF4-FFF2-40B4-BE49-F238E27FC236}">
                        <a16:creationId xmlns:a16="http://schemas.microsoft.com/office/drawing/2014/main" id="{ED8DA8B8-41D4-6541-9810-8E2F195718DC}"/>
                      </a:ext>
                    </a:extLst>
                  </p:cNvPr>
                  <p:cNvSpPr/>
                  <p:nvPr/>
                </p:nvSpPr>
                <p:spPr>
                  <a:xfrm rot="17934475">
                    <a:off x="6929275" y="12332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63" name="Freeform 1362">
                    <a:extLst>
                      <a:ext uri="{FF2B5EF4-FFF2-40B4-BE49-F238E27FC236}">
                        <a16:creationId xmlns:a16="http://schemas.microsoft.com/office/drawing/2014/main" id="{3166CE3D-7ADB-1D4D-A5C2-C990A28111AC}"/>
                      </a:ext>
                    </a:extLst>
                  </p:cNvPr>
                  <p:cNvSpPr/>
                  <p:nvPr/>
                </p:nvSpPr>
                <p:spPr>
                  <a:xfrm>
                    <a:off x="6906582" y="1271528"/>
                    <a:ext cx="102594" cy="83356"/>
                  </a:xfrm>
                  <a:custGeom>
                    <a:avLst/>
                    <a:gdLst>
                      <a:gd name="connsiteX0" fmla="*/ 281214 w 281214"/>
                      <a:gd name="connsiteY0" fmla="*/ 163285 h 281214"/>
                      <a:gd name="connsiteX1" fmla="*/ 244929 w 281214"/>
                      <a:gd name="connsiteY1" fmla="*/ 263071 h 281214"/>
                      <a:gd name="connsiteX2" fmla="*/ 136071 w 281214"/>
                      <a:gd name="connsiteY2" fmla="*/ 272143 h 281214"/>
                      <a:gd name="connsiteX3" fmla="*/ 36286 w 281214"/>
                      <a:gd name="connsiteY3" fmla="*/ 281214 h 281214"/>
                      <a:gd name="connsiteX4" fmla="*/ 0 w 281214"/>
                      <a:gd name="connsiteY4" fmla="*/ 117928 h 281214"/>
                      <a:gd name="connsiteX5" fmla="*/ 90714 w 281214"/>
                      <a:gd name="connsiteY5" fmla="*/ 163285 h 281214"/>
                      <a:gd name="connsiteX6" fmla="*/ 254000 w 281214"/>
                      <a:gd name="connsiteY6" fmla="*/ 0 h 281214"/>
                      <a:gd name="connsiteX7" fmla="*/ 281214 w 281214"/>
                      <a:gd name="connsiteY7" fmla="*/ 163285 h 28121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81214" h="281214">
                        <a:moveTo>
                          <a:pt x="281214" y="163285"/>
                        </a:moveTo>
                        <a:lnTo>
                          <a:pt x="244929" y="263071"/>
                        </a:lnTo>
                        <a:lnTo>
                          <a:pt x="136071" y="272143"/>
                        </a:lnTo>
                        <a:lnTo>
                          <a:pt x="36286" y="281214"/>
                        </a:lnTo>
                        <a:lnTo>
                          <a:pt x="0" y="117928"/>
                        </a:lnTo>
                        <a:lnTo>
                          <a:pt x="90714" y="163285"/>
                        </a:lnTo>
                        <a:lnTo>
                          <a:pt x="254000" y="0"/>
                        </a:lnTo>
                        <a:lnTo>
                          <a:pt x="281214" y="16328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64" name="Oval 1363">
                    <a:extLst>
                      <a:ext uri="{FF2B5EF4-FFF2-40B4-BE49-F238E27FC236}">
                        <a16:creationId xmlns:a16="http://schemas.microsoft.com/office/drawing/2014/main" id="{8F9DDC9B-DBD0-7F4B-9472-F26C0A74272B}"/>
                      </a:ext>
                    </a:extLst>
                  </p:cNvPr>
                  <p:cNvSpPr/>
                  <p:nvPr/>
                </p:nvSpPr>
                <p:spPr>
                  <a:xfrm>
                    <a:off x="6955360" y="1302581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65" name="Freeform 1364">
                    <a:extLst>
                      <a:ext uri="{FF2B5EF4-FFF2-40B4-BE49-F238E27FC236}">
                        <a16:creationId xmlns:a16="http://schemas.microsoft.com/office/drawing/2014/main" id="{BA66E5CC-DAE9-1A4B-BE0F-0C06FB9DBE9F}"/>
                      </a:ext>
                    </a:extLst>
                  </p:cNvPr>
                  <p:cNvSpPr/>
                  <p:nvPr/>
                </p:nvSpPr>
                <p:spPr>
                  <a:xfrm>
                    <a:off x="6924675" y="1355725"/>
                    <a:ext cx="107950" cy="82550"/>
                  </a:xfrm>
                  <a:custGeom>
                    <a:avLst/>
                    <a:gdLst>
                      <a:gd name="connsiteX0" fmla="*/ 0 w 107950"/>
                      <a:gd name="connsiteY0" fmla="*/ 6350 h 82550"/>
                      <a:gd name="connsiteX1" fmla="*/ 76200 w 107950"/>
                      <a:gd name="connsiteY1" fmla="*/ 0 h 82550"/>
                      <a:gd name="connsiteX2" fmla="*/ 107950 w 107950"/>
                      <a:gd name="connsiteY2" fmla="*/ 28575 h 82550"/>
                      <a:gd name="connsiteX3" fmla="*/ 63500 w 107950"/>
                      <a:gd name="connsiteY3" fmla="*/ 82550 h 82550"/>
                      <a:gd name="connsiteX4" fmla="*/ 0 w 107950"/>
                      <a:gd name="connsiteY4" fmla="*/ 6350 h 82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7950" h="82550">
                        <a:moveTo>
                          <a:pt x="0" y="6350"/>
                        </a:moveTo>
                        <a:lnTo>
                          <a:pt x="76200" y="0"/>
                        </a:lnTo>
                        <a:lnTo>
                          <a:pt x="107950" y="28575"/>
                        </a:lnTo>
                        <a:lnTo>
                          <a:pt x="63500" y="82550"/>
                        </a:lnTo>
                        <a:lnTo>
                          <a:pt x="0" y="6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66" name="Freeform 1365">
                    <a:extLst>
                      <a:ext uri="{FF2B5EF4-FFF2-40B4-BE49-F238E27FC236}">
                        <a16:creationId xmlns:a16="http://schemas.microsoft.com/office/drawing/2014/main" id="{606A7889-8ABD-B346-B027-73C35B50AC82}"/>
                      </a:ext>
                    </a:extLst>
                  </p:cNvPr>
                  <p:cNvSpPr/>
                  <p:nvPr/>
                </p:nvSpPr>
                <p:spPr>
                  <a:xfrm>
                    <a:off x="7000875" y="1384300"/>
                    <a:ext cx="111125" cy="95250"/>
                  </a:xfrm>
                  <a:custGeom>
                    <a:avLst/>
                    <a:gdLst>
                      <a:gd name="connsiteX0" fmla="*/ 0 w 111125"/>
                      <a:gd name="connsiteY0" fmla="*/ 57150 h 95250"/>
                      <a:gd name="connsiteX1" fmla="*/ 44450 w 111125"/>
                      <a:gd name="connsiteY1" fmla="*/ 0 h 95250"/>
                      <a:gd name="connsiteX2" fmla="*/ 107950 w 111125"/>
                      <a:gd name="connsiteY2" fmla="*/ 34925 h 95250"/>
                      <a:gd name="connsiteX3" fmla="*/ 111125 w 111125"/>
                      <a:gd name="connsiteY3" fmla="*/ 95250 h 95250"/>
                      <a:gd name="connsiteX4" fmla="*/ 0 w 111125"/>
                      <a:gd name="connsiteY4" fmla="*/ 57150 h 95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1125" h="95250">
                        <a:moveTo>
                          <a:pt x="0" y="57150"/>
                        </a:moveTo>
                        <a:lnTo>
                          <a:pt x="44450" y="0"/>
                        </a:lnTo>
                        <a:lnTo>
                          <a:pt x="107950" y="34925"/>
                        </a:lnTo>
                        <a:lnTo>
                          <a:pt x="111125" y="95250"/>
                        </a:lnTo>
                        <a:lnTo>
                          <a:pt x="0" y="571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67" name="Freeform 1366">
                    <a:extLst>
                      <a:ext uri="{FF2B5EF4-FFF2-40B4-BE49-F238E27FC236}">
                        <a16:creationId xmlns:a16="http://schemas.microsoft.com/office/drawing/2014/main" id="{767FC000-5B2B-694D-B56D-D831A101C663}"/>
                      </a:ext>
                    </a:extLst>
                  </p:cNvPr>
                  <p:cNvSpPr/>
                  <p:nvPr/>
                </p:nvSpPr>
                <p:spPr>
                  <a:xfrm>
                    <a:off x="7113126" y="1402667"/>
                    <a:ext cx="119524" cy="104775"/>
                  </a:xfrm>
                  <a:custGeom>
                    <a:avLst/>
                    <a:gdLst>
                      <a:gd name="connsiteX0" fmla="*/ 0 w 98425"/>
                      <a:gd name="connsiteY0" fmla="*/ 15875 h 104775"/>
                      <a:gd name="connsiteX1" fmla="*/ 3175 w 98425"/>
                      <a:gd name="connsiteY1" fmla="*/ 79375 h 104775"/>
                      <a:gd name="connsiteX2" fmla="*/ 47625 w 98425"/>
                      <a:gd name="connsiteY2" fmla="*/ 104775 h 104775"/>
                      <a:gd name="connsiteX3" fmla="*/ 82550 w 98425"/>
                      <a:gd name="connsiteY3" fmla="*/ 92075 h 104775"/>
                      <a:gd name="connsiteX4" fmla="*/ 98425 w 98425"/>
                      <a:gd name="connsiteY4" fmla="*/ 0 h 104775"/>
                      <a:gd name="connsiteX5" fmla="*/ 50800 w 98425"/>
                      <a:gd name="connsiteY5" fmla="*/ 31750 h 104775"/>
                      <a:gd name="connsiteX6" fmla="*/ 0 w 98425"/>
                      <a:gd name="connsiteY6" fmla="*/ 15875 h 104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98425" h="104775">
                        <a:moveTo>
                          <a:pt x="0" y="15875"/>
                        </a:moveTo>
                        <a:lnTo>
                          <a:pt x="3175" y="79375"/>
                        </a:lnTo>
                        <a:lnTo>
                          <a:pt x="47625" y="104775"/>
                        </a:lnTo>
                        <a:lnTo>
                          <a:pt x="82550" y="92075"/>
                        </a:lnTo>
                        <a:lnTo>
                          <a:pt x="98425" y="0"/>
                        </a:lnTo>
                        <a:lnTo>
                          <a:pt x="50800" y="31750"/>
                        </a:lnTo>
                        <a:lnTo>
                          <a:pt x="0" y="1587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68" name="Freeform 1367">
                    <a:extLst>
                      <a:ext uri="{FF2B5EF4-FFF2-40B4-BE49-F238E27FC236}">
                        <a16:creationId xmlns:a16="http://schemas.microsoft.com/office/drawing/2014/main" id="{3955F097-8063-9948-9FD2-BAAC9BB529AD}"/>
                      </a:ext>
                    </a:extLst>
                  </p:cNvPr>
                  <p:cNvSpPr/>
                  <p:nvPr/>
                </p:nvSpPr>
                <p:spPr>
                  <a:xfrm rot="584825">
                    <a:off x="7229475" y="1365250"/>
                    <a:ext cx="107950" cy="133350"/>
                  </a:xfrm>
                  <a:custGeom>
                    <a:avLst/>
                    <a:gdLst>
                      <a:gd name="connsiteX0" fmla="*/ 3175 w 107950"/>
                      <a:gd name="connsiteY0" fmla="*/ 133350 h 133350"/>
                      <a:gd name="connsiteX1" fmla="*/ 107950 w 107950"/>
                      <a:gd name="connsiteY1" fmla="*/ 19050 h 133350"/>
                      <a:gd name="connsiteX2" fmla="*/ 34925 w 107950"/>
                      <a:gd name="connsiteY2" fmla="*/ 0 h 133350"/>
                      <a:gd name="connsiteX3" fmla="*/ 34925 w 107950"/>
                      <a:gd name="connsiteY3" fmla="*/ 38100 h 133350"/>
                      <a:gd name="connsiteX4" fmla="*/ 34925 w 107950"/>
                      <a:gd name="connsiteY4" fmla="*/ 38100 h 133350"/>
                      <a:gd name="connsiteX5" fmla="*/ 0 w 107950"/>
                      <a:gd name="connsiteY5" fmla="*/ 50800 h 133350"/>
                      <a:gd name="connsiteX6" fmla="*/ 3175 w 107950"/>
                      <a:gd name="connsiteY6" fmla="*/ 133350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7950" h="133350">
                        <a:moveTo>
                          <a:pt x="3175" y="133350"/>
                        </a:moveTo>
                        <a:lnTo>
                          <a:pt x="107950" y="19050"/>
                        </a:lnTo>
                        <a:lnTo>
                          <a:pt x="34925" y="0"/>
                        </a:lnTo>
                        <a:lnTo>
                          <a:pt x="34925" y="38100"/>
                        </a:lnTo>
                        <a:lnTo>
                          <a:pt x="34925" y="38100"/>
                        </a:lnTo>
                        <a:lnTo>
                          <a:pt x="0" y="50800"/>
                        </a:lnTo>
                        <a:lnTo>
                          <a:pt x="3175" y="133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69" name="Freeform 1368">
                    <a:extLst>
                      <a:ext uri="{FF2B5EF4-FFF2-40B4-BE49-F238E27FC236}">
                        <a16:creationId xmlns:a16="http://schemas.microsoft.com/office/drawing/2014/main" id="{F688C2AA-4857-4E42-BC43-DFC1D12DB9CE}"/>
                      </a:ext>
                    </a:extLst>
                  </p:cNvPr>
                  <p:cNvSpPr/>
                  <p:nvPr/>
                </p:nvSpPr>
                <p:spPr>
                  <a:xfrm rot="555843">
                    <a:off x="7288992" y="1268177"/>
                    <a:ext cx="99588" cy="123949"/>
                  </a:xfrm>
                  <a:custGeom>
                    <a:avLst/>
                    <a:gdLst>
                      <a:gd name="connsiteX0" fmla="*/ 72428 w 99588"/>
                      <a:gd name="connsiteY0" fmla="*/ 144855 h 144855"/>
                      <a:gd name="connsiteX1" fmla="*/ 99588 w 99588"/>
                      <a:gd name="connsiteY1" fmla="*/ 58847 h 144855"/>
                      <a:gd name="connsiteX2" fmla="*/ 31687 w 99588"/>
                      <a:gd name="connsiteY2" fmla="*/ 0 h 144855"/>
                      <a:gd name="connsiteX3" fmla="*/ 31687 w 99588"/>
                      <a:gd name="connsiteY3" fmla="*/ 104115 h 144855"/>
                      <a:gd name="connsiteX4" fmla="*/ 0 w 99588"/>
                      <a:gd name="connsiteY4" fmla="*/ 126748 h 144855"/>
                      <a:gd name="connsiteX5" fmla="*/ 72428 w 99588"/>
                      <a:gd name="connsiteY5" fmla="*/ 144855 h 1448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99588" h="144855">
                        <a:moveTo>
                          <a:pt x="72428" y="144855"/>
                        </a:moveTo>
                        <a:lnTo>
                          <a:pt x="99588" y="58847"/>
                        </a:lnTo>
                        <a:lnTo>
                          <a:pt x="31687" y="0"/>
                        </a:lnTo>
                        <a:lnTo>
                          <a:pt x="31687" y="104115"/>
                        </a:lnTo>
                        <a:lnTo>
                          <a:pt x="0" y="126748"/>
                        </a:lnTo>
                        <a:lnTo>
                          <a:pt x="72428" y="14485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70" name="Freeform 1369">
                    <a:extLst>
                      <a:ext uri="{FF2B5EF4-FFF2-40B4-BE49-F238E27FC236}">
                        <a16:creationId xmlns:a16="http://schemas.microsoft.com/office/drawing/2014/main" id="{554F1405-4D78-AD41-9AE9-56E736D7DBAA}"/>
                      </a:ext>
                    </a:extLst>
                  </p:cNvPr>
                  <p:cNvSpPr/>
                  <p:nvPr/>
                </p:nvSpPr>
                <p:spPr>
                  <a:xfrm rot="18779690">
                    <a:off x="7119166" y="963653"/>
                    <a:ext cx="134742" cy="86990"/>
                  </a:xfrm>
                  <a:custGeom>
                    <a:avLst/>
                    <a:gdLst>
                      <a:gd name="connsiteX0" fmla="*/ 0 w 107950"/>
                      <a:gd name="connsiteY0" fmla="*/ 6350 h 82550"/>
                      <a:gd name="connsiteX1" fmla="*/ 76200 w 107950"/>
                      <a:gd name="connsiteY1" fmla="*/ 0 h 82550"/>
                      <a:gd name="connsiteX2" fmla="*/ 107950 w 107950"/>
                      <a:gd name="connsiteY2" fmla="*/ 28575 h 82550"/>
                      <a:gd name="connsiteX3" fmla="*/ 63500 w 107950"/>
                      <a:gd name="connsiteY3" fmla="*/ 82550 h 82550"/>
                      <a:gd name="connsiteX4" fmla="*/ 0 w 107950"/>
                      <a:gd name="connsiteY4" fmla="*/ 6350 h 825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7950" h="82550">
                        <a:moveTo>
                          <a:pt x="0" y="6350"/>
                        </a:moveTo>
                        <a:lnTo>
                          <a:pt x="76200" y="0"/>
                        </a:lnTo>
                        <a:lnTo>
                          <a:pt x="107950" y="28575"/>
                        </a:lnTo>
                        <a:lnTo>
                          <a:pt x="63500" y="82550"/>
                        </a:lnTo>
                        <a:lnTo>
                          <a:pt x="0" y="635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71" name="Freeform 1370">
                    <a:extLst>
                      <a:ext uri="{FF2B5EF4-FFF2-40B4-BE49-F238E27FC236}">
                        <a16:creationId xmlns:a16="http://schemas.microsoft.com/office/drawing/2014/main" id="{B8087218-479B-EA4D-9A73-E9ABEBD69307}"/>
                      </a:ext>
                    </a:extLst>
                  </p:cNvPr>
                  <p:cNvSpPr/>
                  <p:nvPr/>
                </p:nvSpPr>
                <p:spPr>
                  <a:xfrm rot="797154">
                    <a:off x="7242175" y="1050028"/>
                    <a:ext cx="152400" cy="101232"/>
                  </a:xfrm>
                  <a:custGeom>
                    <a:avLst/>
                    <a:gdLst>
                      <a:gd name="connsiteX0" fmla="*/ 73025 w 152400"/>
                      <a:gd name="connsiteY0" fmla="*/ 63500 h 63500"/>
                      <a:gd name="connsiteX1" fmla="*/ 136525 w 152400"/>
                      <a:gd name="connsiteY1" fmla="*/ 50800 h 63500"/>
                      <a:gd name="connsiteX2" fmla="*/ 136525 w 152400"/>
                      <a:gd name="connsiteY2" fmla="*/ 50800 h 63500"/>
                      <a:gd name="connsiteX3" fmla="*/ 136525 w 152400"/>
                      <a:gd name="connsiteY3" fmla="*/ 50800 h 63500"/>
                      <a:gd name="connsiteX4" fmla="*/ 152400 w 152400"/>
                      <a:gd name="connsiteY4" fmla="*/ 19050 h 63500"/>
                      <a:gd name="connsiteX5" fmla="*/ 0 w 152400"/>
                      <a:gd name="connsiteY5" fmla="*/ 0 h 63500"/>
                      <a:gd name="connsiteX6" fmla="*/ 73025 w 152400"/>
                      <a:gd name="connsiteY6" fmla="*/ 63500 h 635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52400" h="63500">
                        <a:moveTo>
                          <a:pt x="73025" y="63500"/>
                        </a:moveTo>
                        <a:lnTo>
                          <a:pt x="136525" y="50800"/>
                        </a:lnTo>
                        <a:lnTo>
                          <a:pt x="136525" y="50800"/>
                        </a:lnTo>
                        <a:lnTo>
                          <a:pt x="136525" y="50800"/>
                        </a:lnTo>
                        <a:lnTo>
                          <a:pt x="152400" y="19050"/>
                        </a:lnTo>
                        <a:lnTo>
                          <a:pt x="0" y="0"/>
                        </a:lnTo>
                        <a:lnTo>
                          <a:pt x="73025" y="6350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72" name="Freeform 1371">
                    <a:extLst>
                      <a:ext uri="{FF2B5EF4-FFF2-40B4-BE49-F238E27FC236}">
                        <a16:creationId xmlns:a16="http://schemas.microsoft.com/office/drawing/2014/main" id="{317C2359-310A-9D41-BFD2-460EDA56B564}"/>
                      </a:ext>
                    </a:extLst>
                  </p:cNvPr>
                  <p:cNvSpPr/>
                  <p:nvPr/>
                </p:nvSpPr>
                <p:spPr>
                  <a:xfrm>
                    <a:off x="7318375" y="1209675"/>
                    <a:ext cx="88900" cy="114300"/>
                  </a:xfrm>
                  <a:custGeom>
                    <a:avLst/>
                    <a:gdLst>
                      <a:gd name="connsiteX0" fmla="*/ 19050 w 88900"/>
                      <a:gd name="connsiteY0" fmla="*/ 53975 h 114300"/>
                      <a:gd name="connsiteX1" fmla="*/ 82550 w 88900"/>
                      <a:gd name="connsiteY1" fmla="*/ 114300 h 114300"/>
                      <a:gd name="connsiteX2" fmla="*/ 88900 w 88900"/>
                      <a:gd name="connsiteY2" fmla="*/ 25400 h 114300"/>
                      <a:gd name="connsiteX3" fmla="*/ 0 w 88900"/>
                      <a:gd name="connsiteY3" fmla="*/ 0 h 114300"/>
                      <a:gd name="connsiteX4" fmla="*/ 19050 w 88900"/>
                      <a:gd name="connsiteY4" fmla="*/ 53975 h 114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88900" h="114300">
                        <a:moveTo>
                          <a:pt x="19050" y="53975"/>
                        </a:moveTo>
                        <a:lnTo>
                          <a:pt x="82550" y="114300"/>
                        </a:lnTo>
                        <a:lnTo>
                          <a:pt x="88900" y="25400"/>
                        </a:lnTo>
                        <a:lnTo>
                          <a:pt x="0" y="0"/>
                        </a:lnTo>
                        <a:lnTo>
                          <a:pt x="19050" y="53975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73" name="Freeform 1372">
                    <a:extLst>
                      <a:ext uri="{FF2B5EF4-FFF2-40B4-BE49-F238E27FC236}">
                        <a16:creationId xmlns:a16="http://schemas.microsoft.com/office/drawing/2014/main" id="{AC813A64-0632-6A49-A079-6009F2571498}"/>
                      </a:ext>
                    </a:extLst>
                  </p:cNvPr>
                  <p:cNvSpPr/>
                  <p:nvPr/>
                </p:nvSpPr>
                <p:spPr>
                  <a:xfrm>
                    <a:off x="7302500" y="1099333"/>
                    <a:ext cx="104775" cy="127000"/>
                  </a:xfrm>
                  <a:custGeom>
                    <a:avLst/>
                    <a:gdLst>
                      <a:gd name="connsiteX0" fmla="*/ 0 w 104775"/>
                      <a:gd name="connsiteY0" fmla="*/ 50800 h 127000"/>
                      <a:gd name="connsiteX1" fmla="*/ 9525 w 104775"/>
                      <a:gd name="connsiteY1" fmla="*/ 98425 h 127000"/>
                      <a:gd name="connsiteX2" fmla="*/ 104775 w 104775"/>
                      <a:gd name="connsiteY2" fmla="*/ 127000 h 127000"/>
                      <a:gd name="connsiteX3" fmla="*/ 85725 w 104775"/>
                      <a:gd name="connsiteY3" fmla="*/ 0 h 127000"/>
                      <a:gd name="connsiteX4" fmla="*/ 73025 w 104775"/>
                      <a:gd name="connsiteY4" fmla="*/ 50800 h 127000"/>
                      <a:gd name="connsiteX5" fmla="*/ 0 w 104775"/>
                      <a:gd name="connsiteY5" fmla="*/ 50800 h 127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04775" h="127000">
                        <a:moveTo>
                          <a:pt x="0" y="50800"/>
                        </a:moveTo>
                        <a:lnTo>
                          <a:pt x="9525" y="98425"/>
                        </a:lnTo>
                        <a:lnTo>
                          <a:pt x="104775" y="127000"/>
                        </a:lnTo>
                        <a:lnTo>
                          <a:pt x="85725" y="0"/>
                        </a:lnTo>
                        <a:lnTo>
                          <a:pt x="73025" y="50800"/>
                        </a:lnTo>
                        <a:lnTo>
                          <a:pt x="0" y="5080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74" name="Freeform 1373">
                    <a:extLst>
                      <a:ext uri="{FF2B5EF4-FFF2-40B4-BE49-F238E27FC236}">
                        <a16:creationId xmlns:a16="http://schemas.microsoft.com/office/drawing/2014/main" id="{DE6672B5-BABA-4843-9A81-EE9B4E8B0B9F}"/>
                      </a:ext>
                    </a:extLst>
                  </p:cNvPr>
                  <p:cNvSpPr/>
                  <p:nvPr/>
                </p:nvSpPr>
                <p:spPr>
                  <a:xfrm>
                    <a:off x="6906228" y="1099595"/>
                    <a:ext cx="119605" cy="119605"/>
                  </a:xfrm>
                  <a:custGeom>
                    <a:avLst/>
                    <a:gdLst>
                      <a:gd name="connsiteX0" fmla="*/ 0 w 119605"/>
                      <a:gd name="connsiteY0" fmla="*/ 88739 h 119605"/>
                      <a:gd name="connsiteX1" fmla="*/ 54015 w 119605"/>
                      <a:gd name="connsiteY1" fmla="*/ 119605 h 119605"/>
                      <a:gd name="connsiteX2" fmla="*/ 119605 w 119605"/>
                      <a:gd name="connsiteY2" fmla="*/ 84881 h 119605"/>
                      <a:gd name="connsiteX3" fmla="*/ 119605 w 119605"/>
                      <a:gd name="connsiteY3" fmla="*/ 0 h 119605"/>
                      <a:gd name="connsiteX4" fmla="*/ 65590 w 119605"/>
                      <a:gd name="connsiteY4" fmla="*/ 50157 h 119605"/>
                      <a:gd name="connsiteX5" fmla="*/ 0 w 119605"/>
                      <a:gd name="connsiteY5" fmla="*/ 34724 h 119605"/>
                      <a:gd name="connsiteX6" fmla="*/ 0 w 119605"/>
                      <a:gd name="connsiteY6" fmla="*/ 88739 h 1196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19605" h="119605">
                        <a:moveTo>
                          <a:pt x="0" y="88739"/>
                        </a:moveTo>
                        <a:lnTo>
                          <a:pt x="54015" y="119605"/>
                        </a:lnTo>
                        <a:lnTo>
                          <a:pt x="119605" y="84881"/>
                        </a:lnTo>
                        <a:lnTo>
                          <a:pt x="119605" y="0"/>
                        </a:lnTo>
                        <a:lnTo>
                          <a:pt x="65590" y="50157"/>
                        </a:lnTo>
                        <a:lnTo>
                          <a:pt x="0" y="34724"/>
                        </a:lnTo>
                        <a:lnTo>
                          <a:pt x="0" y="88739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75" name="Freeform 1374">
                    <a:extLst>
                      <a:ext uri="{FF2B5EF4-FFF2-40B4-BE49-F238E27FC236}">
                        <a16:creationId xmlns:a16="http://schemas.microsoft.com/office/drawing/2014/main" id="{0DF3E1DE-6DB6-CA47-8B6C-EB94D562C5E9}"/>
                      </a:ext>
                    </a:extLst>
                  </p:cNvPr>
                  <p:cNvSpPr/>
                  <p:nvPr/>
                </p:nvSpPr>
                <p:spPr>
                  <a:xfrm>
                    <a:off x="6910086" y="1018572"/>
                    <a:ext cx="115747" cy="135038"/>
                  </a:xfrm>
                  <a:custGeom>
                    <a:avLst/>
                    <a:gdLst>
                      <a:gd name="connsiteX0" fmla="*/ 115747 w 115747"/>
                      <a:gd name="connsiteY0" fmla="*/ 69448 h 135038"/>
                      <a:gd name="connsiteX1" fmla="*/ 57873 w 115747"/>
                      <a:gd name="connsiteY1" fmla="*/ 135038 h 135038"/>
                      <a:gd name="connsiteX2" fmla="*/ 0 w 115747"/>
                      <a:gd name="connsiteY2" fmla="*/ 108031 h 135038"/>
                      <a:gd name="connsiteX3" fmla="*/ 73306 w 115747"/>
                      <a:gd name="connsiteY3" fmla="*/ 0 h 135038"/>
                      <a:gd name="connsiteX4" fmla="*/ 115747 w 115747"/>
                      <a:gd name="connsiteY4" fmla="*/ 69448 h 13503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5747" h="135038">
                        <a:moveTo>
                          <a:pt x="115747" y="69448"/>
                        </a:moveTo>
                        <a:lnTo>
                          <a:pt x="57873" y="135038"/>
                        </a:lnTo>
                        <a:lnTo>
                          <a:pt x="0" y="108031"/>
                        </a:lnTo>
                        <a:lnTo>
                          <a:pt x="73306" y="0"/>
                        </a:lnTo>
                        <a:lnTo>
                          <a:pt x="115747" y="69448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76" name="Freeform 1375">
                    <a:extLst>
                      <a:ext uri="{FF2B5EF4-FFF2-40B4-BE49-F238E27FC236}">
                        <a16:creationId xmlns:a16="http://schemas.microsoft.com/office/drawing/2014/main" id="{A5B26F83-8CEE-3B4E-A1AE-6D289B6FDA0F}"/>
                      </a:ext>
                    </a:extLst>
                  </p:cNvPr>
                  <p:cNvSpPr/>
                  <p:nvPr/>
                </p:nvSpPr>
                <p:spPr>
                  <a:xfrm>
                    <a:off x="6979534" y="952982"/>
                    <a:ext cx="100715" cy="123463"/>
                  </a:xfrm>
                  <a:custGeom>
                    <a:avLst/>
                    <a:gdLst>
                      <a:gd name="connsiteX0" fmla="*/ 54015 w 104172"/>
                      <a:gd name="connsiteY0" fmla="*/ 123463 h 123463"/>
                      <a:gd name="connsiteX1" fmla="*/ 104172 w 104172"/>
                      <a:gd name="connsiteY1" fmla="*/ 88739 h 123463"/>
                      <a:gd name="connsiteX2" fmla="*/ 50157 w 104172"/>
                      <a:gd name="connsiteY2" fmla="*/ 0 h 123463"/>
                      <a:gd name="connsiteX3" fmla="*/ 0 w 104172"/>
                      <a:gd name="connsiteY3" fmla="*/ 61731 h 123463"/>
                      <a:gd name="connsiteX4" fmla="*/ 54015 w 104172"/>
                      <a:gd name="connsiteY4" fmla="*/ 123463 h 12346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04172" h="123463">
                        <a:moveTo>
                          <a:pt x="54015" y="123463"/>
                        </a:moveTo>
                        <a:lnTo>
                          <a:pt x="104172" y="88739"/>
                        </a:lnTo>
                        <a:lnTo>
                          <a:pt x="50157" y="0"/>
                        </a:lnTo>
                        <a:lnTo>
                          <a:pt x="0" y="61731"/>
                        </a:lnTo>
                        <a:lnTo>
                          <a:pt x="54015" y="123463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77" name="Freeform 1376">
                    <a:extLst>
                      <a:ext uri="{FF2B5EF4-FFF2-40B4-BE49-F238E27FC236}">
                        <a16:creationId xmlns:a16="http://schemas.microsoft.com/office/drawing/2014/main" id="{AEC4A4AB-802F-D743-8EF2-1F5208EC27D6}"/>
                      </a:ext>
                    </a:extLst>
                  </p:cNvPr>
                  <p:cNvSpPr/>
                  <p:nvPr/>
                </p:nvSpPr>
                <p:spPr>
                  <a:xfrm>
                    <a:off x="7037406" y="942409"/>
                    <a:ext cx="127322" cy="88650"/>
                  </a:xfrm>
                  <a:custGeom>
                    <a:avLst/>
                    <a:gdLst>
                      <a:gd name="connsiteX0" fmla="*/ 61732 w 196770"/>
                      <a:gd name="connsiteY0" fmla="*/ 81023 h 81023"/>
                      <a:gd name="connsiteX1" fmla="*/ 142755 w 196770"/>
                      <a:gd name="connsiteY1" fmla="*/ 77165 h 81023"/>
                      <a:gd name="connsiteX2" fmla="*/ 196770 w 196770"/>
                      <a:gd name="connsiteY2" fmla="*/ 0 h 81023"/>
                      <a:gd name="connsiteX3" fmla="*/ 0 w 196770"/>
                      <a:gd name="connsiteY3" fmla="*/ 19291 h 81023"/>
                      <a:gd name="connsiteX4" fmla="*/ 61732 w 196770"/>
                      <a:gd name="connsiteY4" fmla="*/ 81023 h 810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96770" h="81023">
                        <a:moveTo>
                          <a:pt x="61732" y="81023"/>
                        </a:moveTo>
                        <a:lnTo>
                          <a:pt x="142755" y="77165"/>
                        </a:lnTo>
                        <a:lnTo>
                          <a:pt x="196770" y="0"/>
                        </a:lnTo>
                        <a:lnTo>
                          <a:pt x="0" y="19291"/>
                        </a:lnTo>
                        <a:lnTo>
                          <a:pt x="61732" y="81023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78" name="Freeform 1377">
                    <a:extLst>
                      <a:ext uri="{FF2B5EF4-FFF2-40B4-BE49-F238E27FC236}">
                        <a16:creationId xmlns:a16="http://schemas.microsoft.com/office/drawing/2014/main" id="{0122A5C2-6D6E-E246-8BC5-0ECE20F787F7}"/>
                      </a:ext>
                    </a:extLst>
                  </p:cNvPr>
                  <p:cNvSpPr/>
                  <p:nvPr/>
                </p:nvSpPr>
                <p:spPr>
                  <a:xfrm>
                    <a:off x="7232650" y="930704"/>
                    <a:ext cx="155575" cy="151972"/>
                  </a:xfrm>
                  <a:custGeom>
                    <a:avLst/>
                    <a:gdLst>
                      <a:gd name="connsiteX0" fmla="*/ 0 w 155575"/>
                      <a:gd name="connsiteY0" fmla="*/ 0 h 123825"/>
                      <a:gd name="connsiteX1" fmla="*/ 3175 w 155575"/>
                      <a:gd name="connsiteY1" fmla="*/ 73025 h 123825"/>
                      <a:gd name="connsiteX2" fmla="*/ 155575 w 155575"/>
                      <a:gd name="connsiteY2" fmla="*/ 123825 h 123825"/>
                      <a:gd name="connsiteX3" fmla="*/ 155575 w 155575"/>
                      <a:gd name="connsiteY3" fmla="*/ 76200 h 123825"/>
                      <a:gd name="connsiteX4" fmla="*/ 73025 w 155575"/>
                      <a:gd name="connsiteY4" fmla="*/ 57150 h 123825"/>
                      <a:gd name="connsiteX5" fmla="*/ 0 w 155575"/>
                      <a:gd name="connsiteY5" fmla="*/ 0 h 1238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55575" h="123825">
                        <a:moveTo>
                          <a:pt x="0" y="0"/>
                        </a:moveTo>
                        <a:lnTo>
                          <a:pt x="3175" y="73025"/>
                        </a:lnTo>
                        <a:lnTo>
                          <a:pt x="155575" y="123825"/>
                        </a:lnTo>
                        <a:lnTo>
                          <a:pt x="155575" y="76200"/>
                        </a:lnTo>
                        <a:lnTo>
                          <a:pt x="73025" y="5715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12000">
                        <a:srgbClr val="3366FF"/>
                      </a:gs>
                      <a:gs pos="100000">
                        <a:srgbClr val="7E89FF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rgbClr val="0000FF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79" name="Oval 1378">
                    <a:extLst>
                      <a:ext uri="{FF2B5EF4-FFF2-40B4-BE49-F238E27FC236}">
                        <a16:creationId xmlns:a16="http://schemas.microsoft.com/office/drawing/2014/main" id="{CEC46B84-0799-CF43-944A-D0BFFC6D3B00}"/>
                      </a:ext>
                    </a:extLst>
                  </p:cNvPr>
                  <p:cNvSpPr/>
                  <p:nvPr/>
                </p:nvSpPr>
                <p:spPr>
                  <a:xfrm>
                    <a:off x="6964200" y="136655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80" name="Oval 1379">
                    <a:extLst>
                      <a:ext uri="{FF2B5EF4-FFF2-40B4-BE49-F238E27FC236}">
                        <a16:creationId xmlns:a16="http://schemas.microsoft.com/office/drawing/2014/main" id="{6727F84C-6F32-DF46-B5C5-6130C7429A8F}"/>
                      </a:ext>
                    </a:extLst>
                  </p:cNvPr>
                  <p:cNvSpPr/>
                  <p:nvPr/>
                </p:nvSpPr>
                <p:spPr>
                  <a:xfrm>
                    <a:off x="7043575" y="141418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81" name="Oval 1380">
                    <a:extLst>
                      <a:ext uri="{FF2B5EF4-FFF2-40B4-BE49-F238E27FC236}">
                        <a16:creationId xmlns:a16="http://schemas.microsoft.com/office/drawing/2014/main" id="{C910C8D3-435B-154F-802B-D8F4FC230403}"/>
                      </a:ext>
                    </a:extLst>
                  </p:cNvPr>
                  <p:cNvSpPr/>
                  <p:nvPr/>
                </p:nvSpPr>
                <p:spPr>
                  <a:xfrm>
                    <a:off x="7145175" y="144593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82" name="Oval 1381">
                    <a:extLst>
                      <a:ext uri="{FF2B5EF4-FFF2-40B4-BE49-F238E27FC236}">
                        <a16:creationId xmlns:a16="http://schemas.microsoft.com/office/drawing/2014/main" id="{926A69F1-D8F6-5046-B77B-350822509842}"/>
                      </a:ext>
                    </a:extLst>
                  </p:cNvPr>
                  <p:cNvSpPr/>
                  <p:nvPr/>
                </p:nvSpPr>
                <p:spPr>
                  <a:xfrm>
                    <a:off x="7253125" y="140148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83" name="Oval 1382">
                    <a:extLst>
                      <a:ext uri="{FF2B5EF4-FFF2-40B4-BE49-F238E27FC236}">
                        <a16:creationId xmlns:a16="http://schemas.microsoft.com/office/drawing/2014/main" id="{54EB107F-CB05-2C40-9A88-F15CB47970D8}"/>
                      </a:ext>
                    </a:extLst>
                  </p:cNvPr>
                  <p:cNvSpPr/>
                  <p:nvPr/>
                </p:nvSpPr>
                <p:spPr>
                  <a:xfrm rot="18993069">
                    <a:off x="7326150" y="13221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84" name="Oval 1383">
                    <a:extLst>
                      <a:ext uri="{FF2B5EF4-FFF2-40B4-BE49-F238E27FC236}">
                        <a16:creationId xmlns:a16="http://schemas.microsoft.com/office/drawing/2014/main" id="{3DC87B44-CB66-D047-9FDC-904D943DB596}"/>
                      </a:ext>
                    </a:extLst>
                  </p:cNvPr>
                  <p:cNvSpPr/>
                  <p:nvPr/>
                </p:nvSpPr>
                <p:spPr>
                  <a:xfrm rot="2232246">
                    <a:off x="7345200" y="123638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85" name="Oval 1384">
                    <a:extLst>
                      <a:ext uri="{FF2B5EF4-FFF2-40B4-BE49-F238E27FC236}">
                        <a16:creationId xmlns:a16="http://schemas.microsoft.com/office/drawing/2014/main" id="{074AD1FD-D838-8B46-A0F0-127B666FAF3D}"/>
                      </a:ext>
                    </a:extLst>
                  </p:cNvPr>
                  <p:cNvSpPr/>
                  <p:nvPr/>
                </p:nvSpPr>
                <p:spPr>
                  <a:xfrm>
                    <a:off x="7335675" y="11570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86" name="Oval 1385">
                    <a:extLst>
                      <a:ext uri="{FF2B5EF4-FFF2-40B4-BE49-F238E27FC236}">
                        <a16:creationId xmlns:a16="http://schemas.microsoft.com/office/drawing/2014/main" id="{F7149A1F-3D4E-A246-8197-5A9F0366642D}"/>
                      </a:ext>
                    </a:extLst>
                  </p:cNvPr>
                  <p:cNvSpPr/>
                  <p:nvPr/>
                </p:nvSpPr>
                <p:spPr>
                  <a:xfrm rot="1337636">
                    <a:off x="7303925" y="108715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87" name="Oval 1386">
                    <a:extLst>
                      <a:ext uri="{FF2B5EF4-FFF2-40B4-BE49-F238E27FC236}">
                        <a16:creationId xmlns:a16="http://schemas.microsoft.com/office/drawing/2014/main" id="{AACDCE9B-75A1-6147-906C-72871B03408A}"/>
                      </a:ext>
                    </a:extLst>
                  </p:cNvPr>
                  <p:cNvSpPr/>
                  <p:nvPr/>
                </p:nvSpPr>
                <p:spPr>
                  <a:xfrm>
                    <a:off x="6945150" y="1153833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88" name="Oval 1387">
                    <a:extLst>
                      <a:ext uri="{FF2B5EF4-FFF2-40B4-BE49-F238E27FC236}">
                        <a16:creationId xmlns:a16="http://schemas.microsoft.com/office/drawing/2014/main" id="{207D1D2B-407C-DE48-81AE-DC6C16C86491}"/>
                      </a:ext>
                    </a:extLst>
                  </p:cNvPr>
                  <p:cNvSpPr/>
                  <p:nvPr/>
                </p:nvSpPr>
                <p:spPr>
                  <a:xfrm rot="18493236">
                    <a:off x="6948325" y="1068108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89" name="Oval 1388">
                    <a:extLst>
                      <a:ext uri="{FF2B5EF4-FFF2-40B4-BE49-F238E27FC236}">
                        <a16:creationId xmlns:a16="http://schemas.microsoft.com/office/drawing/2014/main" id="{8F36EA7B-585A-7946-8995-91E883957116}"/>
                      </a:ext>
                    </a:extLst>
                  </p:cNvPr>
                  <p:cNvSpPr/>
                  <p:nvPr/>
                </p:nvSpPr>
                <p:spPr>
                  <a:xfrm rot="18493236">
                    <a:off x="7002300" y="1001652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90" name="Oval 1389">
                    <a:extLst>
                      <a:ext uri="{FF2B5EF4-FFF2-40B4-BE49-F238E27FC236}">
                        <a16:creationId xmlns:a16="http://schemas.microsoft.com/office/drawing/2014/main" id="{1C73131E-F193-E943-BCB3-A2147AD821F2}"/>
                      </a:ext>
                    </a:extLst>
                  </p:cNvPr>
                  <p:cNvSpPr/>
                  <p:nvPr/>
                </p:nvSpPr>
                <p:spPr>
                  <a:xfrm rot="18493236">
                    <a:off x="7164225" y="969902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91" name="Oval 1390">
                    <a:extLst>
                      <a:ext uri="{FF2B5EF4-FFF2-40B4-BE49-F238E27FC236}">
                        <a16:creationId xmlns:a16="http://schemas.microsoft.com/office/drawing/2014/main" id="{5084DE25-9CC3-0D4E-98CF-56586EA5FA87}"/>
                      </a:ext>
                    </a:extLst>
                  </p:cNvPr>
                  <p:cNvSpPr/>
                  <p:nvPr/>
                </p:nvSpPr>
                <p:spPr>
                  <a:xfrm rot="21424914">
                    <a:off x="7284749" y="1006227"/>
                    <a:ext cx="45719" cy="4571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sp>
                <p:nvSpPr>
                  <p:cNvPr id="1392" name="Oval 1391">
                    <a:extLst>
                      <a:ext uri="{FF2B5EF4-FFF2-40B4-BE49-F238E27FC236}">
                        <a16:creationId xmlns:a16="http://schemas.microsoft.com/office/drawing/2014/main" id="{7354B9C6-8808-C545-95DF-00C241519402}"/>
                      </a:ext>
                    </a:extLst>
                  </p:cNvPr>
                  <p:cNvSpPr/>
                  <p:nvPr/>
                </p:nvSpPr>
                <p:spPr>
                  <a:xfrm rot="20631436">
                    <a:off x="7075325" y="973077"/>
                    <a:ext cx="50039" cy="406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tx1">
                          <a:lumMod val="50000"/>
                          <a:lumOff val="50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  <p:grpSp>
                <p:nvGrpSpPr>
                  <p:cNvPr id="1393" name="Group 1392">
                    <a:extLst>
                      <a:ext uri="{FF2B5EF4-FFF2-40B4-BE49-F238E27FC236}">
                        <a16:creationId xmlns:a16="http://schemas.microsoft.com/office/drawing/2014/main" id="{C79321D8-1E2D-6548-8416-D60A2711109B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2806198" flipH="1">
                    <a:off x="6833334" y="1369286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427" name="Freeform 1426">
                      <a:extLst>
                        <a:ext uri="{FF2B5EF4-FFF2-40B4-BE49-F238E27FC236}">
                          <a16:creationId xmlns:a16="http://schemas.microsoft.com/office/drawing/2014/main" id="{74F7864B-062E-F34E-8B81-AD4887316B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428" name="Oval 1427">
                      <a:extLst>
                        <a:ext uri="{FF2B5EF4-FFF2-40B4-BE49-F238E27FC236}">
                          <a16:creationId xmlns:a16="http://schemas.microsoft.com/office/drawing/2014/main" id="{C8D23F86-472D-C14D-A6B1-31C9F20C7C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94" name="Group 1393">
                    <a:extLst>
                      <a:ext uri="{FF2B5EF4-FFF2-40B4-BE49-F238E27FC236}">
                        <a16:creationId xmlns:a16="http://schemas.microsoft.com/office/drawing/2014/main" id="{A502B798-98A7-714B-A579-D75DED0D8F64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7733437" flipH="1">
                    <a:off x="7297634" y="1343795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425" name="Freeform 1424">
                      <a:extLst>
                        <a:ext uri="{FF2B5EF4-FFF2-40B4-BE49-F238E27FC236}">
                          <a16:creationId xmlns:a16="http://schemas.microsoft.com/office/drawing/2014/main" id="{12C7B65B-858B-FA40-BCAF-E30909F115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426" name="Oval 1425">
                      <a:extLst>
                        <a:ext uri="{FF2B5EF4-FFF2-40B4-BE49-F238E27FC236}">
                          <a16:creationId xmlns:a16="http://schemas.microsoft.com/office/drawing/2014/main" id="{3BE8F2F8-3DBD-3143-AEE9-70894E450F6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95" name="Group 1394">
                    <a:extLst>
                      <a:ext uri="{FF2B5EF4-FFF2-40B4-BE49-F238E27FC236}">
                        <a16:creationId xmlns:a16="http://schemas.microsoft.com/office/drawing/2014/main" id="{521344DA-C85B-D74E-A521-5DB8F03FA680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6200000" flipH="1">
                    <a:off x="7327495" y="1218795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423" name="Freeform 1422">
                      <a:extLst>
                        <a:ext uri="{FF2B5EF4-FFF2-40B4-BE49-F238E27FC236}">
                          <a16:creationId xmlns:a16="http://schemas.microsoft.com/office/drawing/2014/main" id="{C71D6033-9CDD-2D4B-BB71-2201FAB91FE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424" name="Oval 1423">
                      <a:extLst>
                        <a:ext uri="{FF2B5EF4-FFF2-40B4-BE49-F238E27FC236}">
                          <a16:creationId xmlns:a16="http://schemas.microsoft.com/office/drawing/2014/main" id="{4E913FC4-4851-9244-90D2-0CB3C678BD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96" name="Group 1395">
                    <a:extLst>
                      <a:ext uri="{FF2B5EF4-FFF2-40B4-BE49-F238E27FC236}">
                        <a16:creationId xmlns:a16="http://schemas.microsoft.com/office/drawing/2014/main" id="{8F04F552-0546-094A-9D38-5A48FF2D4AB4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5486910" flipH="1">
                    <a:off x="7317700" y="1080179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421" name="Freeform 1420">
                      <a:extLst>
                        <a:ext uri="{FF2B5EF4-FFF2-40B4-BE49-F238E27FC236}">
                          <a16:creationId xmlns:a16="http://schemas.microsoft.com/office/drawing/2014/main" id="{AAF755E5-45F2-5749-B0C1-8B15DB690D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422" name="Oval 1421">
                      <a:extLst>
                        <a:ext uri="{FF2B5EF4-FFF2-40B4-BE49-F238E27FC236}">
                          <a16:creationId xmlns:a16="http://schemas.microsoft.com/office/drawing/2014/main" id="{B1044D1C-2773-374C-8382-8240EE6364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97" name="Group 1396">
                    <a:extLst>
                      <a:ext uri="{FF2B5EF4-FFF2-40B4-BE49-F238E27FC236}">
                        <a16:creationId xmlns:a16="http://schemas.microsoft.com/office/drawing/2014/main" id="{326E2616-4690-4C41-82EA-33CAA76948DC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0281267" flipH="1">
                    <a:off x="7086473" y="914893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419" name="Freeform 1418">
                      <a:extLst>
                        <a:ext uri="{FF2B5EF4-FFF2-40B4-BE49-F238E27FC236}">
                          <a16:creationId xmlns:a16="http://schemas.microsoft.com/office/drawing/2014/main" id="{5406AFED-806A-2B43-8FAE-A3D273F61F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420" name="Oval 1419">
                      <a:extLst>
                        <a:ext uri="{FF2B5EF4-FFF2-40B4-BE49-F238E27FC236}">
                          <a16:creationId xmlns:a16="http://schemas.microsoft.com/office/drawing/2014/main" id="{90B2BDB4-DA17-7245-87B3-9B73B44BEB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98" name="Group 1397">
                    <a:extLst>
                      <a:ext uri="{FF2B5EF4-FFF2-40B4-BE49-F238E27FC236}">
                        <a16:creationId xmlns:a16="http://schemas.microsoft.com/office/drawing/2014/main" id="{4BE6252A-0FA4-3A41-8671-DBD8B52EB2EA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4793368" flipH="1">
                    <a:off x="6802693" y="1245804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417" name="Freeform 1416">
                      <a:extLst>
                        <a:ext uri="{FF2B5EF4-FFF2-40B4-BE49-F238E27FC236}">
                          <a16:creationId xmlns:a16="http://schemas.microsoft.com/office/drawing/2014/main" id="{9854280A-F8FD-A343-B7AB-EE067262D3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418" name="Oval 1417">
                      <a:extLst>
                        <a:ext uri="{FF2B5EF4-FFF2-40B4-BE49-F238E27FC236}">
                          <a16:creationId xmlns:a16="http://schemas.microsoft.com/office/drawing/2014/main" id="{033D7CA3-6F62-AF42-BC36-0F32F0B512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399" name="Group 1398">
                    <a:extLst>
                      <a:ext uri="{FF2B5EF4-FFF2-40B4-BE49-F238E27FC236}">
                        <a16:creationId xmlns:a16="http://schemas.microsoft.com/office/drawing/2014/main" id="{DB430307-89AB-444F-803A-AB3B99F92B48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6710921" flipH="1">
                    <a:off x="6834224" y="1067348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415" name="Freeform 1414">
                      <a:extLst>
                        <a:ext uri="{FF2B5EF4-FFF2-40B4-BE49-F238E27FC236}">
                          <a16:creationId xmlns:a16="http://schemas.microsoft.com/office/drawing/2014/main" id="{70035D4F-E2FD-4847-93E6-B301F8134C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416" name="Oval 1415">
                      <a:extLst>
                        <a:ext uri="{FF2B5EF4-FFF2-40B4-BE49-F238E27FC236}">
                          <a16:creationId xmlns:a16="http://schemas.microsoft.com/office/drawing/2014/main" id="{199F81D3-107B-0644-9690-BB67DA0F3E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400" name="Group 1399">
                    <a:extLst>
                      <a:ext uri="{FF2B5EF4-FFF2-40B4-BE49-F238E27FC236}">
                        <a16:creationId xmlns:a16="http://schemas.microsoft.com/office/drawing/2014/main" id="{A7F4A752-8370-5247-8111-51D3781B3EE4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8949426" flipH="1">
                    <a:off x="6939326" y="955354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413" name="Freeform 1412">
                      <a:extLst>
                        <a:ext uri="{FF2B5EF4-FFF2-40B4-BE49-F238E27FC236}">
                          <a16:creationId xmlns:a16="http://schemas.microsoft.com/office/drawing/2014/main" id="{4751A909-9C5B-4248-9C04-DFC8B4BB623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414" name="Oval 1413">
                      <a:extLst>
                        <a:ext uri="{FF2B5EF4-FFF2-40B4-BE49-F238E27FC236}">
                          <a16:creationId xmlns:a16="http://schemas.microsoft.com/office/drawing/2014/main" id="{A5915E4E-F0D7-9442-88AB-FD527E0A9A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401" name="Group 1400">
                    <a:extLst>
                      <a:ext uri="{FF2B5EF4-FFF2-40B4-BE49-F238E27FC236}">
                        <a16:creationId xmlns:a16="http://schemas.microsoft.com/office/drawing/2014/main" id="{5B1F8455-3627-7243-8F5E-8EE0C3674563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2105372" flipH="1">
                    <a:off x="7234488" y="957659"/>
                    <a:ext cx="186126" cy="50416"/>
                    <a:chOff x="2207329" y="2750502"/>
                    <a:chExt cx="647663" cy="159088"/>
                  </a:xfrm>
                </p:grpSpPr>
                <p:sp>
                  <p:nvSpPr>
                    <p:cNvPr id="1411" name="Freeform 1410">
                      <a:extLst>
                        <a:ext uri="{FF2B5EF4-FFF2-40B4-BE49-F238E27FC236}">
                          <a16:creationId xmlns:a16="http://schemas.microsoft.com/office/drawing/2014/main" id="{02D6FF3C-B6BE-6045-B841-F5262BB731D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412" name="Oval 1411">
                      <a:extLst>
                        <a:ext uri="{FF2B5EF4-FFF2-40B4-BE49-F238E27FC236}">
                          <a16:creationId xmlns:a16="http://schemas.microsoft.com/office/drawing/2014/main" id="{39866B3A-B237-A040-AE09-B8C348B70C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402" name="Group 1401">
                    <a:extLst>
                      <a:ext uri="{FF2B5EF4-FFF2-40B4-BE49-F238E27FC236}">
                        <a16:creationId xmlns:a16="http://schemas.microsoft.com/office/drawing/2014/main" id="{BFC9043E-77EE-C24E-B629-583098E0BD9D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18743081" flipH="1">
                    <a:off x="7204199" y="1423409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409" name="Freeform 1408">
                      <a:extLst>
                        <a:ext uri="{FF2B5EF4-FFF2-40B4-BE49-F238E27FC236}">
                          <a16:creationId xmlns:a16="http://schemas.microsoft.com/office/drawing/2014/main" id="{6D15913E-F599-2749-9CB6-2FBAA22F87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410" name="Oval 1409">
                      <a:extLst>
                        <a:ext uri="{FF2B5EF4-FFF2-40B4-BE49-F238E27FC236}">
                          <a16:creationId xmlns:a16="http://schemas.microsoft.com/office/drawing/2014/main" id="{2B375BAE-6B78-6D4A-A466-73744D2227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403" name="Group 1402">
                    <a:extLst>
                      <a:ext uri="{FF2B5EF4-FFF2-40B4-BE49-F238E27FC236}">
                        <a16:creationId xmlns:a16="http://schemas.microsoft.com/office/drawing/2014/main" id="{D5CA5DBA-B457-FC40-89FB-C03C8C9F707F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20879769" flipH="1">
                    <a:off x="7086256" y="1483385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407" name="Freeform 1406">
                      <a:extLst>
                        <a:ext uri="{FF2B5EF4-FFF2-40B4-BE49-F238E27FC236}">
                          <a16:creationId xmlns:a16="http://schemas.microsoft.com/office/drawing/2014/main" id="{0A295C76-12E3-BB44-84D2-D97678BE7D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408" name="Oval 1407">
                      <a:extLst>
                        <a:ext uri="{FF2B5EF4-FFF2-40B4-BE49-F238E27FC236}">
                          <a16:creationId xmlns:a16="http://schemas.microsoft.com/office/drawing/2014/main" id="{607132FA-72A1-EB4F-A3B6-3CB55BB241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  <p:grpSp>
                <p:nvGrpSpPr>
                  <p:cNvPr id="1404" name="Group 1403">
                    <a:extLst>
                      <a:ext uri="{FF2B5EF4-FFF2-40B4-BE49-F238E27FC236}">
                        <a16:creationId xmlns:a16="http://schemas.microsoft.com/office/drawing/2014/main" id="{39F8BCA2-80A5-B24B-ADCF-76596977143F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>
                  <a:xfrm rot="901548" flipH="1">
                    <a:off x="6972285" y="1460249"/>
                    <a:ext cx="186126" cy="45719"/>
                    <a:chOff x="2207329" y="2750502"/>
                    <a:chExt cx="647663" cy="159088"/>
                  </a:xfrm>
                </p:grpSpPr>
                <p:sp>
                  <p:nvSpPr>
                    <p:cNvPr id="1405" name="Freeform 1404">
                      <a:extLst>
                        <a:ext uri="{FF2B5EF4-FFF2-40B4-BE49-F238E27FC236}">
                          <a16:creationId xmlns:a16="http://schemas.microsoft.com/office/drawing/2014/main" id="{E9ABC257-F4D0-9D43-9563-F991D6F8D4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207329" y="2750502"/>
                      <a:ext cx="647663" cy="159088"/>
                    </a:xfrm>
                    <a:custGeom>
                      <a:avLst/>
                      <a:gdLst>
                        <a:gd name="connsiteX0" fmla="*/ 390071 w 390071"/>
                        <a:gd name="connsiteY0" fmla="*/ 0 h 117928"/>
                        <a:gd name="connsiteX1" fmla="*/ 217714 w 390071"/>
                        <a:gd name="connsiteY1" fmla="*/ 117928 h 117928"/>
                        <a:gd name="connsiteX2" fmla="*/ 108857 w 390071"/>
                        <a:gd name="connsiteY2" fmla="*/ 108857 h 117928"/>
                        <a:gd name="connsiteX3" fmla="*/ 0 w 390071"/>
                        <a:gd name="connsiteY3" fmla="*/ 54428 h 117928"/>
                        <a:gd name="connsiteX4" fmla="*/ 181429 w 390071"/>
                        <a:gd name="connsiteY4" fmla="*/ 18143 h 117928"/>
                        <a:gd name="connsiteX5" fmla="*/ 390071 w 390071"/>
                        <a:gd name="connsiteY5" fmla="*/ 0 h 11792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</a:cxnLst>
                      <a:rect l="l" t="t" r="r" b="b"/>
                      <a:pathLst>
                        <a:path w="390071" h="117928">
                          <a:moveTo>
                            <a:pt x="390071" y="0"/>
                          </a:moveTo>
                          <a:lnTo>
                            <a:pt x="217714" y="117928"/>
                          </a:lnTo>
                          <a:lnTo>
                            <a:pt x="108857" y="108857"/>
                          </a:lnTo>
                          <a:lnTo>
                            <a:pt x="0" y="54428"/>
                          </a:lnTo>
                          <a:lnTo>
                            <a:pt x="181429" y="18143"/>
                          </a:lnTo>
                          <a:lnTo>
                            <a:pt x="390071" y="0"/>
                          </a:lnTo>
                          <a:close/>
                        </a:path>
                      </a:pathLst>
                    </a:custGeom>
                    <a:gradFill flip="none" rotWithShape="1">
                      <a:gsLst>
                        <a:gs pos="1000">
                          <a:srgbClr val="008000"/>
                        </a:gs>
                        <a:gs pos="89000">
                          <a:srgbClr val="1CFF5E"/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rgbClr val="008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  <p:sp>
                  <p:nvSpPr>
                    <p:cNvPr id="1406" name="Oval 1405">
                      <a:extLst>
                        <a:ext uri="{FF2B5EF4-FFF2-40B4-BE49-F238E27FC236}">
                          <a16:creationId xmlns:a16="http://schemas.microsoft.com/office/drawing/2014/main" id="{456CDB9A-4EF8-4C48-830F-38EA7F0AC7A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71203" y="2799158"/>
                      <a:ext cx="227736" cy="74011"/>
                    </a:xfrm>
                    <a:prstGeom prst="ellipse">
                      <a:avLst/>
                    </a:prstGeom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</a:gsLst>
                      <a:path path="shape">
                        <a:fillToRect l="50000" t="50000" r="50000" b="50000"/>
                      </a:path>
                      <a:tileRect/>
                    </a:gradFill>
                    <a:ln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400"/>
                    </a:p>
                  </p:txBody>
                </p:sp>
              </p:grpSp>
            </p:grpSp>
          </p:grpSp>
        </p:grpSp>
        <p:grpSp>
          <p:nvGrpSpPr>
            <p:cNvPr id="1647" name="Group 1646">
              <a:extLst>
                <a:ext uri="{FF2B5EF4-FFF2-40B4-BE49-F238E27FC236}">
                  <a16:creationId xmlns:a16="http://schemas.microsoft.com/office/drawing/2014/main" id="{4862FFB5-88B4-9D43-A388-49C6469CBC87}"/>
                </a:ext>
              </a:extLst>
            </p:cNvPr>
            <p:cNvGrpSpPr/>
            <p:nvPr/>
          </p:nvGrpSpPr>
          <p:grpSpPr>
            <a:xfrm>
              <a:off x="5204426" y="2137574"/>
              <a:ext cx="1915938" cy="1315760"/>
              <a:chOff x="5250920" y="2215064"/>
              <a:chExt cx="1915938" cy="1315760"/>
            </a:xfrm>
          </p:grpSpPr>
          <p:sp>
            <p:nvSpPr>
              <p:cNvPr id="1475" name="Donut 1474">
                <a:extLst>
                  <a:ext uri="{FF2B5EF4-FFF2-40B4-BE49-F238E27FC236}">
                    <a16:creationId xmlns:a16="http://schemas.microsoft.com/office/drawing/2014/main" id="{43F180F3-B550-5F4E-9DF8-A98E5AA8113B}"/>
                  </a:ext>
                </a:extLst>
              </p:cNvPr>
              <p:cNvSpPr/>
              <p:nvPr/>
            </p:nvSpPr>
            <p:spPr>
              <a:xfrm>
                <a:off x="5456423" y="2409616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440" name="Rectangle 1439">
                <a:extLst>
                  <a:ext uri="{FF2B5EF4-FFF2-40B4-BE49-F238E27FC236}">
                    <a16:creationId xmlns:a16="http://schemas.microsoft.com/office/drawing/2014/main" id="{B9E6EFA9-2226-8B44-A4E3-61F4E9FBD99B}"/>
                  </a:ext>
                </a:extLst>
              </p:cNvPr>
              <p:cNvSpPr/>
              <p:nvPr/>
            </p:nvSpPr>
            <p:spPr>
              <a:xfrm>
                <a:off x="5291550" y="2259903"/>
                <a:ext cx="1875308" cy="1270921"/>
              </a:xfrm>
              <a:prstGeom prst="rect">
                <a:avLst/>
              </a:prstGeom>
              <a:noFill/>
              <a:ln w="222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446" name="Oval 1445">
                <a:extLst>
                  <a:ext uri="{FF2B5EF4-FFF2-40B4-BE49-F238E27FC236}">
                    <a16:creationId xmlns:a16="http://schemas.microsoft.com/office/drawing/2014/main" id="{1904521E-3CBC-F74B-9C96-4618CC8333BE}"/>
                  </a:ext>
                </a:extLst>
              </p:cNvPr>
              <p:cNvSpPr/>
              <p:nvPr/>
            </p:nvSpPr>
            <p:spPr>
              <a:xfrm>
                <a:off x="5450254" y="2403570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465" name="TextBox 1464">
                <a:extLst>
                  <a:ext uri="{FF2B5EF4-FFF2-40B4-BE49-F238E27FC236}">
                    <a16:creationId xmlns:a16="http://schemas.microsoft.com/office/drawing/2014/main" id="{E0B17DCD-B93F-494D-A000-00DFEB573FDB}"/>
                  </a:ext>
                </a:extLst>
              </p:cNvPr>
              <p:cNvSpPr txBox="1"/>
              <p:nvPr/>
            </p:nvSpPr>
            <p:spPr>
              <a:xfrm>
                <a:off x="5442637" y="2215064"/>
                <a:ext cx="196235" cy="19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1</a:t>
                </a:r>
              </a:p>
            </p:txBody>
          </p:sp>
          <p:sp>
            <p:nvSpPr>
              <p:cNvPr id="1466" name="TextBox 1465">
                <a:extLst>
                  <a:ext uri="{FF2B5EF4-FFF2-40B4-BE49-F238E27FC236}">
                    <a16:creationId xmlns:a16="http://schemas.microsoft.com/office/drawing/2014/main" id="{3AF05C77-638B-5348-BA2B-BC249277ED98}"/>
                  </a:ext>
                </a:extLst>
              </p:cNvPr>
              <p:cNvSpPr txBox="1"/>
              <p:nvPr/>
            </p:nvSpPr>
            <p:spPr>
              <a:xfrm>
                <a:off x="5749965" y="2215064"/>
                <a:ext cx="196235" cy="19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2</a:t>
                </a:r>
              </a:p>
            </p:txBody>
          </p:sp>
          <p:sp>
            <p:nvSpPr>
              <p:cNvPr id="1467" name="TextBox 1466">
                <a:extLst>
                  <a:ext uri="{FF2B5EF4-FFF2-40B4-BE49-F238E27FC236}">
                    <a16:creationId xmlns:a16="http://schemas.microsoft.com/office/drawing/2014/main" id="{46F9BC23-B940-324F-B3EF-582C345DB19B}"/>
                  </a:ext>
                </a:extLst>
              </p:cNvPr>
              <p:cNvSpPr txBox="1"/>
              <p:nvPr/>
            </p:nvSpPr>
            <p:spPr>
              <a:xfrm>
                <a:off x="6035516" y="2215064"/>
                <a:ext cx="196235" cy="19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3</a:t>
                </a:r>
              </a:p>
            </p:txBody>
          </p:sp>
          <p:sp>
            <p:nvSpPr>
              <p:cNvPr id="1468" name="TextBox 1467">
                <a:extLst>
                  <a:ext uri="{FF2B5EF4-FFF2-40B4-BE49-F238E27FC236}">
                    <a16:creationId xmlns:a16="http://schemas.microsoft.com/office/drawing/2014/main" id="{B69F8313-D745-114A-BC5B-3D70B4247008}"/>
                  </a:ext>
                </a:extLst>
              </p:cNvPr>
              <p:cNvSpPr txBox="1"/>
              <p:nvPr/>
            </p:nvSpPr>
            <p:spPr>
              <a:xfrm>
                <a:off x="6303945" y="2215064"/>
                <a:ext cx="196235" cy="19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4</a:t>
                </a:r>
              </a:p>
            </p:txBody>
          </p:sp>
          <p:sp>
            <p:nvSpPr>
              <p:cNvPr id="1469" name="TextBox 1468">
                <a:extLst>
                  <a:ext uri="{FF2B5EF4-FFF2-40B4-BE49-F238E27FC236}">
                    <a16:creationId xmlns:a16="http://schemas.microsoft.com/office/drawing/2014/main" id="{48079D12-E373-4945-A93A-908121E2774B}"/>
                  </a:ext>
                </a:extLst>
              </p:cNvPr>
              <p:cNvSpPr txBox="1"/>
              <p:nvPr/>
            </p:nvSpPr>
            <p:spPr>
              <a:xfrm>
                <a:off x="6600740" y="2215064"/>
                <a:ext cx="196235" cy="19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5</a:t>
                </a:r>
              </a:p>
            </p:txBody>
          </p:sp>
          <p:sp>
            <p:nvSpPr>
              <p:cNvPr id="1470" name="TextBox 1469">
                <a:extLst>
                  <a:ext uri="{FF2B5EF4-FFF2-40B4-BE49-F238E27FC236}">
                    <a16:creationId xmlns:a16="http://schemas.microsoft.com/office/drawing/2014/main" id="{92C62E70-AAEC-FB4C-8F00-B75D34E92F63}"/>
                  </a:ext>
                </a:extLst>
              </p:cNvPr>
              <p:cNvSpPr txBox="1"/>
              <p:nvPr/>
            </p:nvSpPr>
            <p:spPr>
              <a:xfrm>
                <a:off x="6883681" y="2215064"/>
                <a:ext cx="196235" cy="19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6</a:t>
                </a:r>
              </a:p>
            </p:txBody>
          </p:sp>
          <p:sp>
            <p:nvSpPr>
              <p:cNvPr id="1471" name="TextBox 1470">
                <a:extLst>
                  <a:ext uri="{FF2B5EF4-FFF2-40B4-BE49-F238E27FC236}">
                    <a16:creationId xmlns:a16="http://schemas.microsoft.com/office/drawing/2014/main" id="{3A8AF13F-5AFF-844B-A47C-062E49307E26}"/>
                  </a:ext>
                </a:extLst>
              </p:cNvPr>
              <p:cNvSpPr txBox="1"/>
              <p:nvPr/>
            </p:nvSpPr>
            <p:spPr>
              <a:xfrm>
                <a:off x="5252336" y="2409827"/>
                <a:ext cx="203585" cy="19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A</a:t>
                </a:r>
              </a:p>
            </p:txBody>
          </p:sp>
          <p:sp>
            <p:nvSpPr>
              <p:cNvPr id="1472" name="TextBox 1471">
                <a:extLst>
                  <a:ext uri="{FF2B5EF4-FFF2-40B4-BE49-F238E27FC236}">
                    <a16:creationId xmlns:a16="http://schemas.microsoft.com/office/drawing/2014/main" id="{375933C5-91D9-1E43-8DE9-73F483124F2E}"/>
                  </a:ext>
                </a:extLst>
              </p:cNvPr>
              <p:cNvSpPr txBox="1"/>
              <p:nvPr/>
            </p:nvSpPr>
            <p:spPr>
              <a:xfrm>
                <a:off x="5251101" y="2687996"/>
                <a:ext cx="199909" cy="19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B</a:t>
                </a:r>
              </a:p>
            </p:txBody>
          </p:sp>
          <p:sp>
            <p:nvSpPr>
              <p:cNvPr id="1473" name="TextBox 1472">
                <a:extLst>
                  <a:ext uri="{FF2B5EF4-FFF2-40B4-BE49-F238E27FC236}">
                    <a16:creationId xmlns:a16="http://schemas.microsoft.com/office/drawing/2014/main" id="{BCFBD10C-2CC2-3C4D-8FA2-01FE8E96B2DB}"/>
                  </a:ext>
                </a:extLst>
              </p:cNvPr>
              <p:cNvSpPr txBox="1"/>
              <p:nvPr/>
            </p:nvSpPr>
            <p:spPr>
              <a:xfrm>
                <a:off x="5250920" y="2966166"/>
                <a:ext cx="198685" cy="19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C</a:t>
                </a:r>
              </a:p>
            </p:txBody>
          </p:sp>
          <p:sp>
            <p:nvSpPr>
              <p:cNvPr id="1474" name="TextBox 1473">
                <a:extLst>
                  <a:ext uri="{FF2B5EF4-FFF2-40B4-BE49-F238E27FC236}">
                    <a16:creationId xmlns:a16="http://schemas.microsoft.com/office/drawing/2014/main" id="{B5C462E8-FDFA-1E4E-A390-C1770094550E}"/>
                  </a:ext>
                </a:extLst>
              </p:cNvPr>
              <p:cNvSpPr txBox="1"/>
              <p:nvPr/>
            </p:nvSpPr>
            <p:spPr>
              <a:xfrm>
                <a:off x="5258320" y="3244684"/>
                <a:ext cx="207258" cy="19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D</a:t>
                </a:r>
              </a:p>
            </p:txBody>
          </p:sp>
          <p:sp>
            <p:nvSpPr>
              <p:cNvPr id="1476" name="Donut 1475">
                <a:extLst>
                  <a:ext uri="{FF2B5EF4-FFF2-40B4-BE49-F238E27FC236}">
                    <a16:creationId xmlns:a16="http://schemas.microsoft.com/office/drawing/2014/main" id="{12CF3F70-AEED-0449-87A0-A133E082AC5D}"/>
                  </a:ext>
                </a:extLst>
              </p:cNvPr>
              <p:cNvSpPr/>
              <p:nvPr/>
            </p:nvSpPr>
            <p:spPr>
              <a:xfrm>
                <a:off x="5462591" y="3246117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477" name="Oval 1476">
                <a:extLst>
                  <a:ext uri="{FF2B5EF4-FFF2-40B4-BE49-F238E27FC236}">
                    <a16:creationId xmlns:a16="http://schemas.microsoft.com/office/drawing/2014/main" id="{18CCA562-81D2-C249-8A9B-4630282C75ED}"/>
                  </a:ext>
                </a:extLst>
              </p:cNvPr>
              <p:cNvSpPr/>
              <p:nvPr/>
            </p:nvSpPr>
            <p:spPr>
              <a:xfrm>
                <a:off x="5456423" y="3240071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478" name="Donut 1477">
                <a:extLst>
                  <a:ext uri="{FF2B5EF4-FFF2-40B4-BE49-F238E27FC236}">
                    <a16:creationId xmlns:a16="http://schemas.microsoft.com/office/drawing/2014/main" id="{6C1B4EA6-5913-B84E-AD4C-87720B95F371}"/>
                  </a:ext>
                </a:extLst>
              </p:cNvPr>
              <p:cNvSpPr/>
              <p:nvPr/>
            </p:nvSpPr>
            <p:spPr>
              <a:xfrm>
                <a:off x="5462591" y="2967283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479" name="Oval 1478">
                <a:extLst>
                  <a:ext uri="{FF2B5EF4-FFF2-40B4-BE49-F238E27FC236}">
                    <a16:creationId xmlns:a16="http://schemas.microsoft.com/office/drawing/2014/main" id="{AB1D9EAF-0318-684D-9245-FC2A5932ED94}"/>
                  </a:ext>
                </a:extLst>
              </p:cNvPr>
              <p:cNvSpPr/>
              <p:nvPr/>
            </p:nvSpPr>
            <p:spPr>
              <a:xfrm>
                <a:off x="5456423" y="2961237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480" name="Donut 1479">
                <a:extLst>
                  <a:ext uri="{FF2B5EF4-FFF2-40B4-BE49-F238E27FC236}">
                    <a16:creationId xmlns:a16="http://schemas.microsoft.com/office/drawing/2014/main" id="{7CAC33E3-5FA5-0C43-BCB8-53DC5754AE13}"/>
                  </a:ext>
                </a:extLst>
              </p:cNvPr>
              <p:cNvSpPr/>
              <p:nvPr/>
            </p:nvSpPr>
            <p:spPr>
              <a:xfrm>
                <a:off x="5456423" y="2688434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481" name="Oval 1480">
                <a:extLst>
                  <a:ext uri="{FF2B5EF4-FFF2-40B4-BE49-F238E27FC236}">
                    <a16:creationId xmlns:a16="http://schemas.microsoft.com/office/drawing/2014/main" id="{E14550E5-2298-3B44-B565-37796D315A57}"/>
                  </a:ext>
                </a:extLst>
              </p:cNvPr>
              <p:cNvSpPr/>
              <p:nvPr/>
            </p:nvSpPr>
            <p:spPr>
              <a:xfrm>
                <a:off x="5450254" y="2682387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482" name="Donut 1481">
                <a:extLst>
                  <a:ext uri="{FF2B5EF4-FFF2-40B4-BE49-F238E27FC236}">
                    <a16:creationId xmlns:a16="http://schemas.microsoft.com/office/drawing/2014/main" id="{5141C65D-7ECE-0E49-908F-80D26DF86F0D}"/>
                  </a:ext>
                </a:extLst>
              </p:cNvPr>
              <p:cNvSpPr/>
              <p:nvPr/>
            </p:nvSpPr>
            <p:spPr>
              <a:xfrm>
                <a:off x="5741425" y="2405388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483" name="Oval 1482">
                <a:extLst>
                  <a:ext uri="{FF2B5EF4-FFF2-40B4-BE49-F238E27FC236}">
                    <a16:creationId xmlns:a16="http://schemas.microsoft.com/office/drawing/2014/main" id="{6FF75CDE-597F-8B48-97C2-77386B373B84}"/>
                  </a:ext>
                </a:extLst>
              </p:cNvPr>
              <p:cNvSpPr/>
              <p:nvPr/>
            </p:nvSpPr>
            <p:spPr>
              <a:xfrm>
                <a:off x="5735257" y="2399342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484" name="Donut 1483">
                <a:extLst>
                  <a:ext uri="{FF2B5EF4-FFF2-40B4-BE49-F238E27FC236}">
                    <a16:creationId xmlns:a16="http://schemas.microsoft.com/office/drawing/2014/main" id="{365E8416-A038-6D4A-97CA-98863EBD1D66}"/>
                  </a:ext>
                </a:extLst>
              </p:cNvPr>
              <p:cNvSpPr/>
              <p:nvPr/>
            </p:nvSpPr>
            <p:spPr>
              <a:xfrm>
                <a:off x="5747594" y="3241889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485" name="Oval 1484">
                <a:extLst>
                  <a:ext uri="{FF2B5EF4-FFF2-40B4-BE49-F238E27FC236}">
                    <a16:creationId xmlns:a16="http://schemas.microsoft.com/office/drawing/2014/main" id="{CA1AA963-71B5-E444-8A6A-7377B0F0E576}"/>
                  </a:ext>
                </a:extLst>
              </p:cNvPr>
              <p:cNvSpPr/>
              <p:nvPr/>
            </p:nvSpPr>
            <p:spPr>
              <a:xfrm>
                <a:off x="5741425" y="3235843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486" name="Donut 1485">
                <a:extLst>
                  <a:ext uri="{FF2B5EF4-FFF2-40B4-BE49-F238E27FC236}">
                    <a16:creationId xmlns:a16="http://schemas.microsoft.com/office/drawing/2014/main" id="{A3A05EC6-5405-1F4E-8EA8-4DFCE2879D08}"/>
                  </a:ext>
                </a:extLst>
              </p:cNvPr>
              <p:cNvSpPr/>
              <p:nvPr/>
            </p:nvSpPr>
            <p:spPr>
              <a:xfrm>
                <a:off x="5747594" y="2963055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487" name="Oval 1486">
                <a:extLst>
                  <a:ext uri="{FF2B5EF4-FFF2-40B4-BE49-F238E27FC236}">
                    <a16:creationId xmlns:a16="http://schemas.microsoft.com/office/drawing/2014/main" id="{76955901-4178-4F4F-8FD6-4345A75354E5}"/>
                  </a:ext>
                </a:extLst>
              </p:cNvPr>
              <p:cNvSpPr/>
              <p:nvPr/>
            </p:nvSpPr>
            <p:spPr>
              <a:xfrm>
                <a:off x="5741425" y="2957009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488" name="Donut 1487">
                <a:extLst>
                  <a:ext uri="{FF2B5EF4-FFF2-40B4-BE49-F238E27FC236}">
                    <a16:creationId xmlns:a16="http://schemas.microsoft.com/office/drawing/2014/main" id="{6670A63F-B13E-6D4D-BDE1-A6AD6A456823}"/>
                  </a:ext>
                </a:extLst>
              </p:cNvPr>
              <p:cNvSpPr/>
              <p:nvPr/>
            </p:nvSpPr>
            <p:spPr>
              <a:xfrm>
                <a:off x="5741425" y="2684206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489" name="Oval 1488">
                <a:extLst>
                  <a:ext uri="{FF2B5EF4-FFF2-40B4-BE49-F238E27FC236}">
                    <a16:creationId xmlns:a16="http://schemas.microsoft.com/office/drawing/2014/main" id="{8906E33D-46E7-1343-A80D-45A9647B48E2}"/>
                  </a:ext>
                </a:extLst>
              </p:cNvPr>
              <p:cNvSpPr/>
              <p:nvPr/>
            </p:nvSpPr>
            <p:spPr>
              <a:xfrm>
                <a:off x="5735257" y="2678160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490" name="Donut 1489">
                <a:extLst>
                  <a:ext uri="{FF2B5EF4-FFF2-40B4-BE49-F238E27FC236}">
                    <a16:creationId xmlns:a16="http://schemas.microsoft.com/office/drawing/2014/main" id="{A44796D8-7AEF-E548-8DE8-2FEF469EB9D6}"/>
                  </a:ext>
                </a:extLst>
              </p:cNvPr>
              <p:cNvSpPr/>
              <p:nvPr/>
            </p:nvSpPr>
            <p:spPr>
              <a:xfrm>
                <a:off x="6020258" y="2405388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491" name="Oval 1490">
                <a:extLst>
                  <a:ext uri="{FF2B5EF4-FFF2-40B4-BE49-F238E27FC236}">
                    <a16:creationId xmlns:a16="http://schemas.microsoft.com/office/drawing/2014/main" id="{971EA49E-6BD7-DF41-A1AA-5F0AFD03A44A}"/>
                  </a:ext>
                </a:extLst>
              </p:cNvPr>
              <p:cNvSpPr/>
              <p:nvPr/>
            </p:nvSpPr>
            <p:spPr>
              <a:xfrm>
                <a:off x="6014089" y="2399342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492" name="Donut 1491">
                <a:extLst>
                  <a:ext uri="{FF2B5EF4-FFF2-40B4-BE49-F238E27FC236}">
                    <a16:creationId xmlns:a16="http://schemas.microsoft.com/office/drawing/2014/main" id="{3F9FFD9C-0DF7-9547-B86E-A894E5E7CDCC}"/>
                  </a:ext>
                </a:extLst>
              </p:cNvPr>
              <p:cNvSpPr/>
              <p:nvPr/>
            </p:nvSpPr>
            <p:spPr>
              <a:xfrm>
                <a:off x="6026427" y="3241889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493" name="Oval 1492">
                <a:extLst>
                  <a:ext uri="{FF2B5EF4-FFF2-40B4-BE49-F238E27FC236}">
                    <a16:creationId xmlns:a16="http://schemas.microsoft.com/office/drawing/2014/main" id="{2BFC7128-6459-8D4C-884D-079BF271F25E}"/>
                  </a:ext>
                </a:extLst>
              </p:cNvPr>
              <p:cNvSpPr/>
              <p:nvPr/>
            </p:nvSpPr>
            <p:spPr>
              <a:xfrm>
                <a:off x="6020258" y="3235843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494" name="Donut 1493">
                <a:extLst>
                  <a:ext uri="{FF2B5EF4-FFF2-40B4-BE49-F238E27FC236}">
                    <a16:creationId xmlns:a16="http://schemas.microsoft.com/office/drawing/2014/main" id="{90730A49-D69B-EF4A-B866-CBF95FD6586A}"/>
                  </a:ext>
                </a:extLst>
              </p:cNvPr>
              <p:cNvSpPr/>
              <p:nvPr/>
            </p:nvSpPr>
            <p:spPr>
              <a:xfrm>
                <a:off x="6026427" y="2963055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495" name="Oval 1494">
                <a:extLst>
                  <a:ext uri="{FF2B5EF4-FFF2-40B4-BE49-F238E27FC236}">
                    <a16:creationId xmlns:a16="http://schemas.microsoft.com/office/drawing/2014/main" id="{8DCB871E-1154-F54B-BD9F-4036E21B2F4D}"/>
                  </a:ext>
                </a:extLst>
              </p:cNvPr>
              <p:cNvSpPr/>
              <p:nvPr/>
            </p:nvSpPr>
            <p:spPr>
              <a:xfrm>
                <a:off x="6020258" y="2957009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496" name="Donut 1495">
                <a:extLst>
                  <a:ext uri="{FF2B5EF4-FFF2-40B4-BE49-F238E27FC236}">
                    <a16:creationId xmlns:a16="http://schemas.microsoft.com/office/drawing/2014/main" id="{AFF0D9AF-59EA-F64B-9CCE-50CA43184006}"/>
                  </a:ext>
                </a:extLst>
              </p:cNvPr>
              <p:cNvSpPr/>
              <p:nvPr/>
            </p:nvSpPr>
            <p:spPr>
              <a:xfrm>
                <a:off x="6020258" y="2684206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497" name="Oval 1496">
                <a:extLst>
                  <a:ext uri="{FF2B5EF4-FFF2-40B4-BE49-F238E27FC236}">
                    <a16:creationId xmlns:a16="http://schemas.microsoft.com/office/drawing/2014/main" id="{6AA36B7C-2D27-604B-A879-4556324728D9}"/>
                  </a:ext>
                </a:extLst>
              </p:cNvPr>
              <p:cNvSpPr/>
              <p:nvPr/>
            </p:nvSpPr>
            <p:spPr>
              <a:xfrm>
                <a:off x="6014089" y="2678160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498" name="Donut 1497">
                <a:extLst>
                  <a:ext uri="{FF2B5EF4-FFF2-40B4-BE49-F238E27FC236}">
                    <a16:creationId xmlns:a16="http://schemas.microsoft.com/office/drawing/2014/main" id="{ED156764-8D71-9647-99F1-151A73DC2360}"/>
                  </a:ext>
                </a:extLst>
              </p:cNvPr>
              <p:cNvSpPr/>
              <p:nvPr/>
            </p:nvSpPr>
            <p:spPr>
              <a:xfrm>
                <a:off x="6298985" y="2405388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499" name="Oval 1498">
                <a:extLst>
                  <a:ext uri="{FF2B5EF4-FFF2-40B4-BE49-F238E27FC236}">
                    <a16:creationId xmlns:a16="http://schemas.microsoft.com/office/drawing/2014/main" id="{B1DCBA7A-3DE3-4D47-8529-9EB60AA873B7}"/>
                  </a:ext>
                </a:extLst>
              </p:cNvPr>
              <p:cNvSpPr/>
              <p:nvPr/>
            </p:nvSpPr>
            <p:spPr>
              <a:xfrm>
                <a:off x="6292817" y="2399342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500" name="Donut 1499">
                <a:extLst>
                  <a:ext uri="{FF2B5EF4-FFF2-40B4-BE49-F238E27FC236}">
                    <a16:creationId xmlns:a16="http://schemas.microsoft.com/office/drawing/2014/main" id="{6666DFEA-FA81-F24A-A6DF-D5FF53597BA1}"/>
                  </a:ext>
                </a:extLst>
              </p:cNvPr>
              <p:cNvSpPr/>
              <p:nvPr/>
            </p:nvSpPr>
            <p:spPr>
              <a:xfrm>
                <a:off x="6305154" y="3241889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501" name="Oval 1500">
                <a:extLst>
                  <a:ext uri="{FF2B5EF4-FFF2-40B4-BE49-F238E27FC236}">
                    <a16:creationId xmlns:a16="http://schemas.microsoft.com/office/drawing/2014/main" id="{534B5FDF-B301-EB42-B0A5-13890BC4185E}"/>
                  </a:ext>
                </a:extLst>
              </p:cNvPr>
              <p:cNvSpPr/>
              <p:nvPr/>
            </p:nvSpPr>
            <p:spPr>
              <a:xfrm>
                <a:off x="6298985" y="3235843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502" name="Donut 1501">
                <a:extLst>
                  <a:ext uri="{FF2B5EF4-FFF2-40B4-BE49-F238E27FC236}">
                    <a16:creationId xmlns:a16="http://schemas.microsoft.com/office/drawing/2014/main" id="{8FD04FD3-F234-0848-A7B9-C5093DAAA257}"/>
                  </a:ext>
                </a:extLst>
              </p:cNvPr>
              <p:cNvSpPr/>
              <p:nvPr/>
            </p:nvSpPr>
            <p:spPr>
              <a:xfrm>
                <a:off x="6305154" y="2963055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503" name="Oval 1502">
                <a:extLst>
                  <a:ext uri="{FF2B5EF4-FFF2-40B4-BE49-F238E27FC236}">
                    <a16:creationId xmlns:a16="http://schemas.microsoft.com/office/drawing/2014/main" id="{0B05B567-11DF-2846-9257-ADE0581C1B30}"/>
                  </a:ext>
                </a:extLst>
              </p:cNvPr>
              <p:cNvSpPr/>
              <p:nvPr/>
            </p:nvSpPr>
            <p:spPr>
              <a:xfrm>
                <a:off x="6298985" y="2957009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504" name="Donut 1503">
                <a:extLst>
                  <a:ext uri="{FF2B5EF4-FFF2-40B4-BE49-F238E27FC236}">
                    <a16:creationId xmlns:a16="http://schemas.microsoft.com/office/drawing/2014/main" id="{819E6456-C71E-6645-AE15-1F967CDD0145}"/>
                  </a:ext>
                </a:extLst>
              </p:cNvPr>
              <p:cNvSpPr/>
              <p:nvPr/>
            </p:nvSpPr>
            <p:spPr>
              <a:xfrm>
                <a:off x="6298985" y="2684206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505" name="Oval 1504">
                <a:extLst>
                  <a:ext uri="{FF2B5EF4-FFF2-40B4-BE49-F238E27FC236}">
                    <a16:creationId xmlns:a16="http://schemas.microsoft.com/office/drawing/2014/main" id="{F1218333-C673-534E-AAB8-BF68873E4196}"/>
                  </a:ext>
                </a:extLst>
              </p:cNvPr>
              <p:cNvSpPr/>
              <p:nvPr/>
            </p:nvSpPr>
            <p:spPr>
              <a:xfrm>
                <a:off x="6292817" y="2678160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506" name="Donut 1505">
                <a:extLst>
                  <a:ext uri="{FF2B5EF4-FFF2-40B4-BE49-F238E27FC236}">
                    <a16:creationId xmlns:a16="http://schemas.microsoft.com/office/drawing/2014/main" id="{FE0F36BD-484B-734E-B8CB-5365351A3ACE}"/>
                  </a:ext>
                </a:extLst>
              </p:cNvPr>
              <p:cNvSpPr/>
              <p:nvPr/>
            </p:nvSpPr>
            <p:spPr>
              <a:xfrm>
                <a:off x="6583988" y="2411434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507" name="Oval 1506">
                <a:extLst>
                  <a:ext uri="{FF2B5EF4-FFF2-40B4-BE49-F238E27FC236}">
                    <a16:creationId xmlns:a16="http://schemas.microsoft.com/office/drawing/2014/main" id="{385C3A2E-E64B-7942-9BA0-016F697716E2}"/>
                  </a:ext>
                </a:extLst>
              </p:cNvPr>
              <p:cNvSpPr/>
              <p:nvPr/>
            </p:nvSpPr>
            <p:spPr>
              <a:xfrm>
                <a:off x="6577819" y="2405388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508" name="Donut 1507">
                <a:extLst>
                  <a:ext uri="{FF2B5EF4-FFF2-40B4-BE49-F238E27FC236}">
                    <a16:creationId xmlns:a16="http://schemas.microsoft.com/office/drawing/2014/main" id="{D3D18A66-3E84-8642-A226-66D92ACF75A6}"/>
                  </a:ext>
                </a:extLst>
              </p:cNvPr>
              <p:cNvSpPr/>
              <p:nvPr/>
            </p:nvSpPr>
            <p:spPr>
              <a:xfrm>
                <a:off x="6590157" y="3247935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509" name="Oval 1508">
                <a:extLst>
                  <a:ext uri="{FF2B5EF4-FFF2-40B4-BE49-F238E27FC236}">
                    <a16:creationId xmlns:a16="http://schemas.microsoft.com/office/drawing/2014/main" id="{C9FB5FC9-CF2B-5F48-92E3-75FF83F388B2}"/>
                  </a:ext>
                </a:extLst>
              </p:cNvPr>
              <p:cNvSpPr/>
              <p:nvPr/>
            </p:nvSpPr>
            <p:spPr>
              <a:xfrm>
                <a:off x="6583988" y="3241889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510" name="Donut 1509">
                <a:extLst>
                  <a:ext uri="{FF2B5EF4-FFF2-40B4-BE49-F238E27FC236}">
                    <a16:creationId xmlns:a16="http://schemas.microsoft.com/office/drawing/2014/main" id="{2ABCF1DA-7EBE-A84C-8230-B7573291FD5D}"/>
                  </a:ext>
                </a:extLst>
              </p:cNvPr>
              <p:cNvSpPr/>
              <p:nvPr/>
            </p:nvSpPr>
            <p:spPr>
              <a:xfrm>
                <a:off x="6590157" y="2969101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511" name="Oval 1510">
                <a:extLst>
                  <a:ext uri="{FF2B5EF4-FFF2-40B4-BE49-F238E27FC236}">
                    <a16:creationId xmlns:a16="http://schemas.microsoft.com/office/drawing/2014/main" id="{9F7A3DED-49B9-B044-AA88-6E5DFD0F95C6}"/>
                  </a:ext>
                </a:extLst>
              </p:cNvPr>
              <p:cNvSpPr/>
              <p:nvPr/>
            </p:nvSpPr>
            <p:spPr>
              <a:xfrm>
                <a:off x="6583988" y="2963055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512" name="Donut 1511">
                <a:extLst>
                  <a:ext uri="{FF2B5EF4-FFF2-40B4-BE49-F238E27FC236}">
                    <a16:creationId xmlns:a16="http://schemas.microsoft.com/office/drawing/2014/main" id="{87CA88A7-5150-9645-849F-FBAE459038AB}"/>
                  </a:ext>
                </a:extLst>
              </p:cNvPr>
              <p:cNvSpPr/>
              <p:nvPr/>
            </p:nvSpPr>
            <p:spPr>
              <a:xfrm>
                <a:off x="6583988" y="2690252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513" name="Oval 1512">
                <a:extLst>
                  <a:ext uri="{FF2B5EF4-FFF2-40B4-BE49-F238E27FC236}">
                    <a16:creationId xmlns:a16="http://schemas.microsoft.com/office/drawing/2014/main" id="{035D77F2-ADBF-8348-B073-4E8BEFBAD05E}"/>
                  </a:ext>
                </a:extLst>
              </p:cNvPr>
              <p:cNvSpPr/>
              <p:nvPr/>
            </p:nvSpPr>
            <p:spPr>
              <a:xfrm>
                <a:off x="6577819" y="2684206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514" name="Donut 1513">
                <a:extLst>
                  <a:ext uri="{FF2B5EF4-FFF2-40B4-BE49-F238E27FC236}">
                    <a16:creationId xmlns:a16="http://schemas.microsoft.com/office/drawing/2014/main" id="{449B8617-9590-5B4B-98FD-641A632F3A93}"/>
                  </a:ext>
                </a:extLst>
              </p:cNvPr>
              <p:cNvSpPr/>
              <p:nvPr/>
            </p:nvSpPr>
            <p:spPr>
              <a:xfrm>
                <a:off x="6862821" y="2411434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515" name="Oval 1514">
                <a:extLst>
                  <a:ext uri="{FF2B5EF4-FFF2-40B4-BE49-F238E27FC236}">
                    <a16:creationId xmlns:a16="http://schemas.microsoft.com/office/drawing/2014/main" id="{492C01B8-229E-5043-A384-1E69ABB4E6C2}"/>
                  </a:ext>
                </a:extLst>
              </p:cNvPr>
              <p:cNvSpPr/>
              <p:nvPr/>
            </p:nvSpPr>
            <p:spPr>
              <a:xfrm>
                <a:off x="6856652" y="2405388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516" name="Donut 1515">
                <a:extLst>
                  <a:ext uri="{FF2B5EF4-FFF2-40B4-BE49-F238E27FC236}">
                    <a16:creationId xmlns:a16="http://schemas.microsoft.com/office/drawing/2014/main" id="{C6B98E78-AD37-5E49-B0C5-75A281AF804C}"/>
                  </a:ext>
                </a:extLst>
              </p:cNvPr>
              <p:cNvSpPr/>
              <p:nvPr/>
            </p:nvSpPr>
            <p:spPr>
              <a:xfrm>
                <a:off x="6868989" y="3247935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517" name="Oval 1516">
                <a:extLst>
                  <a:ext uri="{FF2B5EF4-FFF2-40B4-BE49-F238E27FC236}">
                    <a16:creationId xmlns:a16="http://schemas.microsoft.com/office/drawing/2014/main" id="{DB2BF7EF-E96C-C149-9056-1E6FFED5F651}"/>
                  </a:ext>
                </a:extLst>
              </p:cNvPr>
              <p:cNvSpPr/>
              <p:nvPr/>
            </p:nvSpPr>
            <p:spPr>
              <a:xfrm>
                <a:off x="6862821" y="3241889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518" name="Donut 1517">
                <a:extLst>
                  <a:ext uri="{FF2B5EF4-FFF2-40B4-BE49-F238E27FC236}">
                    <a16:creationId xmlns:a16="http://schemas.microsoft.com/office/drawing/2014/main" id="{D964CD92-1BA8-AD4B-8A3F-0950BEBB9A89}"/>
                  </a:ext>
                </a:extLst>
              </p:cNvPr>
              <p:cNvSpPr/>
              <p:nvPr/>
            </p:nvSpPr>
            <p:spPr>
              <a:xfrm>
                <a:off x="6868989" y="2969101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519" name="Oval 1518">
                <a:extLst>
                  <a:ext uri="{FF2B5EF4-FFF2-40B4-BE49-F238E27FC236}">
                    <a16:creationId xmlns:a16="http://schemas.microsoft.com/office/drawing/2014/main" id="{7C1D7C08-2BFB-404E-BC79-EE0856D65A65}"/>
                  </a:ext>
                </a:extLst>
              </p:cNvPr>
              <p:cNvSpPr/>
              <p:nvPr/>
            </p:nvSpPr>
            <p:spPr>
              <a:xfrm>
                <a:off x="6862821" y="2963055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  <p:sp>
            <p:nvSpPr>
              <p:cNvPr id="1520" name="Donut 1519">
                <a:extLst>
                  <a:ext uri="{FF2B5EF4-FFF2-40B4-BE49-F238E27FC236}">
                    <a16:creationId xmlns:a16="http://schemas.microsoft.com/office/drawing/2014/main" id="{A5F67CB9-35ED-4A47-A57A-2317C229AECB}"/>
                  </a:ext>
                </a:extLst>
              </p:cNvPr>
              <p:cNvSpPr/>
              <p:nvPr/>
            </p:nvSpPr>
            <p:spPr>
              <a:xfrm>
                <a:off x="6862821" y="2690252"/>
                <a:ext cx="260649" cy="260648"/>
              </a:xfrm>
              <a:prstGeom prst="donut">
                <a:avLst/>
              </a:prstGeom>
              <a:gradFill flip="none" rotWithShape="1">
                <a:gsLst>
                  <a:gs pos="0">
                    <a:schemeClr val="accent2">
                      <a:lumMod val="0"/>
                      <a:lumOff val="100000"/>
                    </a:schemeClr>
                  </a:gs>
                  <a:gs pos="35000">
                    <a:schemeClr val="accent2">
                      <a:lumMod val="0"/>
                      <a:lumOff val="100000"/>
                    </a:schemeClr>
                  </a:gs>
                  <a:gs pos="100000">
                    <a:schemeClr val="accent2">
                      <a:lumMod val="10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solidFill>
                    <a:schemeClr val="tx1"/>
                  </a:solidFill>
                </a:endParaRPr>
              </a:p>
            </p:txBody>
          </p:sp>
          <p:sp>
            <p:nvSpPr>
              <p:cNvPr id="1521" name="Oval 1520">
                <a:extLst>
                  <a:ext uri="{FF2B5EF4-FFF2-40B4-BE49-F238E27FC236}">
                    <a16:creationId xmlns:a16="http://schemas.microsoft.com/office/drawing/2014/main" id="{659B1F5F-271D-F148-99F7-79F253EC29F5}"/>
                  </a:ext>
                </a:extLst>
              </p:cNvPr>
              <p:cNvSpPr/>
              <p:nvPr/>
            </p:nvSpPr>
            <p:spPr>
              <a:xfrm>
                <a:off x="6856652" y="2684206"/>
                <a:ext cx="262196" cy="26219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/>
              </a:p>
            </p:txBody>
          </p:sp>
        </p:grpSp>
        <p:cxnSp>
          <p:nvCxnSpPr>
            <p:cNvPr id="1525" name="Straight Arrow Connector 1524">
              <a:extLst>
                <a:ext uri="{FF2B5EF4-FFF2-40B4-BE49-F238E27FC236}">
                  <a16:creationId xmlns:a16="http://schemas.microsoft.com/office/drawing/2014/main" id="{3400281A-4D00-9E4C-9496-916546C4154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428174" y="3764339"/>
              <a:ext cx="0" cy="561558"/>
            </a:xfrm>
            <a:prstGeom prst="straightConnector1">
              <a:avLst/>
            </a:prstGeom>
            <a:solidFill>
              <a:schemeClr val="accent1"/>
            </a:solidFill>
            <a:ln w="762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529" name="Donut 1528">
              <a:extLst>
                <a:ext uri="{FF2B5EF4-FFF2-40B4-BE49-F238E27FC236}">
                  <a16:creationId xmlns:a16="http://schemas.microsoft.com/office/drawing/2014/main" id="{CEF26924-73AC-3546-B0F8-260A736364EF}"/>
                </a:ext>
              </a:extLst>
            </p:cNvPr>
            <p:cNvSpPr/>
            <p:nvPr/>
          </p:nvSpPr>
          <p:spPr>
            <a:xfrm>
              <a:off x="5406855" y="6270121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30" name="Rectangle 1529">
              <a:extLst>
                <a:ext uri="{FF2B5EF4-FFF2-40B4-BE49-F238E27FC236}">
                  <a16:creationId xmlns:a16="http://schemas.microsoft.com/office/drawing/2014/main" id="{44E4D565-B747-4249-9A68-A7F66DF61047}"/>
                </a:ext>
              </a:extLst>
            </p:cNvPr>
            <p:cNvSpPr/>
            <p:nvPr/>
          </p:nvSpPr>
          <p:spPr>
            <a:xfrm>
              <a:off x="5241982" y="6120408"/>
              <a:ext cx="1875308" cy="1270921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531" name="Oval 1530">
              <a:extLst>
                <a:ext uri="{FF2B5EF4-FFF2-40B4-BE49-F238E27FC236}">
                  <a16:creationId xmlns:a16="http://schemas.microsoft.com/office/drawing/2014/main" id="{F7805AB8-6A3A-5146-A952-0C29A7E18B72}"/>
                </a:ext>
              </a:extLst>
            </p:cNvPr>
            <p:cNvSpPr/>
            <p:nvPr/>
          </p:nvSpPr>
          <p:spPr>
            <a:xfrm>
              <a:off x="5400686" y="6264075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32" name="TextBox 1531">
              <a:extLst>
                <a:ext uri="{FF2B5EF4-FFF2-40B4-BE49-F238E27FC236}">
                  <a16:creationId xmlns:a16="http://schemas.microsoft.com/office/drawing/2014/main" id="{27349DF3-94B1-BC4E-A359-5E04C71590F7}"/>
                </a:ext>
              </a:extLst>
            </p:cNvPr>
            <p:cNvSpPr txBox="1"/>
            <p:nvPr/>
          </p:nvSpPr>
          <p:spPr>
            <a:xfrm>
              <a:off x="5393069" y="6075569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1</a:t>
              </a:r>
            </a:p>
          </p:txBody>
        </p:sp>
        <p:sp>
          <p:nvSpPr>
            <p:cNvPr id="1533" name="TextBox 1532">
              <a:extLst>
                <a:ext uri="{FF2B5EF4-FFF2-40B4-BE49-F238E27FC236}">
                  <a16:creationId xmlns:a16="http://schemas.microsoft.com/office/drawing/2014/main" id="{F9D7C8A5-4C1B-204A-BCD9-789348A1188A}"/>
                </a:ext>
              </a:extLst>
            </p:cNvPr>
            <p:cNvSpPr txBox="1"/>
            <p:nvPr/>
          </p:nvSpPr>
          <p:spPr>
            <a:xfrm>
              <a:off x="5700397" y="6075569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2</a:t>
              </a:r>
            </a:p>
          </p:txBody>
        </p:sp>
        <p:sp>
          <p:nvSpPr>
            <p:cNvPr id="1534" name="TextBox 1533">
              <a:extLst>
                <a:ext uri="{FF2B5EF4-FFF2-40B4-BE49-F238E27FC236}">
                  <a16:creationId xmlns:a16="http://schemas.microsoft.com/office/drawing/2014/main" id="{B8D69828-6271-A24C-A24F-506D083E92ED}"/>
                </a:ext>
              </a:extLst>
            </p:cNvPr>
            <p:cNvSpPr txBox="1"/>
            <p:nvPr/>
          </p:nvSpPr>
          <p:spPr>
            <a:xfrm>
              <a:off x="5985948" y="6075569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3</a:t>
              </a:r>
            </a:p>
          </p:txBody>
        </p:sp>
        <p:sp>
          <p:nvSpPr>
            <p:cNvPr id="1535" name="TextBox 1534">
              <a:extLst>
                <a:ext uri="{FF2B5EF4-FFF2-40B4-BE49-F238E27FC236}">
                  <a16:creationId xmlns:a16="http://schemas.microsoft.com/office/drawing/2014/main" id="{E9FC2280-694E-5D41-80DF-7690DA58A89A}"/>
                </a:ext>
              </a:extLst>
            </p:cNvPr>
            <p:cNvSpPr txBox="1"/>
            <p:nvPr/>
          </p:nvSpPr>
          <p:spPr>
            <a:xfrm>
              <a:off x="6254377" y="6075569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4</a:t>
              </a:r>
            </a:p>
          </p:txBody>
        </p:sp>
        <p:sp>
          <p:nvSpPr>
            <p:cNvPr id="1536" name="TextBox 1535">
              <a:extLst>
                <a:ext uri="{FF2B5EF4-FFF2-40B4-BE49-F238E27FC236}">
                  <a16:creationId xmlns:a16="http://schemas.microsoft.com/office/drawing/2014/main" id="{CF64BF6A-C5D2-0940-A881-C5F43B0F30EF}"/>
                </a:ext>
              </a:extLst>
            </p:cNvPr>
            <p:cNvSpPr txBox="1"/>
            <p:nvPr/>
          </p:nvSpPr>
          <p:spPr>
            <a:xfrm>
              <a:off x="6551172" y="6075569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5</a:t>
              </a:r>
            </a:p>
          </p:txBody>
        </p:sp>
        <p:sp>
          <p:nvSpPr>
            <p:cNvPr id="1537" name="TextBox 1536">
              <a:extLst>
                <a:ext uri="{FF2B5EF4-FFF2-40B4-BE49-F238E27FC236}">
                  <a16:creationId xmlns:a16="http://schemas.microsoft.com/office/drawing/2014/main" id="{D7A5D591-FD62-9D4B-81DC-9DF8C5727628}"/>
                </a:ext>
              </a:extLst>
            </p:cNvPr>
            <p:cNvSpPr txBox="1"/>
            <p:nvPr/>
          </p:nvSpPr>
          <p:spPr>
            <a:xfrm>
              <a:off x="6834113" y="6075569"/>
              <a:ext cx="19623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6</a:t>
              </a:r>
            </a:p>
          </p:txBody>
        </p:sp>
        <p:sp>
          <p:nvSpPr>
            <p:cNvPr id="1538" name="TextBox 1537">
              <a:extLst>
                <a:ext uri="{FF2B5EF4-FFF2-40B4-BE49-F238E27FC236}">
                  <a16:creationId xmlns:a16="http://schemas.microsoft.com/office/drawing/2014/main" id="{E1A3837C-CFE0-D642-9A11-8A3F5AA582EE}"/>
                </a:ext>
              </a:extLst>
            </p:cNvPr>
            <p:cNvSpPr txBox="1"/>
            <p:nvPr/>
          </p:nvSpPr>
          <p:spPr>
            <a:xfrm>
              <a:off x="5202768" y="6270332"/>
              <a:ext cx="20358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A</a:t>
              </a:r>
            </a:p>
          </p:txBody>
        </p:sp>
        <p:sp>
          <p:nvSpPr>
            <p:cNvPr id="1539" name="TextBox 1538">
              <a:extLst>
                <a:ext uri="{FF2B5EF4-FFF2-40B4-BE49-F238E27FC236}">
                  <a16:creationId xmlns:a16="http://schemas.microsoft.com/office/drawing/2014/main" id="{8DF8A3D0-5E9A-934A-AE54-1931485A2866}"/>
                </a:ext>
              </a:extLst>
            </p:cNvPr>
            <p:cNvSpPr txBox="1"/>
            <p:nvPr/>
          </p:nvSpPr>
          <p:spPr>
            <a:xfrm>
              <a:off x="5201533" y="6548501"/>
              <a:ext cx="199909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B</a:t>
              </a:r>
            </a:p>
          </p:txBody>
        </p:sp>
        <p:sp>
          <p:nvSpPr>
            <p:cNvPr id="1540" name="TextBox 1539">
              <a:extLst>
                <a:ext uri="{FF2B5EF4-FFF2-40B4-BE49-F238E27FC236}">
                  <a16:creationId xmlns:a16="http://schemas.microsoft.com/office/drawing/2014/main" id="{073A9878-ABD5-CD46-BCC5-5075F460750D}"/>
                </a:ext>
              </a:extLst>
            </p:cNvPr>
            <p:cNvSpPr txBox="1"/>
            <p:nvPr/>
          </p:nvSpPr>
          <p:spPr>
            <a:xfrm>
              <a:off x="5201352" y="6826671"/>
              <a:ext cx="198685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C</a:t>
              </a:r>
            </a:p>
          </p:txBody>
        </p:sp>
        <p:sp>
          <p:nvSpPr>
            <p:cNvPr id="1541" name="TextBox 1540">
              <a:extLst>
                <a:ext uri="{FF2B5EF4-FFF2-40B4-BE49-F238E27FC236}">
                  <a16:creationId xmlns:a16="http://schemas.microsoft.com/office/drawing/2014/main" id="{86AFB6E3-2E14-1441-A2AF-AAA23A63726D}"/>
                </a:ext>
              </a:extLst>
            </p:cNvPr>
            <p:cNvSpPr txBox="1"/>
            <p:nvPr/>
          </p:nvSpPr>
          <p:spPr>
            <a:xfrm>
              <a:off x="5208752" y="7105189"/>
              <a:ext cx="207258" cy="1999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/>
                <a:t>D</a:t>
              </a:r>
            </a:p>
          </p:txBody>
        </p:sp>
        <p:sp>
          <p:nvSpPr>
            <p:cNvPr id="1542" name="Donut 1541">
              <a:extLst>
                <a:ext uri="{FF2B5EF4-FFF2-40B4-BE49-F238E27FC236}">
                  <a16:creationId xmlns:a16="http://schemas.microsoft.com/office/drawing/2014/main" id="{1A7CA248-ED5E-EB48-A4AA-574C6D703351}"/>
                </a:ext>
              </a:extLst>
            </p:cNvPr>
            <p:cNvSpPr/>
            <p:nvPr/>
          </p:nvSpPr>
          <p:spPr>
            <a:xfrm>
              <a:off x="5413023" y="7106622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43" name="Oval 1542">
              <a:extLst>
                <a:ext uri="{FF2B5EF4-FFF2-40B4-BE49-F238E27FC236}">
                  <a16:creationId xmlns:a16="http://schemas.microsoft.com/office/drawing/2014/main" id="{C1819EA6-72AC-B04D-B56D-E0361BC9D425}"/>
                </a:ext>
              </a:extLst>
            </p:cNvPr>
            <p:cNvSpPr/>
            <p:nvPr/>
          </p:nvSpPr>
          <p:spPr>
            <a:xfrm>
              <a:off x="5406855" y="7100576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44" name="Donut 1543">
              <a:extLst>
                <a:ext uri="{FF2B5EF4-FFF2-40B4-BE49-F238E27FC236}">
                  <a16:creationId xmlns:a16="http://schemas.microsoft.com/office/drawing/2014/main" id="{00F80D7F-95DA-BB4E-82B8-BF5AE3A5E031}"/>
                </a:ext>
              </a:extLst>
            </p:cNvPr>
            <p:cNvSpPr/>
            <p:nvPr/>
          </p:nvSpPr>
          <p:spPr>
            <a:xfrm>
              <a:off x="5413023" y="6827788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45" name="Oval 1544">
              <a:extLst>
                <a:ext uri="{FF2B5EF4-FFF2-40B4-BE49-F238E27FC236}">
                  <a16:creationId xmlns:a16="http://schemas.microsoft.com/office/drawing/2014/main" id="{8D64EF45-31F3-0043-BE35-F46B105505B0}"/>
                </a:ext>
              </a:extLst>
            </p:cNvPr>
            <p:cNvSpPr/>
            <p:nvPr/>
          </p:nvSpPr>
          <p:spPr>
            <a:xfrm>
              <a:off x="5406855" y="6821742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46" name="Donut 1545">
              <a:extLst>
                <a:ext uri="{FF2B5EF4-FFF2-40B4-BE49-F238E27FC236}">
                  <a16:creationId xmlns:a16="http://schemas.microsoft.com/office/drawing/2014/main" id="{0B661124-E795-784E-8242-C2C2C547D9F5}"/>
                </a:ext>
              </a:extLst>
            </p:cNvPr>
            <p:cNvSpPr/>
            <p:nvPr/>
          </p:nvSpPr>
          <p:spPr>
            <a:xfrm>
              <a:off x="5406855" y="6548939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47" name="Oval 1546">
              <a:extLst>
                <a:ext uri="{FF2B5EF4-FFF2-40B4-BE49-F238E27FC236}">
                  <a16:creationId xmlns:a16="http://schemas.microsoft.com/office/drawing/2014/main" id="{BB1EAB0F-93E0-354B-988C-914BA188AB68}"/>
                </a:ext>
              </a:extLst>
            </p:cNvPr>
            <p:cNvSpPr/>
            <p:nvPr/>
          </p:nvSpPr>
          <p:spPr>
            <a:xfrm>
              <a:off x="5400686" y="6542892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48" name="Donut 1547">
              <a:extLst>
                <a:ext uri="{FF2B5EF4-FFF2-40B4-BE49-F238E27FC236}">
                  <a16:creationId xmlns:a16="http://schemas.microsoft.com/office/drawing/2014/main" id="{395BB924-F2FE-964C-A161-7D1DD45D2ABA}"/>
                </a:ext>
              </a:extLst>
            </p:cNvPr>
            <p:cNvSpPr/>
            <p:nvPr/>
          </p:nvSpPr>
          <p:spPr>
            <a:xfrm>
              <a:off x="5691857" y="6265893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49" name="Oval 1548">
              <a:extLst>
                <a:ext uri="{FF2B5EF4-FFF2-40B4-BE49-F238E27FC236}">
                  <a16:creationId xmlns:a16="http://schemas.microsoft.com/office/drawing/2014/main" id="{D81D6331-3461-AF42-895B-B8A6672FAC19}"/>
                </a:ext>
              </a:extLst>
            </p:cNvPr>
            <p:cNvSpPr/>
            <p:nvPr/>
          </p:nvSpPr>
          <p:spPr>
            <a:xfrm>
              <a:off x="5685689" y="6259847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50" name="Donut 1549">
              <a:extLst>
                <a:ext uri="{FF2B5EF4-FFF2-40B4-BE49-F238E27FC236}">
                  <a16:creationId xmlns:a16="http://schemas.microsoft.com/office/drawing/2014/main" id="{37E97C4B-F09E-A741-A5CE-F0B2896576BD}"/>
                </a:ext>
              </a:extLst>
            </p:cNvPr>
            <p:cNvSpPr/>
            <p:nvPr/>
          </p:nvSpPr>
          <p:spPr>
            <a:xfrm>
              <a:off x="5698026" y="7102394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51" name="Oval 1550">
              <a:extLst>
                <a:ext uri="{FF2B5EF4-FFF2-40B4-BE49-F238E27FC236}">
                  <a16:creationId xmlns:a16="http://schemas.microsoft.com/office/drawing/2014/main" id="{1656C875-5EC0-F141-8299-01F1E9472F4F}"/>
                </a:ext>
              </a:extLst>
            </p:cNvPr>
            <p:cNvSpPr/>
            <p:nvPr/>
          </p:nvSpPr>
          <p:spPr>
            <a:xfrm>
              <a:off x="5691857" y="7096348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52" name="Donut 1551">
              <a:extLst>
                <a:ext uri="{FF2B5EF4-FFF2-40B4-BE49-F238E27FC236}">
                  <a16:creationId xmlns:a16="http://schemas.microsoft.com/office/drawing/2014/main" id="{BC0A3696-6801-0844-A4C0-9516B500926A}"/>
                </a:ext>
              </a:extLst>
            </p:cNvPr>
            <p:cNvSpPr/>
            <p:nvPr/>
          </p:nvSpPr>
          <p:spPr>
            <a:xfrm>
              <a:off x="5698026" y="6823560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53" name="Oval 1552">
              <a:extLst>
                <a:ext uri="{FF2B5EF4-FFF2-40B4-BE49-F238E27FC236}">
                  <a16:creationId xmlns:a16="http://schemas.microsoft.com/office/drawing/2014/main" id="{E80578D2-87C7-B941-BD84-F7FC163805B0}"/>
                </a:ext>
              </a:extLst>
            </p:cNvPr>
            <p:cNvSpPr/>
            <p:nvPr/>
          </p:nvSpPr>
          <p:spPr>
            <a:xfrm>
              <a:off x="5691857" y="6817514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54" name="Donut 1553">
              <a:extLst>
                <a:ext uri="{FF2B5EF4-FFF2-40B4-BE49-F238E27FC236}">
                  <a16:creationId xmlns:a16="http://schemas.microsoft.com/office/drawing/2014/main" id="{C29A88C1-48B9-A04C-8329-6F91C1D4F010}"/>
                </a:ext>
              </a:extLst>
            </p:cNvPr>
            <p:cNvSpPr/>
            <p:nvPr/>
          </p:nvSpPr>
          <p:spPr>
            <a:xfrm>
              <a:off x="5691857" y="6544711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55" name="Oval 1554">
              <a:extLst>
                <a:ext uri="{FF2B5EF4-FFF2-40B4-BE49-F238E27FC236}">
                  <a16:creationId xmlns:a16="http://schemas.microsoft.com/office/drawing/2014/main" id="{9961D6CC-4F7D-E04B-8E8A-07995AD59195}"/>
                </a:ext>
              </a:extLst>
            </p:cNvPr>
            <p:cNvSpPr/>
            <p:nvPr/>
          </p:nvSpPr>
          <p:spPr>
            <a:xfrm>
              <a:off x="5685689" y="6538665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56" name="Donut 1555">
              <a:extLst>
                <a:ext uri="{FF2B5EF4-FFF2-40B4-BE49-F238E27FC236}">
                  <a16:creationId xmlns:a16="http://schemas.microsoft.com/office/drawing/2014/main" id="{33BF7935-7E51-A74F-86D4-59AAE92D8A4F}"/>
                </a:ext>
              </a:extLst>
            </p:cNvPr>
            <p:cNvSpPr/>
            <p:nvPr/>
          </p:nvSpPr>
          <p:spPr>
            <a:xfrm>
              <a:off x="5970690" y="6265893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57" name="Oval 1556">
              <a:extLst>
                <a:ext uri="{FF2B5EF4-FFF2-40B4-BE49-F238E27FC236}">
                  <a16:creationId xmlns:a16="http://schemas.microsoft.com/office/drawing/2014/main" id="{6EC1178E-7516-5A4F-B8D6-4796FB5D0C6E}"/>
                </a:ext>
              </a:extLst>
            </p:cNvPr>
            <p:cNvSpPr/>
            <p:nvPr/>
          </p:nvSpPr>
          <p:spPr>
            <a:xfrm>
              <a:off x="5964521" y="6259847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58" name="Donut 1557">
              <a:extLst>
                <a:ext uri="{FF2B5EF4-FFF2-40B4-BE49-F238E27FC236}">
                  <a16:creationId xmlns:a16="http://schemas.microsoft.com/office/drawing/2014/main" id="{8160F2DA-F376-BE40-A412-484096170FBD}"/>
                </a:ext>
              </a:extLst>
            </p:cNvPr>
            <p:cNvSpPr/>
            <p:nvPr/>
          </p:nvSpPr>
          <p:spPr>
            <a:xfrm>
              <a:off x="5976859" y="7102394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59" name="Oval 1558">
              <a:extLst>
                <a:ext uri="{FF2B5EF4-FFF2-40B4-BE49-F238E27FC236}">
                  <a16:creationId xmlns:a16="http://schemas.microsoft.com/office/drawing/2014/main" id="{D9C05C7F-1114-2544-963C-219484018FC9}"/>
                </a:ext>
              </a:extLst>
            </p:cNvPr>
            <p:cNvSpPr/>
            <p:nvPr/>
          </p:nvSpPr>
          <p:spPr>
            <a:xfrm>
              <a:off x="5970690" y="7096348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60" name="Donut 1559">
              <a:extLst>
                <a:ext uri="{FF2B5EF4-FFF2-40B4-BE49-F238E27FC236}">
                  <a16:creationId xmlns:a16="http://schemas.microsoft.com/office/drawing/2014/main" id="{36631559-3105-5A47-BD35-F8D96DCA634D}"/>
                </a:ext>
              </a:extLst>
            </p:cNvPr>
            <p:cNvSpPr/>
            <p:nvPr/>
          </p:nvSpPr>
          <p:spPr>
            <a:xfrm>
              <a:off x="5976859" y="6823560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61" name="Oval 1560">
              <a:extLst>
                <a:ext uri="{FF2B5EF4-FFF2-40B4-BE49-F238E27FC236}">
                  <a16:creationId xmlns:a16="http://schemas.microsoft.com/office/drawing/2014/main" id="{07D8C135-17B0-4E41-849D-1132A966B583}"/>
                </a:ext>
              </a:extLst>
            </p:cNvPr>
            <p:cNvSpPr/>
            <p:nvPr/>
          </p:nvSpPr>
          <p:spPr>
            <a:xfrm>
              <a:off x="5970690" y="6817514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62" name="Donut 1561">
              <a:extLst>
                <a:ext uri="{FF2B5EF4-FFF2-40B4-BE49-F238E27FC236}">
                  <a16:creationId xmlns:a16="http://schemas.microsoft.com/office/drawing/2014/main" id="{368E3167-E4E5-1841-A0A2-2AF60F332A87}"/>
                </a:ext>
              </a:extLst>
            </p:cNvPr>
            <p:cNvSpPr/>
            <p:nvPr/>
          </p:nvSpPr>
          <p:spPr>
            <a:xfrm>
              <a:off x="5970690" y="6544711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63" name="Oval 1562">
              <a:extLst>
                <a:ext uri="{FF2B5EF4-FFF2-40B4-BE49-F238E27FC236}">
                  <a16:creationId xmlns:a16="http://schemas.microsoft.com/office/drawing/2014/main" id="{1D071EE6-81BD-8545-B786-E4589D6B2111}"/>
                </a:ext>
              </a:extLst>
            </p:cNvPr>
            <p:cNvSpPr/>
            <p:nvPr/>
          </p:nvSpPr>
          <p:spPr>
            <a:xfrm>
              <a:off x="5964521" y="6538665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64" name="Donut 1563">
              <a:extLst>
                <a:ext uri="{FF2B5EF4-FFF2-40B4-BE49-F238E27FC236}">
                  <a16:creationId xmlns:a16="http://schemas.microsoft.com/office/drawing/2014/main" id="{1377A384-5A93-3749-91B4-BB6ACD1C2553}"/>
                </a:ext>
              </a:extLst>
            </p:cNvPr>
            <p:cNvSpPr/>
            <p:nvPr/>
          </p:nvSpPr>
          <p:spPr>
            <a:xfrm>
              <a:off x="6249417" y="6265893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65" name="Oval 1564">
              <a:extLst>
                <a:ext uri="{FF2B5EF4-FFF2-40B4-BE49-F238E27FC236}">
                  <a16:creationId xmlns:a16="http://schemas.microsoft.com/office/drawing/2014/main" id="{64C51262-79DA-AF4B-9EDB-82DDB70FE1AC}"/>
                </a:ext>
              </a:extLst>
            </p:cNvPr>
            <p:cNvSpPr/>
            <p:nvPr/>
          </p:nvSpPr>
          <p:spPr>
            <a:xfrm>
              <a:off x="6243249" y="6259847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66" name="Donut 1565">
              <a:extLst>
                <a:ext uri="{FF2B5EF4-FFF2-40B4-BE49-F238E27FC236}">
                  <a16:creationId xmlns:a16="http://schemas.microsoft.com/office/drawing/2014/main" id="{1446A731-BC48-D64F-8EF5-EAF83BD86572}"/>
                </a:ext>
              </a:extLst>
            </p:cNvPr>
            <p:cNvSpPr/>
            <p:nvPr/>
          </p:nvSpPr>
          <p:spPr>
            <a:xfrm>
              <a:off x="6255586" y="7102394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67" name="Oval 1566">
              <a:extLst>
                <a:ext uri="{FF2B5EF4-FFF2-40B4-BE49-F238E27FC236}">
                  <a16:creationId xmlns:a16="http://schemas.microsoft.com/office/drawing/2014/main" id="{57C4882E-7A0C-7E4C-B9F6-3F915200AB34}"/>
                </a:ext>
              </a:extLst>
            </p:cNvPr>
            <p:cNvSpPr/>
            <p:nvPr/>
          </p:nvSpPr>
          <p:spPr>
            <a:xfrm>
              <a:off x="6249417" y="7096348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68" name="Donut 1567">
              <a:extLst>
                <a:ext uri="{FF2B5EF4-FFF2-40B4-BE49-F238E27FC236}">
                  <a16:creationId xmlns:a16="http://schemas.microsoft.com/office/drawing/2014/main" id="{AC817813-1F25-2E48-B8C4-A3F3DEE21E30}"/>
                </a:ext>
              </a:extLst>
            </p:cNvPr>
            <p:cNvSpPr/>
            <p:nvPr/>
          </p:nvSpPr>
          <p:spPr>
            <a:xfrm>
              <a:off x="6255586" y="6823560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69" name="Oval 1568">
              <a:extLst>
                <a:ext uri="{FF2B5EF4-FFF2-40B4-BE49-F238E27FC236}">
                  <a16:creationId xmlns:a16="http://schemas.microsoft.com/office/drawing/2014/main" id="{B3A950E9-AC56-8340-9DF8-3BAA5A1A7D33}"/>
                </a:ext>
              </a:extLst>
            </p:cNvPr>
            <p:cNvSpPr/>
            <p:nvPr/>
          </p:nvSpPr>
          <p:spPr>
            <a:xfrm>
              <a:off x="6249417" y="6817514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70" name="Donut 1569">
              <a:extLst>
                <a:ext uri="{FF2B5EF4-FFF2-40B4-BE49-F238E27FC236}">
                  <a16:creationId xmlns:a16="http://schemas.microsoft.com/office/drawing/2014/main" id="{23C8FF71-33E1-ED43-BE27-12F08130FDB4}"/>
                </a:ext>
              </a:extLst>
            </p:cNvPr>
            <p:cNvSpPr/>
            <p:nvPr/>
          </p:nvSpPr>
          <p:spPr>
            <a:xfrm>
              <a:off x="6249417" y="6544711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71" name="Oval 1570">
              <a:extLst>
                <a:ext uri="{FF2B5EF4-FFF2-40B4-BE49-F238E27FC236}">
                  <a16:creationId xmlns:a16="http://schemas.microsoft.com/office/drawing/2014/main" id="{F65B678C-91D6-524F-B9AA-2E4A57C19D2B}"/>
                </a:ext>
              </a:extLst>
            </p:cNvPr>
            <p:cNvSpPr/>
            <p:nvPr/>
          </p:nvSpPr>
          <p:spPr>
            <a:xfrm>
              <a:off x="6243249" y="6538665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72" name="Donut 1571">
              <a:extLst>
                <a:ext uri="{FF2B5EF4-FFF2-40B4-BE49-F238E27FC236}">
                  <a16:creationId xmlns:a16="http://schemas.microsoft.com/office/drawing/2014/main" id="{3A4C6DD4-191E-EB49-B42B-05CDD44037DA}"/>
                </a:ext>
              </a:extLst>
            </p:cNvPr>
            <p:cNvSpPr/>
            <p:nvPr/>
          </p:nvSpPr>
          <p:spPr>
            <a:xfrm>
              <a:off x="6534420" y="6271939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73" name="Oval 1572">
              <a:extLst>
                <a:ext uri="{FF2B5EF4-FFF2-40B4-BE49-F238E27FC236}">
                  <a16:creationId xmlns:a16="http://schemas.microsoft.com/office/drawing/2014/main" id="{450FF935-CA37-574C-94A4-85DCDA854E91}"/>
                </a:ext>
              </a:extLst>
            </p:cNvPr>
            <p:cNvSpPr/>
            <p:nvPr/>
          </p:nvSpPr>
          <p:spPr>
            <a:xfrm>
              <a:off x="6528251" y="6265893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74" name="Donut 1573">
              <a:extLst>
                <a:ext uri="{FF2B5EF4-FFF2-40B4-BE49-F238E27FC236}">
                  <a16:creationId xmlns:a16="http://schemas.microsoft.com/office/drawing/2014/main" id="{08877437-1A42-8A4D-88A6-2BF5397F0AF6}"/>
                </a:ext>
              </a:extLst>
            </p:cNvPr>
            <p:cNvSpPr/>
            <p:nvPr/>
          </p:nvSpPr>
          <p:spPr>
            <a:xfrm>
              <a:off x="6540589" y="7108440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75" name="Oval 1574">
              <a:extLst>
                <a:ext uri="{FF2B5EF4-FFF2-40B4-BE49-F238E27FC236}">
                  <a16:creationId xmlns:a16="http://schemas.microsoft.com/office/drawing/2014/main" id="{694C6A72-34D1-0547-B312-AD431D487C3C}"/>
                </a:ext>
              </a:extLst>
            </p:cNvPr>
            <p:cNvSpPr/>
            <p:nvPr/>
          </p:nvSpPr>
          <p:spPr>
            <a:xfrm>
              <a:off x="6534420" y="7102394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76" name="Donut 1575">
              <a:extLst>
                <a:ext uri="{FF2B5EF4-FFF2-40B4-BE49-F238E27FC236}">
                  <a16:creationId xmlns:a16="http://schemas.microsoft.com/office/drawing/2014/main" id="{E5A43DF3-280B-D643-B374-F8856E04B192}"/>
                </a:ext>
              </a:extLst>
            </p:cNvPr>
            <p:cNvSpPr/>
            <p:nvPr/>
          </p:nvSpPr>
          <p:spPr>
            <a:xfrm>
              <a:off x="6540589" y="6829606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77" name="Oval 1576">
              <a:extLst>
                <a:ext uri="{FF2B5EF4-FFF2-40B4-BE49-F238E27FC236}">
                  <a16:creationId xmlns:a16="http://schemas.microsoft.com/office/drawing/2014/main" id="{38260922-5E8C-AF4A-9C47-35A57D918383}"/>
                </a:ext>
              </a:extLst>
            </p:cNvPr>
            <p:cNvSpPr/>
            <p:nvPr/>
          </p:nvSpPr>
          <p:spPr>
            <a:xfrm>
              <a:off x="6534420" y="6823560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78" name="Donut 1577">
              <a:extLst>
                <a:ext uri="{FF2B5EF4-FFF2-40B4-BE49-F238E27FC236}">
                  <a16:creationId xmlns:a16="http://schemas.microsoft.com/office/drawing/2014/main" id="{E2D4CAD7-C419-FF4C-8D5C-EEA3C95C7725}"/>
                </a:ext>
              </a:extLst>
            </p:cNvPr>
            <p:cNvSpPr/>
            <p:nvPr/>
          </p:nvSpPr>
          <p:spPr>
            <a:xfrm>
              <a:off x="6534420" y="6550757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79" name="Oval 1578">
              <a:extLst>
                <a:ext uri="{FF2B5EF4-FFF2-40B4-BE49-F238E27FC236}">
                  <a16:creationId xmlns:a16="http://schemas.microsoft.com/office/drawing/2014/main" id="{DB5D528E-1164-0343-AF25-AB386F22F5A8}"/>
                </a:ext>
              </a:extLst>
            </p:cNvPr>
            <p:cNvSpPr/>
            <p:nvPr/>
          </p:nvSpPr>
          <p:spPr>
            <a:xfrm>
              <a:off x="6528251" y="6544711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80" name="Donut 1579">
              <a:extLst>
                <a:ext uri="{FF2B5EF4-FFF2-40B4-BE49-F238E27FC236}">
                  <a16:creationId xmlns:a16="http://schemas.microsoft.com/office/drawing/2014/main" id="{D47CBEA2-2D36-CE4B-8452-69400037F725}"/>
                </a:ext>
              </a:extLst>
            </p:cNvPr>
            <p:cNvSpPr/>
            <p:nvPr/>
          </p:nvSpPr>
          <p:spPr>
            <a:xfrm>
              <a:off x="6813253" y="6271939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81" name="Oval 1580">
              <a:extLst>
                <a:ext uri="{FF2B5EF4-FFF2-40B4-BE49-F238E27FC236}">
                  <a16:creationId xmlns:a16="http://schemas.microsoft.com/office/drawing/2014/main" id="{50FFADF0-8224-8A47-8A0B-6A0D12A35C7B}"/>
                </a:ext>
              </a:extLst>
            </p:cNvPr>
            <p:cNvSpPr/>
            <p:nvPr/>
          </p:nvSpPr>
          <p:spPr>
            <a:xfrm>
              <a:off x="6807084" y="6265893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82" name="Donut 1581">
              <a:extLst>
                <a:ext uri="{FF2B5EF4-FFF2-40B4-BE49-F238E27FC236}">
                  <a16:creationId xmlns:a16="http://schemas.microsoft.com/office/drawing/2014/main" id="{7D29CC58-BAA3-9B47-88AF-3C6396B9C8F9}"/>
                </a:ext>
              </a:extLst>
            </p:cNvPr>
            <p:cNvSpPr/>
            <p:nvPr/>
          </p:nvSpPr>
          <p:spPr>
            <a:xfrm>
              <a:off x="6819421" y="7108440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83" name="Oval 1582">
              <a:extLst>
                <a:ext uri="{FF2B5EF4-FFF2-40B4-BE49-F238E27FC236}">
                  <a16:creationId xmlns:a16="http://schemas.microsoft.com/office/drawing/2014/main" id="{728646D9-1BF0-F344-A99C-4712A0EB73BC}"/>
                </a:ext>
              </a:extLst>
            </p:cNvPr>
            <p:cNvSpPr/>
            <p:nvPr/>
          </p:nvSpPr>
          <p:spPr>
            <a:xfrm>
              <a:off x="6813253" y="7102394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84" name="Donut 1583">
              <a:extLst>
                <a:ext uri="{FF2B5EF4-FFF2-40B4-BE49-F238E27FC236}">
                  <a16:creationId xmlns:a16="http://schemas.microsoft.com/office/drawing/2014/main" id="{4990EE7F-04E2-9948-A446-F6DAA0B55C75}"/>
                </a:ext>
              </a:extLst>
            </p:cNvPr>
            <p:cNvSpPr/>
            <p:nvPr/>
          </p:nvSpPr>
          <p:spPr>
            <a:xfrm>
              <a:off x="6819421" y="6829606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85" name="Oval 1584">
              <a:extLst>
                <a:ext uri="{FF2B5EF4-FFF2-40B4-BE49-F238E27FC236}">
                  <a16:creationId xmlns:a16="http://schemas.microsoft.com/office/drawing/2014/main" id="{D5616D65-3370-FE4C-B938-83C68CB81A6E}"/>
                </a:ext>
              </a:extLst>
            </p:cNvPr>
            <p:cNvSpPr/>
            <p:nvPr/>
          </p:nvSpPr>
          <p:spPr>
            <a:xfrm>
              <a:off x="6813253" y="6823560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86" name="Donut 1585">
              <a:extLst>
                <a:ext uri="{FF2B5EF4-FFF2-40B4-BE49-F238E27FC236}">
                  <a16:creationId xmlns:a16="http://schemas.microsoft.com/office/drawing/2014/main" id="{D986AA17-7C60-C04C-897C-3951A94EC278}"/>
                </a:ext>
              </a:extLst>
            </p:cNvPr>
            <p:cNvSpPr/>
            <p:nvPr/>
          </p:nvSpPr>
          <p:spPr>
            <a:xfrm>
              <a:off x="6813253" y="6550757"/>
              <a:ext cx="260649" cy="260648"/>
            </a:xfrm>
            <a:prstGeom prst="donut">
              <a:avLst/>
            </a:prstGeom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solidFill>
                  <a:schemeClr val="tx1"/>
                </a:solidFill>
              </a:endParaRPr>
            </a:p>
          </p:txBody>
        </p:sp>
        <p:sp>
          <p:nvSpPr>
            <p:cNvPr id="1587" name="Oval 1586">
              <a:extLst>
                <a:ext uri="{FF2B5EF4-FFF2-40B4-BE49-F238E27FC236}">
                  <a16:creationId xmlns:a16="http://schemas.microsoft.com/office/drawing/2014/main" id="{2246E7B9-1F98-CA4F-B83A-0EC64EC15435}"/>
                </a:ext>
              </a:extLst>
            </p:cNvPr>
            <p:cNvSpPr/>
            <p:nvPr/>
          </p:nvSpPr>
          <p:spPr>
            <a:xfrm>
              <a:off x="6807084" y="6544711"/>
              <a:ext cx="262196" cy="26219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sp>
          <p:nvSpPr>
            <p:cNvPr id="1588" name="Rectangle 1587">
              <a:extLst>
                <a:ext uri="{FF2B5EF4-FFF2-40B4-BE49-F238E27FC236}">
                  <a16:creationId xmlns:a16="http://schemas.microsoft.com/office/drawing/2014/main" id="{92F9B799-AB4B-234C-9E18-C44DE0DBD23C}"/>
                </a:ext>
              </a:extLst>
            </p:cNvPr>
            <p:cNvSpPr/>
            <p:nvPr/>
          </p:nvSpPr>
          <p:spPr>
            <a:xfrm>
              <a:off x="5680960" y="6801987"/>
              <a:ext cx="117391" cy="130920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7" name="Text Box 25">
              <a:extLst>
                <a:ext uri="{FF2B5EF4-FFF2-40B4-BE49-F238E27FC236}">
                  <a16:creationId xmlns:a16="http://schemas.microsoft.com/office/drawing/2014/main" id="{8F91C72D-3008-E44E-AF5F-F356CDE9BB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9426" y="4448708"/>
              <a:ext cx="3107524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Allow organoid formation (5-7 days)</a:t>
              </a:r>
            </a:p>
          </p:txBody>
        </p:sp>
        <p:cxnSp>
          <p:nvCxnSpPr>
            <p:cNvPr id="1617" name="Straight Arrow Connector 1616">
              <a:extLst>
                <a:ext uri="{FF2B5EF4-FFF2-40B4-BE49-F238E27FC236}">
                  <a16:creationId xmlns:a16="http://schemas.microsoft.com/office/drawing/2014/main" id="{FD56FC9A-4DC9-E042-96B1-F20437569672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2674876" y="5883112"/>
              <a:ext cx="528742" cy="173027"/>
            </a:xfrm>
            <a:prstGeom prst="straightConnector1">
              <a:avLst/>
            </a:prstGeom>
            <a:solidFill>
              <a:schemeClr val="accent1"/>
            </a:solidFill>
            <a:ln w="762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19" name="Straight Arrow Connector 1618">
              <a:extLst>
                <a:ext uri="{FF2B5EF4-FFF2-40B4-BE49-F238E27FC236}">
                  <a16:creationId xmlns:a16="http://schemas.microsoft.com/office/drawing/2014/main" id="{983A5E70-DD47-5C4A-A4D9-528947914746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686986" y="6377844"/>
              <a:ext cx="528742" cy="173027"/>
            </a:xfrm>
            <a:prstGeom prst="straightConnector1">
              <a:avLst/>
            </a:prstGeom>
            <a:solidFill>
              <a:schemeClr val="accent1"/>
            </a:solidFill>
            <a:ln w="762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622" name="Rectangle 1621">
              <a:extLst>
                <a:ext uri="{FF2B5EF4-FFF2-40B4-BE49-F238E27FC236}">
                  <a16:creationId xmlns:a16="http://schemas.microsoft.com/office/drawing/2014/main" id="{F7EA4324-7A2B-5147-A011-25007E41B91F}"/>
                </a:ext>
              </a:extLst>
            </p:cNvPr>
            <p:cNvSpPr/>
            <p:nvPr/>
          </p:nvSpPr>
          <p:spPr>
            <a:xfrm>
              <a:off x="1232870" y="5732873"/>
              <a:ext cx="860112" cy="232376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3" name="Rectangle 1622">
              <a:extLst>
                <a:ext uri="{FF2B5EF4-FFF2-40B4-BE49-F238E27FC236}">
                  <a16:creationId xmlns:a16="http://schemas.microsoft.com/office/drawing/2014/main" id="{0EE0D1AD-509C-484C-973A-3B7DED49DC0D}"/>
                </a:ext>
              </a:extLst>
            </p:cNvPr>
            <p:cNvSpPr/>
            <p:nvPr/>
          </p:nvSpPr>
          <p:spPr>
            <a:xfrm>
              <a:off x="1232463" y="5465372"/>
              <a:ext cx="860112" cy="232376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1625" name="Straight Connector 1624">
              <a:extLst>
                <a:ext uri="{FF2B5EF4-FFF2-40B4-BE49-F238E27FC236}">
                  <a16:creationId xmlns:a16="http://schemas.microsoft.com/office/drawing/2014/main" id="{220D45EB-F008-7543-9CD9-FA910BA6FE04}"/>
                </a:ext>
              </a:extLst>
            </p:cNvPr>
            <p:cNvCxnSpPr>
              <a:cxnSpLocks/>
            </p:cNvCxnSpPr>
            <p:nvPr/>
          </p:nvCxnSpPr>
          <p:spPr>
            <a:xfrm>
              <a:off x="1307883" y="5585063"/>
              <a:ext cx="292468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7" name="Straight Connector 1626">
              <a:extLst>
                <a:ext uri="{FF2B5EF4-FFF2-40B4-BE49-F238E27FC236}">
                  <a16:creationId xmlns:a16="http://schemas.microsoft.com/office/drawing/2014/main" id="{74B80325-41D8-3D46-A8D1-ADF485491E43}"/>
                </a:ext>
              </a:extLst>
            </p:cNvPr>
            <p:cNvCxnSpPr>
              <a:cxnSpLocks/>
            </p:cNvCxnSpPr>
            <p:nvPr/>
          </p:nvCxnSpPr>
          <p:spPr>
            <a:xfrm>
              <a:off x="1307883" y="5853429"/>
              <a:ext cx="292468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8" name="Straight Connector 1627">
              <a:extLst>
                <a:ext uri="{FF2B5EF4-FFF2-40B4-BE49-F238E27FC236}">
                  <a16:creationId xmlns:a16="http://schemas.microsoft.com/office/drawing/2014/main" id="{1D0C0F35-B5E5-3140-890F-BBA15361D35F}"/>
                </a:ext>
              </a:extLst>
            </p:cNvPr>
            <p:cNvCxnSpPr>
              <a:cxnSpLocks/>
            </p:cNvCxnSpPr>
            <p:nvPr/>
          </p:nvCxnSpPr>
          <p:spPr>
            <a:xfrm>
              <a:off x="1734257" y="5851171"/>
              <a:ext cx="292468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30" name="Text Box 25">
              <a:extLst>
                <a:ext uri="{FF2B5EF4-FFF2-40B4-BE49-F238E27FC236}">
                  <a16:creationId xmlns:a16="http://schemas.microsoft.com/office/drawing/2014/main" id="{E600E6A3-BA9B-4440-9C11-AB95D989B0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650" y="5163754"/>
              <a:ext cx="269985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Western blot</a:t>
              </a:r>
            </a:p>
          </p:txBody>
        </p:sp>
        <p:sp>
          <p:nvSpPr>
            <p:cNvPr id="1636" name="Text Box 25">
              <a:extLst>
                <a:ext uri="{FF2B5EF4-FFF2-40B4-BE49-F238E27FC236}">
                  <a16:creationId xmlns:a16="http://schemas.microsoft.com/office/drawing/2014/main" id="{5C75DBF1-9214-3C4F-A8E6-DEE223D0F7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486" y="6068945"/>
              <a:ext cx="269985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Confocal Microscopy</a:t>
              </a:r>
            </a:p>
          </p:txBody>
        </p:sp>
        <p:pic>
          <p:nvPicPr>
            <p:cNvPr id="1637" name="Picture 1636">
              <a:extLst>
                <a:ext uri="{FF2B5EF4-FFF2-40B4-BE49-F238E27FC236}">
                  <a16:creationId xmlns:a16="http://schemas.microsoft.com/office/drawing/2014/main" id="{8DD6D562-60BF-FE4E-BD66-5B7003BA80D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93" t="1879" r="22674" b="24641"/>
            <a:stretch/>
          </p:blipFill>
          <p:spPr>
            <a:xfrm rot="10800000">
              <a:off x="1292924" y="6372733"/>
              <a:ext cx="748320" cy="75039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1640" name="Straight Connector 1639">
              <a:extLst>
                <a:ext uri="{FF2B5EF4-FFF2-40B4-BE49-F238E27FC236}">
                  <a16:creationId xmlns:a16="http://schemas.microsoft.com/office/drawing/2014/main" id="{B9958C94-97EF-7F41-9832-95CDBAB8B2E0}"/>
                </a:ext>
              </a:extLst>
            </p:cNvPr>
            <p:cNvCxnSpPr/>
            <p:nvPr/>
          </p:nvCxnSpPr>
          <p:spPr>
            <a:xfrm>
              <a:off x="1299903" y="7064574"/>
              <a:ext cx="87378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2" name="Text Box 25">
              <a:extLst>
                <a:ext uri="{FF2B5EF4-FFF2-40B4-BE49-F238E27FC236}">
                  <a16:creationId xmlns:a16="http://schemas.microsoft.com/office/drawing/2014/main" id="{14646253-8316-2540-97DD-F9B618D8E2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25367" y="4433796"/>
              <a:ext cx="3851971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Collect, proceed to downstream analysis</a:t>
              </a:r>
            </a:p>
          </p:txBody>
        </p:sp>
        <p:cxnSp>
          <p:nvCxnSpPr>
            <p:cNvPr id="1656" name="Straight Connector 1655">
              <a:extLst>
                <a:ext uri="{FF2B5EF4-FFF2-40B4-BE49-F238E27FC236}">
                  <a16:creationId xmlns:a16="http://schemas.microsoft.com/office/drawing/2014/main" id="{973F63F7-E41D-2140-BAA5-6F311E6715B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183348" y="5399314"/>
              <a:ext cx="498736" cy="140154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8" name="Straight Connector 1657">
              <a:extLst>
                <a:ext uri="{FF2B5EF4-FFF2-40B4-BE49-F238E27FC236}">
                  <a16:creationId xmlns:a16="http://schemas.microsoft.com/office/drawing/2014/main" id="{AC9B2C98-36B9-4145-A866-6A0F776656A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152306" y="6926625"/>
              <a:ext cx="531987" cy="4807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55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4927</TotalTime>
  <Words>52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Preston Crowell</dc:creator>
  <cp:lastModifiedBy>Goldstein, Andrew</cp:lastModifiedBy>
  <cp:revision>83</cp:revision>
  <dcterms:created xsi:type="dcterms:W3CDTF">2019-04-29T19:30:50Z</dcterms:created>
  <dcterms:modified xsi:type="dcterms:W3CDTF">2019-07-23T22:09:03Z</dcterms:modified>
</cp:coreProperties>
</file>