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702CE-DEF5-4A73-B382-69AF3B03C58E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586-0A1C-4E02-B693-624C76B2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586-0A1C-4E02-B693-624C76B2E9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5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586-0A1C-4E02-B693-624C76B2E9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5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7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1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59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7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7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8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9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9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3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2B08-A0CC-4F91-BF71-784BC7732D78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D7A2-5D10-4E01-BF58-FF54CD932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4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33705" r="72500" b="58482"/>
          <a:stretch/>
        </p:blipFill>
        <p:spPr bwMode="auto">
          <a:xfrm>
            <a:off x="576942" y="306288"/>
            <a:ext cx="7379434" cy="6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1321604"/>
            <a:ext cx="304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Axial T2 image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33705" r="72500" b="58482"/>
          <a:stretch/>
        </p:blipFill>
        <p:spPr bwMode="auto">
          <a:xfrm>
            <a:off x="576942" y="306288"/>
            <a:ext cx="7379434" cy="6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9167" y="2632312"/>
            <a:ext cx="222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Prostate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814524" y="2176456"/>
            <a:ext cx="2360839" cy="1958152"/>
          </a:xfrm>
          <a:custGeom>
            <a:avLst/>
            <a:gdLst>
              <a:gd name="connsiteX0" fmla="*/ 1309801 w 2360839"/>
              <a:gd name="connsiteY0" fmla="*/ 71444 h 1958152"/>
              <a:gd name="connsiteX1" fmla="*/ 1881301 w 2360839"/>
              <a:gd name="connsiteY1" fmla="*/ 261944 h 1958152"/>
              <a:gd name="connsiteX2" fmla="*/ 2205151 w 2360839"/>
              <a:gd name="connsiteY2" fmla="*/ 652469 h 1958152"/>
              <a:gd name="connsiteX3" fmla="*/ 2357551 w 2360839"/>
              <a:gd name="connsiteY3" fmla="*/ 1185869 h 1958152"/>
              <a:gd name="connsiteX4" fmla="*/ 2281351 w 2360839"/>
              <a:gd name="connsiteY4" fmla="*/ 1576394 h 1958152"/>
              <a:gd name="connsiteX5" fmla="*/ 1967026 w 2360839"/>
              <a:gd name="connsiteY5" fmla="*/ 1928819 h 1958152"/>
              <a:gd name="connsiteX6" fmla="*/ 1033576 w 2360839"/>
              <a:gd name="connsiteY6" fmla="*/ 1900244 h 1958152"/>
              <a:gd name="connsiteX7" fmla="*/ 128701 w 2360839"/>
              <a:gd name="connsiteY7" fmla="*/ 1595444 h 1958152"/>
              <a:gd name="connsiteX8" fmla="*/ 23926 w 2360839"/>
              <a:gd name="connsiteY8" fmla="*/ 966794 h 1958152"/>
              <a:gd name="connsiteX9" fmla="*/ 300151 w 2360839"/>
              <a:gd name="connsiteY9" fmla="*/ 300044 h 1958152"/>
              <a:gd name="connsiteX10" fmla="*/ 881176 w 2360839"/>
              <a:gd name="connsiteY10" fmla="*/ 14294 h 1958152"/>
              <a:gd name="connsiteX11" fmla="*/ 1309801 w 2360839"/>
              <a:gd name="connsiteY11" fmla="*/ 71444 h 195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0839" h="1958152">
                <a:moveTo>
                  <a:pt x="1309801" y="71444"/>
                </a:moveTo>
                <a:cubicBezTo>
                  <a:pt x="1476488" y="112719"/>
                  <a:pt x="1732076" y="165107"/>
                  <a:pt x="1881301" y="261944"/>
                </a:cubicBezTo>
                <a:cubicBezTo>
                  <a:pt x="2030526" y="358781"/>
                  <a:pt x="2125776" y="498482"/>
                  <a:pt x="2205151" y="652469"/>
                </a:cubicBezTo>
                <a:cubicBezTo>
                  <a:pt x="2284526" y="806456"/>
                  <a:pt x="2344851" y="1031882"/>
                  <a:pt x="2357551" y="1185869"/>
                </a:cubicBezTo>
                <a:cubicBezTo>
                  <a:pt x="2370251" y="1339856"/>
                  <a:pt x="2346438" y="1452569"/>
                  <a:pt x="2281351" y="1576394"/>
                </a:cubicBezTo>
                <a:cubicBezTo>
                  <a:pt x="2216264" y="1700219"/>
                  <a:pt x="2174988" y="1874844"/>
                  <a:pt x="1967026" y="1928819"/>
                </a:cubicBezTo>
                <a:cubicBezTo>
                  <a:pt x="1759064" y="1982794"/>
                  <a:pt x="1339963" y="1955806"/>
                  <a:pt x="1033576" y="1900244"/>
                </a:cubicBezTo>
                <a:cubicBezTo>
                  <a:pt x="727189" y="1844682"/>
                  <a:pt x="296976" y="1751019"/>
                  <a:pt x="128701" y="1595444"/>
                </a:cubicBezTo>
                <a:cubicBezTo>
                  <a:pt x="-39574" y="1439869"/>
                  <a:pt x="-4649" y="1182694"/>
                  <a:pt x="23926" y="966794"/>
                </a:cubicBezTo>
                <a:cubicBezTo>
                  <a:pt x="52501" y="750894"/>
                  <a:pt x="157276" y="458794"/>
                  <a:pt x="300151" y="300044"/>
                </a:cubicBezTo>
                <a:cubicBezTo>
                  <a:pt x="443026" y="141294"/>
                  <a:pt x="711314" y="55569"/>
                  <a:pt x="881176" y="14294"/>
                </a:cubicBezTo>
                <a:cubicBezTo>
                  <a:pt x="1051038" y="-26981"/>
                  <a:pt x="1143114" y="30169"/>
                  <a:pt x="1309801" y="7144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6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33705" r="72500" b="58482"/>
          <a:stretch/>
        </p:blipFill>
        <p:spPr bwMode="auto">
          <a:xfrm>
            <a:off x="576942" y="306288"/>
            <a:ext cx="7379434" cy="6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6806" y="2485552"/>
            <a:ext cx="15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Tumours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874695" y="3161395"/>
            <a:ext cx="395324" cy="342582"/>
          </a:xfrm>
          <a:custGeom>
            <a:avLst/>
            <a:gdLst>
              <a:gd name="connsiteX0" fmla="*/ 192355 w 395324"/>
              <a:gd name="connsiteY0" fmla="*/ 905 h 342582"/>
              <a:gd name="connsiteX1" fmla="*/ 363805 w 395324"/>
              <a:gd name="connsiteY1" fmla="*/ 77105 h 342582"/>
              <a:gd name="connsiteX2" fmla="*/ 392380 w 395324"/>
              <a:gd name="connsiteY2" fmla="*/ 191405 h 342582"/>
              <a:gd name="connsiteX3" fmla="*/ 325705 w 395324"/>
              <a:gd name="connsiteY3" fmla="*/ 334280 h 342582"/>
              <a:gd name="connsiteX4" fmla="*/ 87580 w 395324"/>
              <a:gd name="connsiteY4" fmla="*/ 315230 h 342582"/>
              <a:gd name="connsiteX5" fmla="*/ 11380 w 395324"/>
              <a:gd name="connsiteY5" fmla="*/ 229505 h 342582"/>
              <a:gd name="connsiteX6" fmla="*/ 11380 w 395324"/>
              <a:gd name="connsiteY6" fmla="*/ 105680 h 342582"/>
              <a:gd name="connsiteX7" fmla="*/ 116155 w 395324"/>
              <a:gd name="connsiteY7" fmla="*/ 39005 h 342582"/>
              <a:gd name="connsiteX8" fmla="*/ 192355 w 395324"/>
              <a:gd name="connsiteY8" fmla="*/ 905 h 34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324" h="342582">
                <a:moveTo>
                  <a:pt x="192355" y="905"/>
                </a:moveTo>
                <a:cubicBezTo>
                  <a:pt x="233630" y="7255"/>
                  <a:pt x="330468" y="45355"/>
                  <a:pt x="363805" y="77105"/>
                </a:cubicBezTo>
                <a:cubicBezTo>
                  <a:pt x="397142" y="108855"/>
                  <a:pt x="398730" y="148543"/>
                  <a:pt x="392380" y="191405"/>
                </a:cubicBezTo>
                <a:cubicBezTo>
                  <a:pt x="386030" y="234267"/>
                  <a:pt x="376505" y="313643"/>
                  <a:pt x="325705" y="334280"/>
                </a:cubicBezTo>
                <a:cubicBezTo>
                  <a:pt x="274905" y="354917"/>
                  <a:pt x="139967" y="332692"/>
                  <a:pt x="87580" y="315230"/>
                </a:cubicBezTo>
                <a:cubicBezTo>
                  <a:pt x="35193" y="297768"/>
                  <a:pt x="24080" y="264430"/>
                  <a:pt x="11380" y="229505"/>
                </a:cubicBezTo>
                <a:cubicBezTo>
                  <a:pt x="-1320" y="194580"/>
                  <a:pt x="-6082" y="137430"/>
                  <a:pt x="11380" y="105680"/>
                </a:cubicBezTo>
                <a:cubicBezTo>
                  <a:pt x="28842" y="73930"/>
                  <a:pt x="82818" y="54880"/>
                  <a:pt x="116155" y="39005"/>
                </a:cubicBezTo>
                <a:cubicBezTo>
                  <a:pt x="149492" y="23130"/>
                  <a:pt x="151080" y="-5445"/>
                  <a:pt x="192355" y="905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3385568" y="2250490"/>
            <a:ext cx="853057" cy="488138"/>
          </a:xfrm>
          <a:custGeom>
            <a:avLst/>
            <a:gdLst>
              <a:gd name="connsiteX0" fmla="*/ 395857 w 853057"/>
              <a:gd name="connsiteY0" fmla="*/ 483185 h 488138"/>
              <a:gd name="connsiteX1" fmla="*/ 748282 w 853057"/>
              <a:gd name="connsiteY1" fmla="*/ 406985 h 488138"/>
              <a:gd name="connsiteX2" fmla="*/ 853057 w 853057"/>
              <a:gd name="connsiteY2" fmla="*/ 311735 h 488138"/>
              <a:gd name="connsiteX3" fmla="*/ 748282 w 853057"/>
              <a:gd name="connsiteY3" fmla="*/ 121235 h 488138"/>
              <a:gd name="connsiteX4" fmla="*/ 481582 w 853057"/>
              <a:gd name="connsiteY4" fmla="*/ 16460 h 488138"/>
              <a:gd name="connsiteX5" fmla="*/ 214882 w 853057"/>
              <a:gd name="connsiteY5" fmla="*/ 6935 h 488138"/>
              <a:gd name="connsiteX6" fmla="*/ 33907 w 853057"/>
              <a:gd name="connsiteY6" fmla="*/ 83135 h 488138"/>
              <a:gd name="connsiteX7" fmla="*/ 5332 w 853057"/>
              <a:gd name="connsiteY7" fmla="*/ 226010 h 488138"/>
              <a:gd name="connsiteX8" fmla="*/ 100582 w 853057"/>
              <a:gd name="connsiteY8" fmla="*/ 416510 h 488138"/>
              <a:gd name="connsiteX9" fmla="*/ 300607 w 853057"/>
              <a:gd name="connsiteY9" fmla="*/ 473660 h 488138"/>
              <a:gd name="connsiteX10" fmla="*/ 395857 w 853057"/>
              <a:gd name="connsiteY10" fmla="*/ 483185 h 48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3057" h="488138">
                <a:moveTo>
                  <a:pt x="395857" y="483185"/>
                </a:moveTo>
                <a:cubicBezTo>
                  <a:pt x="470469" y="472073"/>
                  <a:pt x="672082" y="435560"/>
                  <a:pt x="748282" y="406985"/>
                </a:cubicBezTo>
                <a:cubicBezTo>
                  <a:pt x="824482" y="378410"/>
                  <a:pt x="853057" y="359360"/>
                  <a:pt x="853057" y="311735"/>
                </a:cubicBezTo>
                <a:cubicBezTo>
                  <a:pt x="853057" y="264110"/>
                  <a:pt x="810194" y="170447"/>
                  <a:pt x="748282" y="121235"/>
                </a:cubicBezTo>
                <a:cubicBezTo>
                  <a:pt x="686370" y="72023"/>
                  <a:pt x="570482" y="35510"/>
                  <a:pt x="481582" y="16460"/>
                </a:cubicBezTo>
                <a:cubicBezTo>
                  <a:pt x="392682" y="-2590"/>
                  <a:pt x="289494" y="-4177"/>
                  <a:pt x="214882" y="6935"/>
                </a:cubicBezTo>
                <a:cubicBezTo>
                  <a:pt x="140270" y="18047"/>
                  <a:pt x="68832" y="46623"/>
                  <a:pt x="33907" y="83135"/>
                </a:cubicBezTo>
                <a:cubicBezTo>
                  <a:pt x="-1018" y="119647"/>
                  <a:pt x="-5781" y="170447"/>
                  <a:pt x="5332" y="226010"/>
                </a:cubicBezTo>
                <a:cubicBezTo>
                  <a:pt x="16445" y="281573"/>
                  <a:pt x="51370" y="375235"/>
                  <a:pt x="100582" y="416510"/>
                </a:cubicBezTo>
                <a:cubicBezTo>
                  <a:pt x="149794" y="457785"/>
                  <a:pt x="252982" y="462548"/>
                  <a:pt x="300607" y="473660"/>
                </a:cubicBezTo>
                <a:cubicBezTo>
                  <a:pt x="348232" y="484772"/>
                  <a:pt x="321245" y="494297"/>
                  <a:pt x="395857" y="483185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6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0" t="31926" r="28625" b="55185"/>
          <a:stretch/>
        </p:blipFill>
        <p:spPr bwMode="auto">
          <a:xfrm>
            <a:off x="395535" y="404664"/>
            <a:ext cx="831602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12474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Corresponding coronal T2 image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7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0" t="31926" r="28625" b="55185"/>
          <a:stretch/>
        </p:blipFill>
        <p:spPr bwMode="auto">
          <a:xfrm>
            <a:off x="395535" y="404664"/>
            <a:ext cx="831602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2687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Prostate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276362" y="2000100"/>
            <a:ext cx="2234919" cy="1672319"/>
          </a:xfrm>
          <a:custGeom>
            <a:avLst/>
            <a:gdLst>
              <a:gd name="connsiteX0" fmla="*/ 1171813 w 2234919"/>
              <a:gd name="connsiteY0" fmla="*/ 150 h 1672319"/>
              <a:gd name="connsiteX1" fmla="*/ 1800463 w 2234919"/>
              <a:gd name="connsiteY1" fmla="*/ 95400 h 1672319"/>
              <a:gd name="connsiteX2" fmla="*/ 2105263 w 2234919"/>
              <a:gd name="connsiteY2" fmla="*/ 200175 h 1672319"/>
              <a:gd name="connsiteX3" fmla="*/ 2229088 w 2234919"/>
              <a:gd name="connsiteY3" fmla="*/ 466875 h 1672319"/>
              <a:gd name="connsiteX4" fmla="*/ 2181463 w 2234919"/>
              <a:gd name="connsiteY4" fmla="*/ 857400 h 1672319"/>
              <a:gd name="connsiteX5" fmla="*/ 1895713 w 2234919"/>
              <a:gd name="connsiteY5" fmla="*/ 1152675 h 1672319"/>
              <a:gd name="connsiteX6" fmla="*/ 1695688 w 2234919"/>
              <a:gd name="connsiteY6" fmla="*/ 1314600 h 1672319"/>
              <a:gd name="connsiteX7" fmla="*/ 1448038 w 2234919"/>
              <a:gd name="connsiteY7" fmla="*/ 1543200 h 1672319"/>
              <a:gd name="connsiteX8" fmla="*/ 914638 w 2234919"/>
              <a:gd name="connsiteY8" fmla="*/ 1667025 h 1672319"/>
              <a:gd name="connsiteX9" fmla="*/ 495538 w 2234919"/>
              <a:gd name="connsiteY9" fmla="*/ 1371750 h 1672319"/>
              <a:gd name="connsiteX10" fmla="*/ 266938 w 2234919"/>
              <a:gd name="connsiteY10" fmla="*/ 971700 h 1672319"/>
              <a:gd name="connsiteX11" fmla="*/ 238 w 2234919"/>
              <a:gd name="connsiteY11" fmla="*/ 552600 h 1672319"/>
              <a:gd name="connsiteX12" fmla="*/ 314563 w 2234919"/>
              <a:gd name="connsiteY12" fmla="*/ 181125 h 1672319"/>
              <a:gd name="connsiteX13" fmla="*/ 714613 w 2234919"/>
              <a:gd name="connsiteY13" fmla="*/ 76350 h 1672319"/>
              <a:gd name="connsiteX14" fmla="*/ 1171813 w 2234919"/>
              <a:gd name="connsiteY14" fmla="*/ 150 h 167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919" h="1672319">
                <a:moveTo>
                  <a:pt x="1171813" y="150"/>
                </a:moveTo>
                <a:cubicBezTo>
                  <a:pt x="1352788" y="3325"/>
                  <a:pt x="1644888" y="62063"/>
                  <a:pt x="1800463" y="95400"/>
                </a:cubicBezTo>
                <a:cubicBezTo>
                  <a:pt x="1956038" y="128737"/>
                  <a:pt x="2033825" y="138262"/>
                  <a:pt x="2105263" y="200175"/>
                </a:cubicBezTo>
                <a:cubicBezTo>
                  <a:pt x="2176701" y="262088"/>
                  <a:pt x="2216388" y="357338"/>
                  <a:pt x="2229088" y="466875"/>
                </a:cubicBezTo>
                <a:cubicBezTo>
                  <a:pt x="2241788" y="576412"/>
                  <a:pt x="2237026" y="743100"/>
                  <a:pt x="2181463" y="857400"/>
                </a:cubicBezTo>
                <a:cubicBezTo>
                  <a:pt x="2125901" y="971700"/>
                  <a:pt x="1976675" y="1076475"/>
                  <a:pt x="1895713" y="1152675"/>
                </a:cubicBezTo>
                <a:cubicBezTo>
                  <a:pt x="1814751" y="1228875"/>
                  <a:pt x="1770301" y="1249513"/>
                  <a:pt x="1695688" y="1314600"/>
                </a:cubicBezTo>
                <a:cubicBezTo>
                  <a:pt x="1621076" y="1379688"/>
                  <a:pt x="1578213" y="1484463"/>
                  <a:pt x="1448038" y="1543200"/>
                </a:cubicBezTo>
                <a:cubicBezTo>
                  <a:pt x="1317863" y="1601938"/>
                  <a:pt x="1073388" y="1695600"/>
                  <a:pt x="914638" y="1667025"/>
                </a:cubicBezTo>
                <a:cubicBezTo>
                  <a:pt x="755888" y="1638450"/>
                  <a:pt x="603488" y="1487638"/>
                  <a:pt x="495538" y="1371750"/>
                </a:cubicBezTo>
                <a:cubicBezTo>
                  <a:pt x="387588" y="1255863"/>
                  <a:pt x="349488" y="1108225"/>
                  <a:pt x="266938" y="971700"/>
                </a:cubicBezTo>
                <a:cubicBezTo>
                  <a:pt x="184388" y="835175"/>
                  <a:pt x="-7700" y="684363"/>
                  <a:pt x="238" y="552600"/>
                </a:cubicBezTo>
                <a:cubicBezTo>
                  <a:pt x="8175" y="420838"/>
                  <a:pt x="195501" y="260500"/>
                  <a:pt x="314563" y="181125"/>
                </a:cubicBezTo>
                <a:cubicBezTo>
                  <a:pt x="433625" y="101750"/>
                  <a:pt x="563800" y="108100"/>
                  <a:pt x="714613" y="76350"/>
                </a:cubicBezTo>
                <a:cubicBezTo>
                  <a:pt x="865425" y="44600"/>
                  <a:pt x="990838" y="-3025"/>
                  <a:pt x="1171813" y="15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3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4" t="33809" r="32153" b="57402"/>
          <a:stretch/>
        </p:blipFill>
        <p:spPr bwMode="auto">
          <a:xfrm>
            <a:off x="790600" y="692696"/>
            <a:ext cx="79928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91880" y="1916832"/>
            <a:ext cx="10801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79912" y="4077072"/>
            <a:ext cx="68407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1760" y="162880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Base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81546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Apex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1830" y="4292030"/>
            <a:ext cx="306034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Distance 34.29 mm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1230965"/>
            <a:ext cx="306034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   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5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4" t="33809" r="32153" b="57402"/>
          <a:stretch/>
        </p:blipFill>
        <p:spPr bwMode="auto">
          <a:xfrm>
            <a:off x="790600" y="692696"/>
            <a:ext cx="79928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91880" y="1916832"/>
            <a:ext cx="10801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1760" y="162880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Base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81890" y="2852936"/>
            <a:ext cx="10801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2040" y="2304420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Slicing position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6874" y="4319482"/>
            <a:ext cx="306034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   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1870" y="1260003"/>
            <a:ext cx="306034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Distance 15.24 mm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6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</Words>
  <Application>Microsoft Office PowerPoint</Application>
  <PresentationFormat>On-screen Show (4:3)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London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Heavey,Susan</dc:creator>
  <cp:lastModifiedBy>Susan Heavey</cp:lastModifiedBy>
  <cp:revision>7</cp:revision>
  <dcterms:created xsi:type="dcterms:W3CDTF">2019-09-03T08:12:33Z</dcterms:created>
  <dcterms:modified xsi:type="dcterms:W3CDTF">2019-09-03T10:44:05Z</dcterms:modified>
</cp:coreProperties>
</file>