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33"/>
    <a:srgbClr val="009900"/>
    <a:srgbClr val="00FF00"/>
    <a:srgbClr val="33CC33"/>
    <a:srgbClr val="0089E6"/>
    <a:srgbClr val="0099FF"/>
    <a:srgbClr val="00CC00"/>
    <a:srgbClr val="FF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2" autoAdjust="0"/>
  </p:normalViewPr>
  <p:slideViewPr>
    <p:cSldViewPr>
      <p:cViewPr>
        <p:scale>
          <a:sx n="41" d="100"/>
          <a:sy n="41" d="100"/>
        </p:scale>
        <p:origin x="2538" y="52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C586-BF7F-4672-81C6-679A6A7C8F53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2AD0-0775-4349-8080-46637E751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7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>
            <a:spLocks/>
          </p:cNvSpPr>
          <p:nvPr/>
        </p:nvSpPr>
        <p:spPr>
          <a:xfrm>
            <a:off x="-1877829" y="7329307"/>
            <a:ext cx="17601005" cy="1751049"/>
          </a:xfrm>
          <a:prstGeom prst="rect">
            <a:avLst/>
          </a:prstGeom>
        </p:spPr>
        <p:txBody>
          <a:bodyPr wrap="square" lIns="88194" tIns="44097" rIns="88194" bIns="44097">
            <a:spAutoFit/>
          </a:bodyPr>
          <a:lstStyle/>
          <a:p>
            <a:pPr algn="just"/>
            <a:r>
              <a:rPr lang="en-US" altLang="zh-TW" sz="3600" dirty="0"/>
              <a:t>Figure 1. </a:t>
            </a:r>
            <a:r>
              <a:rPr lang="en-US" altLang="zh-TW" sz="3600" dirty="0" smtClean="0"/>
              <a:t>Photograph </a:t>
            </a:r>
            <a:r>
              <a:rPr lang="en-US" altLang="zh-TW" sz="3600" dirty="0"/>
              <a:t>and Microscope Images of Hydrodynamic shuttling chip. (A) Microscope image of the PDMS sectional view. (B) A magnified view of single cell trapping unit. (C) Appearance of the chip containing 48 units. Scale bar: 100 </a:t>
            </a:r>
            <a:r>
              <a:rPr lang="en-US" altLang="zh-TW" sz="3600" dirty="0" err="1"/>
              <a:t>μm</a:t>
            </a:r>
            <a:r>
              <a:rPr lang="en-US" altLang="zh-TW" sz="3600" dirty="0"/>
              <a:t>.</a:t>
            </a:r>
            <a:endPara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00" y="875979"/>
            <a:ext cx="5400000" cy="54000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r="292"/>
          <a:stretch/>
        </p:blipFill>
        <p:spPr bwMode="auto">
          <a:xfrm>
            <a:off x="8054756" y="875978"/>
            <a:ext cx="769956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22" y="875978"/>
            <a:ext cx="4300312" cy="5400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-1980728" y="-6004048"/>
            <a:ext cx="16341524" cy="5985224"/>
            <a:chOff x="-1980728" y="188640"/>
            <a:chExt cx="16341524" cy="5985224"/>
          </a:xfrm>
        </p:grpSpPr>
        <p:sp>
          <p:nvSpPr>
            <p:cNvPr id="54" name="矩形 53"/>
            <p:cNvSpPr/>
            <p:nvPr/>
          </p:nvSpPr>
          <p:spPr>
            <a:xfrm>
              <a:off x="3271198" y="1040635"/>
              <a:ext cx="18773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 smtClean="0">
                  <a:cs typeface="Arial" panose="020B0604020202020204" pitchFamily="34" charset="0"/>
                </a:rPr>
                <a:t>By-pass </a:t>
              </a:r>
              <a:endParaRPr lang="en-US" altLang="zh-TW" sz="2000" b="1" dirty="0">
                <a:cs typeface="Arial" panose="020B0604020202020204" pitchFamily="34" charset="0"/>
              </a:endParaRPr>
            </a:p>
            <a:p>
              <a:pPr algn="ctr"/>
              <a:r>
                <a:rPr lang="en-US" altLang="zh-TW" sz="2000" b="1" dirty="0">
                  <a:cs typeface="Arial" panose="020B0604020202020204" pitchFamily="34" charset="0"/>
                </a:rPr>
                <a:t>channel</a:t>
              </a:r>
              <a:endParaRPr lang="zh-TW" altLang="en-US" sz="2000" dirty="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-1980728" y="188640"/>
              <a:ext cx="16341524" cy="5985224"/>
              <a:chOff x="-1980728" y="183480"/>
              <a:chExt cx="16341524" cy="598522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1572168" y="1838835"/>
                <a:ext cx="1877340" cy="12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600" b="1" dirty="0" smtClean="0">
                    <a:cs typeface="Arial" panose="020B0604020202020204" pitchFamily="34" charset="0"/>
                  </a:rPr>
                  <a:t>By-pass </a:t>
                </a:r>
                <a:endParaRPr lang="en-US" altLang="zh-TW" sz="3600" b="1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TW" sz="3600" b="1" dirty="0">
                    <a:cs typeface="Arial" panose="020B0604020202020204" pitchFamily="34" charset="0"/>
                  </a:rPr>
                  <a:t>channel</a:t>
                </a:r>
                <a:endParaRPr lang="zh-TW" altLang="en-US" sz="36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69268" y="1215830"/>
                <a:ext cx="2147210" cy="12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600" b="1" dirty="0" smtClean="0">
                    <a:cs typeface="Arial" panose="020B0604020202020204" pitchFamily="34" charset="0"/>
                  </a:rPr>
                  <a:t>Culture</a:t>
                </a:r>
              </a:p>
              <a:p>
                <a:pPr algn="ctr"/>
                <a:r>
                  <a:rPr lang="en-US" altLang="zh-TW" sz="3600" b="1" dirty="0" smtClean="0">
                    <a:cs typeface="Arial" panose="020B0604020202020204" pitchFamily="34" charset="0"/>
                  </a:rPr>
                  <a:t>chamber</a:t>
                </a:r>
                <a:endParaRPr lang="zh-TW" altLang="en-US" sz="36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-71360" y="4922208"/>
                <a:ext cx="1808820" cy="12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3600" b="1" dirty="0" smtClean="0">
                    <a:cs typeface="Arial" panose="020B0604020202020204" pitchFamily="34" charset="0"/>
                  </a:rPr>
                  <a:t>Capture</a:t>
                </a:r>
              </a:p>
              <a:p>
                <a:pPr algn="ctr"/>
                <a:r>
                  <a:rPr lang="en-US" altLang="zh-TW" sz="3600" b="1" dirty="0" smtClean="0">
                    <a:cs typeface="Arial" panose="020B0604020202020204" pitchFamily="34" charset="0"/>
                  </a:rPr>
                  <a:t>site</a:t>
                </a:r>
                <a:endParaRPr lang="zh-TW" altLang="en-US" sz="3600" dirty="0"/>
              </a:p>
            </p:txBody>
          </p:sp>
          <p:cxnSp>
            <p:nvCxnSpPr>
              <p:cNvPr id="24" name="直線單箭頭接點 23"/>
              <p:cNvCxnSpPr/>
              <p:nvPr/>
            </p:nvCxnSpPr>
            <p:spPr>
              <a:xfrm>
                <a:off x="-758117" y="3105024"/>
                <a:ext cx="0" cy="5400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>
                <a:off x="2357400" y="2456952"/>
                <a:ext cx="0" cy="5400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 flipV="1">
                <a:off x="833051" y="3968069"/>
                <a:ext cx="0" cy="901356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字方塊 31"/>
              <p:cNvSpPr txBox="1"/>
              <p:nvPr/>
            </p:nvSpPr>
            <p:spPr>
              <a:xfrm>
                <a:off x="8060399" y="183480"/>
                <a:ext cx="106529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900" b="1" dirty="0">
                    <a:cs typeface="Times New Roman" panose="02020603050405020304" pitchFamily="18" charset="0"/>
                  </a:rPr>
                  <a:t>(C)</a:t>
                </a:r>
                <a:endParaRPr lang="zh-TW" altLang="en-US" sz="39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677222" y="183480"/>
                <a:ext cx="106529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900" b="1" dirty="0">
                    <a:cs typeface="Times New Roman" panose="02020603050405020304" pitchFamily="18" charset="0"/>
                  </a:rPr>
                  <a:t>(B)</a:t>
                </a:r>
                <a:endParaRPr lang="zh-TW" altLang="en-US" sz="39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-1980728" y="183481"/>
                <a:ext cx="106529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900" b="1" dirty="0" smtClean="0">
                    <a:cs typeface="Times New Roman" panose="02020603050405020304" pitchFamily="18" charset="0"/>
                  </a:rPr>
                  <a:t>(A)</a:t>
                </a:r>
                <a:endParaRPr lang="zh-TW" altLang="en-US" sz="39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9105620" y="1465495"/>
                <a:ext cx="2160038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600" b="1" dirty="0" smtClean="0">
                    <a:cs typeface="Times New Roman" panose="02020603050405020304" pitchFamily="18" charset="0"/>
                  </a:rPr>
                  <a:t>Inlet</a:t>
                </a:r>
                <a:endParaRPr lang="zh-TW" altLang="en-US" sz="36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2200758" y="5182145"/>
                <a:ext cx="2160038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600" b="1" dirty="0" smtClean="0">
                    <a:cs typeface="Times New Roman" panose="02020603050405020304" pitchFamily="18" charset="0"/>
                  </a:rPr>
                  <a:t>Outlet</a:t>
                </a:r>
                <a:endParaRPr lang="zh-TW" altLang="en-US" sz="3600" b="1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直線單箭頭接點 48"/>
              <p:cNvCxnSpPr/>
              <p:nvPr/>
            </p:nvCxnSpPr>
            <p:spPr>
              <a:xfrm>
                <a:off x="10777681" y="2000124"/>
                <a:ext cx="662468" cy="2326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/>
              <p:cNvCxnSpPr/>
              <p:nvPr/>
            </p:nvCxnSpPr>
            <p:spPr>
              <a:xfrm flipH="1" flipV="1">
                <a:off x="12268977" y="4630094"/>
                <a:ext cx="446341" cy="51830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5508104" y="3375024"/>
                <a:ext cx="21472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b="1" dirty="0" smtClean="0">
                    <a:cs typeface="Arial" panose="020B0604020202020204" pitchFamily="34" charset="0"/>
                  </a:rPr>
                  <a:t>Culture</a:t>
                </a:r>
              </a:p>
              <a:p>
                <a:pPr algn="ctr"/>
                <a:r>
                  <a:rPr lang="en-US" altLang="zh-TW" sz="2000" b="1" dirty="0" smtClean="0">
                    <a:cs typeface="Arial" panose="020B0604020202020204" pitchFamily="34" charset="0"/>
                  </a:rPr>
                  <a:t>chamber</a:t>
                </a:r>
                <a:endParaRPr lang="zh-TW" altLang="en-US" sz="2000" dirty="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588224" y="1843571"/>
                <a:ext cx="18088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b="1" dirty="0" smtClean="0">
                    <a:cs typeface="Arial" panose="020B0604020202020204" pitchFamily="34" charset="0"/>
                  </a:rPr>
                  <a:t>Capture</a:t>
                </a:r>
              </a:p>
              <a:p>
                <a:pPr algn="ctr"/>
                <a:r>
                  <a:rPr lang="en-US" altLang="zh-TW" sz="2000" b="1" dirty="0" smtClean="0">
                    <a:cs typeface="Arial" panose="020B0604020202020204" pitchFamily="34" charset="0"/>
                  </a:rPr>
                  <a:t>site</a:t>
                </a:r>
                <a:endParaRPr lang="zh-TW" altLang="en-US" sz="2000" dirty="0"/>
              </a:p>
            </p:txBody>
          </p:sp>
          <p:cxnSp>
            <p:nvCxnSpPr>
              <p:cNvPr id="55" name="直線單箭頭接點 54"/>
              <p:cNvCxnSpPr/>
              <p:nvPr/>
            </p:nvCxnSpPr>
            <p:spPr>
              <a:xfrm>
                <a:off x="4073608" y="1748521"/>
                <a:ext cx="213932" cy="323165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單箭頭接點 55"/>
              <p:cNvCxnSpPr/>
              <p:nvPr/>
            </p:nvCxnSpPr>
            <p:spPr>
              <a:xfrm flipH="1">
                <a:off x="6679308" y="2204864"/>
                <a:ext cx="340964" cy="95848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933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0" cap="flat">
          <a:solidFill>
            <a:srgbClr val="66FF33"/>
          </a:solidFill>
          <a:prstDash val="solid"/>
          <a:round/>
          <a:headEnd/>
          <a:tailEnd/>
        </a:ln>
        <a:scene3d>
          <a:camera prst="orthographicFront">
            <a:rot lat="0" lon="0" rev="0"/>
          </a:camera>
          <a:lightRig rig="threePt" dir="t"/>
        </a:scene3d>
      </a:spPr>
      <a:bodyPr rot="0" vert="horz" wrap="square" lIns="91440" tIns="45720" rIns="91440" bIns="45720" anchor="t" anchorCtr="0" upright="1">
        <a:noAutofit/>
      </a:bodyPr>
      <a:lstStyle>
        <a:defPPr>
          <a:defRPr sz="1100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75</Words>
  <Application>Microsoft Office PowerPoint</Application>
  <PresentationFormat>如螢幕大小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Ray</dc:creator>
  <cp:lastModifiedBy>Ray</cp:lastModifiedBy>
  <cp:revision>169</cp:revision>
  <dcterms:created xsi:type="dcterms:W3CDTF">2015-04-10T04:04:15Z</dcterms:created>
  <dcterms:modified xsi:type="dcterms:W3CDTF">2019-07-22T22:44:28Z</dcterms:modified>
</cp:coreProperties>
</file>