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avi" ContentType="video/x-msvide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E4D378-F70F-4E4F-95CD-FF0471D0D7E4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10/24/2019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45CF7E1-43A8-42FD-8EE1-79F00F568A1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48196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E4D378-F70F-4E4F-95CD-FF0471D0D7E4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10/24/2019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45CF7E1-43A8-42FD-8EE1-79F00F568A1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0348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E4D378-F70F-4E4F-95CD-FF0471D0D7E4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10/24/2019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45CF7E1-43A8-42FD-8EE1-79F00F568A1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89529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E4D378-F70F-4E4F-95CD-FF0471D0D7E4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10/24/2019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45CF7E1-43A8-42FD-8EE1-79F00F568A1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86904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E4D378-F70F-4E4F-95CD-FF0471D0D7E4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10/24/2019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45CF7E1-43A8-42FD-8EE1-79F00F568A1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701376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E4D378-F70F-4E4F-95CD-FF0471D0D7E4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10/24/2019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45CF7E1-43A8-42FD-8EE1-79F00F568A1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495051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E4D378-F70F-4E4F-95CD-FF0471D0D7E4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10/24/2019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45CF7E1-43A8-42FD-8EE1-79F00F568A1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713634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E4D378-F70F-4E4F-95CD-FF0471D0D7E4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10/24/2019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45CF7E1-43A8-42FD-8EE1-79F00F568A1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86452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E4D378-F70F-4E4F-95CD-FF0471D0D7E4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10/24/2019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45CF7E1-43A8-42FD-8EE1-79F00F568A1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976160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E4D378-F70F-4E4F-95CD-FF0471D0D7E4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10/24/2019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45CF7E1-43A8-42FD-8EE1-79F00F568A1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00498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E4D378-F70F-4E4F-95CD-FF0471D0D7E4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10/24/2019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45CF7E1-43A8-42FD-8EE1-79F00F568A1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57585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E4D378-F70F-4E4F-95CD-FF0471D0D7E4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10/24/2019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45CF7E1-43A8-42FD-8EE1-79F00F568A1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416244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media" Target="../media/media2.avi"/><Relationship Id="rId7" Type="http://schemas.openxmlformats.org/officeDocument/2006/relationships/image" Target="../media/image2.png"/><Relationship Id="rId2" Type="http://schemas.openxmlformats.org/officeDocument/2006/relationships/video" Target="../media/media1.avi"/><Relationship Id="rId1" Type="http://schemas.microsoft.com/office/2007/relationships/media" Target="../media/media1.avi"/><Relationship Id="rId6" Type="http://schemas.openxmlformats.org/officeDocument/2006/relationships/image" Target="../media/image1.png"/><Relationship Id="rId5" Type="http://schemas.openxmlformats.org/officeDocument/2006/relationships/slideLayout" Target="../slideLayouts/slideLayout7.xml"/><Relationship Id="rId4" Type="http://schemas.openxmlformats.org/officeDocument/2006/relationships/video" Target="../media/media2.avi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tack">
            <a:hlinkClick r:id="" action="ppaction://media"/>
          </p:cNvPr>
          <p:cNvPicPr>
            <a:picLocks noChangeAspect="1"/>
          </p:cNvPicPr>
          <p:nvPr>
            <a:vide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 rotWithShape="1">
          <a:blip r:embed="rId6"/>
          <a:srcRect l="10655" r="41453"/>
          <a:stretch/>
        </p:blipFill>
        <p:spPr>
          <a:xfrm>
            <a:off x="495759" y="2729429"/>
            <a:ext cx="4671152" cy="2438400"/>
          </a:xfrm>
          <a:prstGeom prst="rect">
            <a:avLst/>
          </a:prstGeom>
        </p:spPr>
      </p:pic>
      <p:pic>
        <p:nvPicPr>
          <p:cNvPr id="4" name="Stack graph 2">
            <a:hlinkClick r:id="" action="ppaction://media"/>
          </p:cNvPr>
          <p:cNvPicPr>
            <a:picLocks noChangeAspect="1"/>
          </p:cNvPicPr>
          <p:nvPr>
            <a:vide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 rotWithShape="1">
          <a:blip r:embed="rId7"/>
          <a:srcRect r="1123" b="1685"/>
          <a:stretch/>
        </p:blipFill>
        <p:spPr>
          <a:xfrm>
            <a:off x="5687385" y="1440425"/>
            <a:ext cx="5882316" cy="5379475"/>
          </a:xfrm>
          <a:prstGeom prst="rect">
            <a:avLst/>
          </a:prstGeom>
        </p:spPr>
      </p:pic>
      <p:cxnSp>
        <p:nvCxnSpPr>
          <p:cNvPr id="5" name="Connecteur droit 4"/>
          <p:cNvCxnSpPr/>
          <p:nvPr/>
        </p:nvCxnSpPr>
        <p:spPr>
          <a:xfrm flipV="1">
            <a:off x="7632700" y="3378200"/>
            <a:ext cx="1695450" cy="177058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Groupe 12"/>
          <p:cNvGrpSpPr/>
          <p:nvPr/>
        </p:nvGrpSpPr>
        <p:grpSpPr>
          <a:xfrm>
            <a:off x="8229600" y="3918209"/>
            <a:ext cx="1581149" cy="698500"/>
            <a:chOff x="8229600" y="3156209"/>
            <a:chExt cx="1581149" cy="698500"/>
          </a:xfrm>
        </p:grpSpPr>
        <p:cxnSp>
          <p:nvCxnSpPr>
            <p:cNvPr id="9" name="Connecteur droit 8"/>
            <p:cNvCxnSpPr/>
            <p:nvPr/>
          </p:nvCxnSpPr>
          <p:spPr>
            <a:xfrm flipV="1">
              <a:off x="8229600" y="3854450"/>
              <a:ext cx="64135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Arc 9"/>
            <p:cNvSpPr/>
            <p:nvPr/>
          </p:nvSpPr>
          <p:spPr>
            <a:xfrm>
              <a:off x="8712199" y="3156209"/>
              <a:ext cx="460375" cy="698500"/>
            </a:xfrm>
            <a:prstGeom prst="arc">
              <a:avLst>
                <a:gd name="adj1" fmla="val 16200000"/>
                <a:gd name="adj2" fmla="val 5418889"/>
              </a:avLst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" name="ZoneTexte 10"/>
            <p:cNvSpPr txBox="1"/>
            <p:nvPr/>
          </p:nvSpPr>
          <p:spPr>
            <a:xfrm>
              <a:off x="9361652" y="3301435"/>
              <a:ext cx="44909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1" i="0" u="none" strike="noStrike" kern="1200" cap="none" spc="0" normalizeH="0" baseline="0" noProof="0" dirty="0" err="1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Ka</a:t>
              </a:r>
              <a:endPara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8" name="ZoneTexte 17"/>
          <p:cNvSpPr txBox="1"/>
          <p:nvPr/>
        </p:nvSpPr>
        <p:spPr>
          <a:xfrm>
            <a:off x="3563245" y="382132"/>
            <a:ext cx="424827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MicroPipette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Aspiration</a:t>
            </a:r>
            <a:endParaRPr kumimoji="0" lang="en-US" sz="3200" b="1" i="0" u="none" strike="noStrike" kern="1200" cap="none" spc="0" normalizeH="0" baseline="-250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52743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00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1" presetClass="mediacall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cmd type="call" cmd="playFrom(0.0)">
                                      <p:cBhvr>
                                        <p:cTn id="8" dur="800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9000"/>
                            </p:stCondLst>
                            <p:childTnLst>
                              <p:par>
                                <p:cTn id="1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9000"/>
                            </p:stCondLst>
                            <p:childTnLst>
                              <p:par>
                                <p:cTn id="1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15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  <p:video>
              <p:cMediaNode vol="80000">
                <p:cTn id="16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theme/theme1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</Words>
  <Application>Microsoft Office PowerPoint</Application>
  <PresentationFormat>Grand écran</PresentationFormat>
  <Paragraphs>2</Paragraphs>
  <Slides>1</Slides>
  <Notes>0</Notes>
  <HiddenSlides>0</HiddenSlides>
  <MMClips>2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1_Thème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Le Meins</dc:creator>
  <cp:lastModifiedBy>Le Meins</cp:lastModifiedBy>
  <cp:revision>2</cp:revision>
  <dcterms:created xsi:type="dcterms:W3CDTF">2019-10-24T12:48:45Z</dcterms:created>
  <dcterms:modified xsi:type="dcterms:W3CDTF">2019-10-24T12:51:57Z</dcterms:modified>
</cp:coreProperties>
</file>