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6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2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43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6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77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4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42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77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5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72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1DBB-C731-46C2-BE23-86597E406608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C95D-936D-4A2A-B2E9-8EEB40F847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03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92630"/>
            <a:ext cx="10185400" cy="503237"/>
          </a:xfrm>
        </p:spPr>
        <p:txBody>
          <a:bodyPr>
            <a:normAutofit/>
          </a:bodyPr>
          <a:lstStyle/>
          <a:p>
            <a:pPr algn="l"/>
            <a:r>
              <a:rPr lang="en-US" sz="1800" smtClean="0"/>
              <a:t>Screenshot of stimulation electrode with calibration bars </a:t>
            </a:r>
            <a:endParaRPr lang="en-US" sz="1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190072" y="795867"/>
            <a:ext cx="5748866" cy="5748866"/>
            <a:chOff x="5190072" y="795867"/>
            <a:chExt cx="5748866" cy="574886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90072" y="795867"/>
              <a:ext cx="5748866" cy="5748866"/>
            </a:xfrm>
            <a:prstGeom prst="rect">
              <a:avLst/>
            </a:prstGeom>
          </p:spPr>
        </p:pic>
        <p:sp>
          <p:nvSpPr>
            <p:cNvPr id="9" name="Правая фигурная скобка 8"/>
            <p:cNvSpPr/>
            <p:nvPr/>
          </p:nvSpPr>
          <p:spPr>
            <a:xfrm>
              <a:off x="7958671" y="4047067"/>
              <a:ext cx="203200" cy="160866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1871" y="3942834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2" name="Правая фигурная скобка 11"/>
            <p:cNvSpPr/>
            <p:nvPr/>
          </p:nvSpPr>
          <p:spPr>
            <a:xfrm>
              <a:off x="7941737" y="5079998"/>
              <a:ext cx="203200" cy="330199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4937" y="5051969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5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09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92630"/>
            <a:ext cx="10185400" cy="503237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3.1.2 Version 2 (</a:t>
            </a:r>
            <a:r>
              <a:rPr lang="en-US" sz="1800" dirty="0"/>
              <a:t>M</a:t>
            </a:r>
            <a:r>
              <a:rPr lang="en-US" sz="1800" dirty="0" smtClean="0"/>
              <a:t>agnification 252x, screen shot within SOLIS program)</a:t>
            </a:r>
            <a:endParaRPr lang="en-US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693" y="795867"/>
            <a:ext cx="9523307" cy="5952067"/>
          </a:xfrm>
          <a:prstGeom prst="rect">
            <a:avLst/>
          </a:prstGeom>
        </p:spPr>
      </p:pic>
      <p:sp>
        <p:nvSpPr>
          <p:cNvPr id="11" name="Правая фигурная скобка 10"/>
          <p:cNvSpPr/>
          <p:nvPr/>
        </p:nvSpPr>
        <p:spPr>
          <a:xfrm>
            <a:off x="3894658" y="4172786"/>
            <a:ext cx="203200" cy="128281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7858" y="406855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de-DE" dirty="0" smtClean="0">
                <a:solidFill>
                  <a:srgbClr val="FFC000"/>
                </a:solidFill>
              </a:rPr>
              <a:t>µm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911600" y="4902198"/>
            <a:ext cx="186258" cy="262469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97858" y="487416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</a:t>
            </a:r>
            <a:r>
              <a:rPr lang="de-DE" dirty="0" smtClean="0">
                <a:solidFill>
                  <a:srgbClr val="FFC000"/>
                </a:solidFill>
              </a:rPr>
              <a:t>µm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0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467" y="807286"/>
            <a:ext cx="5799666" cy="579966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020363" y="5089036"/>
            <a:ext cx="815868" cy="369332"/>
            <a:chOff x="10693400" y="3602886"/>
            <a:chExt cx="815868" cy="369332"/>
          </a:xfrm>
        </p:grpSpPr>
        <p:sp>
          <p:nvSpPr>
            <p:cNvPr id="11" name="Правая фигурная скобка 10"/>
            <p:cNvSpPr/>
            <p:nvPr/>
          </p:nvSpPr>
          <p:spPr>
            <a:xfrm>
              <a:off x="10693400" y="3707119"/>
              <a:ext cx="203200" cy="128281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96600" y="360288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Правая фигурная скобка 14"/>
          <p:cNvSpPr/>
          <p:nvPr/>
        </p:nvSpPr>
        <p:spPr>
          <a:xfrm>
            <a:off x="5020363" y="5622948"/>
            <a:ext cx="186258" cy="175939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06621" y="553750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</a:t>
            </a:r>
            <a:r>
              <a:rPr lang="de-DE" dirty="0" smtClean="0">
                <a:solidFill>
                  <a:srgbClr val="FFC000"/>
                </a:solidFill>
              </a:rPr>
              <a:t>µm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20364" y="6043656"/>
            <a:ext cx="915945" cy="369332"/>
            <a:chOff x="10710342" y="4408502"/>
            <a:chExt cx="915945" cy="369332"/>
          </a:xfrm>
        </p:grpSpPr>
        <p:sp>
          <p:nvSpPr>
            <p:cNvPr id="13" name="Правая фигурная скобка 12"/>
            <p:cNvSpPr/>
            <p:nvPr/>
          </p:nvSpPr>
          <p:spPr>
            <a:xfrm>
              <a:off x="10710342" y="4436531"/>
              <a:ext cx="186258" cy="262469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96600" y="4408502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10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927928" y="117138"/>
            <a:ext cx="5985164" cy="5032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Screenshot showing stimulation electrode with calibration bars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561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Benutzerdefiniert</PresentationFormat>
  <Paragraphs>10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Тема Office</vt:lpstr>
      <vt:lpstr>Screenshot of stimulation electrode with calibration bars </vt:lpstr>
      <vt:lpstr>3.1.2 Version 2 (Magnification 252x, screen shot within SOLIS program)</vt:lpstr>
      <vt:lpstr>Folie 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3.1.2 Shot of at least one capillary</dc:title>
  <dc:creator>Anton Dvorzhak</dc:creator>
  <cp:lastModifiedBy>RG</cp:lastModifiedBy>
  <cp:revision>5</cp:revision>
  <dcterms:created xsi:type="dcterms:W3CDTF">2019-11-04T20:18:09Z</dcterms:created>
  <dcterms:modified xsi:type="dcterms:W3CDTF">2019-11-05T12:21:28Z</dcterms:modified>
</cp:coreProperties>
</file>