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77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68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5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7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7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4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2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B1DBB-C731-46C2-BE23-86597E406608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7C95D-936D-4A2A-B2E9-8EEB40F84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3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92630"/>
            <a:ext cx="10185400" cy="503237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 smtClean="0"/>
              <a:t>3.1.2 </a:t>
            </a:r>
            <a:r>
              <a:rPr lang="en-US" sz="1800" b="1" dirty="0"/>
              <a:t>Shot of at least one capillary</a:t>
            </a:r>
            <a:r>
              <a:rPr lang="en-US" sz="1800" dirty="0"/>
              <a:t> </a:t>
            </a:r>
            <a:r>
              <a:rPr lang="en-US" sz="1800" dirty="0" smtClean="0"/>
              <a:t> (version 1 – magnification 252x [63x objective + 4x magnification lens])</a:t>
            </a:r>
            <a:endParaRPr lang="en-US" sz="18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5190072" y="795867"/>
            <a:ext cx="5748866" cy="5748866"/>
            <a:chOff x="5190072" y="795867"/>
            <a:chExt cx="5748866" cy="574886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072" y="795867"/>
              <a:ext cx="5748866" cy="5748866"/>
            </a:xfrm>
            <a:prstGeom prst="rect">
              <a:avLst/>
            </a:prstGeom>
          </p:spPr>
        </p:pic>
        <p:sp>
          <p:nvSpPr>
            <p:cNvPr id="9" name="Правая фигурная скобка 8"/>
            <p:cNvSpPr/>
            <p:nvPr/>
          </p:nvSpPr>
          <p:spPr>
            <a:xfrm>
              <a:off x="7958671" y="4047067"/>
              <a:ext cx="203200" cy="160866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1871" y="3942834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2</a:t>
              </a:r>
              <a:r>
                <a:rPr lang="de-DE" dirty="0" smtClean="0">
                  <a:solidFill>
                    <a:srgbClr val="FFC000"/>
                  </a:solidFill>
                </a:rPr>
                <a:t>µm</a:t>
              </a:r>
              <a:endParaRPr lang="en-US" dirty="0">
                <a:solidFill>
                  <a:srgbClr val="FFC000"/>
                </a:solidFill>
              </a:endParaRPr>
            </a:p>
          </p:txBody>
        </p:sp>
        <p:sp>
          <p:nvSpPr>
            <p:cNvPr id="12" name="Правая фигурная скобка 11"/>
            <p:cNvSpPr/>
            <p:nvPr/>
          </p:nvSpPr>
          <p:spPr>
            <a:xfrm>
              <a:off x="7941737" y="5079998"/>
              <a:ext cx="203200" cy="330199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144937" y="5051969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5</a:t>
              </a:r>
              <a:r>
                <a:rPr lang="de-DE" dirty="0" smtClean="0">
                  <a:solidFill>
                    <a:srgbClr val="FFC000"/>
                  </a:solidFill>
                </a:rPr>
                <a:t>µm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65666" y="1492516"/>
            <a:ext cx="432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Please, select one of the most suitable </a:t>
            </a:r>
            <a:r>
              <a:rPr lang="en-US" dirty="0" smtClean="0">
                <a:solidFill>
                  <a:srgbClr val="FF0000"/>
                </a:solidFill>
              </a:rPr>
              <a:t>shot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0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92630"/>
            <a:ext cx="10185400" cy="503237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3.1.2 Version 2 (</a:t>
            </a:r>
            <a:r>
              <a:rPr lang="en-US" sz="1800" dirty="0"/>
              <a:t>M</a:t>
            </a:r>
            <a:r>
              <a:rPr lang="en-US" sz="1800" dirty="0" smtClean="0"/>
              <a:t>agnification 252x, screen shot within SOLIS program)</a:t>
            </a:r>
            <a:endParaRPr lang="en-US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93" y="795867"/>
            <a:ext cx="9523307" cy="5952067"/>
          </a:xfrm>
          <a:prstGeom prst="rect">
            <a:avLst/>
          </a:prstGeom>
        </p:spPr>
      </p:pic>
      <p:sp>
        <p:nvSpPr>
          <p:cNvPr id="11" name="Правая фигурная скобка 10"/>
          <p:cNvSpPr/>
          <p:nvPr/>
        </p:nvSpPr>
        <p:spPr>
          <a:xfrm>
            <a:off x="3894658" y="4172786"/>
            <a:ext cx="203200" cy="128281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97858" y="406855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</a:t>
            </a:r>
            <a:r>
              <a:rPr lang="de-DE" dirty="0" smtClean="0">
                <a:solidFill>
                  <a:srgbClr val="FFC000"/>
                </a:solidFill>
              </a:rPr>
              <a:t>µm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>
          <a:xfrm>
            <a:off x="3911600" y="4902198"/>
            <a:ext cx="186258" cy="262469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97858" y="487416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5</a:t>
            </a:r>
            <a:r>
              <a:rPr lang="de-DE" dirty="0" smtClean="0">
                <a:solidFill>
                  <a:srgbClr val="FFC000"/>
                </a:solidFill>
              </a:rPr>
              <a:t>µm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92630"/>
            <a:ext cx="10185400" cy="503237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3.1.2 Version 3 (</a:t>
            </a:r>
            <a:r>
              <a:rPr lang="en-US" sz="1800" dirty="0"/>
              <a:t>M</a:t>
            </a:r>
            <a:r>
              <a:rPr lang="en-US" sz="1800" dirty="0" smtClean="0"/>
              <a:t>agnification 63x)</a:t>
            </a:r>
            <a:endParaRPr lang="en-US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67" y="807286"/>
            <a:ext cx="5799666" cy="5799666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5020363" y="5089036"/>
            <a:ext cx="815868" cy="369332"/>
            <a:chOff x="10693400" y="3602886"/>
            <a:chExt cx="815868" cy="369332"/>
          </a:xfrm>
        </p:grpSpPr>
        <p:sp>
          <p:nvSpPr>
            <p:cNvPr id="11" name="Правая фигурная скобка 10"/>
            <p:cNvSpPr/>
            <p:nvPr/>
          </p:nvSpPr>
          <p:spPr>
            <a:xfrm>
              <a:off x="10693400" y="3707119"/>
              <a:ext cx="203200" cy="128281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96600" y="3602886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C000"/>
                  </a:solidFill>
                </a:rPr>
                <a:t>2</a:t>
              </a:r>
              <a:r>
                <a:rPr lang="de-DE" dirty="0" smtClean="0">
                  <a:solidFill>
                    <a:srgbClr val="FFC000"/>
                  </a:solidFill>
                </a:rPr>
                <a:t>µm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  <p:sp>
        <p:nvSpPr>
          <p:cNvPr id="15" name="Правая фигурная скобка 14"/>
          <p:cNvSpPr/>
          <p:nvPr/>
        </p:nvSpPr>
        <p:spPr>
          <a:xfrm>
            <a:off x="5020363" y="5622948"/>
            <a:ext cx="186258" cy="175939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06621" y="553750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5</a:t>
            </a:r>
            <a:r>
              <a:rPr lang="de-DE" dirty="0" smtClean="0">
                <a:solidFill>
                  <a:srgbClr val="FFC000"/>
                </a:solidFill>
              </a:rPr>
              <a:t>µm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020364" y="6043656"/>
            <a:ext cx="915945" cy="369332"/>
            <a:chOff x="10710342" y="4408502"/>
            <a:chExt cx="915945" cy="369332"/>
          </a:xfrm>
        </p:grpSpPr>
        <p:sp>
          <p:nvSpPr>
            <p:cNvPr id="13" name="Правая фигурная скобка 12"/>
            <p:cNvSpPr/>
            <p:nvPr/>
          </p:nvSpPr>
          <p:spPr>
            <a:xfrm>
              <a:off x="10710342" y="4436531"/>
              <a:ext cx="186258" cy="262469"/>
            </a:xfrm>
            <a:prstGeom prst="rightBrac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896600" y="4408502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</a:rPr>
                <a:t>10</a:t>
              </a:r>
              <a:r>
                <a:rPr lang="de-DE" dirty="0" smtClean="0">
                  <a:solidFill>
                    <a:srgbClr val="FFC000"/>
                  </a:solidFill>
                </a:rPr>
                <a:t>µm</a:t>
              </a:r>
              <a:endParaRPr lang="en-US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5614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64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3.1.2 Shot of at least one capillary  (version 1 – magnification 252x [63x objective + 4x magnification lens])</vt:lpstr>
      <vt:lpstr>3.1.2 Version 2 (Magnification 252x, screen shot within SOLIS program)</vt:lpstr>
      <vt:lpstr>3.1.2 Version 3 (Magnification 63x)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3.1.2 Shot of at least one capillary</dc:title>
  <dc:creator>Anton Dvorzhak</dc:creator>
  <cp:lastModifiedBy>Anton Dvorzhak</cp:lastModifiedBy>
  <cp:revision>4</cp:revision>
  <dcterms:created xsi:type="dcterms:W3CDTF">2019-11-04T20:18:09Z</dcterms:created>
  <dcterms:modified xsi:type="dcterms:W3CDTF">2019-11-04T20:43:17Z</dcterms:modified>
</cp:coreProperties>
</file>