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5"/>
    <p:restoredTop sz="94687"/>
  </p:normalViewPr>
  <p:slideViewPr>
    <p:cSldViewPr snapToGrid="0" snapToObjects="1">
      <p:cViewPr varScale="1">
        <p:scale>
          <a:sx n="160" d="100"/>
          <a:sy n="160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6252D-BB1B-BB49-8CC7-3CD00AD7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AC7CDC-17EA-7A4A-B828-2F004D18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2DBB64-15DF-214C-8E59-E14CB511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21B0A-1CB2-814F-8088-2B1BE1B6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8B774-26D9-9045-9EE5-49EBFDDC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09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C5BD-5F75-824A-955B-90D18036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B4C11B-2939-6B40-A737-0A4A745E8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2DA778-D786-244B-93EB-B77A93D8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726481-9647-9B43-9DB3-A995795A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22AD7-1209-E043-A9D1-77EEB25C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1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A55F44-B0F8-8446-BE47-D80490E09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8C52AE-CE2E-E34D-8D92-96B17B9DC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93A88D-0260-F34F-BD81-D7104D79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583309-2D7F-3449-AA2B-567C3172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41BB75-94CF-AB44-BAD4-D345CFA7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9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91E0-6577-0641-82C7-652754C5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F37DA0-5136-1E49-A925-2D3B89FD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8995A-3C1A-FE45-B7AC-36ED9ED8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06EE2F-A326-AD49-BCB7-D38F249C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0C9142-BFCC-C148-969A-4A8C7608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2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BE505-A7B8-814A-B92E-373C72D5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D55D1-C897-4C49-B536-28102742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8CC95F-DFF6-374E-81BB-C9483F3C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78151-8A46-5943-9E95-7E1B0AD9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CC6803-8B47-344B-9D79-5BD2B63B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57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14997-DA27-214B-BF5F-A664BEAF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49AC5F-ACA4-F447-9AF5-20A33812A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62400A-E996-D74B-A040-095672D6B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AF5059-2683-1841-95E1-6C20BAC4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2250B5-0F56-224D-9BAC-38F7A11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A9D7BB-BDCF-4840-9B56-8955412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4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354D1-E828-3449-BDF8-A76C7F45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7E90B6-74EC-134D-9925-C9FD46DB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82D7A6-B455-8E44-A460-E31EA97E9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D1B6B1-BBE0-594C-BA6B-B19A3DBF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74FCC2-FE06-6A4F-AE28-AD13EB727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40D236-A85C-0D41-B806-80B2D85B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E9052E-2832-384B-B798-BC143220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2035DF-39AC-DB45-9A6A-CB21450D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83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1B6E3-455A-704F-B7FC-D2005E12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4E1B8D-84EB-1040-8861-A496D569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4799A-1D0E-5742-8D5A-82FEECC3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12877B-8480-4949-BC99-F9D2CDEA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59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CBD27F-7083-A843-BD8A-E45C743D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BEBA7A-A54A-0747-BD76-7E43AE28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CA6697-797C-6F4B-ABCC-C8E55C25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9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481CB-8ABF-E54F-A67E-565356D0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ECFC61-8807-0E4A-AF24-BA806315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686847-DB65-734F-B98A-83018605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90501F-B5EA-D749-83D7-A961004D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F6E886-8D21-5748-A5DE-7D07E4E8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1C60D-C254-2B42-9D48-B449A413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03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13606-ABB3-5A47-BBD3-1D667E0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826EFD-739B-694C-B70D-C3FE902F1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B4C13F-30BE-DE42-A1C4-F4D305374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7DB0DD-1528-CC48-A0A9-783C74FB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4E3F47-D54F-9F41-93B7-07A133AD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23DA1-CD96-2740-BBA6-EAEA8AB5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2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067B93-3166-814C-9544-C166AF0C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D9C13-1291-5B47-8024-1BF84F7DD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F93A4-D272-0445-BAB8-CE4A04662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EE2-2FD4-5446-B887-FF44889AAC1B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0695E2-5148-6E4C-8C8E-D58F5314C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34F81E-E4C1-AA43-B74F-5787954F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638E-AC50-5846-914E-AB7725534A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1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00C152-330E-E441-A750-FD845DBD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7" t="6008" r="8143" b="11942"/>
          <a:stretch/>
        </p:blipFill>
        <p:spPr>
          <a:xfrm>
            <a:off x="890546" y="1579569"/>
            <a:ext cx="6701989" cy="413794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816AAD-3F9C-6A4C-8844-C5B6D1E2F595}"/>
              </a:ext>
            </a:extLst>
          </p:cNvPr>
          <p:cNvSpPr txBox="1"/>
          <p:nvPr/>
        </p:nvSpPr>
        <p:spPr>
          <a:xfrm>
            <a:off x="824315" y="471573"/>
            <a:ext cx="8179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Hydrophobic interaction chromatography</a:t>
            </a:r>
          </a:p>
          <a:p>
            <a:endParaRPr lang="de-DE" sz="2400" b="1" dirty="0"/>
          </a:p>
          <a:p>
            <a:r>
              <a:rPr lang="de-DE" dirty="0"/>
              <a:t>fraction:</a:t>
            </a:r>
          </a:p>
        </p:txBody>
      </p:sp>
      <p:sp>
        <p:nvSpPr>
          <p:cNvPr id="6" name="Rahmen 5">
            <a:extLst>
              <a:ext uri="{FF2B5EF4-FFF2-40B4-BE49-F238E27FC236}">
                <a16:creationId xmlns:a16="http://schemas.microsoft.com/office/drawing/2014/main" id="{5B655F02-5BA6-B142-9E83-86BC3942567F}"/>
              </a:ext>
            </a:extLst>
          </p:cNvPr>
          <p:cNvSpPr/>
          <p:nvPr/>
        </p:nvSpPr>
        <p:spPr>
          <a:xfrm>
            <a:off x="2766442" y="4933740"/>
            <a:ext cx="4826093" cy="783772"/>
          </a:xfrm>
          <a:prstGeom prst="frame">
            <a:avLst>
              <a:gd name="adj1" fmla="val 352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Fühner</dc:creator>
  <cp:lastModifiedBy>Sabrina Fühner</cp:lastModifiedBy>
  <cp:revision>4</cp:revision>
  <dcterms:created xsi:type="dcterms:W3CDTF">2019-07-02T12:17:47Z</dcterms:created>
  <dcterms:modified xsi:type="dcterms:W3CDTF">2019-07-08T09:10:48Z</dcterms:modified>
</cp:coreProperties>
</file>