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4"/>
    <p:restoredTop sz="94687"/>
  </p:normalViewPr>
  <p:slideViewPr>
    <p:cSldViewPr snapToGrid="0" snapToObjects="1">
      <p:cViewPr varScale="1">
        <p:scale>
          <a:sx n="157" d="100"/>
          <a:sy n="157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B191-434A-0948-9D8A-C614457CC233}" type="datetimeFigureOut">
              <a:rPr lang="de-DE" smtClean="0"/>
              <a:t>08.07.19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D037D-0EBE-6A40-9796-B2B1C8D385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D037D-0EBE-6A40-9796-B2B1C8D385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5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D037D-0EBE-6A40-9796-B2B1C8D385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EC57A-EA6A-4049-9898-704FE743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A5AC95-F3A6-454C-A7D6-4BD3FD28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C63E6-DD1C-7B47-B06D-35DC0241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9A6F36-B52F-0140-B130-81FA582A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F674A1-1487-114B-B02A-334C65E9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5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95B3-E193-5642-864E-CE415EEA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8EFDBC-A240-1244-9773-B68042BD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6BD902-9EC1-D148-A4B8-FE649295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58DD71-FE4D-5B4C-9EE7-C698A977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09D866-3BE2-7E43-8A8E-7FD997A8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00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14FFDE-F336-2343-9C0F-53509DD8D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6180FA-A57A-3D43-9793-956DAA9E6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BFDFBA-E239-CD40-A1EB-3FB907F7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E0E882-2A79-EF41-AE4E-A1310ECA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7919E7-B9FB-5440-845D-DA6C48B5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11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26361-5EB0-FF40-B74C-AEEBD487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3C8D84-FFD8-214E-AB6C-AA424903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3C4ECA-18A7-E940-84A1-D394EB8E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1969F-4107-184B-BEBC-89115E7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E58C8D-80E9-9843-A206-3097C788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45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BC76B-5A6F-4E41-8476-586A7D07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664707-522C-2E43-974F-A2C4F0151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F4C06-C97A-9D45-BC32-FCAF133A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264441-042C-C949-9956-1998F9E8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789AD8-B169-5B48-B599-705F10C0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18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5E56A-CF54-6F46-A072-4D054210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5236ED-79BD-AE4B-A212-B4202523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B7BA33-6E8C-C041-B663-F97753DD0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C2725A-A4C1-9C4A-84B8-43FBDEDC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A63903-01C9-5B41-9651-0DFAFAE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758FF6-2E49-D745-BDB7-A33BF8AD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9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E027B-94A6-4C49-81F1-26681A9E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D09B7-AD2A-5347-A4AB-3F737533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975F95-B3B5-4F47-835D-DF10AC03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5FDBCF-7F76-924A-8CAD-EAAA1E81E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509072-2AC9-014E-925C-756DA5D2F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8CDA7F-0DE6-DE48-AACF-531EA685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55EAF8-2CD4-F04D-A721-CC73BF99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E0AA83-2606-BB42-86EE-B27AE839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0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11D61-F8BA-0A42-BCF6-6761FE91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8455EE-CF1D-2E44-8C67-9F6FBA68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A39DA9-3945-5A41-8A22-817D7546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4A9E6-DDA2-6B43-BA3E-11E93538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39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E8B1DF-D021-3D43-9C16-A28DBEBA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2F466B-8CC6-3940-A35D-0D7CB216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1DE47-0E36-EC40-82D6-F2ECE8AB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6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9A4EE-B5C0-D34E-BCB6-E5652572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13AECD-2914-324F-9259-F2ECBD08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6D6FCC-A128-E444-81EC-BA9578E0E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989A11-E97E-084D-A4A7-9278631E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1F4C06-3615-8247-AFC6-92E5D2E6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A04397-EED4-3540-B0F8-8589BC90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27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8B250-0823-8843-A4DE-4ACDCBF4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D14CC7-D84A-FD47-ABE2-A54DB4A78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2D9D4C-428B-A846-A861-8232A26C8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6F9F53-6B07-1542-B54F-9252BA9B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1E3E0C-8CAC-B647-9259-F831CF15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F1AC83-532A-C640-9329-1428B18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6D6495-FC52-6146-9D82-8CD5249F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2F446-F631-A045-9C0C-73F1A440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90756-7B4C-304E-9169-66DEA511C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09F5-8664-1A4F-BF0F-7C7570DA4E68}" type="datetimeFigureOut">
              <a:rPr lang="de-DE" smtClean="0"/>
              <a:t>08.07.19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80206-7A6F-E043-9900-A105C5AF9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592E8C-289F-2645-8912-019E55212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DEE2-92D8-B349-83B9-EE6E2654A91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0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336F4-F832-AE46-9684-CA0BFFD3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27" r="7667" b="13200"/>
          <a:stretch/>
        </p:blipFill>
        <p:spPr>
          <a:xfrm>
            <a:off x="323066" y="2209872"/>
            <a:ext cx="3684662" cy="22744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88C46B-9FFE-B941-ABE9-B3985ED8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" t="8084" r="6362" b="19379"/>
          <a:stretch/>
        </p:blipFill>
        <p:spPr>
          <a:xfrm>
            <a:off x="4003718" y="2209872"/>
            <a:ext cx="3947411" cy="22744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4DE7A81-07FB-D440-91EE-D49D44F53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" t="5012" r="1004" b="15383"/>
          <a:stretch/>
        </p:blipFill>
        <p:spPr>
          <a:xfrm>
            <a:off x="7956682" y="2209872"/>
            <a:ext cx="3853928" cy="2274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1FF6CA-BCB1-6C4B-9BB6-CC52288A1C65}"/>
              </a:ext>
            </a:extLst>
          </p:cNvPr>
          <p:cNvSpPr txBox="1"/>
          <p:nvPr/>
        </p:nvSpPr>
        <p:spPr>
          <a:xfrm>
            <a:off x="329318" y="928622"/>
            <a:ext cx="5124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Anion-exchange chromatography </a:t>
            </a:r>
          </a:p>
          <a:p>
            <a:endParaRPr lang="de-DE" u="sng" dirty="0"/>
          </a:p>
          <a:p>
            <a:r>
              <a:rPr lang="de-DE" dirty="0"/>
              <a:t>fraction no: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95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336F4-F832-AE46-9684-CA0BFFD3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27" r="7667" b="13200"/>
          <a:stretch/>
        </p:blipFill>
        <p:spPr>
          <a:xfrm>
            <a:off x="323066" y="2209872"/>
            <a:ext cx="3684662" cy="22744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88C46B-9FFE-B941-ABE9-B3985ED8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" t="8084" r="6362" b="19379"/>
          <a:stretch/>
        </p:blipFill>
        <p:spPr>
          <a:xfrm>
            <a:off x="4003718" y="2209872"/>
            <a:ext cx="3947411" cy="22744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4DE7A81-07FB-D440-91EE-D49D44F53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" t="5012" r="1004" b="15383"/>
          <a:stretch/>
        </p:blipFill>
        <p:spPr>
          <a:xfrm>
            <a:off x="7956682" y="2209872"/>
            <a:ext cx="3853928" cy="2274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1FF6CA-BCB1-6C4B-9BB6-CC52288A1C65}"/>
              </a:ext>
            </a:extLst>
          </p:cNvPr>
          <p:cNvSpPr txBox="1"/>
          <p:nvPr/>
        </p:nvSpPr>
        <p:spPr>
          <a:xfrm>
            <a:off x="329318" y="928622"/>
            <a:ext cx="5124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Anion-exchange chromatography </a:t>
            </a:r>
          </a:p>
          <a:p>
            <a:endParaRPr lang="de-DE" u="sng" dirty="0"/>
          </a:p>
          <a:p>
            <a:r>
              <a:rPr lang="de-DE" dirty="0"/>
              <a:t>fraction no:</a:t>
            </a:r>
          </a:p>
          <a:p>
            <a:endParaRPr lang="de-DE" dirty="0"/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D505C7EB-B43B-F040-AF41-095248A67B5E}"/>
              </a:ext>
            </a:extLst>
          </p:cNvPr>
          <p:cNvSpPr/>
          <p:nvPr/>
        </p:nvSpPr>
        <p:spPr>
          <a:xfrm>
            <a:off x="5912822" y="4014732"/>
            <a:ext cx="5897788" cy="361630"/>
          </a:xfrm>
          <a:prstGeom prst="frame">
            <a:avLst>
              <a:gd name="adj1" fmla="val 4674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Breitbild</PresentationFormat>
  <Paragraphs>8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Fühner</dc:creator>
  <cp:lastModifiedBy>Sabrina Fühner</cp:lastModifiedBy>
  <cp:revision>6</cp:revision>
  <dcterms:created xsi:type="dcterms:W3CDTF">2019-07-02T09:38:28Z</dcterms:created>
  <dcterms:modified xsi:type="dcterms:W3CDTF">2019-07-08T07:48:20Z</dcterms:modified>
</cp:coreProperties>
</file>