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</p:sldIdLst>
  <p:sldSz cx="25199975" cy="18719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896" userDrawn="1">
          <p15:clr>
            <a:srgbClr val="A4A3A4"/>
          </p15:clr>
        </p15:guide>
        <p15:guide id="2" pos="83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 autoAdjust="0"/>
    <p:restoredTop sz="94660"/>
  </p:normalViewPr>
  <p:slideViewPr>
    <p:cSldViewPr snapToGrid="0" showGuides="1">
      <p:cViewPr varScale="1">
        <p:scale>
          <a:sx n="37" d="100"/>
          <a:sy n="37" d="100"/>
        </p:scale>
        <p:origin x="630" y="90"/>
      </p:cViewPr>
      <p:guideLst>
        <p:guide orient="horz" pos="5896"/>
        <p:guide pos="83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998" y="3063635"/>
            <a:ext cx="21419979" cy="6517264"/>
          </a:xfrm>
        </p:spPr>
        <p:txBody>
          <a:bodyPr anchor="b"/>
          <a:lstStyle>
            <a:lvl1pPr algn="ctr">
              <a:defRPr sz="16378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997" y="9832230"/>
            <a:ext cx="18899981" cy="4519617"/>
          </a:xfrm>
        </p:spPr>
        <p:txBody>
          <a:bodyPr/>
          <a:lstStyle>
            <a:lvl1pPr marL="0" indent="0" algn="ctr">
              <a:buNone/>
              <a:defRPr sz="6551"/>
            </a:lvl1pPr>
            <a:lvl2pPr marL="1247973" indent="0" algn="ctr">
              <a:buNone/>
              <a:defRPr sz="5459"/>
            </a:lvl2pPr>
            <a:lvl3pPr marL="2495946" indent="0" algn="ctr">
              <a:buNone/>
              <a:defRPr sz="4913"/>
            </a:lvl3pPr>
            <a:lvl4pPr marL="3743919" indent="0" algn="ctr">
              <a:buNone/>
              <a:defRPr sz="4367"/>
            </a:lvl4pPr>
            <a:lvl5pPr marL="4991892" indent="0" algn="ctr">
              <a:buNone/>
              <a:defRPr sz="4367"/>
            </a:lvl5pPr>
            <a:lvl6pPr marL="6239866" indent="0" algn="ctr">
              <a:buNone/>
              <a:defRPr sz="4367"/>
            </a:lvl6pPr>
            <a:lvl7pPr marL="7487839" indent="0" algn="ctr">
              <a:buNone/>
              <a:defRPr sz="4367"/>
            </a:lvl7pPr>
            <a:lvl8pPr marL="8735812" indent="0" algn="ctr">
              <a:buNone/>
              <a:defRPr sz="4367"/>
            </a:lvl8pPr>
            <a:lvl9pPr marL="9983785" indent="0" algn="ctr">
              <a:buNone/>
              <a:defRPr sz="4367"/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81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122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033733" y="996656"/>
            <a:ext cx="5433745" cy="1586416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2500" y="996656"/>
            <a:ext cx="15986234" cy="15864165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318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625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375" y="4666956"/>
            <a:ext cx="21734978" cy="7786915"/>
          </a:xfrm>
        </p:spPr>
        <p:txBody>
          <a:bodyPr anchor="b"/>
          <a:lstStyle>
            <a:lvl1pPr>
              <a:defRPr sz="16378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375" y="12527538"/>
            <a:ext cx="21734978" cy="4094955"/>
          </a:xfrm>
        </p:spPr>
        <p:txBody>
          <a:bodyPr/>
          <a:lstStyle>
            <a:lvl1pPr marL="0" indent="0">
              <a:buNone/>
              <a:defRPr sz="6551">
                <a:solidFill>
                  <a:schemeClr val="tx1"/>
                </a:solidFill>
              </a:defRPr>
            </a:lvl1pPr>
            <a:lvl2pPr marL="1247973" indent="0">
              <a:buNone/>
              <a:defRPr sz="5459">
                <a:solidFill>
                  <a:schemeClr val="tx1">
                    <a:tint val="75000"/>
                  </a:schemeClr>
                </a:solidFill>
              </a:defRPr>
            </a:lvl2pPr>
            <a:lvl3pPr marL="2495946" indent="0">
              <a:buNone/>
              <a:defRPr sz="4913">
                <a:solidFill>
                  <a:schemeClr val="tx1">
                    <a:tint val="75000"/>
                  </a:schemeClr>
                </a:solidFill>
              </a:defRPr>
            </a:lvl3pPr>
            <a:lvl4pPr marL="3743919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4pPr>
            <a:lvl5pPr marL="4991892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5pPr>
            <a:lvl6pPr marL="6239866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6pPr>
            <a:lvl7pPr marL="7487839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7pPr>
            <a:lvl8pPr marL="8735812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8pPr>
            <a:lvl9pPr marL="9983785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492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498" y="4983280"/>
            <a:ext cx="10709989" cy="11877541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57488" y="4983280"/>
            <a:ext cx="10709989" cy="11877541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42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1" y="996660"/>
            <a:ext cx="21734978" cy="3618296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5783" y="4588952"/>
            <a:ext cx="10660769" cy="2248975"/>
          </a:xfrm>
        </p:spPr>
        <p:txBody>
          <a:bodyPr anchor="b"/>
          <a:lstStyle>
            <a:lvl1pPr marL="0" indent="0">
              <a:buNone/>
              <a:defRPr sz="6551" b="1"/>
            </a:lvl1pPr>
            <a:lvl2pPr marL="1247973" indent="0">
              <a:buNone/>
              <a:defRPr sz="5459" b="1"/>
            </a:lvl2pPr>
            <a:lvl3pPr marL="2495946" indent="0">
              <a:buNone/>
              <a:defRPr sz="4913" b="1"/>
            </a:lvl3pPr>
            <a:lvl4pPr marL="3743919" indent="0">
              <a:buNone/>
              <a:defRPr sz="4367" b="1"/>
            </a:lvl4pPr>
            <a:lvl5pPr marL="4991892" indent="0">
              <a:buNone/>
              <a:defRPr sz="4367" b="1"/>
            </a:lvl5pPr>
            <a:lvl6pPr marL="6239866" indent="0">
              <a:buNone/>
              <a:defRPr sz="4367" b="1"/>
            </a:lvl6pPr>
            <a:lvl7pPr marL="7487839" indent="0">
              <a:buNone/>
              <a:defRPr sz="4367" b="1"/>
            </a:lvl7pPr>
            <a:lvl8pPr marL="8735812" indent="0">
              <a:buNone/>
              <a:defRPr sz="4367" b="1"/>
            </a:lvl8pPr>
            <a:lvl9pPr marL="9983785" indent="0">
              <a:buNone/>
              <a:defRPr sz="4367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5783" y="6837927"/>
            <a:ext cx="10660769" cy="10057561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57489" y="4588952"/>
            <a:ext cx="10713272" cy="2248975"/>
          </a:xfrm>
        </p:spPr>
        <p:txBody>
          <a:bodyPr anchor="b"/>
          <a:lstStyle>
            <a:lvl1pPr marL="0" indent="0">
              <a:buNone/>
              <a:defRPr sz="6551" b="1"/>
            </a:lvl1pPr>
            <a:lvl2pPr marL="1247973" indent="0">
              <a:buNone/>
              <a:defRPr sz="5459" b="1"/>
            </a:lvl2pPr>
            <a:lvl3pPr marL="2495946" indent="0">
              <a:buNone/>
              <a:defRPr sz="4913" b="1"/>
            </a:lvl3pPr>
            <a:lvl4pPr marL="3743919" indent="0">
              <a:buNone/>
              <a:defRPr sz="4367" b="1"/>
            </a:lvl4pPr>
            <a:lvl5pPr marL="4991892" indent="0">
              <a:buNone/>
              <a:defRPr sz="4367" b="1"/>
            </a:lvl5pPr>
            <a:lvl6pPr marL="6239866" indent="0">
              <a:buNone/>
              <a:defRPr sz="4367" b="1"/>
            </a:lvl6pPr>
            <a:lvl7pPr marL="7487839" indent="0">
              <a:buNone/>
              <a:defRPr sz="4367" b="1"/>
            </a:lvl7pPr>
            <a:lvl8pPr marL="8735812" indent="0">
              <a:buNone/>
              <a:defRPr sz="4367" b="1"/>
            </a:lvl8pPr>
            <a:lvl9pPr marL="9983785" indent="0">
              <a:buNone/>
              <a:defRPr sz="4367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57489" y="6837927"/>
            <a:ext cx="10713272" cy="10057561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948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533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958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1247987"/>
            <a:ext cx="8127648" cy="4367953"/>
          </a:xfrm>
        </p:spPr>
        <p:txBody>
          <a:bodyPr anchor="b"/>
          <a:lstStyle>
            <a:lvl1pPr>
              <a:defRPr sz="8735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3272" y="2695309"/>
            <a:ext cx="12757487" cy="13303191"/>
          </a:xfrm>
        </p:spPr>
        <p:txBody>
          <a:bodyPr/>
          <a:lstStyle>
            <a:lvl1pPr>
              <a:defRPr sz="8735"/>
            </a:lvl1pPr>
            <a:lvl2pPr>
              <a:defRPr sz="7643"/>
            </a:lvl2pPr>
            <a:lvl3pPr>
              <a:defRPr sz="6551"/>
            </a:lvl3pPr>
            <a:lvl4pPr>
              <a:defRPr sz="5459"/>
            </a:lvl4pPr>
            <a:lvl5pPr>
              <a:defRPr sz="5459"/>
            </a:lvl5pPr>
            <a:lvl6pPr>
              <a:defRPr sz="5459"/>
            </a:lvl6pPr>
            <a:lvl7pPr>
              <a:defRPr sz="5459"/>
            </a:lvl7pPr>
            <a:lvl8pPr>
              <a:defRPr sz="5459"/>
            </a:lvl8pPr>
            <a:lvl9pPr>
              <a:defRPr sz="5459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5615940"/>
            <a:ext cx="8127648" cy="10404224"/>
          </a:xfrm>
        </p:spPr>
        <p:txBody>
          <a:bodyPr/>
          <a:lstStyle>
            <a:lvl1pPr marL="0" indent="0">
              <a:buNone/>
              <a:defRPr sz="4367"/>
            </a:lvl1pPr>
            <a:lvl2pPr marL="1247973" indent="0">
              <a:buNone/>
              <a:defRPr sz="3821"/>
            </a:lvl2pPr>
            <a:lvl3pPr marL="2495946" indent="0">
              <a:buNone/>
              <a:defRPr sz="3276"/>
            </a:lvl3pPr>
            <a:lvl4pPr marL="3743919" indent="0">
              <a:buNone/>
              <a:defRPr sz="2730"/>
            </a:lvl4pPr>
            <a:lvl5pPr marL="4991892" indent="0">
              <a:buNone/>
              <a:defRPr sz="2730"/>
            </a:lvl5pPr>
            <a:lvl6pPr marL="6239866" indent="0">
              <a:buNone/>
              <a:defRPr sz="2730"/>
            </a:lvl6pPr>
            <a:lvl7pPr marL="7487839" indent="0">
              <a:buNone/>
              <a:defRPr sz="2730"/>
            </a:lvl7pPr>
            <a:lvl8pPr marL="8735812" indent="0">
              <a:buNone/>
              <a:defRPr sz="2730"/>
            </a:lvl8pPr>
            <a:lvl9pPr marL="9983785" indent="0">
              <a:buNone/>
              <a:defRPr sz="273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641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1247987"/>
            <a:ext cx="8127648" cy="4367953"/>
          </a:xfrm>
        </p:spPr>
        <p:txBody>
          <a:bodyPr anchor="b"/>
          <a:lstStyle>
            <a:lvl1pPr>
              <a:defRPr sz="8735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713272" y="2695309"/>
            <a:ext cx="12757487" cy="13303191"/>
          </a:xfrm>
        </p:spPr>
        <p:txBody>
          <a:bodyPr anchor="t"/>
          <a:lstStyle>
            <a:lvl1pPr marL="0" indent="0">
              <a:buNone/>
              <a:defRPr sz="8735"/>
            </a:lvl1pPr>
            <a:lvl2pPr marL="1247973" indent="0">
              <a:buNone/>
              <a:defRPr sz="7643"/>
            </a:lvl2pPr>
            <a:lvl3pPr marL="2495946" indent="0">
              <a:buNone/>
              <a:defRPr sz="6551"/>
            </a:lvl3pPr>
            <a:lvl4pPr marL="3743919" indent="0">
              <a:buNone/>
              <a:defRPr sz="5459"/>
            </a:lvl4pPr>
            <a:lvl5pPr marL="4991892" indent="0">
              <a:buNone/>
              <a:defRPr sz="5459"/>
            </a:lvl5pPr>
            <a:lvl6pPr marL="6239866" indent="0">
              <a:buNone/>
              <a:defRPr sz="5459"/>
            </a:lvl6pPr>
            <a:lvl7pPr marL="7487839" indent="0">
              <a:buNone/>
              <a:defRPr sz="5459"/>
            </a:lvl7pPr>
            <a:lvl8pPr marL="8735812" indent="0">
              <a:buNone/>
              <a:defRPr sz="5459"/>
            </a:lvl8pPr>
            <a:lvl9pPr marL="9983785" indent="0">
              <a:buNone/>
              <a:defRPr sz="5459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5615940"/>
            <a:ext cx="8127648" cy="10404224"/>
          </a:xfrm>
        </p:spPr>
        <p:txBody>
          <a:bodyPr/>
          <a:lstStyle>
            <a:lvl1pPr marL="0" indent="0">
              <a:buNone/>
              <a:defRPr sz="4367"/>
            </a:lvl1pPr>
            <a:lvl2pPr marL="1247973" indent="0">
              <a:buNone/>
              <a:defRPr sz="3821"/>
            </a:lvl2pPr>
            <a:lvl3pPr marL="2495946" indent="0">
              <a:buNone/>
              <a:defRPr sz="3276"/>
            </a:lvl3pPr>
            <a:lvl4pPr marL="3743919" indent="0">
              <a:buNone/>
              <a:defRPr sz="2730"/>
            </a:lvl4pPr>
            <a:lvl5pPr marL="4991892" indent="0">
              <a:buNone/>
              <a:defRPr sz="2730"/>
            </a:lvl5pPr>
            <a:lvl6pPr marL="6239866" indent="0">
              <a:buNone/>
              <a:defRPr sz="2730"/>
            </a:lvl6pPr>
            <a:lvl7pPr marL="7487839" indent="0">
              <a:buNone/>
              <a:defRPr sz="2730"/>
            </a:lvl7pPr>
            <a:lvl8pPr marL="8735812" indent="0">
              <a:buNone/>
              <a:defRPr sz="2730"/>
            </a:lvl8pPr>
            <a:lvl9pPr marL="9983785" indent="0">
              <a:buNone/>
              <a:defRPr sz="273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175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9" y="996660"/>
            <a:ext cx="21734978" cy="3618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99" y="4983280"/>
            <a:ext cx="21734978" cy="11877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2498" y="17350485"/>
            <a:ext cx="5669994" cy="996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7B4F-0624-4C97-9439-0B69C9619C89}" type="datetimeFigureOut">
              <a:rPr lang="pt-PT" smtClean="0"/>
              <a:t>14/01/2020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47492" y="17350485"/>
            <a:ext cx="8504992" cy="996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97483" y="17350485"/>
            <a:ext cx="5669994" cy="996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C0A48-B2B7-4069-8A51-6C1BE523EB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512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495946" rtl="0" eaLnBrk="1" latinLnBrk="0" hangingPunct="1">
        <a:lnSpc>
          <a:spcPct val="90000"/>
        </a:lnSpc>
        <a:spcBef>
          <a:spcPct val="0"/>
        </a:spcBef>
        <a:buNone/>
        <a:defRPr sz="120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987" indent="-623987" algn="l" defTabSz="2495946" rtl="0" eaLnBrk="1" latinLnBrk="0" hangingPunct="1">
        <a:lnSpc>
          <a:spcPct val="90000"/>
        </a:lnSpc>
        <a:spcBef>
          <a:spcPts val="2730"/>
        </a:spcBef>
        <a:buFont typeface="Arial" panose="020B0604020202020204" pitchFamily="34" charset="0"/>
        <a:buChar char="•"/>
        <a:defRPr sz="7643" kern="1200">
          <a:solidFill>
            <a:schemeClr val="tx1"/>
          </a:solidFill>
          <a:latin typeface="+mn-lt"/>
          <a:ea typeface="+mn-ea"/>
          <a:cs typeface="+mn-cs"/>
        </a:defRPr>
      </a:lvl1pPr>
      <a:lvl2pPr marL="1871960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6551" kern="1200">
          <a:solidFill>
            <a:schemeClr val="tx1"/>
          </a:solidFill>
          <a:latin typeface="+mn-lt"/>
          <a:ea typeface="+mn-ea"/>
          <a:cs typeface="+mn-cs"/>
        </a:defRPr>
      </a:lvl2pPr>
      <a:lvl3pPr marL="3119933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5459" kern="1200">
          <a:solidFill>
            <a:schemeClr val="tx1"/>
          </a:solidFill>
          <a:latin typeface="+mn-lt"/>
          <a:ea typeface="+mn-ea"/>
          <a:cs typeface="+mn-cs"/>
        </a:defRPr>
      </a:lvl3pPr>
      <a:lvl4pPr marL="4367906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4pPr>
      <a:lvl5pPr marL="5615879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5pPr>
      <a:lvl6pPr marL="6863852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6pPr>
      <a:lvl7pPr marL="8111825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7pPr>
      <a:lvl8pPr marL="9359798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8pPr>
      <a:lvl9pPr marL="10607772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1pPr>
      <a:lvl2pPr marL="1247973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2pPr>
      <a:lvl3pPr marL="2495946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3pPr>
      <a:lvl4pPr marL="3743919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4pPr>
      <a:lvl5pPr marL="4991892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5pPr>
      <a:lvl6pPr marL="6239866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6pPr>
      <a:lvl7pPr marL="7487839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7pPr>
      <a:lvl8pPr marL="8735812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8pPr>
      <a:lvl9pPr marL="9983785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microsoft.com/office/2007/relationships/hdphoto" Target="../media/hdphoto1.wdp"/><Relationship Id="rId21" Type="http://schemas.microsoft.com/office/2007/relationships/hdphoto" Target="../media/hdphoto7.wdp"/><Relationship Id="rId7" Type="http://schemas.openxmlformats.org/officeDocument/2006/relationships/image" Target="../media/image5.jpe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5" Type="http://schemas.openxmlformats.org/officeDocument/2006/relationships/image" Target="../media/image10.png"/><Relationship Id="rId23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49EE283-9004-49F1-9EC4-28200483AD8D}"/>
              </a:ext>
            </a:extLst>
          </p:cNvPr>
          <p:cNvSpPr txBox="1"/>
          <p:nvPr/>
        </p:nvSpPr>
        <p:spPr>
          <a:xfrm>
            <a:off x="11339990" y="9202277"/>
            <a:ext cx="1852820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MS1 MCF7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B774AF-5745-4EE7-B8A9-BA9091EC872C}"/>
              </a:ext>
            </a:extLst>
          </p:cNvPr>
          <p:cNvSpPr txBox="1"/>
          <p:nvPr/>
        </p:nvSpPr>
        <p:spPr>
          <a:xfrm>
            <a:off x="13174244" y="9202277"/>
            <a:ext cx="2227984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MS1 HCC1806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9C98E3-8875-40AC-B1FA-6D8A25CF025D}"/>
              </a:ext>
            </a:extLst>
          </p:cNvPr>
          <p:cNvSpPr txBox="1"/>
          <p:nvPr/>
        </p:nvSpPr>
        <p:spPr>
          <a:xfrm>
            <a:off x="11339990" y="5741702"/>
            <a:ext cx="1852820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ES1 RL95-2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78170F-1373-4FDA-A1E5-586785545979}"/>
              </a:ext>
            </a:extLst>
          </p:cNvPr>
          <p:cNvSpPr txBox="1"/>
          <p:nvPr/>
        </p:nvSpPr>
        <p:spPr>
          <a:xfrm>
            <a:off x="13297105" y="5741702"/>
            <a:ext cx="1852820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ES1 ECC-1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7D17C9A-CE80-4AF0-BE80-37F626AABA88}"/>
              </a:ext>
            </a:extLst>
          </p:cNvPr>
          <p:cNvSpPr txBox="1"/>
          <p:nvPr/>
        </p:nvSpPr>
        <p:spPr>
          <a:xfrm>
            <a:off x="6599458" y="5741702"/>
            <a:ext cx="1866915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RL95-2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48EF213-A4BE-45AB-95DC-710FE9A254F9}"/>
              </a:ext>
            </a:extLst>
          </p:cNvPr>
          <p:cNvSpPr txBox="1"/>
          <p:nvPr/>
        </p:nvSpPr>
        <p:spPr>
          <a:xfrm>
            <a:off x="6574341" y="9202277"/>
            <a:ext cx="1866917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MCF7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1B5C834-002E-407A-AB85-3332398ECD3D}"/>
              </a:ext>
            </a:extLst>
          </p:cNvPr>
          <p:cNvSpPr txBox="1"/>
          <p:nvPr/>
        </p:nvSpPr>
        <p:spPr>
          <a:xfrm>
            <a:off x="8544502" y="9202277"/>
            <a:ext cx="1866917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HCC1806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D55D08-6F6E-44F0-AFB8-4439680F737E}"/>
              </a:ext>
            </a:extLst>
          </p:cNvPr>
          <p:cNvSpPr txBox="1"/>
          <p:nvPr/>
        </p:nvSpPr>
        <p:spPr>
          <a:xfrm>
            <a:off x="8541019" y="5741702"/>
            <a:ext cx="1866916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ECC-1</a:t>
            </a:r>
          </a:p>
        </p:txBody>
      </p:sp>
      <p:sp>
        <p:nvSpPr>
          <p:cNvPr id="10" name="Seta: Divisa 9">
            <a:extLst>
              <a:ext uri="{FF2B5EF4-FFF2-40B4-BE49-F238E27FC236}">
                <a16:creationId xmlns:a16="http://schemas.microsoft.com/office/drawing/2014/main" id="{AF3B4877-5AAA-46E7-A4CD-471CD09FFF6A}"/>
              </a:ext>
            </a:extLst>
          </p:cNvPr>
          <p:cNvSpPr/>
          <p:nvPr/>
        </p:nvSpPr>
        <p:spPr>
          <a:xfrm>
            <a:off x="10811975" y="7123380"/>
            <a:ext cx="241192" cy="113788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12" name="Imagem 11" descr="Uma imagem com exterior, neve&#10;&#10;Descrição gerada automaticamente">
            <a:extLst>
              <a:ext uri="{FF2B5EF4-FFF2-40B4-BE49-F238E27FC236}">
                <a16:creationId xmlns:a16="http://schemas.microsoft.com/office/drawing/2014/main" id="{53922036-04AF-D142-AA1F-8D65023973B0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70" t="40913" r="34159" b="35558"/>
          <a:stretch/>
        </p:blipFill>
        <p:spPr>
          <a:xfrm>
            <a:off x="8541844" y="6290741"/>
            <a:ext cx="1866917" cy="1371344"/>
          </a:xfrm>
          <a:prstGeom prst="rect">
            <a:avLst/>
          </a:prstGeom>
        </p:spPr>
      </p:pic>
      <p:cxnSp>
        <p:nvCxnSpPr>
          <p:cNvPr id="13" name="Conexão Reta 134">
            <a:extLst>
              <a:ext uri="{FF2B5EF4-FFF2-40B4-BE49-F238E27FC236}">
                <a16:creationId xmlns:a16="http://schemas.microsoft.com/office/drawing/2014/main" id="{91A150CA-1F3B-D74F-9A1C-F4D3342B0723}"/>
              </a:ext>
            </a:extLst>
          </p:cNvPr>
          <p:cNvCxnSpPr/>
          <p:nvPr/>
        </p:nvCxnSpPr>
        <p:spPr>
          <a:xfrm>
            <a:off x="9873662" y="7603596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9A49FB4F-354F-49E5-9FB6-A687A3423B1B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" t="107" r="12389" b="-2563"/>
          <a:stretch/>
        </p:blipFill>
        <p:spPr>
          <a:xfrm>
            <a:off x="11339991" y="6290741"/>
            <a:ext cx="1866917" cy="1371344"/>
          </a:xfrm>
          <a:prstGeom prst="rect">
            <a:avLst/>
          </a:prstGeom>
        </p:spPr>
      </p:pic>
      <p:cxnSp>
        <p:nvCxnSpPr>
          <p:cNvPr id="15" name="Conexão Reta 188">
            <a:extLst>
              <a:ext uri="{FF2B5EF4-FFF2-40B4-BE49-F238E27FC236}">
                <a16:creationId xmlns:a16="http://schemas.microsoft.com/office/drawing/2014/main" id="{10A45653-71BD-D844-BA08-EAFE3425E37F}"/>
              </a:ext>
            </a:extLst>
          </p:cNvPr>
          <p:cNvCxnSpPr/>
          <p:nvPr/>
        </p:nvCxnSpPr>
        <p:spPr>
          <a:xfrm>
            <a:off x="12731367" y="7566393"/>
            <a:ext cx="4465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9D73D290-7FA7-4E26-AD6B-7C87ABB597CD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3054" b="-2457"/>
          <a:stretch/>
        </p:blipFill>
        <p:spPr>
          <a:xfrm>
            <a:off x="13297105" y="6290741"/>
            <a:ext cx="1866917" cy="1371344"/>
          </a:xfrm>
          <a:prstGeom prst="rect">
            <a:avLst/>
          </a:prstGeom>
        </p:spPr>
      </p:pic>
      <p:cxnSp>
        <p:nvCxnSpPr>
          <p:cNvPr id="17" name="Conexão Reta 197">
            <a:extLst>
              <a:ext uri="{FF2B5EF4-FFF2-40B4-BE49-F238E27FC236}">
                <a16:creationId xmlns:a16="http://schemas.microsoft.com/office/drawing/2014/main" id="{1F523397-6E52-CE40-889B-0DE0F1890EFC}"/>
              </a:ext>
            </a:extLst>
          </p:cNvPr>
          <p:cNvCxnSpPr/>
          <p:nvPr/>
        </p:nvCxnSpPr>
        <p:spPr>
          <a:xfrm>
            <a:off x="14689204" y="7574456"/>
            <a:ext cx="4465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7E622581-1181-4A10-BE0D-28AC2D4182A2}"/>
              </a:ext>
            </a:extLst>
          </p:cNvPr>
          <p:cNvPicPr/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21721" r="18510" b="22333"/>
          <a:stretch/>
        </p:blipFill>
        <p:spPr bwMode="auto">
          <a:xfrm>
            <a:off x="11327327" y="7746085"/>
            <a:ext cx="1866917" cy="1371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9" name="Conexão Reta 215">
            <a:extLst>
              <a:ext uri="{FF2B5EF4-FFF2-40B4-BE49-F238E27FC236}">
                <a16:creationId xmlns:a16="http://schemas.microsoft.com/office/drawing/2014/main" id="{F70117CA-CCBD-BC45-AB82-848664607338}"/>
              </a:ext>
            </a:extLst>
          </p:cNvPr>
          <p:cNvCxnSpPr/>
          <p:nvPr/>
        </p:nvCxnSpPr>
        <p:spPr>
          <a:xfrm>
            <a:off x="12738684" y="9061878"/>
            <a:ext cx="4273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CAAC3D5E-C128-4002-8ACD-1228A745DA64}"/>
              </a:ext>
            </a:extLst>
          </p:cNvPr>
          <p:cNvPicPr/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3" t="24020" r="17733" b="23347"/>
          <a:stretch/>
        </p:blipFill>
        <p:spPr bwMode="auto">
          <a:xfrm>
            <a:off x="13313317" y="7728222"/>
            <a:ext cx="1866917" cy="1371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Conexão Reta 224">
            <a:extLst>
              <a:ext uri="{FF2B5EF4-FFF2-40B4-BE49-F238E27FC236}">
                <a16:creationId xmlns:a16="http://schemas.microsoft.com/office/drawing/2014/main" id="{28138F9D-B2C7-5546-A6F3-C3AB421663CF}"/>
              </a:ext>
            </a:extLst>
          </p:cNvPr>
          <p:cNvCxnSpPr/>
          <p:nvPr/>
        </p:nvCxnSpPr>
        <p:spPr>
          <a:xfrm>
            <a:off x="14720768" y="9045752"/>
            <a:ext cx="4273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m 21" descr="Uma imagem com texto, quadro branco&#10;&#10;Descrição gerada automaticamente">
            <a:extLst>
              <a:ext uri="{FF2B5EF4-FFF2-40B4-BE49-F238E27FC236}">
                <a16:creationId xmlns:a16="http://schemas.microsoft.com/office/drawing/2014/main" id="{B387F5B2-1731-4D47-BCD6-2236F3025810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72000"/>
                    </a14:imgEffect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49" t="56908" r="24080" b="19567"/>
          <a:stretch/>
        </p:blipFill>
        <p:spPr>
          <a:xfrm>
            <a:off x="6563086" y="6290741"/>
            <a:ext cx="1866917" cy="1371344"/>
          </a:xfrm>
          <a:prstGeom prst="rect">
            <a:avLst/>
          </a:prstGeom>
        </p:spPr>
      </p:pic>
      <p:cxnSp>
        <p:nvCxnSpPr>
          <p:cNvPr id="23" name="Conexão Reta 244">
            <a:extLst>
              <a:ext uri="{FF2B5EF4-FFF2-40B4-BE49-F238E27FC236}">
                <a16:creationId xmlns:a16="http://schemas.microsoft.com/office/drawing/2014/main" id="{33742F1D-F53B-8546-BFAB-05D8B6BBAAF5}"/>
              </a:ext>
            </a:extLst>
          </p:cNvPr>
          <p:cNvCxnSpPr/>
          <p:nvPr/>
        </p:nvCxnSpPr>
        <p:spPr>
          <a:xfrm>
            <a:off x="7891571" y="7604304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 descr="Uma imagem com natureza, chuva&#10;&#10;Descrição gerada automaticamente">
            <a:extLst>
              <a:ext uri="{FF2B5EF4-FFF2-40B4-BE49-F238E27FC236}">
                <a16:creationId xmlns:a16="http://schemas.microsoft.com/office/drawing/2014/main" id="{DFB5EF3A-8B77-7F4D-9A59-C35DF2CEFC87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3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87" t="45258" r="17142" b="31218"/>
          <a:stretch/>
        </p:blipFill>
        <p:spPr>
          <a:xfrm>
            <a:off x="6555854" y="7789938"/>
            <a:ext cx="1866917" cy="1371344"/>
          </a:xfrm>
          <a:prstGeom prst="rect">
            <a:avLst/>
          </a:prstGeom>
        </p:spPr>
      </p:pic>
      <p:cxnSp>
        <p:nvCxnSpPr>
          <p:cNvPr id="25" name="Conexão Reta 246">
            <a:extLst>
              <a:ext uri="{FF2B5EF4-FFF2-40B4-BE49-F238E27FC236}">
                <a16:creationId xmlns:a16="http://schemas.microsoft.com/office/drawing/2014/main" id="{B1DC7CC3-D12B-5245-AE18-52952C5C5734}"/>
              </a:ext>
            </a:extLst>
          </p:cNvPr>
          <p:cNvCxnSpPr/>
          <p:nvPr/>
        </p:nvCxnSpPr>
        <p:spPr>
          <a:xfrm>
            <a:off x="7883343" y="9084372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 descr="Uma imagem com exterior&#10;&#10;Descrição gerada automaticamente">
            <a:extLst>
              <a:ext uri="{FF2B5EF4-FFF2-40B4-BE49-F238E27FC236}">
                <a16:creationId xmlns:a16="http://schemas.microsoft.com/office/drawing/2014/main" id="{0CD35CC4-C165-9241-B641-D728FF97FFFD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1000"/>
                    </a14:imgEffect>
                    <a14:imgEffect>
                      <a14:saturation sat="33000"/>
                    </a14:imgEffect>
                    <a14:imgEffect>
                      <a14:brightnessContrast bright="-9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45" t="50000" r="32084" b="26475"/>
          <a:stretch/>
        </p:blipFill>
        <p:spPr>
          <a:xfrm>
            <a:off x="8541019" y="7786268"/>
            <a:ext cx="1866917" cy="1371344"/>
          </a:xfrm>
          <a:prstGeom prst="rect">
            <a:avLst/>
          </a:prstGeom>
        </p:spPr>
      </p:pic>
      <p:cxnSp>
        <p:nvCxnSpPr>
          <p:cNvPr id="27" name="Conexão Reta 248">
            <a:extLst>
              <a:ext uri="{FF2B5EF4-FFF2-40B4-BE49-F238E27FC236}">
                <a16:creationId xmlns:a16="http://schemas.microsoft.com/office/drawing/2014/main" id="{BFFE7741-3534-E34A-96EC-B3A7A73EA77B}"/>
              </a:ext>
            </a:extLst>
          </p:cNvPr>
          <p:cNvCxnSpPr/>
          <p:nvPr/>
        </p:nvCxnSpPr>
        <p:spPr>
          <a:xfrm>
            <a:off x="9868428" y="9085456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3665741" y="16939764"/>
            <a:ext cx="20304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34" charset="0"/>
                <a:ea typeface="Times" pitchFamily="18" charset="0"/>
                <a:cs typeface="Calibri" panose="020F0502020204030204" pitchFamily="34" charset="0"/>
              </a:rPr>
              <a:t>The sphere-forming protocol allows spherical colonies to be obtained in suspension from several endometrial and breast cancer cell lines </a:t>
            </a:r>
            <a:r>
              <a:rPr lang="en-US" b="1" dirty="0">
                <a:latin typeface="Helvetica" pitchFamily="34" charset="0"/>
                <a:ea typeface="Times" pitchFamily="18" charset="0"/>
                <a:cs typeface="Calibri" panose="020F0502020204030204" pitchFamily="34" charset="0"/>
              </a:rPr>
              <a:t>[1]</a:t>
            </a:r>
            <a:r>
              <a:rPr lang="en-US" dirty="0">
                <a:latin typeface="Helvetica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0550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49EE283-9004-49F1-9EC4-28200483AD8D}"/>
              </a:ext>
            </a:extLst>
          </p:cNvPr>
          <p:cNvSpPr txBox="1"/>
          <p:nvPr/>
        </p:nvSpPr>
        <p:spPr>
          <a:xfrm>
            <a:off x="11339990" y="9202277"/>
            <a:ext cx="1852820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MS1 MCF7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B774AF-5745-4EE7-B8A9-BA9091EC872C}"/>
              </a:ext>
            </a:extLst>
          </p:cNvPr>
          <p:cNvSpPr txBox="1"/>
          <p:nvPr/>
        </p:nvSpPr>
        <p:spPr>
          <a:xfrm>
            <a:off x="13174244" y="9202277"/>
            <a:ext cx="2227984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MS1 HCC1806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9C98E3-8875-40AC-B1FA-6D8A25CF025D}"/>
              </a:ext>
            </a:extLst>
          </p:cNvPr>
          <p:cNvSpPr txBox="1"/>
          <p:nvPr/>
        </p:nvSpPr>
        <p:spPr>
          <a:xfrm>
            <a:off x="11339990" y="5741702"/>
            <a:ext cx="1852820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ES1 RL95-2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78170F-1373-4FDA-A1E5-586785545979}"/>
              </a:ext>
            </a:extLst>
          </p:cNvPr>
          <p:cNvSpPr txBox="1"/>
          <p:nvPr/>
        </p:nvSpPr>
        <p:spPr>
          <a:xfrm>
            <a:off x="13297105" y="5741702"/>
            <a:ext cx="1852820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ES1 ECC-1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7D17C9A-CE80-4AF0-BE80-37F626AABA88}"/>
              </a:ext>
            </a:extLst>
          </p:cNvPr>
          <p:cNvSpPr txBox="1"/>
          <p:nvPr/>
        </p:nvSpPr>
        <p:spPr>
          <a:xfrm>
            <a:off x="6599458" y="5741702"/>
            <a:ext cx="1866915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RL95-2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48EF213-A4BE-45AB-95DC-710FE9A254F9}"/>
              </a:ext>
            </a:extLst>
          </p:cNvPr>
          <p:cNvSpPr txBox="1"/>
          <p:nvPr/>
        </p:nvSpPr>
        <p:spPr>
          <a:xfrm>
            <a:off x="6574341" y="9202277"/>
            <a:ext cx="1866917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MCF7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1B5C834-002E-407A-AB85-3332398ECD3D}"/>
              </a:ext>
            </a:extLst>
          </p:cNvPr>
          <p:cNvSpPr txBox="1"/>
          <p:nvPr/>
        </p:nvSpPr>
        <p:spPr>
          <a:xfrm>
            <a:off x="8544502" y="9202277"/>
            <a:ext cx="1866917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HCC1806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D55D08-6F6E-44F0-AFB8-4439680F737E}"/>
              </a:ext>
            </a:extLst>
          </p:cNvPr>
          <p:cNvSpPr txBox="1"/>
          <p:nvPr/>
        </p:nvSpPr>
        <p:spPr>
          <a:xfrm>
            <a:off x="8541019" y="5741702"/>
            <a:ext cx="1866916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ECC-1</a:t>
            </a:r>
          </a:p>
        </p:txBody>
      </p:sp>
      <p:sp>
        <p:nvSpPr>
          <p:cNvPr id="10" name="Seta: Divisa 9">
            <a:extLst>
              <a:ext uri="{FF2B5EF4-FFF2-40B4-BE49-F238E27FC236}">
                <a16:creationId xmlns:a16="http://schemas.microsoft.com/office/drawing/2014/main" id="{AF3B4877-5AAA-46E7-A4CD-471CD09FFF6A}"/>
              </a:ext>
            </a:extLst>
          </p:cNvPr>
          <p:cNvSpPr/>
          <p:nvPr/>
        </p:nvSpPr>
        <p:spPr>
          <a:xfrm>
            <a:off x="10811975" y="7123380"/>
            <a:ext cx="241192" cy="113788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12" name="Imagem 11" descr="Uma imagem com exterior, neve&#10;&#10;Descrição gerada automaticamente">
            <a:extLst>
              <a:ext uri="{FF2B5EF4-FFF2-40B4-BE49-F238E27FC236}">
                <a16:creationId xmlns:a16="http://schemas.microsoft.com/office/drawing/2014/main" id="{53922036-04AF-D142-AA1F-8D65023973B0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70" t="40913" r="34159" b="35558"/>
          <a:stretch/>
        </p:blipFill>
        <p:spPr>
          <a:xfrm>
            <a:off x="8541844" y="6290741"/>
            <a:ext cx="1866917" cy="1371344"/>
          </a:xfrm>
          <a:prstGeom prst="rect">
            <a:avLst/>
          </a:prstGeom>
        </p:spPr>
      </p:pic>
      <p:cxnSp>
        <p:nvCxnSpPr>
          <p:cNvPr id="13" name="Conexão Reta 134">
            <a:extLst>
              <a:ext uri="{FF2B5EF4-FFF2-40B4-BE49-F238E27FC236}">
                <a16:creationId xmlns:a16="http://schemas.microsoft.com/office/drawing/2014/main" id="{91A150CA-1F3B-D74F-9A1C-F4D3342B0723}"/>
              </a:ext>
            </a:extLst>
          </p:cNvPr>
          <p:cNvCxnSpPr/>
          <p:nvPr/>
        </p:nvCxnSpPr>
        <p:spPr>
          <a:xfrm>
            <a:off x="9873662" y="7603596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9A49FB4F-354F-49E5-9FB6-A687A3423B1B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" t="107" r="12389" b="-2563"/>
          <a:stretch/>
        </p:blipFill>
        <p:spPr>
          <a:xfrm>
            <a:off x="11339991" y="6290741"/>
            <a:ext cx="1866917" cy="1371344"/>
          </a:xfrm>
          <a:prstGeom prst="rect">
            <a:avLst/>
          </a:prstGeom>
        </p:spPr>
      </p:pic>
      <p:cxnSp>
        <p:nvCxnSpPr>
          <p:cNvPr id="15" name="Conexão Reta 188">
            <a:extLst>
              <a:ext uri="{FF2B5EF4-FFF2-40B4-BE49-F238E27FC236}">
                <a16:creationId xmlns:a16="http://schemas.microsoft.com/office/drawing/2014/main" id="{10A45653-71BD-D844-BA08-EAFE3425E37F}"/>
              </a:ext>
            </a:extLst>
          </p:cNvPr>
          <p:cNvCxnSpPr/>
          <p:nvPr/>
        </p:nvCxnSpPr>
        <p:spPr>
          <a:xfrm>
            <a:off x="12731367" y="7566393"/>
            <a:ext cx="4465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9D73D290-7FA7-4E26-AD6B-7C87ABB597CD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3054" b="-2457"/>
          <a:stretch/>
        </p:blipFill>
        <p:spPr>
          <a:xfrm>
            <a:off x="13297105" y="6290741"/>
            <a:ext cx="1866917" cy="1371344"/>
          </a:xfrm>
          <a:prstGeom prst="rect">
            <a:avLst/>
          </a:prstGeom>
        </p:spPr>
      </p:pic>
      <p:cxnSp>
        <p:nvCxnSpPr>
          <p:cNvPr id="17" name="Conexão Reta 197">
            <a:extLst>
              <a:ext uri="{FF2B5EF4-FFF2-40B4-BE49-F238E27FC236}">
                <a16:creationId xmlns:a16="http://schemas.microsoft.com/office/drawing/2014/main" id="{1F523397-6E52-CE40-889B-0DE0F1890EFC}"/>
              </a:ext>
            </a:extLst>
          </p:cNvPr>
          <p:cNvCxnSpPr/>
          <p:nvPr/>
        </p:nvCxnSpPr>
        <p:spPr>
          <a:xfrm>
            <a:off x="14689204" y="7574456"/>
            <a:ext cx="4465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7E622581-1181-4A10-BE0D-28AC2D4182A2}"/>
              </a:ext>
            </a:extLst>
          </p:cNvPr>
          <p:cNvPicPr/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21721" r="18510" b="22333"/>
          <a:stretch/>
        </p:blipFill>
        <p:spPr bwMode="auto">
          <a:xfrm>
            <a:off x="11327327" y="7746085"/>
            <a:ext cx="1866917" cy="1371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9" name="Conexão Reta 215">
            <a:extLst>
              <a:ext uri="{FF2B5EF4-FFF2-40B4-BE49-F238E27FC236}">
                <a16:creationId xmlns:a16="http://schemas.microsoft.com/office/drawing/2014/main" id="{F70117CA-CCBD-BC45-AB82-848664607338}"/>
              </a:ext>
            </a:extLst>
          </p:cNvPr>
          <p:cNvCxnSpPr/>
          <p:nvPr/>
        </p:nvCxnSpPr>
        <p:spPr>
          <a:xfrm>
            <a:off x="12738684" y="9061878"/>
            <a:ext cx="4273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CAAC3D5E-C128-4002-8ACD-1228A745DA64}"/>
              </a:ext>
            </a:extLst>
          </p:cNvPr>
          <p:cNvPicPr/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3" t="24020" r="17733" b="23347"/>
          <a:stretch/>
        </p:blipFill>
        <p:spPr bwMode="auto">
          <a:xfrm>
            <a:off x="13313317" y="7728222"/>
            <a:ext cx="1866917" cy="1371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Conexão Reta 224">
            <a:extLst>
              <a:ext uri="{FF2B5EF4-FFF2-40B4-BE49-F238E27FC236}">
                <a16:creationId xmlns:a16="http://schemas.microsoft.com/office/drawing/2014/main" id="{28138F9D-B2C7-5546-A6F3-C3AB421663CF}"/>
              </a:ext>
            </a:extLst>
          </p:cNvPr>
          <p:cNvCxnSpPr/>
          <p:nvPr/>
        </p:nvCxnSpPr>
        <p:spPr>
          <a:xfrm>
            <a:off x="14720768" y="9045752"/>
            <a:ext cx="4273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m 21" descr="Uma imagem com texto, quadro branco&#10;&#10;Descrição gerada automaticamente">
            <a:extLst>
              <a:ext uri="{FF2B5EF4-FFF2-40B4-BE49-F238E27FC236}">
                <a16:creationId xmlns:a16="http://schemas.microsoft.com/office/drawing/2014/main" id="{B387F5B2-1731-4D47-BCD6-2236F3025810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72000"/>
                    </a14:imgEffect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49" t="56908" r="24080" b="19567"/>
          <a:stretch/>
        </p:blipFill>
        <p:spPr>
          <a:xfrm>
            <a:off x="6563086" y="6290741"/>
            <a:ext cx="1866917" cy="1371344"/>
          </a:xfrm>
          <a:prstGeom prst="rect">
            <a:avLst/>
          </a:prstGeom>
        </p:spPr>
      </p:pic>
      <p:cxnSp>
        <p:nvCxnSpPr>
          <p:cNvPr id="23" name="Conexão Reta 244">
            <a:extLst>
              <a:ext uri="{FF2B5EF4-FFF2-40B4-BE49-F238E27FC236}">
                <a16:creationId xmlns:a16="http://schemas.microsoft.com/office/drawing/2014/main" id="{33742F1D-F53B-8546-BFAB-05D8B6BBAAF5}"/>
              </a:ext>
            </a:extLst>
          </p:cNvPr>
          <p:cNvCxnSpPr/>
          <p:nvPr/>
        </p:nvCxnSpPr>
        <p:spPr>
          <a:xfrm>
            <a:off x="7891571" y="7604304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 descr="Uma imagem com natureza, chuva&#10;&#10;Descrição gerada automaticamente">
            <a:extLst>
              <a:ext uri="{FF2B5EF4-FFF2-40B4-BE49-F238E27FC236}">
                <a16:creationId xmlns:a16="http://schemas.microsoft.com/office/drawing/2014/main" id="{DFB5EF3A-8B77-7F4D-9A59-C35DF2CEFC87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3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87" t="45258" r="17142" b="31218"/>
          <a:stretch/>
        </p:blipFill>
        <p:spPr>
          <a:xfrm>
            <a:off x="6555854" y="7789938"/>
            <a:ext cx="1866917" cy="1371344"/>
          </a:xfrm>
          <a:prstGeom prst="rect">
            <a:avLst/>
          </a:prstGeom>
        </p:spPr>
      </p:pic>
      <p:cxnSp>
        <p:nvCxnSpPr>
          <p:cNvPr id="25" name="Conexão Reta 246">
            <a:extLst>
              <a:ext uri="{FF2B5EF4-FFF2-40B4-BE49-F238E27FC236}">
                <a16:creationId xmlns:a16="http://schemas.microsoft.com/office/drawing/2014/main" id="{B1DC7CC3-D12B-5245-AE18-52952C5C5734}"/>
              </a:ext>
            </a:extLst>
          </p:cNvPr>
          <p:cNvCxnSpPr/>
          <p:nvPr/>
        </p:nvCxnSpPr>
        <p:spPr>
          <a:xfrm>
            <a:off x="7883343" y="9084372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 descr="Uma imagem com exterior&#10;&#10;Descrição gerada automaticamente">
            <a:extLst>
              <a:ext uri="{FF2B5EF4-FFF2-40B4-BE49-F238E27FC236}">
                <a16:creationId xmlns:a16="http://schemas.microsoft.com/office/drawing/2014/main" id="{0CD35CC4-C165-9241-B641-D728FF97FFFD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1000"/>
                    </a14:imgEffect>
                    <a14:imgEffect>
                      <a14:saturation sat="33000"/>
                    </a14:imgEffect>
                    <a14:imgEffect>
                      <a14:brightnessContrast bright="-9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45" t="50000" r="32084" b="26475"/>
          <a:stretch/>
        </p:blipFill>
        <p:spPr>
          <a:xfrm>
            <a:off x="8541019" y="7786268"/>
            <a:ext cx="1866917" cy="1371344"/>
          </a:xfrm>
          <a:prstGeom prst="rect">
            <a:avLst/>
          </a:prstGeom>
        </p:spPr>
      </p:pic>
      <p:cxnSp>
        <p:nvCxnSpPr>
          <p:cNvPr id="27" name="Conexão Reta 248">
            <a:extLst>
              <a:ext uri="{FF2B5EF4-FFF2-40B4-BE49-F238E27FC236}">
                <a16:creationId xmlns:a16="http://schemas.microsoft.com/office/drawing/2014/main" id="{BFFE7741-3534-E34A-96EC-B3A7A73EA77B}"/>
              </a:ext>
            </a:extLst>
          </p:cNvPr>
          <p:cNvCxnSpPr/>
          <p:nvPr/>
        </p:nvCxnSpPr>
        <p:spPr>
          <a:xfrm>
            <a:off x="9868428" y="9085456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3665741" y="16939764"/>
            <a:ext cx="20304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 after gentle enzymatic digestion of tissues from human tumor samples </a:t>
            </a:r>
            <a:r>
              <a:rPr lang="en-US" b="1" dirty="0"/>
              <a:t>[2]</a:t>
            </a:r>
            <a:r>
              <a:rPr lang="en-US" dirty="0"/>
              <a:t>.</a:t>
            </a:r>
            <a:endParaRPr lang="pt-PT" dirty="0"/>
          </a:p>
        </p:txBody>
      </p:sp>
      <p:grpSp>
        <p:nvGrpSpPr>
          <p:cNvPr id="29" name="Agrupar 38">
            <a:extLst>
              <a:ext uri="{FF2B5EF4-FFF2-40B4-BE49-F238E27FC236}">
                <a16:creationId xmlns:a16="http://schemas.microsoft.com/office/drawing/2014/main" id="{BC2C8C1C-A281-2F45-89C0-D8605B384C78}"/>
              </a:ext>
            </a:extLst>
          </p:cNvPr>
          <p:cNvGrpSpPr/>
          <p:nvPr/>
        </p:nvGrpSpPr>
        <p:grpSpPr>
          <a:xfrm>
            <a:off x="8787654" y="10473405"/>
            <a:ext cx="4378347" cy="2848604"/>
            <a:chOff x="8781073" y="4131509"/>
            <a:chExt cx="1920000" cy="1080000"/>
          </a:xfrm>
        </p:grpSpPr>
        <p:pic>
          <p:nvPicPr>
            <p:cNvPr id="30" name="Imagem 29" descr="Uma imagem com interior, pessoa&#10;&#10;Descrição gerada automaticamente">
              <a:extLst>
                <a:ext uri="{FF2B5EF4-FFF2-40B4-BE49-F238E27FC236}">
                  <a16:creationId xmlns:a16="http://schemas.microsoft.com/office/drawing/2014/main" id="{C6C30DC3-D72D-FF44-B0D6-60E3C8D3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73" y="4131509"/>
              <a:ext cx="1920000" cy="1080000"/>
            </a:xfrm>
            <a:prstGeom prst="rect">
              <a:avLst/>
            </a:prstGeom>
          </p:spPr>
        </p:pic>
        <p:cxnSp>
          <p:nvCxnSpPr>
            <p:cNvPr id="31" name="Conexão Reta 170">
              <a:extLst>
                <a:ext uri="{FF2B5EF4-FFF2-40B4-BE49-F238E27FC236}">
                  <a16:creationId xmlns:a16="http://schemas.microsoft.com/office/drawing/2014/main" id="{1398A3E4-15C3-2C42-BB92-ED4B3030BCE1}"/>
                </a:ext>
              </a:extLst>
            </p:cNvPr>
            <p:cNvCxnSpPr/>
            <p:nvPr/>
          </p:nvCxnSpPr>
          <p:spPr>
            <a:xfrm>
              <a:off x="10281185" y="5163342"/>
              <a:ext cx="3874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Agrupar 232">
            <a:extLst>
              <a:ext uri="{FF2B5EF4-FFF2-40B4-BE49-F238E27FC236}">
                <a16:creationId xmlns:a16="http://schemas.microsoft.com/office/drawing/2014/main" id="{2806B7D2-79E8-4645-88C2-2C2F9C742F6B}"/>
              </a:ext>
            </a:extLst>
          </p:cNvPr>
          <p:cNvGrpSpPr/>
          <p:nvPr/>
        </p:nvGrpSpPr>
        <p:grpSpPr>
          <a:xfrm>
            <a:off x="13338864" y="10493815"/>
            <a:ext cx="4415491" cy="2828193"/>
            <a:chOff x="8781073" y="5281678"/>
            <a:chExt cx="1920000" cy="1080000"/>
          </a:xfrm>
        </p:grpSpPr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A5BCFA62-E23A-914D-843E-98604FCBB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73" y="5281678"/>
              <a:ext cx="1920000" cy="1080000"/>
            </a:xfrm>
            <a:prstGeom prst="rect">
              <a:avLst/>
            </a:prstGeom>
          </p:spPr>
        </p:pic>
        <p:cxnSp>
          <p:nvCxnSpPr>
            <p:cNvPr id="34" name="Conexão Reta 179">
              <a:extLst>
                <a:ext uri="{FF2B5EF4-FFF2-40B4-BE49-F238E27FC236}">
                  <a16:creationId xmlns:a16="http://schemas.microsoft.com/office/drawing/2014/main" id="{89DAEA2E-0F7E-9E42-AD4F-755918B6CD4D}"/>
                </a:ext>
              </a:extLst>
            </p:cNvPr>
            <p:cNvCxnSpPr/>
            <p:nvPr/>
          </p:nvCxnSpPr>
          <p:spPr>
            <a:xfrm>
              <a:off x="10278425" y="6302893"/>
              <a:ext cx="3874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tângulo 34"/>
          <p:cNvSpPr/>
          <p:nvPr/>
        </p:nvSpPr>
        <p:spPr>
          <a:xfrm>
            <a:off x="5867400" y="5600700"/>
            <a:ext cx="9867899" cy="440055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7D17C9A-CE80-4AF0-BE80-37F626AABA88}"/>
              </a:ext>
            </a:extLst>
          </p:cNvPr>
          <p:cNvSpPr txBox="1"/>
          <p:nvPr/>
        </p:nvSpPr>
        <p:spPr>
          <a:xfrm>
            <a:off x="12063428" y="13489605"/>
            <a:ext cx="276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ES1 </a:t>
            </a:r>
            <a:r>
              <a:rPr lang="pt-PT" sz="200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Human</a:t>
            </a:r>
            <a:r>
              <a:rPr lang="pt-PT" sz="2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Tumor</a:t>
            </a:r>
            <a:endParaRPr lang="pt-PT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7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aixaDeTexto 65">
            <a:extLst>
              <a:ext uri="{FF2B5EF4-FFF2-40B4-BE49-F238E27FC236}">
                <a16:creationId xmlns:a16="http://schemas.microsoft.com/office/drawing/2014/main" id="{97D17C9A-CE80-4AF0-BE80-37F626AABA88}"/>
              </a:ext>
            </a:extLst>
          </p:cNvPr>
          <p:cNvSpPr txBox="1"/>
          <p:nvPr/>
        </p:nvSpPr>
        <p:spPr>
          <a:xfrm>
            <a:off x="12063428" y="13489605"/>
            <a:ext cx="276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ES1 </a:t>
            </a:r>
            <a:r>
              <a:rPr lang="pt-PT" sz="200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Human</a:t>
            </a:r>
            <a:r>
              <a:rPr lang="pt-PT" sz="2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Tumor</a:t>
            </a:r>
            <a:endParaRPr lang="pt-PT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49EE283-9004-49F1-9EC4-28200483AD8D}"/>
              </a:ext>
            </a:extLst>
          </p:cNvPr>
          <p:cNvSpPr txBox="1"/>
          <p:nvPr/>
        </p:nvSpPr>
        <p:spPr>
          <a:xfrm>
            <a:off x="11339990" y="9202277"/>
            <a:ext cx="1852820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MS1 MCF7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B774AF-5745-4EE7-B8A9-BA9091EC872C}"/>
              </a:ext>
            </a:extLst>
          </p:cNvPr>
          <p:cNvSpPr txBox="1"/>
          <p:nvPr/>
        </p:nvSpPr>
        <p:spPr>
          <a:xfrm>
            <a:off x="13174244" y="9202277"/>
            <a:ext cx="2227984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MS1 HCC1806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9C98E3-8875-40AC-B1FA-6D8A25CF025D}"/>
              </a:ext>
            </a:extLst>
          </p:cNvPr>
          <p:cNvSpPr txBox="1"/>
          <p:nvPr/>
        </p:nvSpPr>
        <p:spPr>
          <a:xfrm>
            <a:off x="11339990" y="5741702"/>
            <a:ext cx="1852820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ES1 RL95-2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78170F-1373-4FDA-A1E5-586785545979}"/>
              </a:ext>
            </a:extLst>
          </p:cNvPr>
          <p:cNvSpPr txBox="1"/>
          <p:nvPr/>
        </p:nvSpPr>
        <p:spPr>
          <a:xfrm>
            <a:off x="13297105" y="5741702"/>
            <a:ext cx="1852820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ES1 ECC-1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7D17C9A-CE80-4AF0-BE80-37F626AABA88}"/>
              </a:ext>
            </a:extLst>
          </p:cNvPr>
          <p:cNvSpPr txBox="1"/>
          <p:nvPr/>
        </p:nvSpPr>
        <p:spPr>
          <a:xfrm>
            <a:off x="6599458" y="5741702"/>
            <a:ext cx="1866915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RL95-2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48EF213-A4BE-45AB-95DC-710FE9A254F9}"/>
              </a:ext>
            </a:extLst>
          </p:cNvPr>
          <p:cNvSpPr txBox="1"/>
          <p:nvPr/>
        </p:nvSpPr>
        <p:spPr>
          <a:xfrm>
            <a:off x="6574341" y="9202277"/>
            <a:ext cx="1866917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MCF7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1B5C834-002E-407A-AB85-3332398ECD3D}"/>
              </a:ext>
            </a:extLst>
          </p:cNvPr>
          <p:cNvSpPr txBox="1"/>
          <p:nvPr/>
        </p:nvSpPr>
        <p:spPr>
          <a:xfrm>
            <a:off x="8544502" y="9202277"/>
            <a:ext cx="1866917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HCC1806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D55D08-6F6E-44F0-AFB8-4439680F737E}"/>
              </a:ext>
            </a:extLst>
          </p:cNvPr>
          <p:cNvSpPr txBox="1"/>
          <p:nvPr/>
        </p:nvSpPr>
        <p:spPr>
          <a:xfrm>
            <a:off x="8541019" y="5741702"/>
            <a:ext cx="1866916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ECC-1</a:t>
            </a:r>
          </a:p>
        </p:txBody>
      </p:sp>
      <p:sp>
        <p:nvSpPr>
          <p:cNvPr id="10" name="Seta: Divisa 9">
            <a:extLst>
              <a:ext uri="{FF2B5EF4-FFF2-40B4-BE49-F238E27FC236}">
                <a16:creationId xmlns:a16="http://schemas.microsoft.com/office/drawing/2014/main" id="{AF3B4877-5AAA-46E7-A4CD-471CD09FFF6A}"/>
              </a:ext>
            </a:extLst>
          </p:cNvPr>
          <p:cNvSpPr/>
          <p:nvPr/>
        </p:nvSpPr>
        <p:spPr>
          <a:xfrm>
            <a:off x="10811975" y="7123380"/>
            <a:ext cx="241192" cy="113788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12" name="Imagem 11" descr="Uma imagem com exterior, neve&#10;&#10;Descrição gerada automaticamente">
            <a:extLst>
              <a:ext uri="{FF2B5EF4-FFF2-40B4-BE49-F238E27FC236}">
                <a16:creationId xmlns:a16="http://schemas.microsoft.com/office/drawing/2014/main" id="{53922036-04AF-D142-AA1F-8D65023973B0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70" t="40913" r="34159" b="35558"/>
          <a:stretch/>
        </p:blipFill>
        <p:spPr>
          <a:xfrm>
            <a:off x="8541844" y="6290741"/>
            <a:ext cx="1866917" cy="1371344"/>
          </a:xfrm>
          <a:prstGeom prst="rect">
            <a:avLst/>
          </a:prstGeom>
        </p:spPr>
      </p:pic>
      <p:cxnSp>
        <p:nvCxnSpPr>
          <p:cNvPr id="13" name="Conexão Reta 134">
            <a:extLst>
              <a:ext uri="{FF2B5EF4-FFF2-40B4-BE49-F238E27FC236}">
                <a16:creationId xmlns:a16="http://schemas.microsoft.com/office/drawing/2014/main" id="{91A150CA-1F3B-D74F-9A1C-F4D3342B0723}"/>
              </a:ext>
            </a:extLst>
          </p:cNvPr>
          <p:cNvCxnSpPr/>
          <p:nvPr/>
        </p:nvCxnSpPr>
        <p:spPr>
          <a:xfrm>
            <a:off x="9873662" y="7603596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9A49FB4F-354F-49E5-9FB6-A687A3423B1B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" t="107" r="12389" b="-2563"/>
          <a:stretch/>
        </p:blipFill>
        <p:spPr>
          <a:xfrm>
            <a:off x="11339991" y="6290741"/>
            <a:ext cx="1866917" cy="1371344"/>
          </a:xfrm>
          <a:prstGeom prst="rect">
            <a:avLst/>
          </a:prstGeom>
        </p:spPr>
      </p:pic>
      <p:cxnSp>
        <p:nvCxnSpPr>
          <p:cNvPr id="15" name="Conexão Reta 188">
            <a:extLst>
              <a:ext uri="{FF2B5EF4-FFF2-40B4-BE49-F238E27FC236}">
                <a16:creationId xmlns:a16="http://schemas.microsoft.com/office/drawing/2014/main" id="{10A45653-71BD-D844-BA08-EAFE3425E37F}"/>
              </a:ext>
            </a:extLst>
          </p:cNvPr>
          <p:cNvCxnSpPr/>
          <p:nvPr/>
        </p:nvCxnSpPr>
        <p:spPr>
          <a:xfrm>
            <a:off x="12731367" y="7566393"/>
            <a:ext cx="4465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9D73D290-7FA7-4E26-AD6B-7C87ABB597CD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3054" b="-2457"/>
          <a:stretch/>
        </p:blipFill>
        <p:spPr>
          <a:xfrm>
            <a:off x="13297105" y="6290741"/>
            <a:ext cx="1866917" cy="1371344"/>
          </a:xfrm>
          <a:prstGeom prst="rect">
            <a:avLst/>
          </a:prstGeom>
        </p:spPr>
      </p:pic>
      <p:cxnSp>
        <p:nvCxnSpPr>
          <p:cNvPr id="17" name="Conexão Reta 197">
            <a:extLst>
              <a:ext uri="{FF2B5EF4-FFF2-40B4-BE49-F238E27FC236}">
                <a16:creationId xmlns:a16="http://schemas.microsoft.com/office/drawing/2014/main" id="{1F523397-6E52-CE40-889B-0DE0F1890EFC}"/>
              </a:ext>
            </a:extLst>
          </p:cNvPr>
          <p:cNvCxnSpPr/>
          <p:nvPr/>
        </p:nvCxnSpPr>
        <p:spPr>
          <a:xfrm>
            <a:off x="14689204" y="7574456"/>
            <a:ext cx="4465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7E622581-1181-4A10-BE0D-28AC2D4182A2}"/>
              </a:ext>
            </a:extLst>
          </p:cNvPr>
          <p:cNvPicPr/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21721" r="18510" b="22333"/>
          <a:stretch/>
        </p:blipFill>
        <p:spPr bwMode="auto">
          <a:xfrm>
            <a:off x="11327327" y="7746085"/>
            <a:ext cx="1866917" cy="1371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9" name="Conexão Reta 215">
            <a:extLst>
              <a:ext uri="{FF2B5EF4-FFF2-40B4-BE49-F238E27FC236}">
                <a16:creationId xmlns:a16="http://schemas.microsoft.com/office/drawing/2014/main" id="{F70117CA-CCBD-BC45-AB82-848664607338}"/>
              </a:ext>
            </a:extLst>
          </p:cNvPr>
          <p:cNvCxnSpPr/>
          <p:nvPr/>
        </p:nvCxnSpPr>
        <p:spPr>
          <a:xfrm>
            <a:off x="12738684" y="9061878"/>
            <a:ext cx="4273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CAAC3D5E-C128-4002-8ACD-1228A745DA64}"/>
              </a:ext>
            </a:extLst>
          </p:cNvPr>
          <p:cNvPicPr/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3" t="24020" r="17733" b="23347"/>
          <a:stretch/>
        </p:blipFill>
        <p:spPr bwMode="auto">
          <a:xfrm>
            <a:off x="13313317" y="7728222"/>
            <a:ext cx="1866917" cy="1371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Conexão Reta 224">
            <a:extLst>
              <a:ext uri="{FF2B5EF4-FFF2-40B4-BE49-F238E27FC236}">
                <a16:creationId xmlns:a16="http://schemas.microsoft.com/office/drawing/2014/main" id="{28138F9D-B2C7-5546-A6F3-C3AB421663CF}"/>
              </a:ext>
            </a:extLst>
          </p:cNvPr>
          <p:cNvCxnSpPr/>
          <p:nvPr/>
        </p:nvCxnSpPr>
        <p:spPr>
          <a:xfrm>
            <a:off x="14720768" y="9045752"/>
            <a:ext cx="4273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m 21" descr="Uma imagem com texto, quadro branco&#10;&#10;Descrição gerada automaticamente">
            <a:extLst>
              <a:ext uri="{FF2B5EF4-FFF2-40B4-BE49-F238E27FC236}">
                <a16:creationId xmlns:a16="http://schemas.microsoft.com/office/drawing/2014/main" id="{B387F5B2-1731-4D47-BCD6-2236F3025810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72000"/>
                    </a14:imgEffect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49" t="56908" r="24080" b="19567"/>
          <a:stretch/>
        </p:blipFill>
        <p:spPr>
          <a:xfrm>
            <a:off x="6563086" y="6290741"/>
            <a:ext cx="1866917" cy="1371344"/>
          </a:xfrm>
          <a:prstGeom prst="rect">
            <a:avLst/>
          </a:prstGeom>
        </p:spPr>
      </p:pic>
      <p:cxnSp>
        <p:nvCxnSpPr>
          <p:cNvPr id="23" name="Conexão Reta 244">
            <a:extLst>
              <a:ext uri="{FF2B5EF4-FFF2-40B4-BE49-F238E27FC236}">
                <a16:creationId xmlns:a16="http://schemas.microsoft.com/office/drawing/2014/main" id="{33742F1D-F53B-8546-BFAB-05D8B6BBAAF5}"/>
              </a:ext>
            </a:extLst>
          </p:cNvPr>
          <p:cNvCxnSpPr/>
          <p:nvPr/>
        </p:nvCxnSpPr>
        <p:spPr>
          <a:xfrm>
            <a:off x="7891571" y="7604304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 descr="Uma imagem com natureza, chuva&#10;&#10;Descrição gerada automaticamente">
            <a:extLst>
              <a:ext uri="{FF2B5EF4-FFF2-40B4-BE49-F238E27FC236}">
                <a16:creationId xmlns:a16="http://schemas.microsoft.com/office/drawing/2014/main" id="{DFB5EF3A-8B77-7F4D-9A59-C35DF2CEFC87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3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87" t="45258" r="17142" b="31218"/>
          <a:stretch/>
        </p:blipFill>
        <p:spPr>
          <a:xfrm>
            <a:off x="6555854" y="7789938"/>
            <a:ext cx="1866917" cy="1371344"/>
          </a:xfrm>
          <a:prstGeom prst="rect">
            <a:avLst/>
          </a:prstGeom>
        </p:spPr>
      </p:pic>
      <p:cxnSp>
        <p:nvCxnSpPr>
          <p:cNvPr id="25" name="Conexão Reta 246">
            <a:extLst>
              <a:ext uri="{FF2B5EF4-FFF2-40B4-BE49-F238E27FC236}">
                <a16:creationId xmlns:a16="http://schemas.microsoft.com/office/drawing/2014/main" id="{B1DC7CC3-D12B-5245-AE18-52952C5C5734}"/>
              </a:ext>
            </a:extLst>
          </p:cNvPr>
          <p:cNvCxnSpPr/>
          <p:nvPr/>
        </p:nvCxnSpPr>
        <p:spPr>
          <a:xfrm>
            <a:off x="7883343" y="9084372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 descr="Uma imagem com exterior&#10;&#10;Descrição gerada automaticamente">
            <a:extLst>
              <a:ext uri="{FF2B5EF4-FFF2-40B4-BE49-F238E27FC236}">
                <a16:creationId xmlns:a16="http://schemas.microsoft.com/office/drawing/2014/main" id="{0CD35CC4-C165-9241-B641-D728FF97FFFD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1000"/>
                    </a14:imgEffect>
                    <a14:imgEffect>
                      <a14:saturation sat="33000"/>
                    </a14:imgEffect>
                    <a14:imgEffect>
                      <a14:brightnessContrast bright="-9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45" t="50000" r="32084" b="26475"/>
          <a:stretch/>
        </p:blipFill>
        <p:spPr>
          <a:xfrm>
            <a:off x="8541019" y="7786268"/>
            <a:ext cx="1866917" cy="1371344"/>
          </a:xfrm>
          <a:prstGeom prst="rect">
            <a:avLst/>
          </a:prstGeom>
        </p:spPr>
      </p:pic>
      <p:cxnSp>
        <p:nvCxnSpPr>
          <p:cNvPr id="27" name="Conexão Reta 248">
            <a:extLst>
              <a:ext uri="{FF2B5EF4-FFF2-40B4-BE49-F238E27FC236}">
                <a16:creationId xmlns:a16="http://schemas.microsoft.com/office/drawing/2014/main" id="{BFFE7741-3534-E34A-96EC-B3A7A73EA77B}"/>
              </a:ext>
            </a:extLst>
          </p:cNvPr>
          <p:cNvCxnSpPr/>
          <p:nvPr/>
        </p:nvCxnSpPr>
        <p:spPr>
          <a:xfrm>
            <a:off x="9868428" y="9085456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3665741" y="16939764"/>
            <a:ext cx="20304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Both endometrial and breast cancer spheres give rise to a cell monolayer with similar morphologies to their cell line of origin 1-2 days after plating </a:t>
            </a:r>
            <a:r>
              <a:rPr lang="en-US" b="1" dirty="0"/>
              <a:t>[1</a:t>
            </a:r>
            <a:r>
              <a:rPr lang="en-US" b="1" dirty="0" smtClean="0"/>
              <a:t>]</a:t>
            </a:r>
            <a:r>
              <a:rPr lang="en-US" dirty="0" smtClean="0"/>
              <a:t>.</a:t>
            </a:r>
            <a:endParaRPr lang="en-GB" dirty="0"/>
          </a:p>
        </p:txBody>
      </p:sp>
      <p:grpSp>
        <p:nvGrpSpPr>
          <p:cNvPr id="29" name="Agrupar 38">
            <a:extLst>
              <a:ext uri="{FF2B5EF4-FFF2-40B4-BE49-F238E27FC236}">
                <a16:creationId xmlns:a16="http://schemas.microsoft.com/office/drawing/2014/main" id="{BC2C8C1C-A281-2F45-89C0-D8605B384C78}"/>
              </a:ext>
            </a:extLst>
          </p:cNvPr>
          <p:cNvGrpSpPr/>
          <p:nvPr/>
        </p:nvGrpSpPr>
        <p:grpSpPr>
          <a:xfrm>
            <a:off x="8787654" y="10473405"/>
            <a:ext cx="4378347" cy="2848604"/>
            <a:chOff x="8781073" y="4131509"/>
            <a:chExt cx="1920000" cy="1080000"/>
          </a:xfrm>
        </p:grpSpPr>
        <p:pic>
          <p:nvPicPr>
            <p:cNvPr id="30" name="Imagem 29" descr="Uma imagem com interior, pessoa&#10;&#10;Descrição gerada automaticamente">
              <a:extLst>
                <a:ext uri="{FF2B5EF4-FFF2-40B4-BE49-F238E27FC236}">
                  <a16:creationId xmlns:a16="http://schemas.microsoft.com/office/drawing/2014/main" id="{C6C30DC3-D72D-FF44-B0D6-60E3C8D3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73" y="4131509"/>
              <a:ext cx="1920000" cy="1080000"/>
            </a:xfrm>
            <a:prstGeom prst="rect">
              <a:avLst/>
            </a:prstGeom>
          </p:spPr>
        </p:pic>
        <p:cxnSp>
          <p:nvCxnSpPr>
            <p:cNvPr id="31" name="Conexão Reta 170">
              <a:extLst>
                <a:ext uri="{FF2B5EF4-FFF2-40B4-BE49-F238E27FC236}">
                  <a16:creationId xmlns:a16="http://schemas.microsoft.com/office/drawing/2014/main" id="{1398A3E4-15C3-2C42-BB92-ED4B3030BCE1}"/>
                </a:ext>
              </a:extLst>
            </p:cNvPr>
            <p:cNvCxnSpPr/>
            <p:nvPr/>
          </p:nvCxnSpPr>
          <p:spPr>
            <a:xfrm>
              <a:off x="10281185" y="5163342"/>
              <a:ext cx="3874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Agrupar 232">
            <a:extLst>
              <a:ext uri="{FF2B5EF4-FFF2-40B4-BE49-F238E27FC236}">
                <a16:creationId xmlns:a16="http://schemas.microsoft.com/office/drawing/2014/main" id="{2806B7D2-79E8-4645-88C2-2C2F9C742F6B}"/>
              </a:ext>
            </a:extLst>
          </p:cNvPr>
          <p:cNvGrpSpPr/>
          <p:nvPr/>
        </p:nvGrpSpPr>
        <p:grpSpPr>
          <a:xfrm>
            <a:off x="13338864" y="10493815"/>
            <a:ext cx="4415491" cy="2828193"/>
            <a:chOff x="8781073" y="5281678"/>
            <a:chExt cx="1920000" cy="1080000"/>
          </a:xfrm>
        </p:grpSpPr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A5BCFA62-E23A-914D-843E-98604FCBB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73" y="5281678"/>
              <a:ext cx="1920000" cy="1080000"/>
            </a:xfrm>
            <a:prstGeom prst="rect">
              <a:avLst/>
            </a:prstGeom>
          </p:spPr>
        </p:pic>
        <p:cxnSp>
          <p:nvCxnSpPr>
            <p:cNvPr id="34" name="Conexão Reta 179">
              <a:extLst>
                <a:ext uri="{FF2B5EF4-FFF2-40B4-BE49-F238E27FC236}">
                  <a16:creationId xmlns:a16="http://schemas.microsoft.com/office/drawing/2014/main" id="{89DAEA2E-0F7E-9E42-AD4F-755918B6CD4D}"/>
                </a:ext>
              </a:extLst>
            </p:cNvPr>
            <p:cNvCxnSpPr/>
            <p:nvPr/>
          </p:nvCxnSpPr>
          <p:spPr>
            <a:xfrm>
              <a:off x="10278425" y="6302893"/>
              <a:ext cx="3874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5C7BEB1-D6C6-4468-B432-3118EA85481E}"/>
              </a:ext>
            </a:extLst>
          </p:cNvPr>
          <p:cNvSpPr txBox="1"/>
          <p:nvPr/>
        </p:nvSpPr>
        <p:spPr>
          <a:xfrm>
            <a:off x="16036694" y="5741702"/>
            <a:ext cx="1896848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G1 RL95-2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CA159EB-273D-4BCC-B2A2-69E7F5D467FB}"/>
              </a:ext>
            </a:extLst>
          </p:cNvPr>
          <p:cNvSpPr txBox="1"/>
          <p:nvPr/>
        </p:nvSpPr>
        <p:spPr>
          <a:xfrm>
            <a:off x="18100937" y="5741702"/>
            <a:ext cx="1866917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G1 ECC-1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8515E1C-639A-4397-AA61-D284817502C0}"/>
              </a:ext>
            </a:extLst>
          </p:cNvPr>
          <p:cNvSpPr txBox="1"/>
          <p:nvPr/>
        </p:nvSpPr>
        <p:spPr>
          <a:xfrm>
            <a:off x="16066625" y="9202277"/>
            <a:ext cx="1896848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G1 MCF7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FAA24FC-6E5F-4A88-8942-173E529794D9}"/>
              </a:ext>
            </a:extLst>
          </p:cNvPr>
          <p:cNvSpPr txBox="1"/>
          <p:nvPr/>
        </p:nvSpPr>
        <p:spPr>
          <a:xfrm>
            <a:off x="17913399" y="9202277"/>
            <a:ext cx="2123251" cy="50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G1 HCC1806</a:t>
            </a:r>
          </a:p>
        </p:txBody>
      </p:sp>
      <p:sp>
        <p:nvSpPr>
          <p:cNvPr id="39" name="Seta: Divisa 27">
            <a:extLst>
              <a:ext uri="{FF2B5EF4-FFF2-40B4-BE49-F238E27FC236}">
                <a16:creationId xmlns:a16="http://schemas.microsoft.com/office/drawing/2014/main" id="{F06E7C2A-7631-4887-BF02-EE3288F4CAB1}"/>
              </a:ext>
            </a:extLst>
          </p:cNvPr>
          <p:cNvSpPr/>
          <p:nvPr/>
        </p:nvSpPr>
        <p:spPr>
          <a:xfrm>
            <a:off x="15494570" y="7123380"/>
            <a:ext cx="241192" cy="113788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40" name="Conexão Reta 197">
            <a:extLst>
              <a:ext uri="{FF2B5EF4-FFF2-40B4-BE49-F238E27FC236}">
                <a16:creationId xmlns:a16="http://schemas.microsoft.com/office/drawing/2014/main" id="{1F523397-6E52-CE40-889B-0DE0F1890EFC}"/>
              </a:ext>
            </a:extLst>
          </p:cNvPr>
          <p:cNvCxnSpPr/>
          <p:nvPr/>
        </p:nvCxnSpPr>
        <p:spPr>
          <a:xfrm>
            <a:off x="14689204" y="7574456"/>
            <a:ext cx="4465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ta 224">
            <a:extLst>
              <a:ext uri="{FF2B5EF4-FFF2-40B4-BE49-F238E27FC236}">
                <a16:creationId xmlns:a16="http://schemas.microsoft.com/office/drawing/2014/main" id="{28138F9D-B2C7-5546-A6F3-C3AB421663CF}"/>
              </a:ext>
            </a:extLst>
          </p:cNvPr>
          <p:cNvCxnSpPr/>
          <p:nvPr/>
        </p:nvCxnSpPr>
        <p:spPr>
          <a:xfrm>
            <a:off x="14720768" y="9045752"/>
            <a:ext cx="4273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 descr="Uma imagem com exterior&#10;&#10;Descrição gerada automaticamente">
            <a:extLst>
              <a:ext uri="{FF2B5EF4-FFF2-40B4-BE49-F238E27FC236}">
                <a16:creationId xmlns:a16="http://schemas.microsoft.com/office/drawing/2014/main" id="{8A6E2CF2-6456-3A48-AE0D-B7D47676462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89" t="21501" r="7551" b="45166"/>
          <a:stretch/>
        </p:blipFill>
        <p:spPr>
          <a:xfrm>
            <a:off x="18036088" y="7769773"/>
            <a:ext cx="1866917" cy="1371344"/>
          </a:xfrm>
          <a:prstGeom prst="rect">
            <a:avLst/>
          </a:prstGeom>
        </p:spPr>
      </p:pic>
      <p:grpSp>
        <p:nvGrpSpPr>
          <p:cNvPr id="43" name="Agrupar 250">
            <a:extLst>
              <a:ext uri="{FF2B5EF4-FFF2-40B4-BE49-F238E27FC236}">
                <a16:creationId xmlns:a16="http://schemas.microsoft.com/office/drawing/2014/main" id="{65B826A0-7DD9-784D-848C-0980F8E26651}"/>
              </a:ext>
            </a:extLst>
          </p:cNvPr>
          <p:cNvGrpSpPr>
            <a:grpSpLocks/>
          </p:cNvGrpSpPr>
          <p:nvPr/>
        </p:nvGrpSpPr>
        <p:grpSpPr>
          <a:xfrm>
            <a:off x="19480047" y="8902990"/>
            <a:ext cx="534911" cy="167131"/>
            <a:chOff x="2108960" y="776563"/>
            <a:chExt cx="225332" cy="1409987"/>
          </a:xfrm>
        </p:grpSpPr>
        <p:cxnSp>
          <p:nvCxnSpPr>
            <p:cNvPr id="44" name="Conexão Reta 251">
              <a:extLst>
                <a:ext uri="{FF2B5EF4-FFF2-40B4-BE49-F238E27FC236}">
                  <a16:creationId xmlns:a16="http://schemas.microsoft.com/office/drawing/2014/main" id="{B7DECAF3-9C19-6E44-8D22-B76CE0E4D534}"/>
                </a:ext>
              </a:extLst>
            </p:cNvPr>
            <p:cNvCxnSpPr/>
            <p:nvPr/>
          </p:nvCxnSpPr>
          <p:spPr>
            <a:xfrm>
              <a:off x="2115425" y="2186550"/>
              <a:ext cx="1572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xão Reta 252">
              <a:extLst>
                <a:ext uri="{FF2B5EF4-FFF2-40B4-BE49-F238E27FC236}">
                  <a16:creationId xmlns:a16="http://schemas.microsoft.com/office/drawing/2014/main" id="{5E266ED2-156E-DA42-846A-DFDAC1075C71}"/>
                </a:ext>
              </a:extLst>
            </p:cNvPr>
            <p:cNvCxnSpPr>
              <a:cxnSpLocks/>
            </p:cNvCxnSpPr>
            <p:nvPr/>
          </p:nvCxnSpPr>
          <p:spPr>
            <a:xfrm>
              <a:off x="2108960" y="2172859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xão Reta 253">
              <a:extLst>
                <a:ext uri="{FF2B5EF4-FFF2-40B4-BE49-F238E27FC236}">
                  <a16:creationId xmlns:a16="http://schemas.microsoft.com/office/drawing/2014/main" id="{DA7F644C-CAEE-5245-8CF9-E25738EB658B}"/>
                </a:ext>
              </a:extLst>
            </p:cNvPr>
            <p:cNvCxnSpPr>
              <a:cxnSpLocks/>
            </p:cNvCxnSpPr>
            <p:nvPr/>
          </p:nvCxnSpPr>
          <p:spPr>
            <a:xfrm>
              <a:off x="2137860" y="2172969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xão Reta 254">
              <a:extLst>
                <a:ext uri="{FF2B5EF4-FFF2-40B4-BE49-F238E27FC236}">
                  <a16:creationId xmlns:a16="http://schemas.microsoft.com/office/drawing/2014/main" id="{E812CEC9-B25E-0D46-AA1B-FB75FF84680D}"/>
                </a:ext>
              </a:extLst>
            </p:cNvPr>
            <p:cNvCxnSpPr>
              <a:cxnSpLocks/>
            </p:cNvCxnSpPr>
            <p:nvPr/>
          </p:nvCxnSpPr>
          <p:spPr>
            <a:xfrm>
              <a:off x="2168258" y="2172969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xão Reta 255">
              <a:extLst>
                <a:ext uri="{FF2B5EF4-FFF2-40B4-BE49-F238E27FC236}">
                  <a16:creationId xmlns:a16="http://schemas.microsoft.com/office/drawing/2014/main" id="{92C380FE-8878-E14E-A587-2B17F5B06E43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92" y="776563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xão Reta 256">
              <a:extLst>
                <a:ext uri="{FF2B5EF4-FFF2-40B4-BE49-F238E27FC236}">
                  <a16:creationId xmlns:a16="http://schemas.microsoft.com/office/drawing/2014/main" id="{670AC2F5-B040-BF4A-908B-8B11A97D98A4}"/>
                </a:ext>
              </a:extLst>
            </p:cNvPr>
            <p:cNvCxnSpPr>
              <a:cxnSpLocks/>
            </p:cNvCxnSpPr>
            <p:nvPr/>
          </p:nvCxnSpPr>
          <p:spPr>
            <a:xfrm>
              <a:off x="2229053" y="2172969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xão Reta 257">
              <a:extLst>
                <a:ext uri="{FF2B5EF4-FFF2-40B4-BE49-F238E27FC236}">
                  <a16:creationId xmlns:a16="http://schemas.microsoft.com/office/drawing/2014/main" id="{C8A9FA06-188A-4F4D-BF2A-A6E675BF8B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2533" y="2172970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Imagem 50" descr="Uma imagem com objeto de exterior, relva, exterior&#10;&#10;Descrição gerada automaticamente">
            <a:extLst>
              <a:ext uri="{FF2B5EF4-FFF2-40B4-BE49-F238E27FC236}">
                <a16:creationId xmlns:a16="http://schemas.microsoft.com/office/drawing/2014/main" id="{224F5B9E-963D-8A43-A945-9FF8E71BB554}"/>
              </a:ext>
            </a:extLst>
          </p:cNvPr>
          <p:cNvPicPr>
            <a:picLocks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19" t="54835" r="43521" b="11832"/>
          <a:stretch/>
        </p:blipFill>
        <p:spPr>
          <a:xfrm>
            <a:off x="16070949" y="7769773"/>
            <a:ext cx="1866917" cy="1371344"/>
          </a:xfrm>
          <a:prstGeom prst="rect">
            <a:avLst/>
          </a:prstGeom>
        </p:spPr>
      </p:pic>
      <p:grpSp>
        <p:nvGrpSpPr>
          <p:cNvPr id="52" name="Agrupar 259">
            <a:extLst>
              <a:ext uri="{FF2B5EF4-FFF2-40B4-BE49-F238E27FC236}">
                <a16:creationId xmlns:a16="http://schemas.microsoft.com/office/drawing/2014/main" id="{EE3B65B3-0AAD-7242-B246-9AE5B737B65E}"/>
              </a:ext>
            </a:extLst>
          </p:cNvPr>
          <p:cNvGrpSpPr>
            <a:grpSpLocks/>
          </p:cNvGrpSpPr>
          <p:nvPr/>
        </p:nvGrpSpPr>
        <p:grpSpPr>
          <a:xfrm>
            <a:off x="17501082" y="8894747"/>
            <a:ext cx="534911" cy="167131"/>
            <a:chOff x="2108960" y="776563"/>
            <a:chExt cx="225332" cy="1409987"/>
          </a:xfrm>
        </p:grpSpPr>
        <p:cxnSp>
          <p:nvCxnSpPr>
            <p:cNvPr id="53" name="Conexão Reta 260">
              <a:extLst>
                <a:ext uri="{FF2B5EF4-FFF2-40B4-BE49-F238E27FC236}">
                  <a16:creationId xmlns:a16="http://schemas.microsoft.com/office/drawing/2014/main" id="{24BB1CAE-5DE3-9F41-BEDF-4AB66182011E}"/>
                </a:ext>
              </a:extLst>
            </p:cNvPr>
            <p:cNvCxnSpPr/>
            <p:nvPr/>
          </p:nvCxnSpPr>
          <p:spPr>
            <a:xfrm>
              <a:off x="2118762" y="2186550"/>
              <a:ext cx="1572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xão Reta 261">
              <a:extLst>
                <a:ext uri="{FF2B5EF4-FFF2-40B4-BE49-F238E27FC236}">
                  <a16:creationId xmlns:a16="http://schemas.microsoft.com/office/drawing/2014/main" id="{B0C5799F-44D8-074A-945C-8BCF8DD9EB75}"/>
                </a:ext>
              </a:extLst>
            </p:cNvPr>
            <p:cNvCxnSpPr>
              <a:cxnSpLocks/>
            </p:cNvCxnSpPr>
            <p:nvPr/>
          </p:nvCxnSpPr>
          <p:spPr>
            <a:xfrm>
              <a:off x="2108960" y="2172859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xão Reta 262">
              <a:extLst>
                <a:ext uri="{FF2B5EF4-FFF2-40B4-BE49-F238E27FC236}">
                  <a16:creationId xmlns:a16="http://schemas.microsoft.com/office/drawing/2014/main" id="{F9BFC517-AF40-8D4C-B43A-709F5F498312}"/>
                </a:ext>
              </a:extLst>
            </p:cNvPr>
            <p:cNvCxnSpPr>
              <a:cxnSpLocks/>
            </p:cNvCxnSpPr>
            <p:nvPr/>
          </p:nvCxnSpPr>
          <p:spPr>
            <a:xfrm>
              <a:off x="2137860" y="2172969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xão Reta 263">
              <a:extLst>
                <a:ext uri="{FF2B5EF4-FFF2-40B4-BE49-F238E27FC236}">
                  <a16:creationId xmlns:a16="http://schemas.microsoft.com/office/drawing/2014/main" id="{9D2F81A5-084F-AD44-8CF6-8FE3E51C5CC3}"/>
                </a:ext>
              </a:extLst>
            </p:cNvPr>
            <p:cNvCxnSpPr>
              <a:cxnSpLocks/>
            </p:cNvCxnSpPr>
            <p:nvPr/>
          </p:nvCxnSpPr>
          <p:spPr>
            <a:xfrm>
              <a:off x="2168258" y="2172969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xão Reta 264">
              <a:extLst>
                <a:ext uri="{FF2B5EF4-FFF2-40B4-BE49-F238E27FC236}">
                  <a16:creationId xmlns:a16="http://schemas.microsoft.com/office/drawing/2014/main" id="{9AA9328D-59D8-B540-864D-7C98B844F6D1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92" y="776563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xão Reta 265">
              <a:extLst>
                <a:ext uri="{FF2B5EF4-FFF2-40B4-BE49-F238E27FC236}">
                  <a16:creationId xmlns:a16="http://schemas.microsoft.com/office/drawing/2014/main" id="{60D8CE24-3722-224B-BC16-BDFD2C75C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29053" y="2172969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xão Reta 266">
              <a:extLst>
                <a:ext uri="{FF2B5EF4-FFF2-40B4-BE49-F238E27FC236}">
                  <a16:creationId xmlns:a16="http://schemas.microsoft.com/office/drawing/2014/main" id="{F80F1DC9-66EF-534F-8BEB-C05C4FB74100}"/>
                </a:ext>
              </a:extLst>
            </p:cNvPr>
            <p:cNvCxnSpPr>
              <a:cxnSpLocks/>
            </p:cNvCxnSpPr>
            <p:nvPr/>
          </p:nvCxnSpPr>
          <p:spPr>
            <a:xfrm>
              <a:off x="2262533" y="2172970"/>
              <a:ext cx="0" cy="990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Imagem 59" descr="Uma imagem com interior&#10;&#10;Descrição gerada automaticamente">
            <a:extLst>
              <a:ext uri="{FF2B5EF4-FFF2-40B4-BE49-F238E27FC236}">
                <a16:creationId xmlns:a16="http://schemas.microsoft.com/office/drawing/2014/main" id="{A166C306-187B-8742-A4DB-7855D678BD18}"/>
              </a:ext>
            </a:extLst>
          </p:cNvPr>
          <p:cNvPicPr>
            <a:picLocks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572"/>
          <a:stretch/>
        </p:blipFill>
        <p:spPr>
          <a:xfrm>
            <a:off x="16071570" y="6291598"/>
            <a:ext cx="1866917" cy="1370487"/>
          </a:xfrm>
          <a:prstGeom prst="rect">
            <a:avLst/>
          </a:prstGeom>
        </p:spPr>
      </p:pic>
      <p:cxnSp>
        <p:nvCxnSpPr>
          <p:cNvPr id="61" name="Conexão Reta 268">
            <a:extLst>
              <a:ext uri="{FF2B5EF4-FFF2-40B4-BE49-F238E27FC236}">
                <a16:creationId xmlns:a16="http://schemas.microsoft.com/office/drawing/2014/main" id="{4FB0CA5F-4831-BB48-B083-D2B8B92766B2}"/>
              </a:ext>
            </a:extLst>
          </p:cNvPr>
          <p:cNvCxnSpPr/>
          <p:nvPr/>
        </p:nvCxnSpPr>
        <p:spPr>
          <a:xfrm>
            <a:off x="17674524" y="7602380"/>
            <a:ext cx="22590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m 61" descr="Uma imagem com exterior&#10;&#10;Descrição gerada automaticamente">
            <a:extLst>
              <a:ext uri="{FF2B5EF4-FFF2-40B4-BE49-F238E27FC236}">
                <a16:creationId xmlns:a16="http://schemas.microsoft.com/office/drawing/2014/main" id="{55DF4DA8-3854-1040-B135-2CF5C83D00D1}"/>
              </a:ext>
            </a:extLst>
          </p:cNvPr>
          <p:cNvPicPr>
            <a:picLocks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46" t="30620" r="45583" b="45851"/>
          <a:stretch/>
        </p:blipFill>
        <p:spPr>
          <a:xfrm>
            <a:off x="18043821" y="6295804"/>
            <a:ext cx="1866917" cy="1371344"/>
          </a:xfrm>
          <a:prstGeom prst="rect">
            <a:avLst/>
          </a:prstGeom>
        </p:spPr>
      </p:pic>
      <p:cxnSp>
        <p:nvCxnSpPr>
          <p:cNvPr id="63" name="Conexão Reta 272">
            <a:extLst>
              <a:ext uri="{FF2B5EF4-FFF2-40B4-BE49-F238E27FC236}">
                <a16:creationId xmlns:a16="http://schemas.microsoft.com/office/drawing/2014/main" id="{0DBC774F-A369-3D44-B990-179AA67B7553}"/>
              </a:ext>
            </a:extLst>
          </p:cNvPr>
          <p:cNvCxnSpPr/>
          <p:nvPr/>
        </p:nvCxnSpPr>
        <p:spPr>
          <a:xfrm>
            <a:off x="19363178" y="7628398"/>
            <a:ext cx="5055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/>
          <p:cNvSpPr/>
          <p:nvPr/>
        </p:nvSpPr>
        <p:spPr>
          <a:xfrm>
            <a:off x="5867400" y="5600700"/>
            <a:ext cx="9459775" cy="440055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5" name="Retângulo 64"/>
          <p:cNvSpPr/>
          <p:nvPr/>
        </p:nvSpPr>
        <p:spPr>
          <a:xfrm>
            <a:off x="8541019" y="10001250"/>
            <a:ext cx="9459775" cy="440055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13917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114</Words>
  <Application>Microsoft Office PowerPoint</Application>
  <PresentationFormat>Personalizados</PresentationFormat>
  <Paragraphs>33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Helvetica</vt:lpstr>
      <vt:lpstr>Times</vt:lpstr>
      <vt:lpstr>Verdana</vt:lpstr>
      <vt:lpstr>Tema do Office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mlaranjo</dc:creator>
  <cp:lastModifiedBy>mlaranjo</cp:lastModifiedBy>
  <cp:revision>3</cp:revision>
  <dcterms:created xsi:type="dcterms:W3CDTF">2020-01-14T16:17:27Z</dcterms:created>
  <dcterms:modified xsi:type="dcterms:W3CDTF">2020-01-14T16:30:54Z</dcterms:modified>
</cp:coreProperties>
</file>