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68" r:id="rId2"/>
    <p:sldId id="269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3FD"/>
    <a:srgbClr val="D7E4BD"/>
    <a:srgbClr val="FAF376"/>
    <a:srgbClr val="F97BB1"/>
    <a:srgbClr val="FBAFD0"/>
    <a:srgbClr val="FDC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09" autoAdjust="0"/>
    <p:restoredTop sz="94660"/>
  </p:normalViewPr>
  <p:slideViewPr>
    <p:cSldViewPr snapToGrid="0">
      <p:cViewPr varScale="1">
        <p:scale>
          <a:sx n="94" d="100"/>
          <a:sy n="94" d="100"/>
        </p:scale>
        <p:origin x="364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02E48-4226-48B7-9D54-9AE276BE9405}" type="datetimeFigureOut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8A5E6-030B-4A4E-8955-654AB46046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40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15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662"/>
            </a:lvl1pPr>
            <a:lvl2pPr marL="316506" indent="0" algn="ctr">
              <a:buNone/>
              <a:defRPr sz="1385"/>
            </a:lvl2pPr>
            <a:lvl3pPr marL="633012" indent="0" algn="ctr">
              <a:buNone/>
              <a:defRPr sz="1246"/>
            </a:lvl3pPr>
            <a:lvl4pPr marL="949519" indent="0" algn="ctr">
              <a:buNone/>
              <a:defRPr sz="1108"/>
            </a:lvl4pPr>
            <a:lvl5pPr marL="1266026" indent="0" algn="ctr">
              <a:buNone/>
              <a:defRPr sz="1108"/>
            </a:lvl5pPr>
            <a:lvl6pPr marL="1582531" indent="0" algn="ctr">
              <a:buNone/>
              <a:defRPr sz="1108"/>
            </a:lvl6pPr>
            <a:lvl7pPr marL="1899038" indent="0" algn="ctr">
              <a:buNone/>
              <a:defRPr sz="1108"/>
            </a:lvl7pPr>
            <a:lvl8pPr marL="2215544" indent="0" algn="ctr">
              <a:buNone/>
              <a:defRPr sz="1108"/>
            </a:lvl8pPr>
            <a:lvl9pPr marL="2532051" indent="0" algn="ctr">
              <a:buNone/>
              <a:defRPr sz="1108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8D6C8-6AA3-4658-BABA-5C148974A80F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fld id="{8689B5E8-12DB-461C-837B-0323CB6161B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346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1366-7A43-4946-906D-35C9FBC7CB69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9B5E8-12DB-461C-837B-0323CB6161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3183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32AD-C987-48A1-B64F-AE2294956297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9B5E8-12DB-461C-837B-0323CB6161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45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1FB-BA6A-461C-9594-0467F8D18B94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9B5E8-12DB-461C-837B-0323CB6161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130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8" y="2469625"/>
            <a:ext cx="5915025" cy="4120620"/>
          </a:xfrm>
        </p:spPr>
        <p:txBody>
          <a:bodyPr anchor="b"/>
          <a:lstStyle>
            <a:lvl1pPr>
              <a:defRPr sz="415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8" y="6629229"/>
            <a:ext cx="5915025" cy="2166937"/>
          </a:xfrm>
        </p:spPr>
        <p:txBody>
          <a:bodyPr/>
          <a:lstStyle>
            <a:lvl1pPr marL="0" indent="0">
              <a:buNone/>
              <a:defRPr sz="1662">
                <a:solidFill>
                  <a:schemeClr val="tx1"/>
                </a:solidFill>
              </a:defRPr>
            </a:lvl1pPr>
            <a:lvl2pPr marL="316506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2pPr>
            <a:lvl3pPr marL="633012" indent="0">
              <a:buNone/>
              <a:defRPr sz="1246">
                <a:solidFill>
                  <a:schemeClr val="tx1">
                    <a:tint val="75000"/>
                  </a:schemeClr>
                </a:solidFill>
              </a:defRPr>
            </a:lvl3pPr>
            <a:lvl4pPr marL="949519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4pPr>
            <a:lvl5pPr marL="1266026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5pPr>
            <a:lvl6pPr marL="1582531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6pPr>
            <a:lvl7pPr marL="1899038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7pPr>
            <a:lvl8pPr marL="2215544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8pPr>
            <a:lvl9pPr marL="2532051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5A6A-14A0-493C-8AD0-5E078D6B82A7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9B5E8-12DB-461C-837B-0323CB6161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25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D4231-FD05-444D-84E6-78AE982844C3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9B5E8-12DB-461C-837B-0323CB6161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008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6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8"/>
            <a:ext cx="2901255" cy="1190095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6506" indent="0">
              <a:buNone/>
              <a:defRPr sz="1385" b="1"/>
            </a:lvl2pPr>
            <a:lvl3pPr marL="633012" indent="0">
              <a:buNone/>
              <a:defRPr sz="1246" b="1"/>
            </a:lvl3pPr>
            <a:lvl4pPr marL="949519" indent="0">
              <a:buNone/>
              <a:defRPr sz="1108" b="1"/>
            </a:lvl4pPr>
            <a:lvl5pPr marL="1266026" indent="0">
              <a:buNone/>
              <a:defRPr sz="1108" b="1"/>
            </a:lvl5pPr>
            <a:lvl6pPr marL="1582531" indent="0">
              <a:buNone/>
              <a:defRPr sz="1108" b="1"/>
            </a:lvl6pPr>
            <a:lvl7pPr marL="1899038" indent="0">
              <a:buNone/>
              <a:defRPr sz="1108" b="1"/>
            </a:lvl7pPr>
            <a:lvl8pPr marL="2215544" indent="0">
              <a:buNone/>
              <a:defRPr sz="1108" b="1"/>
            </a:lvl8pPr>
            <a:lvl9pPr marL="2532051" indent="0">
              <a:buNone/>
              <a:defRPr sz="1108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8"/>
            <a:ext cx="2915543" cy="1190095"/>
          </a:xfrm>
        </p:spPr>
        <p:txBody>
          <a:bodyPr anchor="b"/>
          <a:lstStyle>
            <a:lvl1pPr marL="0" indent="0">
              <a:buNone/>
              <a:defRPr sz="1662" b="1"/>
            </a:lvl1pPr>
            <a:lvl2pPr marL="316506" indent="0">
              <a:buNone/>
              <a:defRPr sz="1385" b="1"/>
            </a:lvl2pPr>
            <a:lvl3pPr marL="633012" indent="0">
              <a:buNone/>
              <a:defRPr sz="1246" b="1"/>
            </a:lvl3pPr>
            <a:lvl4pPr marL="949519" indent="0">
              <a:buNone/>
              <a:defRPr sz="1108" b="1"/>
            </a:lvl4pPr>
            <a:lvl5pPr marL="1266026" indent="0">
              <a:buNone/>
              <a:defRPr sz="1108" b="1"/>
            </a:lvl5pPr>
            <a:lvl6pPr marL="1582531" indent="0">
              <a:buNone/>
              <a:defRPr sz="1108" b="1"/>
            </a:lvl6pPr>
            <a:lvl7pPr marL="1899038" indent="0">
              <a:buNone/>
              <a:defRPr sz="1108" b="1"/>
            </a:lvl7pPr>
            <a:lvl8pPr marL="2215544" indent="0">
              <a:buNone/>
              <a:defRPr sz="1108" b="1"/>
            </a:lvl8pPr>
            <a:lvl9pPr marL="2532051" indent="0">
              <a:buNone/>
              <a:defRPr sz="1108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034F-97ED-42FF-8FE3-305653047283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9B5E8-12DB-461C-837B-0323CB6161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22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682C1-3731-40A8-BA1E-1B531FA39803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fld id="{8689B5E8-12DB-461C-837B-0323CB6161B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049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9766-880B-41B5-A1E9-B2E0D20DCD31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fld id="{8689B5E8-12DB-461C-837B-0323CB6161B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312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21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215"/>
            </a:lvl1pPr>
            <a:lvl2pPr>
              <a:defRPr sz="1938"/>
            </a:lvl2pPr>
            <a:lvl3pPr>
              <a:defRPr sz="1662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108"/>
            </a:lvl1pPr>
            <a:lvl2pPr marL="316506" indent="0">
              <a:buNone/>
              <a:defRPr sz="969"/>
            </a:lvl2pPr>
            <a:lvl3pPr marL="633012" indent="0">
              <a:buNone/>
              <a:defRPr sz="831"/>
            </a:lvl3pPr>
            <a:lvl4pPr marL="949519" indent="0">
              <a:buNone/>
              <a:defRPr sz="692"/>
            </a:lvl4pPr>
            <a:lvl5pPr marL="1266026" indent="0">
              <a:buNone/>
              <a:defRPr sz="692"/>
            </a:lvl5pPr>
            <a:lvl6pPr marL="1582531" indent="0">
              <a:buNone/>
              <a:defRPr sz="692"/>
            </a:lvl6pPr>
            <a:lvl7pPr marL="1899038" indent="0">
              <a:buNone/>
              <a:defRPr sz="692"/>
            </a:lvl7pPr>
            <a:lvl8pPr marL="2215544" indent="0">
              <a:buNone/>
              <a:defRPr sz="692"/>
            </a:lvl8pPr>
            <a:lvl9pPr marL="2532051" indent="0">
              <a:buNone/>
              <a:defRPr sz="69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312D-8A7A-469E-BB58-229CABCC56C9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9B5E8-12DB-461C-837B-0323CB6161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36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21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215"/>
            </a:lvl1pPr>
            <a:lvl2pPr marL="316506" indent="0">
              <a:buNone/>
              <a:defRPr sz="1938"/>
            </a:lvl2pPr>
            <a:lvl3pPr marL="633012" indent="0">
              <a:buNone/>
              <a:defRPr sz="1662"/>
            </a:lvl3pPr>
            <a:lvl4pPr marL="949519" indent="0">
              <a:buNone/>
              <a:defRPr sz="1385"/>
            </a:lvl4pPr>
            <a:lvl5pPr marL="1266026" indent="0">
              <a:buNone/>
              <a:defRPr sz="1385"/>
            </a:lvl5pPr>
            <a:lvl6pPr marL="1582531" indent="0">
              <a:buNone/>
              <a:defRPr sz="1385"/>
            </a:lvl6pPr>
            <a:lvl7pPr marL="1899038" indent="0">
              <a:buNone/>
              <a:defRPr sz="1385"/>
            </a:lvl7pPr>
            <a:lvl8pPr marL="2215544" indent="0">
              <a:buNone/>
              <a:defRPr sz="1385"/>
            </a:lvl8pPr>
            <a:lvl9pPr marL="2532051" indent="0">
              <a:buNone/>
              <a:defRPr sz="138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108"/>
            </a:lvl1pPr>
            <a:lvl2pPr marL="316506" indent="0">
              <a:buNone/>
              <a:defRPr sz="969"/>
            </a:lvl2pPr>
            <a:lvl3pPr marL="633012" indent="0">
              <a:buNone/>
              <a:defRPr sz="831"/>
            </a:lvl3pPr>
            <a:lvl4pPr marL="949519" indent="0">
              <a:buNone/>
              <a:defRPr sz="692"/>
            </a:lvl4pPr>
            <a:lvl5pPr marL="1266026" indent="0">
              <a:buNone/>
              <a:defRPr sz="692"/>
            </a:lvl5pPr>
            <a:lvl6pPr marL="1582531" indent="0">
              <a:buNone/>
              <a:defRPr sz="692"/>
            </a:lvl6pPr>
            <a:lvl7pPr marL="1899038" indent="0">
              <a:buNone/>
              <a:defRPr sz="692"/>
            </a:lvl7pPr>
            <a:lvl8pPr marL="2215544" indent="0">
              <a:buNone/>
              <a:defRPr sz="692"/>
            </a:lvl8pPr>
            <a:lvl9pPr marL="2532051" indent="0">
              <a:buNone/>
              <a:defRPr sz="69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CA8F-111C-44E1-83F4-2C0A6585AD65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9B5E8-12DB-461C-837B-0323CB6161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99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6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A6472-8122-4C25-8B19-012A24D71786}" type="datetime1">
              <a:rPr kumimoji="1" lang="ja-JP" altLang="en-US" smtClean="0"/>
              <a:t>2019/6/10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 b="1">
                <a:solidFill>
                  <a:srgbClr val="C00000"/>
                </a:solidFill>
              </a:defRPr>
            </a:lvl1pPr>
          </a:lstStyle>
          <a:p>
            <a:fld id="{8689B5E8-12DB-461C-837B-0323CB6161B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219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33012" rtl="0" eaLnBrk="1" latinLnBrk="0" hangingPunct="1">
        <a:lnSpc>
          <a:spcPct val="90000"/>
        </a:lnSpc>
        <a:spcBef>
          <a:spcPct val="0"/>
        </a:spcBef>
        <a:buNone/>
        <a:defRPr kumimoji="1" sz="30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8254" indent="-158254" algn="l" defTabSz="633012" rtl="0" eaLnBrk="1" latinLnBrk="0" hangingPunct="1">
        <a:lnSpc>
          <a:spcPct val="90000"/>
        </a:lnSpc>
        <a:spcBef>
          <a:spcPts val="692"/>
        </a:spcBef>
        <a:buFont typeface="Arial" panose="020B0604020202020204" pitchFamily="34" charset="0"/>
        <a:buChar char="•"/>
        <a:defRPr kumimoji="1" sz="1938" kern="1200">
          <a:solidFill>
            <a:schemeClr val="tx1"/>
          </a:solidFill>
          <a:latin typeface="+mn-lt"/>
          <a:ea typeface="+mn-ea"/>
          <a:cs typeface="+mn-cs"/>
        </a:defRPr>
      </a:lvl1pPr>
      <a:lvl2pPr marL="474760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791266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107772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424278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740785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1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373798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690303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06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12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19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026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531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038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544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051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8377F0E-E9EF-48B9-9576-C5B9A9780A8D}"/>
              </a:ext>
            </a:extLst>
          </p:cNvPr>
          <p:cNvSpPr txBox="1"/>
          <p:nvPr/>
        </p:nvSpPr>
        <p:spPr>
          <a:xfrm>
            <a:off x="179026" y="128276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Figure 3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E320EA9-1FE2-8046-8FDE-FE5B3B175EE1}"/>
              </a:ext>
            </a:extLst>
          </p:cNvPr>
          <p:cNvGrpSpPr/>
          <p:nvPr/>
        </p:nvGrpSpPr>
        <p:grpSpPr>
          <a:xfrm>
            <a:off x="990907" y="808471"/>
            <a:ext cx="4752331" cy="7555637"/>
            <a:chOff x="990907" y="808471"/>
            <a:chExt cx="4752331" cy="7555637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0E3A948-9642-E94B-9C4F-9BC7A024876F}"/>
                </a:ext>
              </a:extLst>
            </p:cNvPr>
            <p:cNvGrpSpPr/>
            <p:nvPr/>
          </p:nvGrpSpPr>
          <p:grpSpPr>
            <a:xfrm>
              <a:off x="1062954" y="808471"/>
              <a:ext cx="2329876" cy="2614338"/>
              <a:chOff x="257476" y="954808"/>
              <a:chExt cx="1608817" cy="1805243"/>
            </a:xfrm>
          </p:grpSpPr>
          <p:pic>
            <p:nvPicPr>
              <p:cNvPr id="19" name="図 18" descr="座っている, 暗い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21F30E4-BF08-4C03-AD39-87FE1D3E60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56" t="18764" r="33704" b="38932"/>
              <a:stretch/>
            </p:blipFill>
            <p:spPr>
              <a:xfrm rot="5400000">
                <a:off x="159263" y="1053021"/>
                <a:ext cx="1805243" cy="1608817"/>
              </a:xfrm>
              <a:prstGeom prst="rect">
                <a:avLst/>
              </a:prstGeom>
            </p:spPr>
          </p:pic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A55F0FCB-C5F7-4806-B3A6-8BBF098D7CEB}"/>
                  </a:ext>
                </a:extLst>
              </p:cNvPr>
              <p:cNvSpPr txBox="1"/>
              <p:nvPr/>
            </p:nvSpPr>
            <p:spPr>
              <a:xfrm>
                <a:off x="257476" y="954808"/>
                <a:ext cx="219388" cy="255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kumimoji="1" lang="ja-JP" alt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" name="二等辺三角形 2">
                <a:extLst>
                  <a:ext uri="{FF2B5EF4-FFF2-40B4-BE49-F238E27FC236}">
                    <a16:creationId xmlns:a16="http://schemas.microsoft.com/office/drawing/2014/main" id="{5FF6355F-1D88-49AA-992E-788FD66D49B1}"/>
                  </a:ext>
                </a:extLst>
              </p:cNvPr>
              <p:cNvSpPr/>
              <p:nvPr/>
            </p:nvSpPr>
            <p:spPr>
              <a:xfrm rot="13684262">
                <a:off x="1512501" y="1796083"/>
                <a:ext cx="55164" cy="11637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二等辺三角形 21">
                <a:extLst>
                  <a:ext uri="{FF2B5EF4-FFF2-40B4-BE49-F238E27FC236}">
                    <a16:creationId xmlns:a16="http://schemas.microsoft.com/office/drawing/2014/main" id="{04021501-E7CD-49E9-9EEB-C5E35E191D61}"/>
                  </a:ext>
                </a:extLst>
              </p:cNvPr>
              <p:cNvSpPr/>
              <p:nvPr/>
            </p:nvSpPr>
            <p:spPr>
              <a:xfrm rot="13662447">
                <a:off x="1567617" y="1941327"/>
                <a:ext cx="55164" cy="11637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AC2FC7A5-C851-5848-8895-66A5C64E1304}"/>
                </a:ext>
              </a:extLst>
            </p:cNvPr>
            <p:cNvGrpSpPr/>
            <p:nvPr/>
          </p:nvGrpSpPr>
          <p:grpSpPr>
            <a:xfrm>
              <a:off x="3413362" y="808471"/>
              <a:ext cx="2329876" cy="2614338"/>
              <a:chOff x="1880471" y="954808"/>
              <a:chExt cx="1608817" cy="1805243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7099F767-1826-4616-ACB7-C581FB89AF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26" t="20486" r="48333" b="37211"/>
              <a:stretch/>
            </p:blipFill>
            <p:spPr>
              <a:xfrm rot="5400000">
                <a:off x="1782258" y="1053021"/>
                <a:ext cx="1805243" cy="1608817"/>
              </a:xfrm>
              <a:prstGeom prst="rect">
                <a:avLst/>
              </a:prstGeom>
            </p:spPr>
          </p:pic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04DA3B07-3311-4538-AB24-59B74448B4C3}"/>
                  </a:ext>
                </a:extLst>
              </p:cNvPr>
              <p:cNvSpPr txBox="1"/>
              <p:nvPr/>
            </p:nvSpPr>
            <p:spPr>
              <a:xfrm>
                <a:off x="1880471" y="954808"/>
                <a:ext cx="213853" cy="255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kumimoji="1" lang="ja-JP" alt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" name="矢印: 下 4">
                <a:extLst>
                  <a:ext uri="{FF2B5EF4-FFF2-40B4-BE49-F238E27FC236}">
                    <a16:creationId xmlns:a16="http://schemas.microsoft.com/office/drawing/2014/main" id="{29DEBCBD-24F5-47DC-8600-13888A969650}"/>
                  </a:ext>
                </a:extLst>
              </p:cNvPr>
              <p:cNvSpPr/>
              <p:nvPr/>
            </p:nvSpPr>
            <p:spPr>
              <a:xfrm rot="2743739">
                <a:off x="3106807" y="1713505"/>
                <a:ext cx="57261" cy="124883"/>
              </a:xfrm>
              <a:prstGeom prst="downArrow">
                <a:avLst>
                  <a:gd name="adj1" fmla="val 18182"/>
                  <a:gd name="adj2" fmla="val 772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AD2B7D33-8D42-B741-BC6F-4DD39984D2CF}"/>
                </a:ext>
              </a:extLst>
            </p:cNvPr>
            <p:cNvGrpSpPr/>
            <p:nvPr/>
          </p:nvGrpSpPr>
          <p:grpSpPr>
            <a:xfrm>
              <a:off x="1062954" y="3437901"/>
              <a:ext cx="2329876" cy="2614338"/>
              <a:chOff x="3503466" y="954808"/>
              <a:chExt cx="1608817" cy="1805243"/>
            </a:xfrm>
          </p:grpSpPr>
          <p:pic>
            <p:nvPicPr>
              <p:cNvPr id="24" name="図 23" descr="空, 屋外, 停止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0B325FC-6BE7-4342-BBC9-EEB2B7A8A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85" t="25802" r="42748" b="39822"/>
              <a:stretch/>
            </p:blipFill>
            <p:spPr>
              <a:xfrm>
                <a:off x="3503466" y="954808"/>
                <a:ext cx="1608817" cy="1805243"/>
              </a:xfrm>
              <a:prstGeom prst="rect">
                <a:avLst/>
              </a:prstGeom>
            </p:spPr>
          </p:pic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C37005C2-47F3-4DDD-B306-3D96EE4968AC}"/>
                  </a:ext>
                </a:extLst>
              </p:cNvPr>
              <p:cNvSpPr txBox="1"/>
              <p:nvPr/>
            </p:nvSpPr>
            <p:spPr>
              <a:xfrm>
                <a:off x="3505936" y="954808"/>
                <a:ext cx="212747" cy="255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kumimoji="1" lang="ja-JP" alt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矢印: 下 26">
                <a:extLst>
                  <a:ext uri="{FF2B5EF4-FFF2-40B4-BE49-F238E27FC236}">
                    <a16:creationId xmlns:a16="http://schemas.microsoft.com/office/drawing/2014/main" id="{B38E28D5-6CC5-4BCA-A241-245A12737F88}"/>
                  </a:ext>
                </a:extLst>
              </p:cNvPr>
              <p:cNvSpPr/>
              <p:nvPr/>
            </p:nvSpPr>
            <p:spPr>
              <a:xfrm rot="15494033">
                <a:off x="4810331" y="1770791"/>
                <a:ext cx="57261" cy="124883"/>
              </a:xfrm>
              <a:prstGeom prst="downArrow">
                <a:avLst>
                  <a:gd name="adj1" fmla="val 18182"/>
                  <a:gd name="adj2" fmla="val 772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矢印: 下 27">
                <a:extLst>
                  <a:ext uri="{FF2B5EF4-FFF2-40B4-BE49-F238E27FC236}">
                    <a16:creationId xmlns:a16="http://schemas.microsoft.com/office/drawing/2014/main" id="{5C5A43D8-C416-4EBF-82BD-3E615D43703C}"/>
                  </a:ext>
                </a:extLst>
              </p:cNvPr>
              <p:cNvSpPr/>
              <p:nvPr/>
            </p:nvSpPr>
            <p:spPr>
              <a:xfrm rot="15494033">
                <a:off x="4823019" y="1827932"/>
                <a:ext cx="57261" cy="124883"/>
              </a:xfrm>
              <a:prstGeom prst="downArrow">
                <a:avLst>
                  <a:gd name="adj1" fmla="val 18182"/>
                  <a:gd name="adj2" fmla="val 772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29FAFD17-D045-BC40-8EB1-6A86FA641626}"/>
                </a:ext>
              </a:extLst>
            </p:cNvPr>
            <p:cNvGrpSpPr/>
            <p:nvPr/>
          </p:nvGrpSpPr>
          <p:grpSpPr>
            <a:xfrm>
              <a:off x="3386742" y="3437901"/>
              <a:ext cx="2354339" cy="2614338"/>
              <a:chOff x="5108078" y="954808"/>
              <a:chExt cx="1625709" cy="1805243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F99B33C4-FC5A-47E5-BE32-E348C1AE42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97" t="41282" r="33858" b="16409"/>
              <a:stretch/>
            </p:blipFill>
            <p:spPr>
              <a:xfrm rot="5400000">
                <a:off x="5026758" y="1053022"/>
                <a:ext cx="1805241" cy="1608817"/>
              </a:xfrm>
              <a:prstGeom prst="rect">
                <a:avLst/>
              </a:prstGeom>
            </p:spPr>
          </p:pic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C8FC094D-92CC-4E99-9FD5-DB64BB98EC65}"/>
                  </a:ext>
                </a:extLst>
              </p:cNvPr>
              <p:cNvSpPr txBox="1"/>
              <p:nvPr/>
            </p:nvSpPr>
            <p:spPr>
              <a:xfrm>
                <a:off x="5108078" y="954808"/>
                <a:ext cx="226029" cy="255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endParaRPr kumimoji="1" lang="ja-JP" alt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90C3145D-CA56-49B4-8247-66510DADDC47}"/>
                  </a:ext>
                </a:extLst>
              </p:cNvPr>
              <p:cNvSpPr/>
              <p:nvPr/>
            </p:nvSpPr>
            <p:spPr>
              <a:xfrm>
                <a:off x="6413976" y="2639379"/>
                <a:ext cx="239713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矢印: 下 28">
                <a:extLst>
                  <a:ext uri="{FF2B5EF4-FFF2-40B4-BE49-F238E27FC236}">
                    <a16:creationId xmlns:a16="http://schemas.microsoft.com/office/drawing/2014/main" id="{810B1A50-32BF-4203-8C3B-925378D430C2}"/>
                  </a:ext>
                </a:extLst>
              </p:cNvPr>
              <p:cNvSpPr/>
              <p:nvPr/>
            </p:nvSpPr>
            <p:spPr>
              <a:xfrm rot="13873626">
                <a:off x="6258034" y="1877267"/>
                <a:ext cx="57261" cy="124883"/>
              </a:xfrm>
              <a:prstGeom prst="downArrow">
                <a:avLst>
                  <a:gd name="adj1" fmla="val 18182"/>
                  <a:gd name="adj2" fmla="val 772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矢印: 下 29">
                <a:extLst>
                  <a:ext uri="{FF2B5EF4-FFF2-40B4-BE49-F238E27FC236}">
                    <a16:creationId xmlns:a16="http://schemas.microsoft.com/office/drawing/2014/main" id="{6FD8C030-3FF4-4ADF-8422-19A169910DE6}"/>
                  </a:ext>
                </a:extLst>
              </p:cNvPr>
              <p:cNvSpPr/>
              <p:nvPr/>
            </p:nvSpPr>
            <p:spPr>
              <a:xfrm rot="13804436">
                <a:off x="6303999" y="1929077"/>
                <a:ext cx="57261" cy="124883"/>
              </a:xfrm>
              <a:prstGeom prst="downArrow">
                <a:avLst>
                  <a:gd name="adj1" fmla="val 18182"/>
                  <a:gd name="adj2" fmla="val 772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27E5364-064F-42A0-8E73-3842E536234E}"/>
                  </a:ext>
                </a:extLst>
              </p:cNvPr>
              <p:cNvSpPr txBox="1"/>
              <p:nvPr/>
            </p:nvSpPr>
            <p:spPr>
              <a:xfrm>
                <a:off x="6376022" y="1607123"/>
                <a:ext cx="301149" cy="175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05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</a:t>
                </a:r>
                <a:endParaRPr kumimoji="1" lang="ja-JP" altLang="en-US" sz="10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二等辺三角形 2">
              <a:extLst>
                <a:ext uri="{FF2B5EF4-FFF2-40B4-BE49-F238E27FC236}">
                  <a16:creationId xmlns:a16="http://schemas.microsoft.com/office/drawing/2014/main" id="{851B9373-0F4A-3242-BA7B-7D9BFE4F2759}"/>
                </a:ext>
              </a:extLst>
            </p:cNvPr>
            <p:cNvSpPr/>
            <p:nvPr/>
          </p:nvSpPr>
          <p:spPr>
            <a:xfrm rot="13684262">
              <a:off x="4957147" y="1809180"/>
              <a:ext cx="79888" cy="16852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A6B284A9-1125-2640-9F41-C69F7D3F6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4488" y="4580412"/>
              <a:ext cx="75285" cy="1382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537D617-C215-184A-8CAA-699BB36FD915}"/>
                </a:ext>
              </a:extLst>
            </p:cNvPr>
            <p:cNvGrpSpPr/>
            <p:nvPr/>
          </p:nvGrpSpPr>
          <p:grpSpPr>
            <a:xfrm>
              <a:off x="990907" y="6149091"/>
              <a:ext cx="2474111" cy="2215017"/>
              <a:chOff x="990907" y="6214403"/>
              <a:chExt cx="2474111" cy="2215017"/>
            </a:xfrm>
          </p:grpSpPr>
          <p:grpSp>
            <p:nvGrpSpPr>
              <p:cNvPr id="77" name="グループ化 76">
                <a:extLst>
                  <a:ext uri="{FF2B5EF4-FFF2-40B4-BE49-F238E27FC236}">
                    <a16:creationId xmlns:a16="http://schemas.microsoft.com/office/drawing/2014/main" id="{E5A41677-09F1-4741-B1AD-13E7690F0AF8}"/>
                  </a:ext>
                </a:extLst>
              </p:cNvPr>
              <p:cNvGrpSpPr/>
              <p:nvPr/>
            </p:nvGrpSpPr>
            <p:grpSpPr>
              <a:xfrm>
                <a:off x="1015573" y="6557058"/>
                <a:ext cx="2072706" cy="1872362"/>
                <a:chOff x="1609949" y="3030084"/>
                <a:chExt cx="2668872" cy="2410904"/>
              </a:xfrm>
            </p:grpSpPr>
            <p:sp>
              <p:nvSpPr>
                <p:cNvPr id="104" name="フリーフォーム 217">
                  <a:extLst>
                    <a:ext uri="{FF2B5EF4-FFF2-40B4-BE49-F238E27FC236}">
                      <a16:creationId xmlns:a16="http://schemas.microsoft.com/office/drawing/2014/main" id="{9149177B-19E6-0D4D-9BB6-6D9DAEA70552}"/>
                    </a:ext>
                  </a:extLst>
                </p:cNvPr>
                <p:cNvSpPr/>
                <p:nvPr/>
              </p:nvSpPr>
              <p:spPr bwMode="auto">
                <a:xfrm rot="18609699">
                  <a:off x="1738933" y="2901100"/>
                  <a:ext cx="2410904" cy="2668872"/>
                </a:xfrm>
                <a:custGeom>
                  <a:avLst/>
                  <a:gdLst>
                    <a:gd name="connsiteX0" fmla="*/ 85744 w 4832353"/>
                    <a:gd name="connsiteY0" fmla="*/ 3758948 h 4996510"/>
                    <a:gd name="connsiteX1" fmla="*/ 985630 w 4832353"/>
                    <a:gd name="connsiteY1" fmla="*/ 4005690 h 4996510"/>
                    <a:gd name="connsiteX2" fmla="*/ 1725858 w 4832353"/>
                    <a:gd name="connsiteY2" fmla="*/ 3962148 h 4996510"/>
                    <a:gd name="connsiteX3" fmla="*/ 1246887 w 4832353"/>
                    <a:gd name="connsiteY3" fmla="*/ 3831519 h 4996510"/>
                    <a:gd name="connsiteX4" fmla="*/ 840487 w 4832353"/>
                    <a:gd name="connsiteY4" fmla="*/ 3149348 h 4996510"/>
                    <a:gd name="connsiteX5" fmla="*/ 782430 w 4832353"/>
                    <a:gd name="connsiteY5" fmla="*/ 2176890 h 4996510"/>
                    <a:gd name="connsiteX6" fmla="*/ 1130773 w 4832353"/>
                    <a:gd name="connsiteY6" fmla="*/ 1102833 h 4996510"/>
                    <a:gd name="connsiteX7" fmla="*/ 1812944 w 4832353"/>
                    <a:gd name="connsiteY7" fmla="*/ 275519 h 4996510"/>
                    <a:gd name="connsiteX8" fmla="*/ 2785401 w 4832353"/>
                    <a:gd name="connsiteY8" fmla="*/ 14262 h 4996510"/>
                    <a:gd name="connsiteX9" fmla="*/ 3946544 w 4832353"/>
                    <a:gd name="connsiteY9" fmla="*/ 638376 h 4996510"/>
                    <a:gd name="connsiteX10" fmla="*/ 4541630 w 4832353"/>
                    <a:gd name="connsiteY10" fmla="*/ 1668890 h 4996510"/>
                    <a:gd name="connsiteX11" fmla="*/ 4831916 w 4832353"/>
                    <a:gd name="connsiteY11" fmla="*/ 2757462 h 4996510"/>
                    <a:gd name="connsiteX12" fmla="*/ 4483573 w 4832353"/>
                    <a:gd name="connsiteY12" fmla="*/ 4150833 h 4996510"/>
                    <a:gd name="connsiteX13" fmla="*/ 3670773 w 4832353"/>
                    <a:gd name="connsiteY13" fmla="*/ 4833005 h 4996510"/>
                    <a:gd name="connsiteX14" fmla="*/ 2335458 w 4832353"/>
                    <a:gd name="connsiteY14" fmla="*/ 4658833 h 4996510"/>
                    <a:gd name="connsiteX15" fmla="*/ 2161287 w 4832353"/>
                    <a:gd name="connsiteY15" fmla="*/ 4528205 h 4996510"/>
                    <a:gd name="connsiteX16" fmla="*/ 1914544 w 4832353"/>
                    <a:gd name="connsiteY16" fmla="*/ 4760433 h 4996510"/>
                    <a:gd name="connsiteX17" fmla="*/ 1551687 w 4832353"/>
                    <a:gd name="connsiteY17" fmla="*/ 4949119 h 4996510"/>
                    <a:gd name="connsiteX18" fmla="*/ 927573 w 4832353"/>
                    <a:gd name="connsiteY18" fmla="*/ 4992662 h 4996510"/>
                    <a:gd name="connsiteX19" fmla="*/ 259916 w 4832353"/>
                    <a:gd name="connsiteY19" fmla="*/ 4876548 h 4996510"/>
                    <a:gd name="connsiteX20" fmla="*/ 13173 w 4832353"/>
                    <a:gd name="connsiteY20" fmla="*/ 4818490 h 4996510"/>
                    <a:gd name="connsiteX21" fmla="*/ 42201 w 4832353"/>
                    <a:gd name="connsiteY21" fmla="*/ 3729919 h 4996510"/>
                    <a:gd name="connsiteX22" fmla="*/ 85744 w 4832353"/>
                    <a:gd name="connsiteY22" fmla="*/ 3758948 h 4996510"/>
                    <a:gd name="connsiteX0" fmla="*/ 108022 w 4854631"/>
                    <a:gd name="connsiteY0" fmla="*/ 3758948 h 4996510"/>
                    <a:gd name="connsiteX1" fmla="*/ 1007908 w 4854631"/>
                    <a:gd name="connsiteY1" fmla="*/ 4005690 h 4996510"/>
                    <a:gd name="connsiteX2" fmla="*/ 1748136 w 4854631"/>
                    <a:gd name="connsiteY2" fmla="*/ 3962148 h 4996510"/>
                    <a:gd name="connsiteX3" fmla="*/ 1269165 w 4854631"/>
                    <a:gd name="connsiteY3" fmla="*/ 3831519 h 4996510"/>
                    <a:gd name="connsiteX4" fmla="*/ 862765 w 4854631"/>
                    <a:gd name="connsiteY4" fmla="*/ 3149348 h 4996510"/>
                    <a:gd name="connsiteX5" fmla="*/ 804708 w 4854631"/>
                    <a:gd name="connsiteY5" fmla="*/ 2176890 h 4996510"/>
                    <a:gd name="connsiteX6" fmla="*/ 1153051 w 4854631"/>
                    <a:gd name="connsiteY6" fmla="*/ 1102833 h 4996510"/>
                    <a:gd name="connsiteX7" fmla="*/ 1835222 w 4854631"/>
                    <a:gd name="connsiteY7" fmla="*/ 275519 h 4996510"/>
                    <a:gd name="connsiteX8" fmla="*/ 2807679 w 4854631"/>
                    <a:gd name="connsiteY8" fmla="*/ 14262 h 4996510"/>
                    <a:gd name="connsiteX9" fmla="*/ 3968822 w 4854631"/>
                    <a:gd name="connsiteY9" fmla="*/ 638376 h 4996510"/>
                    <a:gd name="connsiteX10" fmla="*/ 4563908 w 4854631"/>
                    <a:gd name="connsiteY10" fmla="*/ 1668890 h 4996510"/>
                    <a:gd name="connsiteX11" fmla="*/ 4854194 w 4854631"/>
                    <a:gd name="connsiteY11" fmla="*/ 2757462 h 4996510"/>
                    <a:gd name="connsiteX12" fmla="*/ 4505851 w 4854631"/>
                    <a:gd name="connsiteY12" fmla="*/ 4150833 h 4996510"/>
                    <a:gd name="connsiteX13" fmla="*/ 3693051 w 4854631"/>
                    <a:gd name="connsiteY13" fmla="*/ 4833005 h 4996510"/>
                    <a:gd name="connsiteX14" fmla="*/ 2357736 w 4854631"/>
                    <a:gd name="connsiteY14" fmla="*/ 4658833 h 4996510"/>
                    <a:gd name="connsiteX15" fmla="*/ 2183565 w 4854631"/>
                    <a:gd name="connsiteY15" fmla="*/ 4528205 h 4996510"/>
                    <a:gd name="connsiteX16" fmla="*/ 1936822 w 4854631"/>
                    <a:gd name="connsiteY16" fmla="*/ 4760433 h 4996510"/>
                    <a:gd name="connsiteX17" fmla="*/ 1573965 w 4854631"/>
                    <a:gd name="connsiteY17" fmla="*/ 4949119 h 4996510"/>
                    <a:gd name="connsiteX18" fmla="*/ 949851 w 4854631"/>
                    <a:gd name="connsiteY18" fmla="*/ 4992662 h 4996510"/>
                    <a:gd name="connsiteX19" fmla="*/ 282194 w 4854631"/>
                    <a:gd name="connsiteY19" fmla="*/ 4876548 h 4996510"/>
                    <a:gd name="connsiteX20" fmla="*/ 35451 w 4854631"/>
                    <a:gd name="connsiteY20" fmla="*/ 4818490 h 4996510"/>
                    <a:gd name="connsiteX21" fmla="*/ 108022 w 4854631"/>
                    <a:gd name="connsiteY21" fmla="*/ 3758948 h 4996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854631" h="4996510">
                      <a:moveTo>
                        <a:pt x="108022" y="3758948"/>
                      </a:moveTo>
                      <a:cubicBezTo>
                        <a:pt x="270098" y="3623481"/>
                        <a:pt x="734556" y="3971823"/>
                        <a:pt x="1007908" y="4005690"/>
                      </a:cubicBezTo>
                      <a:cubicBezTo>
                        <a:pt x="1281260" y="4039557"/>
                        <a:pt x="1704593" y="3991176"/>
                        <a:pt x="1748136" y="3962148"/>
                      </a:cubicBezTo>
                      <a:cubicBezTo>
                        <a:pt x="1791679" y="3933120"/>
                        <a:pt x="1416727" y="3966986"/>
                        <a:pt x="1269165" y="3831519"/>
                      </a:cubicBezTo>
                      <a:cubicBezTo>
                        <a:pt x="1121603" y="3696052"/>
                        <a:pt x="940174" y="3425119"/>
                        <a:pt x="862765" y="3149348"/>
                      </a:cubicBezTo>
                      <a:cubicBezTo>
                        <a:pt x="785356" y="2873577"/>
                        <a:pt x="756327" y="2517976"/>
                        <a:pt x="804708" y="2176890"/>
                      </a:cubicBezTo>
                      <a:cubicBezTo>
                        <a:pt x="853089" y="1835804"/>
                        <a:pt x="981299" y="1419728"/>
                        <a:pt x="1153051" y="1102833"/>
                      </a:cubicBezTo>
                      <a:cubicBezTo>
                        <a:pt x="1324803" y="785938"/>
                        <a:pt x="1559451" y="456948"/>
                        <a:pt x="1835222" y="275519"/>
                      </a:cubicBezTo>
                      <a:cubicBezTo>
                        <a:pt x="2110993" y="94090"/>
                        <a:pt x="2452079" y="-46214"/>
                        <a:pt x="2807679" y="14262"/>
                      </a:cubicBezTo>
                      <a:cubicBezTo>
                        <a:pt x="3163279" y="74738"/>
                        <a:pt x="3676117" y="362605"/>
                        <a:pt x="3968822" y="638376"/>
                      </a:cubicBezTo>
                      <a:cubicBezTo>
                        <a:pt x="4261527" y="914147"/>
                        <a:pt x="4416346" y="1315709"/>
                        <a:pt x="4563908" y="1668890"/>
                      </a:cubicBezTo>
                      <a:cubicBezTo>
                        <a:pt x="4711470" y="2022071"/>
                        <a:pt x="4863870" y="2343805"/>
                        <a:pt x="4854194" y="2757462"/>
                      </a:cubicBezTo>
                      <a:cubicBezTo>
                        <a:pt x="4844518" y="3171119"/>
                        <a:pt x="4699375" y="3804909"/>
                        <a:pt x="4505851" y="4150833"/>
                      </a:cubicBezTo>
                      <a:cubicBezTo>
                        <a:pt x="4312327" y="4496757"/>
                        <a:pt x="4051070" y="4748338"/>
                        <a:pt x="3693051" y="4833005"/>
                      </a:cubicBezTo>
                      <a:cubicBezTo>
                        <a:pt x="3335032" y="4917672"/>
                        <a:pt x="2609317" y="4709633"/>
                        <a:pt x="2357736" y="4658833"/>
                      </a:cubicBezTo>
                      <a:cubicBezTo>
                        <a:pt x="2106155" y="4608033"/>
                        <a:pt x="2253717" y="4511272"/>
                        <a:pt x="2183565" y="4528205"/>
                      </a:cubicBezTo>
                      <a:cubicBezTo>
                        <a:pt x="2113413" y="4545138"/>
                        <a:pt x="2038422" y="4690281"/>
                        <a:pt x="1936822" y="4760433"/>
                      </a:cubicBezTo>
                      <a:cubicBezTo>
                        <a:pt x="1835222" y="4830585"/>
                        <a:pt x="1738460" y="4910414"/>
                        <a:pt x="1573965" y="4949119"/>
                      </a:cubicBezTo>
                      <a:cubicBezTo>
                        <a:pt x="1409470" y="4987824"/>
                        <a:pt x="1165146" y="5004757"/>
                        <a:pt x="949851" y="4992662"/>
                      </a:cubicBezTo>
                      <a:cubicBezTo>
                        <a:pt x="734556" y="4980567"/>
                        <a:pt x="434594" y="4905577"/>
                        <a:pt x="282194" y="4876548"/>
                      </a:cubicBezTo>
                      <a:cubicBezTo>
                        <a:pt x="129794" y="4847519"/>
                        <a:pt x="71737" y="5009595"/>
                        <a:pt x="35451" y="4818490"/>
                      </a:cubicBezTo>
                      <a:cubicBezTo>
                        <a:pt x="6422" y="4632223"/>
                        <a:pt x="-54054" y="3894415"/>
                        <a:pt x="108022" y="3758948"/>
                      </a:cubicBezTo>
                      <a:close/>
                    </a:path>
                  </a:pathLst>
                </a:custGeom>
                <a:solidFill>
                  <a:srgbClr val="D7E4B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50800" dir="5400000" sx="1000" sy="1000" algn="ctr" rotWithShape="0">
                    <a:srgbClr val="00000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EC2D9620-8FD4-5D4B-9AEF-4978BDC5D9BD}"/>
                    </a:ext>
                  </a:extLst>
                </p:cNvPr>
                <p:cNvSpPr/>
                <p:nvPr/>
              </p:nvSpPr>
              <p:spPr>
                <a:xfrm rot="19031244">
                  <a:off x="3859511" y="4841131"/>
                  <a:ext cx="374975" cy="5639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フリーフォーム: 図形 54">
                  <a:extLst>
                    <a:ext uri="{FF2B5EF4-FFF2-40B4-BE49-F238E27FC236}">
                      <a16:creationId xmlns:a16="http://schemas.microsoft.com/office/drawing/2014/main" id="{E273EA0F-9062-8943-A2A9-94C37265BE17}"/>
                    </a:ext>
                  </a:extLst>
                </p:cNvPr>
                <p:cNvSpPr/>
                <p:nvPr/>
              </p:nvSpPr>
              <p:spPr>
                <a:xfrm rot="21449193">
                  <a:off x="3849756" y="4610096"/>
                  <a:ext cx="428028" cy="366183"/>
                </a:xfrm>
                <a:custGeom>
                  <a:avLst/>
                  <a:gdLst>
                    <a:gd name="connsiteX0" fmla="*/ 462 w 428028"/>
                    <a:gd name="connsiteY0" fmla="*/ 366183 h 366183"/>
                    <a:gd name="connsiteX1" fmla="*/ 19512 w 428028"/>
                    <a:gd name="connsiteY1" fmla="*/ 281517 h 366183"/>
                    <a:gd name="connsiteX2" fmla="*/ 127462 w 428028"/>
                    <a:gd name="connsiteY2" fmla="*/ 279400 h 366183"/>
                    <a:gd name="connsiteX3" fmla="*/ 146512 w 428028"/>
                    <a:gd name="connsiteY3" fmla="*/ 169333 h 366183"/>
                    <a:gd name="connsiteX4" fmla="*/ 248112 w 428028"/>
                    <a:gd name="connsiteY4" fmla="*/ 179917 h 366183"/>
                    <a:gd name="connsiteX5" fmla="*/ 267162 w 428028"/>
                    <a:gd name="connsiteY5" fmla="*/ 63500 h 366183"/>
                    <a:gd name="connsiteX6" fmla="*/ 368762 w 428028"/>
                    <a:gd name="connsiteY6" fmla="*/ 82550 h 366183"/>
                    <a:gd name="connsiteX7" fmla="*/ 428028 w 428028"/>
                    <a:gd name="connsiteY7" fmla="*/ 0 h 366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028" h="366183">
                      <a:moveTo>
                        <a:pt x="462" y="366183"/>
                      </a:moveTo>
                      <a:cubicBezTo>
                        <a:pt x="-597" y="331082"/>
                        <a:pt x="-1655" y="295981"/>
                        <a:pt x="19512" y="281517"/>
                      </a:cubicBezTo>
                      <a:cubicBezTo>
                        <a:pt x="40679" y="267053"/>
                        <a:pt x="106295" y="298097"/>
                        <a:pt x="127462" y="279400"/>
                      </a:cubicBezTo>
                      <a:cubicBezTo>
                        <a:pt x="148629" y="260703"/>
                        <a:pt x="126404" y="185913"/>
                        <a:pt x="146512" y="169333"/>
                      </a:cubicBezTo>
                      <a:cubicBezTo>
                        <a:pt x="166620" y="152753"/>
                        <a:pt x="228004" y="197556"/>
                        <a:pt x="248112" y="179917"/>
                      </a:cubicBezTo>
                      <a:cubicBezTo>
                        <a:pt x="268220" y="162278"/>
                        <a:pt x="247054" y="79728"/>
                        <a:pt x="267162" y="63500"/>
                      </a:cubicBezTo>
                      <a:cubicBezTo>
                        <a:pt x="287270" y="47272"/>
                        <a:pt x="341951" y="93133"/>
                        <a:pt x="368762" y="82550"/>
                      </a:cubicBezTo>
                      <a:cubicBezTo>
                        <a:pt x="395573" y="71967"/>
                        <a:pt x="411800" y="35983"/>
                        <a:pt x="428028" y="0"/>
                      </a:cubicBezTo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正方形/長方形 106">
                  <a:extLst>
                    <a:ext uri="{FF2B5EF4-FFF2-40B4-BE49-F238E27FC236}">
                      <a16:creationId xmlns:a16="http://schemas.microsoft.com/office/drawing/2014/main" id="{8E6695C8-307B-A04F-88E8-EBEDBAF69BCC}"/>
                    </a:ext>
                  </a:extLst>
                </p:cNvPr>
                <p:cNvSpPr/>
                <p:nvPr/>
              </p:nvSpPr>
              <p:spPr>
                <a:xfrm rot="17052890">
                  <a:off x="4168865" y="4716384"/>
                  <a:ext cx="45719" cy="4571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正方形/長方形 107">
                  <a:extLst>
                    <a:ext uri="{FF2B5EF4-FFF2-40B4-BE49-F238E27FC236}">
                      <a16:creationId xmlns:a16="http://schemas.microsoft.com/office/drawing/2014/main" id="{948D1398-E245-A746-B15A-29FF1EB85739}"/>
                    </a:ext>
                  </a:extLst>
                </p:cNvPr>
                <p:cNvSpPr/>
                <p:nvPr/>
              </p:nvSpPr>
              <p:spPr>
                <a:xfrm rot="15646095">
                  <a:off x="4192106" y="4715713"/>
                  <a:ext cx="45719" cy="4571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正方形/長方形 108">
                  <a:extLst>
                    <a:ext uri="{FF2B5EF4-FFF2-40B4-BE49-F238E27FC236}">
                      <a16:creationId xmlns:a16="http://schemas.microsoft.com/office/drawing/2014/main" id="{928FF1CE-93D9-4D4B-9B42-FCFCBBE22D69}"/>
                    </a:ext>
                  </a:extLst>
                </p:cNvPr>
                <p:cNvSpPr/>
                <p:nvPr/>
              </p:nvSpPr>
              <p:spPr>
                <a:xfrm rot="17059942">
                  <a:off x="3883015" y="4977695"/>
                  <a:ext cx="45719" cy="4571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楕円 58">
                  <a:extLst>
                    <a:ext uri="{FF2B5EF4-FFF2-40B4-BE49-F238E27FC236}">
                      <a16:creationId xmlns:a16="http://schemas.microsoft.com/office/drawing/2014/main" id="{A0CD0DF5-1A79-8C43-9A30-01F7EBE0F7C4}"/>
                    </a:ext>
                  </a:extLst>
                </p:cNvPr>
                <p:cNvSpPr/>
                <p:nvPr/>
              </p:nvSpPr>
              <p:spPr>
                <a:xfrm>
                  <a:off x="4180840" y="4633205"/>
                  <a:ext cx="45719" cy="45719"/>
                </a:xfrm>
                <a:prstGeom prst="ellipse">
                  <a:avLst/>
                </a:prstGeom>
                <a:solidFill>
                  <a:srgbClr val="D7E4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楕円 59">
                  <a:extLst>
                    <a:ext uri="{FF2B5EF4-FFF2-40B4-BE49-F238E27FC236}">
                      <a16:creationId xmlns:a16="http://schemas.microsoft.com/office/drawing/2014/main" id="{565366FC-425C-B044-BB08-6FF3E60249E8}"/>
                    </a:ext>
                  </a:extLst>
                </p:cNvPr>
                <p:cNvSpPr/>
                <p:nvPr/>
              </p:nvSpPr>
              <p:spPr>
                <a:xfrm>
                  <a:off x="4206875" y="4587156"/>
                  <a:ext cx="45719" cy="45719"/>
                </a:xfrm>
                <a:prstGeom prst="ellipse">
                  <a:avLst/>
                </a:prstGeom>
                <a:solidFill>
                  <a:srgbClr val="D7E4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楕円 60">
                  <a:extLst>
                    <a:ext uri="{FF2B5EF4-FFF2-40B4-BE49-F238E27FC236}">
                      <a16:creationId xmlns:a16="http://schemas.microsoft.com/office/drawing/2014/main" id="{E1796C85-1987-B64C-9549-B870A97A0FC8}"/>
                    </a:ext>
                  </a:extLst>
                </p:cNvPr>
                <p:cNvSpPr/>
                <p:nvPr/>
              </p:nvSpPr>
              <p:spPr>
                <a:xfrm>
                  <a:off x="4193890" y="4616878"/>
                  <a:ext cx="45719" cy="45719"/>
                </a:xfrm>
                <a:prstGeom prst="ellipse">
                  <a:avLst/>
                </a:prstGeom>
                <a:solidFill>
                  <a:srgbClr val="D7E4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楕円 61">
                  <a:extLst>
                    <a:ext uri="{FF2B5EF4-FFF2-40B4-BE49-F238E27FC236}">
                      <a16:creationId xmlns:a16="http://schemas.microsoft.com/office/drawing/2014/main" id="{F189A9FE-D4ED-BA46-AD0B-CB301CC8D314}"/>
                    </a:ext>
                  </a:extLst>
                </p:cNvPr>
                <p:cNvSpPr/>
                <p:nvPr/>
              </p:nvSpPr>
              <p:spPr>
                <a:xfrm>
                  <a:off x="4203699" y="4599483"/>
                  <a:ext cx="45719" cy="45719"/>
                </a:xfrm>
                <a:prstGeom prst="ellipse">
                  <a:avLst/>
                </a:prstGeom>
                <a:solidFill>
                  <a:srgbClr val="D7E4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楕円 63">
                  <a:extLst>
                    <a:ext uri="{FF2B5EF4-FFF2-40B4-BE49-F238E27FC236}">
                      <a16:creationId xmlns:a16="http://schemas.microsoft.com/office/drawing/2014/main" id="{5F89559B-21ED-3846-A9FB-8F9D754533F8}"/>
                    </a:ext>
                  </a:extLst>
                </p:cNvPr>
                <p:cNvSpPr/>
                <p:nvPr/>
              </p:nvSpPr>
              <p:spPr>
                <a:xfrm rot="18844465">
                  <a:off x="3793452" y="4574774"/>
                  <a:ext cx="101418" cy="367890"/>
                </a:xfrm>
                <a:prstGeom prst="ellipse">
                  <a:avLst/>
                </a:prstGeom>
                <a:solidFill>
                  <a:srgbClr val="D7E4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フリーフォーム 218">
                  <a:extLst>
                    <a:ext uri="{FF2B5EF4-FFF2-40B4-BE49-F238E27FC236}">
                      <a16:creationId xmlns:a16="http://schemas.microsoft.com/office/drawing/2014/main" id="{F5BF3C1A-688B-0E49-9432-ECB624635473}"/>
                    </a:ext>
                  </a:extLst>
                </p:cNvPr>
                <p:cNvSpPr/>
                <p:nvPr/>
              </p:nvSpPr>
              <p:spPr bwMode="auto">
                <a:xfrm rot="18609699">
                  <a:off x="2674327" y="2951714"/>
                  <a:ext cx="1080367" cy="2058337"/>
                </a:xfrm>
                <a:custGeom>
                  <a:avLst/>
                  <a:gdLst>
                    <a:gd name="connsiteX0" fmla="*/ 1931072 w 3006016"/>
                    <a:gd name="connsiteY0" fmla="*/ 2507717 h 2682825"/>
                    <a:gd name="connsiteX1" fmla="*/ 2131097 w 3006016"/>
                    <a:gd name="connsiteY1" fmla="*/ 1898117 h 2682825"/>
                    <a:gd name="connsiteX2" fmla="*/ 2007272 w 3006016"/>
                    <a:gd name="connsiteY2" fmla="*/ 1317092 h 2682825"/>
                    <a:gd name="connsiteX3" fmla="*/ 1531022 w 3006016"/>
                    <a:gd name="connsiteY3" fmla="*/ 1012292 h 2682825"/>
                    <a:gd name="connsiteX4" fmla="*/ 911897 w 3006016"/>
                    <a:gd name="connsiteY4" fmla="*/ 1364717 h 2682825"/>
                    <a:gd name="connsiteX5" fmla="*/ 540422 w 3006016"/>
                    <a:gd name="connsiteY5" fmla="*/ 1764767 h 2682825"/>
                    <a:gd name="connsiteX6" fmla="*/ 121322 w 3006016"/>
                    <a:gd name="connsiteY6" fmla="*/ 1774292 h 2682825"/>
                    <a:gd name="connsiteX7" fmla="*/ 26072 w 3006016"/>
                    <a:gd name="connsiteY7" fmla="*/ 1278992 h 2682825"/>
                    <a:gd name="connsiteX8" fmla="*/ 530897 w 3006016"/>
                    <a:gd name="connsiteY8" fmla="*/ 459842 h 2682825"/>
                    <a:gd name="connsiteX9" fmla="*/ 1531022 w 3006016"/>
                    <a:gd name="connsiteY9" fmla="*/ 2642 h 2682825"/>
                    <a:gd name="connsiteX10" fmla="*/ 2388272 w 3006016"/>
                    <a:gd name="connsiteY10" fmla="*/ 316967 h 2682825"/>
                    <a:gd name="connsiteX11" fmla="*/ 2864522 w 3006016"/>
                    <a:gd name="connsiteY11" fmla="*/ 1193267 h 2682825"/>
                    <a:gd name="connsiteX12" fmla="*/ 2988347 w 3006016"/>
                    <a:gd name="connsiteY12" fmla="*/ 2002892 h 2682825"/>
                    <a:gd name="connsiteX13" fmla="*/ 2540672 w 3006016"/>
                    <a:gd name="connsiteY13" fmla="*/ 2660117 h 2682825"/>
                    <a:gd name="connsiteX14" fmla="*/ 2112047 w 3006016"/>
                    <a:gd name="connsiteY14" fmla="*/ 2526767 h 2682825"/>
                    <a:gd name="connsiteX15" fmla="*/ 1931072 w 3006016"/>
                    <a:gd name="connsiteY15" fmla="*/ 2507717 h 2682825"/>
                    <a:gd name="connsiteX0" fmla="*/ 1931072 w 3001940"/>
                    <a:gd name="connsiteY0" fmla="*/ 2507717 h 3337691"/>
                    <a:gd name="connsiteX1" fmla="*/ 2131097 w 3001940"/>
                    <a:gd name="connsiteY1" fmla="*/ 1898117 h 3337691"/>
                    <a:gd name="connsiteX2" fmla="*/ 2007272 w 3001940"/>
                    <a:gd name="connsiteY2" fmla="*/ 1317092 h 3337691"/>
                    <a:gd name="connsiteX3" fmla="*/ 1531022 w 3001940"/>
                    <a:gd name="connsiteY3" fmla="*/ 1012292 h 3337691"/>
                    <a:gd name="connsiteX4" fmla="*/ 911897 w 3001940"/>
                    <a:gd name="connsiteY4" fmla="*/ 1364717 h 3337691"/>
                    <a:gd name="connsiteX5" fmla="*/ 540422 w 3001940"/>
                    <a:gd name="connsiteY5" fmla="*/ 1764767 h 3337691"/>
                    <a:gd name="connsiteX6" fmla="*/ 121322 w 3001940"/>
                    <a:gd name="connsiteY6" fmla="*/ 1774292 h 3337691"/>
                    <a:gd name="connsiteX7" fmla="*/ 26072 w 3001940"/>
                    <a:gd name="connsiteY7" fmla="*/ 1278992 h 3337691"/>
                    <a:gd name="connsiteX8" fmla="*/ 530897 w 3001940"/>
                    <a:gd name="connsiteY8" fmla="*/ 459842 h 3337691"/>
                    <a:gd name="connsiteX9" fmla="*/ 1531022 w 3001940"/>
                    <a:gd name="connsiteY9" fmla="*/ 2642 h 3337691"/>
                    <a:gd name="connsiteX10" fmla="*/ 2388272 w 3001940"/>
                    <a:gd name="connsiteY10" fmla="*/ 316967 h 3337691"/>
                    <a:gd name="connsiteX11" fmla="*/ 2864522 w 3001940"/>
                    <a:gd name="connsiteY11" fmla="*/ 1193267 h 3337691"/>
                    <a:gd name="connsiteX12" fmla="*/ 2988347 w 3001940"/>
                    <a:gd name="connsiteY12" fmla="*/ 2002892 h 3337691"/>
                    <a:gd name="connsiteX13" fmla="*/ 2601632 w 3001940"/>
                    <a:gd name="connsiteY13" fmla="*/ 3330677 h 3337691"/>
                    <a:gd name="connsiteX14" fmla="*/ 2112047 w 3001940"/>
                    <a:gd name="connsiteY14" fmla="*/ 2526767 h 3337691"/>
                    <a:gd name="connsiteX15" fmla="*/ 1931072 w 3001940"/>
                    <a:gd name="connsiteY15" fmla="*/ 2507717 h 3337691"/>
                    <a:gd name="connsiteX0" fmla="*/ 1931072 w 3001940"/>
                    <a:gd name="connsiteY0" fmla="*/ 2507717 h 3394384"/>
                    <a:gd name="connsiteX1" fmla="*/ 2131097 w 3001940"/>
                    <a:gd name="connsiteY1" fmla="*/ 1898117 h 3394384"/>
                    <a:gd name="connsiteX2" fmla="*/ 2007272 w 3001940"/>
                    <a:gd name="connsiteY2" fmla="*/ 1317092 h 3394384"/>
                    <a:gd name="connsiteX3" fmla="*/ 1531022 w 3001940"/>
                    <a:gd name="connsiteY3" fmla="*/ 1012292 h 3394384"/>
                    <a:gd name="connsiteX4" fmla="*/ 911897 w 3001940"/>
                    <a:gd name="connsiteY4" fmla="*/ 1364717 h 3394384"/>
                    <a:gd name="connsiteX5" fmla="*/ 540422 w 3001940"/>
                    <a:gd name="connsiteY5" fmla="*/ 1764767 h 3394384"/>
                    <a:gd name="connsiteX6" fmla="*/ 121322 w 3001940"/>
                    <a:gd name="connsiteY6" fmla="*/ 1774292 h 3394384"/>
                    <a:gd name="connsiteX7" fmla="*/ 26072 w 3001940"/>
                    <a:gd name="connsiteY7" fmla="*/ 1278992 h 3394384"/>
                    <a:gd name="connsiteX8" fmla="*/ 530897 w 3001940"/>
                    <a:gd name="connsiteY8" fmla="*/ 459842 h 3394384"/>
                    <a:gd name="connsiteX9" fmla="*/ 1531022 w 3001940"/>
                    <a:gd name="connsiteY9" fmla="*/ 2642 h 3394384"/>
                    <a:gd name="connsiteX10" fmla="*/ 2388272 w 3001940"/>
                    <a:gd name="connsiteY10" fmla="*/ 316967 h 3394384"/>
                    <a:gd name="connsiteX11" fmla="*/ 2864522 w 3001940"/>
                    <a:gd name="connsiteY11" fmla="*/ 1193267 h 3394384"/>
                    <a:gd name="connsiteX12" fmla="*/ 2988347 w 3001940"/>
                    <a:gd name="connsiteY12" fmla="*/ 2002892 h 3394384"/>
                    <a:gd name="connsiteX13" fmla="*/ 2601632 w 3001940"/>
                    <a:gd name="connsiteY13" fmla="*/ 3330677 h 3394384"/>
                    <a:gd name="connsiteX14" fmla="*/ 2020607 w 3001940"/>
                    <a:gd name="connsiteY14" fmla="*/ 3288767 h 3394384"/>
                    <a:gd name="connsiteX15" fmla="*/ 1931072 w 3001940"/>
                    <a:gd name="connsiteY15" fmla="*/ 2507717 h 3394384"/>
                    <a:gd name="connsiteX0" fmla="*/ 1687232 w 3001940"/>
                    <a:gd name="connsiteY0" fmla="*/ 2713457 h 3383311"/>
                    <a:gd name="connsiteX1" fmla="*/ 2131097 w 3001940"/>
                    <a:gd name="connsiteY1" fmla="*/ 1898117 h 3383311"/>
                    <a:gd name="connsiteX2" fmla="*/ 2007272 w 3001940"/>
                    <a:gd name="connsiteY2" fmla="*/ 1317092 h 3383311"/>
                    <a:gd name="connsiteX3" fmla="*/ 1531022 w 3001940"/>
                    <a:gd name="connsiteY3" fmla="*/ 1012292 h 3383311"/>
                    <a:gd name="connsiteX4" fmla="*/ 911897 w 3001940"/>
                    <a:gd name="connsiteY4" fmla="*/ 1364717 h 3383311"/>
                    <a:gd name="connsiteX5" fmla="*/ 540422 w 3001940"/>
                    <a:gd name="connsiteY5" fmla="*/ 1764767 h 3383311"/>
                    <a:gd name="connsiteX6" fmla="*/ 121322 w 3001940"/>
                    <a:gd name="connsiteY6" fmla="*/ 1774292 h 3383311"/>
                    <a:gd name="connsiteX7" fmla="*/ 26072 w 3001940"/>
                    <a:gd name="connsiteY7" fmla="*/ 1278992 h 3383311"/>
                    <a:gd name="connsiteX8" fmla="*/ 530897 w 3001940"/>
                    <a:gd name="connsiteY8" fmla="*/ 459842 h 3383311"/>
                    <a:gd name="connsiteX9" fmla="*/ 1531022 w 3001940"/>
                    <a:gd name="connsiteY9" fmla="*/ 2642 h 3383311"/>
                    <a:gd name="connsiteX10" fmla="*/ 2388272 w 3001940"/>
                    <a:gd name="connsiteY10" fmla="*/ 316967 h 3383311"/>
                    <a:gd name="connsiteX11" fmla="*/ 2864522 w 3001940"/>
                    <a:gd name="connsiteY11" fmla="*/ 1193267 h 3383311"/>
                    <a:gd name="connsiteX12" fmla="*/ 2988347 w 3001940"/>
                    <a:gd name="connsiteY12" fmla="*/ 2002892 h 3383311"/>
                    <a:gd name="connsiteX13" fmla="*/ 2601632 w 3001940"/>
                    <a:gd name="connsiteY13" fmla="*/ 3330677 h 3383311"/>
                    <a:gd name="connsiteX14" fmla="*/ 2020607 w 3001940"/>
                    <a:gd name="connsiteY14" fmla="*/ 3288767 h 3383311"/>
                    <a:gd name="connsiteX15" fmla="*/ 1687232 w 3001940"/>
                    <a:gd name="connsiteY15" fmla="*/ 2713457 h 3383311"/>
                    <a:gd name="connsiteX0" fmla="*/ 1687232 w 3001940"/>
                    <a:gd name="connsiteY0" fmla="*/ 2713457 h 3363283"/>
                    <a:gd name="connsiteX1" fmla="*/ 2131097 w 3001940"/>
                    <a:gd name="connsiteY1" fmla="*/ 1898117 h 3363283"/>
                    <a:gd name="connsiteX2" fmla="*/ 2007272 w 3001940"/>
                    <a:gd name="connsiteY2" fmla="*/ 1317092 h 3363283"/>
                    <a:gd name="connsiteX3" fmla="*/ 1531022 w 3001940"/>
                    <a:gd name="connsiteY3" fmla="*/ 1012292 h 3363283"/>
                    <a:gd name="connsiteX4" fmla="*/ 911897 w 3001940"/>
                    <a:gd name="connsiteY4" fmla="*/ 1364717 h 3363283"/>
                    <a:gd name="connsiteX5" fmla="*/ 540422 w 3001940"/>
                    <a:gd name="connsiteY5" fmla="*/ 1764767 h 3363283"/>
                    <a:gd name="connsiteX6" fmla="*/ 121322 w 3001940"/>
                    <a:gd name="connsiteY6" fmla="*/ 1774292 h 3363283"/>
                    <a:gd name="connsiteX7" fmla="*/ 26072 w 3001940"/>
                    <a:gd name="connsiteY7" fmla="*/ 1278992 h 3363283"/>
                    <a:gd name="connsiteX8" fmla="*/ 530897 w 3001940"/>
                    <a:gd name="connsiteY8" fmla="*/ 459842 h 3363283"/>
                    <a:gd name="connsiteX9" fmla="*/ 1531022 w 3001940"/>
                    <a:gd name="connsiteY9" fmla="*/ 2642 h 3363283"/>
                    <a:gd name="connsiteX10" fmla="*/ 2388272 w 3001940"/>
                    <a:gd name="connsiteY10" fmla="*/ 316967 h 3363283"/>
                    <a:gd name="connsiteX11" fmla="*/ 2864522 w 3001940"/>
                    <a:gd name="connsiteY11" fmla="*/ 1193267 h 3363283"/>
                    <a:gd name="connsiteX12" fmla="*/ 2988347 w 3001940"/>
                    <a:gd name="connsiteY12" fmla="*/ 2002892 h 3363283"/>
                    <a:gd name="connsiteX13" fmla="*/ 2601632 w 3001940"/>
                    <a:gd name="connsiteY13" fmla="*/ 3330677 h 3363283"/>
                    <a:gd name="connsiteX14" fmla="*/ 2020607 w 3001940"/>
                    <a:gd name="connsiteY14" fmla="*/ 3288767 h 3363283"/>
                    <a:gd name="connsiteX15" fmla="*/ 1776767 w 3001940"/>
                    <a:gd name="connsiteY15" fmla="*/ 3239237 h 3363283"/>
                    <a:gd name="connsiteX16" fmla="*/ 1687232 w 3001940"/>
                    <a:gd name="connsiteY16" fmla="*/ 2713457 h 3363283"/>
                    <a:gd name="connsiteX0" fmla="*/ 1687232 w 3001940"/>
                    <a:gd name="connsiteY0" fmla="*/ 2713457 h 3364728"/>
                    <a:gd name="connsiteX1" fmla="*/ 2131097 w 3001940"/>
                    <a:gd name="connsiteY1" fmla="*/ 1898117 h 3364728"/>
                    <a:gd name="connsiteX2" fmla="*/ 2007272 w 3001940"/>
                    <a:gd name="connsiteY2" fmla="*/ 1317092 h 3364728"/>
                    <a:gd name="connsiteX3" fmla="*/ 1531022 w 3001940"/>
                    <a:gd name="connsiteY3" fmla="*/ 1012292 h 3364728"/>
                    <a:gd name="connsiteX4" fmla="*/ 911897 w 3001940"/>
                    <a:gd name="connsiteY4" fmla="*/ 1364717 h 3364728"/>
                    <a:gd name="connsiteX5" fmla="*/ 540422 w 3001940"/>
                    <a:gd name="connsiteY5" fmla="*/ 1764767 h 3364728"/>
                    <a:gd name="connsiteX6" fmla="*/ 121322 w 3001940"/>
                    <a:gd name="connsiteY6" fmla="*/ 1774292 h 3364728"/>
                    <a:gd name="connsiteX7" fmla="*/ 26072 w 3001940"/>
                    <a:gd name="connsiteY7" fmla="*/ 1278992 h 3364728"/>
                    <a:gd name="connsiteX8" fmla="*/ 530897 w 3001940"/>
                    <a:gd name="connsiteY8" fmla="*/ 459842 h 3364728"/>
                    <a:gd name="connsiteX9" fmla="*/ 1531022 w 3001940"/>
                    <a:gd name="connsiteY9" fmla="*/ 2642 h 3364728"/>
                    <a:gd name="connsiteX10" fmla="*/ 2388272 w 3001940"/>
                    <a:gd name="connsiteY10" fmla="*/ 316967 h 3364728"/>
                    <a:gd name="connsiteX11" fmla="*/ 2864522 w 3001940"/>
                    <a:gd name="connsiteY11" fmla="*/ 1193267 h 3364728"/>
                    <a:gd name="connsiteX12" fmla="*/ 2988347 w 3001940"/>
                    <a:gd name="connsiteY12" fmla="*/ 2002892 h 3364728"/>
                    <a:gd name="connsiteX13" fmla="*/ 2601632 w 3001940"/>
                    <a:gd name="connsiteY13" fmla="*/ 3330677 h 3364728"/>
                    <a:gd name="connsiteX14" fmla="*/ 2066327 w 3001940"/>
                    <a:gd name="connsiteY14" fmla="*/ 3296387 h 3364728"/>
                    <a:gd name="connsiteX15" fmla="*/ 1776767 w 3001940"/>
                    <a:gd name="connsiteY15" fmla="*/ 3239237 h 3364728"/>
                    <a:gd name="connsiteX16" fmla="*/ 1687232 w 3001940"/>
                    <a:gd name="connsiteY16" fmla="*/ 2713457 h 3364728"/>
                    <a:gd name="connsiteX0" fmla="*/ 1687232 w 3001940"/>
                    <a:gd name="connsiteY0" fmla="*/ 2713457 h 3364728"/>
                    <a:gd name="connsiteX1" fmla="*/ 2009177 w 3001940"/>
                    <a:gd name="connsiteY1" fmla="*/ 1913357 h 3364728"/>
                    <a:gd name="connsiteX2" fmla="*/ 2007272 w 3001940"/>
                    <a:gd name="connsiteY2" fmla="*/ 1317092 h 3364728"/>
                    <a:gd name="connsiteX3" fmla="*/ 1531022 w 3001940"/>
                    <a:gd name="connsiteY3" fmla="*/ 1012292 h 3364728"/>
                    <a:gd name="connsiteX4" fmla="*/ 911897 w 3001940"/>
                    <a:gd name="connsiteY4" fmla="*/ 1364717 h 3364728"/>
                    <a:gd name="connsiteX5" fmla="*/ 540422 w 3001940"/>
                    <a:gd name="connsiteY5" fmla="*/ 1764767 h 3364728"/>
                    <a:gd name="connsiteX6" fmla="*/ 121322 w 3001940"/>
                    <a:gd name="connsiteY6" fmla="*/ 1774292 h 3364728"/>
                    <a:gd name="connsiteX7" fmla="*/ 26072 w 3001940"/>
                    <a:gd name="connsiteY7" fmla="*/ 1278992 h 3364728"/>
                    <a:gd name="connsiteX8" fmla="*/ 530897 w 3001940"/>
                    <a:gd name="connsiteY8" fmla="*/ 459842 h 3364728"/>
                    <a:gd name="connsiteX9" fmla="*/ 1531022 w 3001940"/>
                    <a:gd name="connsiteY9" fmla="*/ 2642 h 3364728"/>
                    <a:gd name="connsiteX10" fmla="*/ 2388272 w 3001940"/>
                    <a:gd name="connsiteY10" fmla="*/ 316967 h 3364728"/>
                    <a:gd name="connsiteX11" fmla="*/ 2864522 w 3001940"/>
                    <a:gd name="connsiteY11" fmla="*/ 1193267 h 3364728"/>
                    <a:gd name="connsiteX12" fmla="*/ 2988347 w 3001940"/>
                    <a:gd name="connsiteY12" fmla="*/ 2002892 h 3364728"/>
                    <a:gd name="connsiteX13" fmla="*/ 2601632 w 3001940"/>
                    <a:gd name="connsiteY13" fmla="*/ 3330677 h 3364728"/>
                    <a:gd name="connsiteX14" fmla="*/ 2066327 w 3001940"/>
                    <a:gd name="connsiteY14" fmla="*/ 3296387 h 3364728"/>
                    <a:gd name="connsiteX15" fmla="*/ 1776767 w 3001940"/>
                    <a:gd name="connsiteY15" fmla="*/ 3239237 h 3364728"/>
                    <a:gd name="connsiteX16" fmla="*/ 1687232 w 3001940"/>
                    <a:gd name="connsiteY16" fmla="*/ 2713457 h 3364728"/>
                    <a:gd name="connsiteX0" fmla="*/ 1687232 w 3001940"/>
                    <a:gd name="connsiteY0" fmla="*/ 2713457 h 3364728"/>
                    <a:gd name="connsiteX1" fmla="*/ 2009177 w 3001940"/>
                    <a:gd name="connsiteY1" fmla="*/ 1913357 h 3364728"/>
                    <a:gd name="connsiteX2" fmla="*/ 1923452 w 3001940"/>
                    <a:gd name="connsiteY2" fmla="*/ 1370432 h 3364728"/>
                    <a:gd name="connsiteX3" fmla="*/ 1531022 w 3001940"/>
                    <a:gd name="connsiteY3" fmla="*/ 1012292 h 3364728"/>
                    <a:gd name="connsiteX4" fmla="*/ 911897 w 3001940"/>
                    <a:gd name="connsiteY4" fmla="*/ 1364717 h 3364728"/>
                    <a:gd name="connsiteX5" fmla="*/ 540422 w 3001940"/>
                    <a:gd name="connsiteY5" fmla="*/ 1764767 h 3364728"/>
                    <a:gd name="connsiteX6" fmla="*/ 121322 w 3001940"/>
                    <a:gd name="connsiteY6" fmla="*/ 1774292 h 3364728"/>
                    <a:gd name="connsiteX7" fmla="*/ 26072 w 3001940"/>
                    <a:gd name="connsiteY7" fmla="*/ 1278992 h 3364728"/>
                    <a:gd name="connsiteX8" fmla="*/ 530897 w 3001940"/>
                    <a:gd name="connsiteY8" fmla="*/ 459842 h 3364728"/>
                    <a:gd name="connsiteX9" fmla="*/ 1531022 w 3001940"/>
                    <a:gd name="connsiteY9" fmla="*/ 2642 h 3364728"/>
                    <a:gd name="connsiteX10" fmla="*/ 2388272 w 3001940"/>
                    <a:gd name="connsiteY10" fmla="*/ 316967 h 3364728"/>
                    <a:gd name="connsiteX11" fmla="*/ 2864522 w 3001940"/>
                    <a:gd name="connsiteY11" fmla="*/ 1193267 h 3364728"/>
                    <a:gd name="connsiteX12" fmla="*/ 2988347 w 3001940"/>
                    <a:gd name="connsiteY12" fmla="*/ 2002892 h 3364728"/>
                    <a:gd name="connsiteX13" fmla="*/ 2601632 w 3001940"/>
                    <a:gd name="connsiteY13" fmla="*/ 3330677 h 3364728"/>
                    <a:gd name="connsiteX14" fmla="*/ 2066327 w 3001940"/>
                    <a:gd name="connsiteY14" fmla="*/ 3296387 h 3364728"/>
                    <a:gd name="connsiteX15" fmla="*/ 1776767 w 3001940"/>
                    <a:gd name="connsiteY15" fmla="*/ 3239237 h 3364728"/>
                    <a:gd name="connsiteX16" fmla="*/ 1687232 w 3001940"/>
                    <a:gd name="connsiteY16" fmla="*/ 2713457 h 3364728"/>
                    <a:gd name="connsiteX0" fmla="*/ 1687232 w 3001940"/>
                    <a:gd name="connsiteY0" fmla="*/ 2713457 h 3364728"/>
                    <a:gd name="connsiteX1" fmla="*/ 2009177 w 3001940"/>
                    <a:gd name="connsiteY1" fmla="*/ 1913357 h 3364728"/>
                    <a:gd name="connsiteX2" fmla="*/ 1923452 w 3001940"/>
                    <a:gd name="connsiteY2" fmla="*/ 1370432 h 3364728"/>
                    <a:gd name="connsiteX3" fmla="*/ 1500542 w 3001940"/>
                    <a:gd name="connsiteY3" fmla="*/ 1126592 h 3364728"/>
                    <a:gd name="connsiteX4" fmla="*/ 911897 w 3001940"/>
                    <a:gd name="connsiteY4" fmla="*/ 1364717 h 3364728"/>
                    <a:gd name="connsiteX5" fmla="*/ 540422 w 3001940"/>
                    <a:gd name="connsiteY5" fmla="*/ 1764767 h 3364728"/>
                    <a:gd name="connsiteX6" fmla="*/ 121322 w 3001940"/>
                    <a:gd name="connsiteY6" fmla="*/ 1774292 h 3364728"/>
                    <a:gd name="connsiteX7" fmla="*/ 26072 w 3001940"/>
                    <a:gd name="connsiteY7" fmla="*/ 1278992 h 3364728"/>
                    <a:gd name="connsiteX8" fmla="*/ 530897 w 3001940"/>
                    <a:gd name="connsiteY8" fmla="*/ 459842 h 3364728"/>
                    <a:gd name="connsiteX9" fmla="*/ 1531022 w 3001940"/>
                    <a:gd name="connsiteY9" fmla="*/ 2642 h 3364728"/>
                    <a:gd name="connsiteX10" fmla="*/ 2388272 w 3001940"/>
                    <a:gd name="connsiteY10" fmla="*/ 316967 h 3364728"/>
                    <a:gd name="connsiteX11" fmla="*/ 2864522 w 3001940"/>
                    <a:gd name="connsiteY11" fmla="*/ 1193267 h 3364728"/>
                    <a:gd name="connsiteX12" fmla="*/ 2988347 w 3001940"/>
                    <a:gd name="connsiteY12" fmla="*/ 2002892 h 3364728"/>
                    <a:gd name="connsiteX13" fmla="*/ 2601632 w 3001940"/>
                    <a:gd name="connsiteY13" fmla="*/ 3330677 h 3364728"/>
                    <a:gd name="connsiteX14" fmla="*/ 2066327 w 3001940"/>
                    <a:gd name="connsiteY14" fmla="*/ 3296387 h 3364728"/>
                    <a:gd name="connsiteX15" fmla="*/ 1776767 w 3001940"/>
                    <a:gd name="connsiteY15" fmla="*/ 3239237 h 3364728"/>
                    <a:gd name="connsiteX16" fmla="*/ 1687232 w 3001940"/>
                    <a:gd name="connsiteY16" fmla="*/ 2713457 h 3364728"/>
                    <a:gd name="connsiteX0" fmla="*/ 1687232 w 2995487"/>
                    <a:gd name="connsiteY0" fmla="*/ 2713457 h 3330840"/>
                    <a:gd name="connsiteX1" fmla="*/ 2009177 w 2995487"/>
                    <a:gd name="connsiteY1" fmla="*/ 1913357 h 3330840"/>
                    <a:gd name="connsiteX2" fmla="*/ 1923452 w 2995487"/>
                    <a:gd name="connsiteY2" fmla="*/ 1370432 h 3330840"/>
                    <a:gd name="connsiteX3" fmla="*/ 1500542 w 2995487"/>
                    <a:gd name="connsiteY3" fmla="*/ 1126592 h 3330840"/>
                    <a:gd name="connsiteX4" fmla="*/ 911897 w 2995487"/>
                    <a:gd name="connsiteY4" fmla="*/ 1364717 h 3330840"/>
                    <a:gd name="connsiteX5" fmla="*/ 540422 w 2995487"/>
                    <a:gd name="connsiteY5" fmla="*/ 1764767 h 3330840"/>
                    <a:gd name="connsiteX6" fmla="*/ 121322 w 2995487"/>
                    <a:gd name="connsiteY6" fmla="*/ 1774292 h 3330840"/>
                    <a:gd name="connsiteX7" fmla="*/ 26072 w 2995487"/>
                    <a:gd name="connsiteY7" fmla="*/ 1278992 h 3330840"/>
                    <a:gd name="connsiteX8" fmla="*/ 530897 w 2995487"/>
                    <a:gd name="connsiteY8" fmla="*/ 459842 h 3330840"/>
                    <a:gd name="connsiteX9" fmla="*/ 1531022 w 2995487"/>
                    <a:gd name="connsiteY9" fmla="*/ 2642 h 3330840"/>
                    <a:gd name="connsiteX10" fmla="*/ 2388272 w 2995487"/>
                    <a:gd name="connsiteY10" fmla="*/ 316967 h 3330840"/>
                    <a:gd name="connsiteX11" fmla="*/ 2864522 w 2995487"/>
                    <a:gd name="connsiteY11" fmla="*/ 1193267 h 3330840"/>
                    <a:gd name="connsiteX12" fmla="*/ 2988347 w 2995487"/>
                    <a:gd name="connsiteY12" fmla="*/ 2002892 h 3330840"/>
                    <a:gd name="connsiteX13" fmla="*/ 2703232 w 2995487"/>
                    <a:gd name="connsiteY13" fmla="*/ 2867127 h 3330840"/>
                    <a:gd name="connsiteX14" fmla="*/ 2066327 w 2995487"/>
                    <a:gd name="connsiteY14" fmla="*/ 3296387 h 3330840"/>
                    <a:gd name="connsiteX15" fmla="*/ 1776767 w 2995487"/>
                    <a:gd name="connsiteY15" fmla="*/ 3239237 h 3330840"/>
                    <a:gd name="connsiteX16" fmla="*/ 1687232 w 2995487"/>
                    <a:gd name="connsiteY16" fmla="*/ 2713457 h 3330840"/>
                    <a:gd name="connsiteX0" fmla="*/ 1687232 w 2995487"/>
                    <a:gd name="connsiteY0" fmla="*/ 2713457 h 3241544"/>
                    <a:gd name="connsiteX1" fmla="*/ 2009177 w 2995487"/>
                    <a:gd name="connsiteY1" fmla="*/ 1913357 h 3241544"/>
                    <a:gd name="connsiteX2" fmla="*/ 1923452 w 2995487"/>
                    <a:gd name="connsiteY2" fmla="*/ 1370432 h 3241544"/>
                    <a:gd name="connsiteX3" fmla="*/ 1500542 w 2995487"/>
                    <a:gd name="connsiteY3" fmla="*/ 1126592 h 3241544"/>
                    <a:gd name="connsiteX4" fmla="*/ 911897 w 2995487"/>
                    <a:gd name="connsiteY4" fmla="*/ 1364717 h 3241544"/>
                    <a:gd name="connsiteX5" fmla="*/ 540422 w 2995487"/>
                    <a:gd name="connsiteY5" fmla="*/ 1764767 h 3241544"/>
                    <a:gd name="connsiteX6" fmla="*/ 121322 w 2995487"/>
                    <a:gd name="connsiteY6" fmla="*/ 1774292 h 3241544"/>
                    <a:gd name="connsiteX7" fmla="*/ 26072 w 2995487"/>
                    <a:gd name="connsiteY7" fmla="*/ 1278992 h 3241544"/>
                    <a:gd name="connsiteX8" fmla="*/ 530897 w 2995487"/>
                    <a:gd name="connsiteY8" fmla="*/ 459842 h 3241544"/>
                    <a:gd name="connsiteX9" fmla="*/ 1531022 w 2995487"/>
                    <a:gd name="connsiteY9" fmla="*/ 2642 h 3241544"/>
                    <a:gd name="connsiteX10" fmla="*/ 2388272 w 2995487"/>
                    <a:gd name="connsiteY10" fmla="*/ 316967 h 3241544"/>
                    <a:gd name="connsiteX11" fmla="*/ 2864522 w 2995487"/>
                    <a:gd name="connsiteY11" fmla="*/ 1193267 h 3241544"/>
                    <a:gd name="connsiteX12" fmla="*/ 2988347 w 2995487"/>
                    <a:gd name="connsiteY12" fmla="*/ 2002892 h 3241544"/>
                    <a:gd name="connsiteX13" fmla="*/ 2703232 w 2995487"/>
                    <a:gd name="connsiteY13" fmla="*/ 2867127 h 3241544"/>
                    <a:gd name="connsiteX14" fmla="*/ 1776767 w 2995487"/>
                    <a:gd name="connsiteY14" fmla="*/ 3239237 h 3241544"/>
                    <a:gd name="connsiteX15" fmla="*/ 1687232 w 2995487"/>
                    <a:gd name="connsiteY15" fmla="*/ 2713457 h 3241544"/>
                    <a:gd name="connsiteX0" fmla="*/ 1687232 w 2995487"/>
                    <a:gd name="connsiteY0" fmla="*/ 2713457 h 2916266"/>
                    <a:gd name="connsiteX1" fmla="*/ 2009177 w 2995487"/>
                    <a:gd name="connsiteY1" fmla="*/ 1913357 h 2916266"/>
                    <a:gd name="connsiteX2" fmla="*/ 1923452 w 2995487"/>
                    <a:gd name="connsiteY2" fmla="*/ 1370432 h 2916266"/>
                    <a:gd name="connsiteX3" fmla="*/ 1500542 w 2995487"/>
                    <a:gd name="connsiteY3" fmla="*/ 1126592 h 2916266"/>
                    <a:gd name="connsiteX4" fmla="*/ 911897 w 2995487"/>
                    <a:gd name="connsiteY4" fmla="*/ 1364717 h 2916266"/>
                    <a:gd name="connsiteX5" fmla="*/ 540422 w 2995487"/>
                    <a:gd name="connsiteY5" fmla="*/ 1764767 h 2916266"/>
                    <a:gd name="connsiteX6" fmla="*/ 121322 w 2995487"/>
                    <a:gd name="connsiteY6" fmla="*/ 1774292 h 2916266"/>
                    <a:gd name="connsiteX7" fmla="*/ 26072 w 2995487"/>
                    <a:gd name="connsiteY7" fmla="*/ 1278992 h 2916266"/>
                    <a:gd name="connsiteX8" fmla="*/ 530897 w 2995487"/>
                    <a:gd name="connsiteY8" fmla="*/ 459842 h 2916266"/>
                    <a:gd name="connsiteX9" fmla="*/ 1531022 w 2995487"/>
                    <a:gd name="connsiteY9" fmla="*/ 2642 h 2916266"/>
                    <a:gd name="connsiteX10" fmla="*/ 2388272 w 2995487"/>
                    <a:gd name="connsiteY10" fmla="*/ 316967 h 2916266"/>
                    <a:gd name="connsiteX11" fmla="*/ 2864522 w 2995487"/>
                    <a:gd name="connsiteY11" fmla="*/ 1193267 h 2916266"/>
                    <a:gd name="connsiteX12" fmla="*/ 2988347 w 2995487"/>
                    <a:gd name="connsiteY12" fmla="*/ 2002892 h 2916266"/>
                    <a:gd name="connsiteX13" fmla="*/ 2703232 w 2995487"/>
                    <a:gd name="connsiteY13" fmla="*/ 2867127 h 2916266"/>
                    <a:gd name="connsiteX14" fmla="*/ 1687232 w 2995487"/>
                    <a:gd name="connsiteY14" fmla="*/ 2713457 h 2916266"/>
                    <a:gd name="connsiteX0" fmla="*/ 1706282 w 2995487"/>
                    <a:gd name="connsiteY0" fmla="*/ 2796007 h 2939068"/>
                    <a:gd name="connsiteX1" fmla="*/ 2009177 w 2995487"/>
                    <a:gd name="connsiteY1" fmla="*/ 1913357 h 2939068"/>
                    <a:gd name="connsiteX2" fmla="*/ 1923452 w 2995487"/>
                    <a:gd name="connsiteY2" fmla="*/ 1370432 h 2939068"/>
                    <a:gd name="connsiteX3" fmla="*/ 1500542 w 2995487"/>
                    <a:gd name="connsiteY3" fmla="*/ 1126592 h 2939068"/>
                    <a:gd name="connsiteX4" fmla="*/ 911897 w 2995487"/>
                    <a:gd name="connsiteY4" fmla="*/ 1364717 h 2939068"/>
                    <a:gd name="connsiteX5" fmla="*/ 540422 w 2995487"/>
                    <a:gd name="connsiteY5" fmla="*/ 1764767 h 2939068"/>
                    <a:gd name="connsiteX6" fmla="*/ 121322 w 2995487"/>
                    <a:gd name="connsiteY6" fmla="*/ 1774292 h 2939068"/>
                    <a:gd name="connsiteX7" fmla="*/ 26072 w 2995487"/>
                    <a:gd name="connsiteY7" fmla="*/ 1278992 h 2939068"/>
                    <a:gd name="connsiteX8" fmla="*/ 530897 w 2995487"/>
                    <a:gd name="connsiteY8" fmla="*/ 459842 h 2939068"/>
                    <a:gd name="connsiteX9" fmla="*/ 1531022 w 2995487"/>
                    <a:gd name="connsiteY9" fmla="*/ 2642 h 2939068"/>
                    <a:gd name="connsiteX10" fmla="*/ 2388272 w 2995487"/>
                    <a:gd name="connsiteY10" fmla="*/ 316967 h 2939068"/>
                    <a:gd name="connsiteX11" fmla="*/ 2864522 w 2995487"/>
                    <a:gd name="connsiteY11" fmla="*/ 1193267 h 2939068"/>
                    <a:gd name="connsiteX12" fmla="*/ 2988347 w 2995487"/>
                    <a:gd name="connsiteY12" fmla="*/ 2002892 h 2939068"/>
                    <a:gd name="connsiteX13" fmla="*/ 2703232 w 2995487"/>
                    <a:gd name="connsiteY13" fmla="*/ 2867127 h 2939068"/>
                    <a:gd name="connsiteX14" fmla="*/ 1706282 w 2995487"/>
                    <a:gd name="connsiteY14" fmla="*/ 2796007 h 2939068"/>
                    <a:gd name="connsiteX0" fmla="*/ 1787245 w 2995487"/>
                    <a:gd name="connsiteY0" fmla="*/ 2938882 h 3017484"/>
                    <a:gd name="connsiteX1" fmla="*/ 2009177 w 2995487"/>
                    <a:gd name="connsiteY1" fmla="*/ 1913357 h 3017484"/>
                    <a:gd name="connsiteX2" fmla="*/ 1923452 w 2995487"/>
                    <a:gd name="connsiteY2" fmla="*/ 1370432 h 3017484"/>
                    <a:gd name="connsiteX3" fmla="*/ 1500542 w 2995487"/>
                    <a:gd name="connsiteY3" fmla="*/ 1126592 h 3017484"/>
                    <a:gd name="connsiteX4" fmla="*/ 911897 w 2995487"/>
                    <a:gd name="connsiteY4" fmla="*/ 1364717 h 3017484"/>
                    <a:gd name="connsiteX5" fmla="*/ 540422 w 2995487"/>
                    <a:gd name="connsiteY5" fmla="*/ 1764767 h 3017484"/>
                    <a:gd name="connsiteX6" fmla="*/ 121322 w 2995487"/>
                    <a:gd name="connsiteY6" fmla="*/ 1774292 h 3017484"/>
                    <a:gd name="connsiteX7" fmla="*/ 26072 w 2995487"/>
                    <a:gd name="connsiteY7" fmla="*/ 1278992 h 3017484"/>
                    <a:gd name="connsiteX8" fmla="*/ 530897 w 2995487"/>
                    <a:gd name="connsiteY8" fmla="*/ 459842 h 3017484"/>
                    <a:gd name="connsiteX9" fmla="*/ 1531022 w 2995487"/>
                    <a:gd name="connsiteY9" fmla="*/ 2642 h 3017484"/>
                    <a:gd name="connsiteX10" fmla="*/ 2388272 w 2995487"/>
                    <a:gd name="connsiteY10" fmla="*/ 316967 h 3017484"/>
                    <a:gd name="connsiteX11" fmla="*/ 2864522 w 2995487"/>
                    <a:gd name="connsiteY11" fmla="*/ 1193267 h 3017484"/>
                    <a:gd name="connsiteX12" fmla="*/ 2988347 w 2995487"/>
                    <a:gd name="connsiteY12" fmla="*/ 2002892 h 3017484"/>
                    <a:gd name="connsiteX13" fmla="*/ 2703232 w 2995487"/>
                    <a:gd name="connsiteY13" fmla="*/ 2867127 h 3017484"/>
                    <a:gd name="connsiteX14" fmla="*/ 1787245 w 2995487"/>
                    <a:gd name="connsiteY14" fmla="*/ 2938882 h 3017484"/>
                    <a:gd name="connsiteX0" fmla="*/ 1787245 w 3000588"/>
                    <a:gd name="connsiteY0" fmla="*/ 2938882 h 3083186"/>
                    <a:gd name="connsiteX1" fmla="*/ 2009177 w 3000588"/>
                    <a:gd name="connsiteY1" fmla="*/ 1913357 h 3083186"/>
                    <a:gd name="connsiteX2" fmla="*/ 1923452 w 3000588"/>
                    <a:gd name="connsiteY2" fmla="*/ 1370432 h 3083186"/>
                    <a:gd name="connsiteX3" fmla="*/ 1500542 w 3000588"/>
                    <a:gd name="connsiteY3" fmla="*/ 1126592 h 3083186"/>
                    <a:gd name="connsiteX4" fmla="*/ 911897 w 3000588"/>
                    <a:gd name="connsiteY4" fmla="*/ 1364717 h 3083186"/>
                    <a:gd name="connsiteX5" fmla="*/ 540422 w 3000588"/>
                    <a:gd name="connsiteY5" fmla="*/ 1764767 h 3083186"/>
                    <a:gd name="connsiteX6" fmla="*/ 121322 w 3000588"/>
                    <a:gd name="connsiteY6" fmla="*/ 1774292 h 3083186"/>
                    <a:gd name="connsiteX7" fmla="*/ 26072 w 3000588"/>
                    <a:gd name="connsiteY7" fmla="*/ 1278992 h 3083186"/>
                    <a:gd name="connsiteX8" fmla="*/ 530897 w 3000588"/>
                    <a:gd name="connsiteY8" fmla="*/ 459842 h 3083186"/>
                    <a:gd name="connsiteX9" fmla="*/ 1531022 w 3000588"/>
                    <a:gd name="connsiteY9" fmla="*/ 2642 h 3083186"/>
                    <a:gd name="connsiteX10" fmla="*/ 2388272 w 3000588"/>
                    <a:gd name="connsiteY10" fmla="*/ 316967 h 3083186"/>
                    <a:gd name="connsiteX11" fmla="*/ 2864522 w 3000588"/>
                    <a:gd name="connsiteY11" fmla="*/ 1193267 h 3083186"/>
                    <a:gd name="connsiteX12" fmla="*/ 2988347 w 3000588"/>
                    <a:gd name="connsiteY12" fmla="*/ 2002892 h 3083186"/>
                    <a:gd name="connsiteX13" fmla="*/ 2622270 w 3000588"/>
                    <a:gd name="connsiteY13" fmla="*/ 3000477 h 3083186"/>
                    <a:gd name="connsiteX14" fmla="*/ 1787245 w 3000588"/>
                    <a:gd name="connsiteY14" fmla="*/ 2938882 h 3083186"/>
                    <a:gd name="connsiteX0" fmla="*/ 1787245 w 2937971"/>
                    <a:gd name="connsiteY0" fmla="*/ 2938882 h 3083186"/>
                    <a:gd name="connsiteX1" fmla="*/ 2009177 w 2937971"/>
                    <a:gd name="connsiteY1" fmla="*/ 1913357 h 3083186"/>
                    <a:gd name="connsiteX2" fmla="*/ 1923452 w 2937971"/>
                    <a:gd name="connsiteY2" fmla="*/ 1370432 h 3083186"/>
                    <a:gd name="connsiteX3" fmla="*/ 1500542 w 2937971"/>
                    <a:gd name="connsiteY3" fmla="*/ 1126592 h 3083186"/>
                    <a:gd name="connsiteX4" fmla="*/ 911897 w 2937971"/>
                    <a:gd name="connsiteY4" fmla="*/ 1364717 h 3083186"/>
                    <a:gd name="connsiteX5" fmla="*/ 540422 w 2937971"/>
                    <a:gd name="connsiteY5" fmla="*/ 1764767 h 3083186"/>
                    <a:gd name="connsiteX6" fmla="*/ 121322 w 2937971"/>
                    <a:gd name="connsiteY6" fmla="*/ 1774292 h 3083186"/>
                    <a:gd name="connsiteX7" fmla="*/ 26072 w 2937971"/>
                    <a:gd name="connsiteY7" fmla="*/ 1278992 h 3083186"/>
                    <a:gd name="connsiteX8" fmla="*/ 530897 w 2937971"/>
                    <a:gd name="connsiteY8" fmla="*/ 459842 h 3083186"/>
                    <a:gd name="connsiteX9" fmla="*/ 1531022 w 2937971"/>
                    <a:gd name="connsiteY9" fmla="*/ 2642 h 3083186"/>
                    <a:gd name="connsiteX10" fmla="*/ 2388272 w 2937971"/>
                    <a:gd name="connsiteY10" fmla="*/ 316967 h 3083186"/>
                    <a:gd name="connsiteX11" fmla="*/ 2864522 w 2937971"/>
                    <a:gd name="connsiteY11" fmla="*/ 1193267 h 3083186"/>
                    <a:gd name="connsiteX12" fmla="*/ 2912147 w 2937971"/>
                    <a:gd name="connsiteY12" fmla="*/ 2174342 h 3083186"/>
                    <a:gd name="connsiteX13" fmla="*/ 2622270 w 2937971"/>
                    <a:gd name="connsiteY13" fmla="*/ 3000477 h 3083186"/>
                    <a:gd name="connsiteX14" fmla="*/ 1787245 w 2937971"/>
                    <a:gd name="connsiteY14" fmla="*/ 2938882 h 3083186"/>
                    <a:gd name="connsiteX0" fmla="*/ 1787245 w 2937971"/>
                    <a:gd name="connsiteY0" fmla="*/ 2938882 h 3083186"/>
                    <a:gd name="connsiteX1" fmla="*/ 2072677 w 2937971"/>
                    <a:gd name="connsiteY1" fmla="*/ 1913357 h 3083186"/>
                    <a:gd name="connsiteX2" fmla="*/ 1923452 w 2937971"/>
                    <a:gd name="connsiteY2" fmla="*/ 1370432 h 3083186"/>
                    <a:gd name="connsiteX3" fmla="*/ 1500542 w 2937971"/>
                    <a:gd name="connsiteY3" fmla="*/ 1126592 h 3083186"/>
                    <a:gd name="connsiteX4" fmla="*/ 911897 w 2937971"/>
                    <a:gd name="connsiteY4" fmla="*/ 1364717 h 3083186"/>
                    <a:gd name="connsiteX5" fmla="*/ 540422 w 2937971"/>
                    <a:gd name="connsiteY5" fmla="*/ 1764767 h 3083186"/>
                    <a:gd name="connsiteX6" fmla="*/ 121322 w 2937971"/>
                    <a:gd name="connsiteY6" fmla="*/ 1774292 h 3083186"/>
                    <a:gd name="connsiteX7" fmla="*/ 26072 w 2937971"/>
                    <a:gd name="connsiteY7" fmla="*/ 1278992 h 3083186"/>
                    <a:gd name="connsiteX8" fmla="*/ 530897 w 2937971"/>
                    <a:gd name="connsiteY8" fmla="*/ 459842 h 3083186"/>
                    <a:gd name="connsiteX9" fmla="*/ 1531022 w 2937971"/>
                    <a:gd name="connsiteY9" fmla="*/ 2642 h 3083186"/>
                    <a:gd name="connsiteX10" fmla="*/ 2388272 w 2937971"/>
                    <a:gd name="connsiteY10" fmla="*/ 316967 h 3083186"/>
                    <a:gd name="connsiteX11" fmla="*/ 2864522 w 2937971"/>
                    <a:gd name="connsiteY11" fmla="*/ 1193267 h 3083186"/>
                    <a:gd name="connsiteX12" fmla="*/ 2912147 w 2937971"/>
                    <a:gd name="connsiteY12" fmla="*/ 2174342 h 3083186"/>
                    <a:gd name="connsiteX13" fmla="*/ 2622270 w 2937971"/>
                    <a:gd name="connsiteY13" fmla="*/ 3000477 h 3083186"/>
                    <a:gd name="connsiteX14" fmla="*/ 1787245 w 2937971"/>
                    <a:gd name="connsiteY14" fmla="*/ 2938882 h 3083186"/>
                    <a:gd name="connsiteX0" fmla="*/ 1787245 w 2937971"/>
                    <a:gd name="connsiteY0" fmla="*/ 2938882 h 3083186"/>
                    <a:gd name="connsiteX1" fmla="*/ 2072677 w 2937971"/>
                    <a:gd name="connsiteY1" fmla="*/ 1913357 h 3083186"/>
                    <a:gd name="connsiteX2" fmla="*/ 1993302 w 2937971"/>
                    <a:gd name="connsiteY2" fmla="*/ 1325982 h 3083186"/>
                    <a:gd name="connsiteX3" fmla="*/ 1500542 w 2937971"/>
                    <a:gd name="connsiteY3" fmla="*/ 1126592 h 3083186"/>
                    <a:gd name="connsiteX4" fmla="*/ 911897 w 2937971"/>
                    <a:gd name="connsiteY4" fmla="*/ 1364717 h 3083186"/>
                    <a:gd name="connsiteX5" fmla="*/ 540422 w 2937971"/>
                    <a:gd name="connsiteY5" fmla="*/ 1764767 h 3083186"/>
                    <a:gd name="connsiteX6" fmla="*/ 121322 w 2937971"/>
                    <a:gd name="connsiteY6" fmla="*/ 1774292 h 3083186"/>
                    <a:gd name="connsiteX7" fmla="*/ 26072 w 2937971"/>
                    <a:gd name="connsiteY7" fmla="*/ 1278992 h 3083186"/>
                    <a:gd name="connsiteX8" fmla="*/ 530897 w 2937971"/>
                    <a:gd name="connsiteY8" fmla="*/ 459842 h 3083186"/>
                    <a:gd name="connsiteX9" fmla="*/ 1531022 w 2937971"/>
                    <a:gd name="connsiteY9" fmla="*/ 2642 h 3083186"/>
                    <a:gd name="connsiteX10" fmla="*/ 2388272 w 2937971"/>
                    <a:gd name="connsiteY10" fmla="*/ 316967 h 3083186"/>
                    <a:gd name="connsiteX11" fmla="*/ 2864522 w 2937971"/>
                    <a:gd name="connsiteY11" fmla="*/ 1193267 h 3083186"/>
                    <a:gd name="connsiteX12" fmla="*/ 2912147 w 2937971"/>
                    <a:gd name="connsiteY12" fmla="*/ 2174342 h 3083186"/>
                    <a:gd name="connsiteX13" fmla="*/ 2622270 w 2937971"/>
                    <a:gd name="connsiteY13" fmla="*/ 3000477 h 3083186"/>
                    <a:gd name="connsiteX14" fmla="*/ 1787245 w 2937971"/>
                    <a:gd name="connsiteY14" fmla="*/ 2938882 h 3083186"/>
                    <a:gd name="connsiteX0" fmla="*/ 1787245 w 2937971"/>
                    <a:gd name="connsiteY0" fmla="*/ 2938882 h 3083186"/>
                    <a:gd name="connsiteX1" fmla="*/ 2072677 w 2937971"/>
                    <a:gd name="connsiteY1" fmla="*/ 1913357 h 3083186"/>
                    <a:gd name="connsiteX2" fmla="*/ 1993302 w 2937971"/>
                    <a:gd name="connsiteY2" fmla="*/ 1325982 h 3083186"/>
                    <a:gd name="connsiteX3" fmla="*/ 1500542 w 2937971"/>
                    <a:gd name="connsiteY3" fmla="*/ 1075792 h 3083186"/>
                    <a:gd name="connsiteX4" fmla="*/ 911897 w 2937971"/>
                    <a:gd name="connsiteY4" fmla="*/ 1364717 h 3083186"/>
                    <a:gd name="connsiteX5" fmla="*/ 540422 w 2937971"/>
                    <a:gd name="connsiteY5" fmla="*/ 1764767 h 3083186"/>
                    <a:gd name="connsiteX6" fmla="*/ 121322 w 2937971"/>
                    <a:gd name="connsiteY6" fmla="*/ 1774292 h 3083186"/>
                    <a:gd name="connsiteX7" fmla="*/ 26072 w 2937971"/>
                    <a:gd name="connsiteY7" fmla="*/ 1278992 h 3083186"/>
                    <a:gd name="connsiteX8" fmla="*/ 530897 w 2937971"/>
                    <a:gd name="connsiteY8" fmla="*/ 459842 h 3083186"/>
                    <a:gd name="connsiteX9" fmla="*/ 1531022 w 2937971"/>
                    <a:gd name="connsiteY9" fmla="*/ 2642 h 3083186"/>
                    <a:gd name="connsiteX10" fmla="*/ 2388272 w 2937971"/>
                    <a:gd name="connsiteY10" fmla="*/ 316967 h 3083186"/>
                    <a:gd name="connsiteX11" fmla="*/ 2864522 w 2937971"/>
                    <a:gd name="connsiteY11" fmla="*/ 1193267 h 3083186"/>
                    <a:gd name="connsiteX12" fmla="*/ 2912147 w 2937971"/>
                    <a:gd name="connsiteY12" fmla="*/ 2174342 h 3083186"/>
                    <a:gd name="connsiteX13" fmla="*/ 2622270 w 2937971"/>
                    <a:gd name="connsiteY13" fmla="*/ 3000477 h 3083186"/>
                    <a:gd name="connsiteX14" fmla="*/ 1787245 w 2937971"/>
                    <a:gd name="connsiteY14" fmla="*/ 2938882 h 3083186"/>
                    <a:gd name="connsiteX0" fmla="*/ 1787245 w 2937971"/>
                    <a:gd name="connsiteY0" fmla="*/ 2938882 h 3083186"/>
                    <a:gd name="connsiteX1" fmla="*/ 2072677 w 2937971"/>
                    <a:gd name="connsiteY1" fmla="*/ 1913357 h 3083186"/>
                    <a:gd name="connsiteX2" fmla="*/ 1993302 w 2937971"/>
                    <a:gd name="connsiteY2" fmla="*/ 1325982 h 3083186"/>
                    <a:gd name="connsiteX3" fmla="*/ 1475142 w 2937971"/>
                    <a:gd name="connsiteY3" fmla="*/ 1031342 h 3083186"/>
                    <a:gd name="connsiteX4" fmla="*/ 911897 w 2937971"/>
                    <a:gd name="connsiteY4" fmla="*/ 1364717 h 3083186"/>
                    <a:gd name="connsiteX5" fmla="*/ 540422 w 2937971"/>
                    <a:gd name="connsiteY5" fmla="*/ 1764767 h 3083186"/>
                    <a:gd name="connsiteX6" fmla="*/ 121322 w 2937971"/>
                    <a:gd name="connsiteY6" fmla="*/ 1774292 h 3083186"/>
                    <a:gd name="connsiteX7" fmla="*/ 26072 w 2937971"/>
                    <a:gd name="connsiteY7" fmla="*/ 1278992 h 3083186"/>
                    <a:gd name="connsiteX8" fmla="*/ 530897 w 2937971"/>
                    <a:gd name="connsiteY8" fmla="*/ 459842 h 3083186"/>
                    <a:gd name="connsiteX9" fmla="*/ 1531022 w 2937971"/>
                    <a:gd name="connsiteY9" fmla="*/ 2642 h 3083186"/>
                    <a:gd name="connsiteX10" fmla="*/ 2388272 w 2937971"/>
                    <a:gd name="connsiteY10" fmla="*/ 316967 h 3083186"/>
                    <a:gd name="connsiteX11" fmla="*/ 2864522 w 2937971"/>
                    <a:gd name="connsiteY11" fmla="*/ 1193267 h 3083186"/>
                    <a:gd name="connsiteX12" fmla="*/ 2912147 w 2937971"/>
                    <a:gd name="connsiteY12" fmla="*/ 2174342 h 3083186"/>
                    <a:gd name="connsiteX13" fmla="*/ 2622270 w 2937971"/>
                    <a:gd name="connsiteY13" fmla="*/ 3000477 h 3083186"/>
                    <a:gd name="connsiteX14" fmla="*/ 1787245 w 2937971"/>
                    <a:gd name="connsiteY14" fmla="*/ 2938882 h 3083186"/>
                    <a:gd name="connsiteX0" fmla="*/ 1787245 w 2937971"/>
                    <a:gd name="connsiteY0" fmla="*/ 2938882 h 3083186"/>
                    <a:gd name="connsiteX1" fmla="*/ 2072677 w 2937971"/>
                    <a:gd name="connsiteY1" fmla="*/ 1913357 h 3083186"/>
                    <a:gd name="connsiteX2" fmla="*/ 1993302 w 2937971"/>
                    <a:gd name="connsiteY2" fmla="*/ 1325982 h 3083186"/>
                    <a:gd name="connsiteX3" fmla="*/ 1475142 w 2937971"/>
                    <a:gd name="connsiteY3" fmla="*/ 1031342 h 3083186"/>
                    <a:gd name="connsiteX4" fmla="*/ 969047 w 2937971"/>
                    <a:gd name="connsiteY4" fmla="*/ 1282167 h 3083186"/>
                    <a:gd name="connsiteX5" fmla="*/ 540422 w 2937971"/>
                    <a:gd name="connsiteY5" fmla="*/ 1764767 h 3083186"/>
                    <a:gd name="connsiteX6" fmla="*/ 121322 w 2937971"/>
                    <a:gd name="connsiteY6" fmla="*/ 1774292 h 3083186"/>
                    <a:gd name="connsiteX7" fmla="*/ 26072 w 2937971"/>
                    <a:gd name="connsiteY7" fmla="*/ 1278992 h 3083186"/>
                    <a:gd name="connsiteX8" fmla="*/ 530897 w 2937971"/>
                    <a:gd name="connsiteY8" fmla="*/ 459842 h 3083186"/>
                    <a:gd name="connsiteX9" fmla="*/ 1531022 w 2937971"/>
                    <a:gd name="connsiteY9" fmla="*/ 2642 h 3083186"/>
                    <a:gd name="connsiteX10" fmla="*/ 2388272 w 2937971"/>
                    <a:gd name="connsiteY10" fmla="*/ 316967 h 3083186"/>
                    <a:gd name="connsiteX11" fmla="*/ 2864522 w 2937971"/>
                    <a:gd name="connsiteY11" fmla="*/ 1193267 h 3083186"/>
                    <a:gd name="connsiteX12" fmla="*/ 2912147 w 2937971"/>
                    <a:gd name="connsiteY12" fmla="*/ 2174342 h 3083186"/>
                    <a:gd name="connsiteX13" fmla="*/ 2622270 w 2937971"/>
                    <a:gd name="connsiteY13" fmla="*/ 3000477 h 3083186"/>
                    <a:gd name="connsiteX14" fmla="*/ 1787245 w 2937971"/>
                    <a:gd name="connsiteY14" fmla="*/ 2938882 h 3083186"/>
                    <a:gd name="connsiteX0" fmla="*/ 1787201 w 2937927"/>
                    <a:gd name="connsiteY0" fmla="*/ 2936510 h 3080814"/>
                    <a:gd name="connsiteX1" fmla="*/ 2072633 w 2937927"/>
                    <a:gd name="connsiteY1" fmla="*/ 1910985 h 3080814"/>
                    <a:gd name="connsiteX2" fmla="*/ 1993258 w 2937927"/>
                    <a:gd name="connsiteY2" fmla="*/ 1323610 h 3080814"/>
                    <a:gd name="connsiteX3" fmla="*/ 1475098 w 2937927"/>
                    <a:gd name="connsiteY3" fmla="*/ 1028970 h 3080814"/>
                    <a:gd name="connsiteX4" fmla="*/ 969003 w 2937927"/>
                    <a:gd name="connsiteY4" fmla="*/ 1279795 h 3080814"/>
                    <a:gd name="connsiteX5" fmla="*/ 540378 w 2937927"/>
                    <a:gd name="connsiteY5" fmla="*/ 1762395 h 3080814"/>
                    <a:gd name="connsiteX6" fmla="*/ 121278 w 2937927"/>
                    <a:gd name="connsiteY6" fmla="*/ 1771920 h 3080814"/>
                    <a:gd name="connsiteX7" fmla="*/ 26028 w 2937927"/>
                    <a:gd name="connsiteY7" fmla="*/ 1276620 h 3080814"/>
                    <a:gd name="connsiteX8" fmla="*/ 530238 w 2937927"/>
                    <a:gd name="connsiteY8" fmla="*/ 355470 h 3080814"/>
                    <a:gd name="connsiteX9" fmla="*/ 1530978 w 2937927"/>
                    <a:gd name="connsiteY9" fmla="*/ 270 h 3080814"/>
                    <a:gd name="connsiteX10" fmla="*/ 2388228 w 2937927"/>
                    <a:gd name="connsiteY10" fmla="*/ 314595 h 3080814"/>
                    <a:gd name="connsiteX11" fmla="*/ 2864478 w 2937927"/>
                    <a:gd name="connsiteY11" fmla="*/ 1190895 h 3080814"/>
                    <a:gd name="connsiteX12" fmla="*/ 2912103 w 2937927"/>
                    <a:gd name="connsiteY12" fmla="*/ 2171970 h 3080814"/>
                    <a:gd name="connsiteX13" fmla="*/ 2622226 w 2937927"/>
                    <a:gd name="connsiteY13" fmla="*/ 2998105 h 3080814"/>
                    <a:gd name="connsiteX14" fmla="*/ 1787201 w 2937927"/>
                    <a:gd name="connsiteY14" fmla="*/ 2936510 h 3080814"/>
                    <a:gd name="connsiteX0" fmla="*/ 1677035 w 2827761"/>
                    <a:gd name="connsiteY0" fmla="*/ 2936510 h 3080814"/>
                    <a:gd name="connsiteX1" fmla="*/ 1962467 w 2827761"/>
                    <a:gd name="connsiteY1" fmla="*/ 1910985 h 3080814"/>
                    <a:gd name="connsiteX2" fmla="*/ 1883092 w 2827761"/>
                    <a:gd name="connsiteY2" fmla="*/ 1323610 h 3080814"/>
                    <a:gd name="connsiteX3" fmla="*/ 1364932 w 2827761"/>
                    <a:gd name="connsiteY3" fmla="*/ 1028970 h 3080814"/>
                    <a:gd name="connsiteX4" fmla="*/ 858837 w 2827761"/>
                    <a:gd name="connsiteY4" fmla="*/ 1279795 h 3080814"/>
                    <a:gd name="connsiteX5" fmla="*/ 430212 w 2827761"/>
                    <a:gd name="connsiteY5" fmla="*/ 1762395 h 3080814"/>
                    <a:gd name="connsiteX6" fmla="*/ 11112 w 2827761"/>
                    <a:gd name="connsiteY6" fmla="*/ 1771920 h 3080814"/>
                    <a:gd name="connsiteX7" fmla="*/ 899908 w 2827761"/>
                    <a:gd name="connsiteY7" fmla="*/ 741884 h 3080814"/>
                    <a:gd name="connsiteX8" fmla="*/ 420072 w 2827761"/>
                    <a:gd name="connsiteY8" fmla="*/ 355470 h 3080814"/>
                    <a:gd name="connsiteX9" fmla="*/ 1420812 w 2827761"/>
                    <a:gd name="connsiteY9" fmla="*/ 270 h 3080814"/>
                    <a:gd name="connsiteX10" fmla="*/ 2278062 w 2827761"/>
                    <a:gd name="connsiteY10" fmla="*/ 314595 h 3080814"/>
                    <a:gd name="connsiteX11" fmla="*/ 2754312 w 2827761"/>
                    <a:gd name="connsiteY11" fmla="*/ 1190895 h 3080814"/>
                    <a:gd name="connsiteX12" fmla="*/ 2801937 w 2827761"/>
                    <a:gd name="connsiteY12" fmla="*/ 2171970 h 3080814"/>
                    <a:gd name="connsiteX13" fmla="*/ 2512060 w 2827761"/>
                    <a:gd name="connsiteY13" fmla="*/ 2998105 h 3080814"/>
                    <a:gd name="connsiteX14" fmla="*/ 1677035 w 2827761"/>
                    <a:gd name="connsiteY14" fmla="*/ 2936510 h 3080814"/>
                    <a:gd name="connsiteX0" fmla="*/ 1266033 w 2416759"/>
                    <a:gd name="connsiteY0" fmla="*/ 2936510 h 3080814"/>
                    <a:gd name="connsiteX1" fmla="*/ 1551465 w 2416759"/>
                    <a:gd name="connsiteY1" fmla="*/ 1910985 h 3080814"/>
                    <a:gd name="connsiteX2" fmla="*/ 1472090 w 2416759"/>
                    <a:gd name="connsiteY2" fmla="*/ 1323610 h 3080814"/>
                    <a:gd name="connsiteX3" fmla="*/ 953930 w 2416759"/>
                    <a:gd name="connsiteY3" fmla="*/ 1028970 h 3080814"/>
                    <a:gd name="connsiteX4" fmla="*/ 447835 w 2416759"/>
                    <a:gd name="connsiteY4" fmla="*/ 1279795 h 3080814"/>
                    <a:gd name="connsiteX5" fmla="*/ 19210 w 2416759"/>
                    <a:gd name="connsiteY5" fmla="*/ 1762395 h 3080814"/>
                    <a:gd name="connsiteX6" fmla="*/ 488906 w 2416759"/>
                    <a:gd name="connsiteY6" fmla="*/ 741884 h 3080814"/>
                    <a:gd name="connsiteX7" fmla="*/ 9070 w 2416759"/>
                    <a:gd name="connsiteY7" fmla="*/ 355470 h 3080814"/>
                    <a:gd name="connsiteX8" fmla="*/ 1009810 w 2416759"/>
                    <a:gd name="connsiteY8" fmla="*/ 270 h 3080814"/>
                    <a:gd name="connsiteX9" fmla="*/ 1867060 w 2416759"/>
                    <a:gd name="connsiteY9" fmla="*/ 314595 h 3080814"/>
                    <a:gd name="connsiteX10" fmla="*/ 2343310 w 2416759"/>
                    <a:gd name="connsiteY10" fmla="*/ 1190895 h 3080814"/>
                    <a:gd name="connsiteX11" fmla="*/ 2390935 w 2416759"/>
                    <a:gd name="connsiteY11" fmla="*/ 2171970 h 3080814"/>
                    <a:gd name="connsiteX12" fmla="*/ 2101058 w 2416759"/>
                    <a:gd name="connsiteY12" fmla="*/ 2998105 h 3080814"/>
                    <a:gd name="connsiteX13" fmla="*/ 1266033 w 2416759"/>
                    <a:gd name="connsiteY13" fmla="*/ 2936510 h 3080814"/>
                    <a:gd name="connsiteX0" fmla="*/ 1267169 w 2417895"/>
                    <a:gd name="connsiteY0" fmla="*/ 2936510 h 3080814"/>
                    <a:gd name="connsiteX1" fmla="*/ 1552601 w 2417895"/>
                    <a:gd name="connsiteY1" fmla="*/ 1910985 h 3080814"/>
                    <a:gd name="connsiteX2" fmla="*/ 1473226 w 2417895"/>
                    <a:gd name="connsiteY2" fmla="*/ 1323610 h 3080814"/>
                    <a:gd name="connsiteX3" fmla="*/ 955066 w 2417895"/>
                    <a:gd name="connsiteY3" fmla="*/ 1028970 h 3080814"/>
                    <a:gd name="connsiteX4" fmla="*/ 448971 w 2417895"/>
                    <a:gd name="connsiteY4" fmla="*/ 1279795 h 3080814"/>
                    <a:gd name="connsiteX5" fmla="*/ 490042 w 2417895"/>
                    <a:gd name="connsiteY5" fmla="*/ 741884 h 3080814"/>
                    <a:gd name="connsiteX6" fmla="*/ 10206 w 2417895"/>
                    <a:gd name="connsiteY6" fmla="*/ 355470 h 3080814"/>
                    <a:gd name="connsiteX7" fmla="*/ 1010946 w 2417895"/>
                    <a:gd name="connsiteY7" fmla="*/ 270 h 3080814"/>
                    <a:gd name="connsiteX8" fmla="*/ 1868196 w 2417895"/>
                    <a:gd name="connsiteY8" fmla="*/ 314595 h 3080814"/>
                    <a:gd name="connsiteX9" fmla="*/ 2344446 w 2417895"/>
                    <a:gd name="connsiteY9" fmla="*/ 1190895 h 3080814"/>
                    <a:gd name="connsiteX10" fmla="*/ 2392071 w 2417895"/>
                    <a:gd name="connsiteY10" fmla="*/ 2171970 h 3080814"/>
                    <a:gd name="connsiteX11" fmla="*/ 2102194 w 2417895"/>
                    <a:gd name="connsiteY11" fmla="*/ 2998105 h 3080814"/>
                    <a:gd name="connsiteX12" fmla="*/ 1267169 w 2417895"/>
                    <a:gd name="connsiteY12" fmla="*/ 2936510 h 3080814"/>
                    <a:gd name="connsiteX0" fmla="*/ 1267169 w 2417895"/>
                    <a:gd name="connsiteY0" fmla="*/ 2936510 h 3077549"/>
                    <a:gd name="connsiteX1" fmla="*/ 1408083 w 2417895"/>
                    <a:gd name="connsiteY1" fmla="*/ 1970585 h 3077549"/>
                    <a:gd name="connsiteX2" fmla="*/ 1473226 w 2417895"/>
                    <a:gd name="connsiteY2" fmla="*/ 1323610 h 3077549"/>
                    <a:gd name="connsiteX3" fmla="*/ 955066 w 2417895"/>
                    <a:gd name="connsiteY3" fmla="*/ 1028970 h 3077549"/>
                    <a:gd name="connsiteX4" fmla="*/ 448971 w 2417895"/>
                    <a:gd name="connsiteY4" fmla="*/ 1279795 h 3077549"/>
                    <a:gd name="connsiteX5" fmla="*/ 490042 w 2417895"/>
                    <a:gd name="connsiteY5" fmla="*/ 741884 h 3077549"/>
                    <a:gd name="connsiteX6" fmla="*/ 10206 w 2417895"/>
                    <a:gd name="connsiteY6" fmla="*/ 355470 h 3077549"/>
                    <a:gd name="connsiteX7" fmla="*/ 1010946 w 2417895"/>
                    <a:gd name="connsiteY7" fmla="*/ 270 h 3077549"/>
                    <a:gd name="connsiteX8" fmla="*/ 1868196 w 2417895"/>
                    <a:gd name="connsiteY8" fmla="*/ 314595 h 3077549"/>
                    <a:gd name="connsiteX9" fmla="*/ 2344446 w 2417895"/>
                    <a:gd name="connsiteY9" fmla="*/ 1190895 h 3077549"/>
                    <a:gd name="connsiteX10" fmla="*/ 2392071 w 2417895"/>
                    <a:gd name="connsiteY10" fmla="*/ 2171970 h 3077549"/>
                    <a:gd name="connsiteX11" fmla="*/ 2102194 w 2417895"/>
                    <a:gd name="connsiteY11" fmla="*/ 2998105 h 3077549"/>
                    <a:gd name="connsiteX12" fmla="*/ 1267169 w 2417895"/>
                    <a:gd name="connsiteY12" fmla="*/ 2936510 h 3077549"/>
                    <a:gd name="connsiteX0" fmla="*/ 1267169 w 2417895"/>
                    <a:gd name="connsiteY0" fmla="*/ 2936510 h 3077547"/>
                    <a:gd name="connsiteX1" fmla="*/ 1408083 w 2417895"/>
                    <a:gd name="connsiteY1" fmla="*/ 1970585 h 3077547"/>
                    <a:gd name="connsiteX2" fmla="*/ 1351037 w 2417895"/>
                    <a:gd name="connsiteY2" fmla="*/ 1430324 h 3077547"/>
                    <a:gd name="connsiteX3" fmla="*/ 955066 w 2417895"/>
                    <a:gd name="connsiteY3" fmla="*/ 1028970 h 3077547"/>
                    <a:gd name="connsiteX4" fmla="*/ 448971 w 2417895"/>
                    <a:gd name="connsiteY4" fmla="*/ 1279795 h 3077547"/>
                    <a:gd name="connsiteX5" fmla="*/ 490042 w 2417895"/>
                    <a:gd name="connsiteY5" fmla="*/ 741884 h 3077547"/>
                    <a:gd name="connsiteX6" fmla="*/ 10206 w 2417895"/>
                    <a:gd name="connsiteY6" fmla="*/ 355470 h 3077547"/>
                    <a:gd name="connsiteX7" fmla="*/ 1010946 w 2417895"/>
                    <a:gd name="connsiteY7" fmla="*/ 270 h 3077547"/>
                    <a:gd name="connsiteX8" fmla="*/ 1868196 w 2417895"/>
                    <a:gd name="connsiteY8" fmla="*/ 314595 h 3077547"/>
                    <a:gd name="connsiteX9" fmla="*/ 2344446 w 2417895"/>
                    <a:gd name="connsiteY9" fmla="*/ 1190895 h 3077547"/>
                    <a:gd name="connsiteX10" fmla="*/ 2392071 w 2417895"/>
                    <a:gd name="connsiteY10" fmla="*/ 2171970 h 3077547"/>
                    <a:gd name="connsiteX11" fmla="*/ 2102194 w 2417895"/>
                    <a:gd name="connsiteY11" fmla="*/ 2998105 h 3077547"/>
                    <a:gd name="connsiteX12" fmla="*/ 1267169 w 2417895"/>
                    <a:gd name="connsiteY12" fmla="*/ 2936510 h 3077547"/>
                    <a:gd name="connsiteX0" fmla="*/ 1267169 w 2417895"/>
                    <a:gd name="connsiteY0" fmla="*/ 2936510 h 3077549"/>
                    <a:gd name="connsiteX1" fmla="*/ 1408083 w 2417895"/>
                    <a:gd name="connsiteY1" fmla="*/ 1970585 h 3077549"/>
                    <a:gd name="connsiteX2" fmla="*/ 1351037 w 2417895"/>
                    <a:gd name="connsiteY2" fmla="*/ 1430324 h 3077549"/>
                    <a:gd name="connsiteX3" fmla="*/ 866074 w 2417895"/>
                    <a:gd name="connsiteY3" fmla="*/ 1156656 h 3077549"/>
                    <a:gd name="connsiteX4" fmla="*/ 448971 w 2417895"/>
                    <a:gd name="connsiteY4" fmla="*/ 1279795 h 3077549"/>
                    <a:gd name="connsiteX5" fmla="*/ 490042 w 2417895"/>
                    <a:gd name="connsiteY5" fmla="*/ 741884 h 3077549"/>
                    <a:gd name="connsiteX6" fmla="*/ 10206 w 2417895"/>
                    <a:gd name="connsiteY6" fmla="*/ 355470 h 3077549"/>
                    <a:gd name="connsiteX7" fmla="*/ 1010946 w 2417895"/>
                    <a:gd name="connsiteY7" fmla="*/ 270 h 3077549"/>
                    <a:gd name="connsiteX8" fmla="*/ 1868196 w 2417895"/>
                    <a:gd name="connsiteY8" fmla="*/ 314595 h 3077549"/>
                    <a:gd name="connsiteX9" fmla="*/ 2344446 w 2417895"/>
                    <a:gd name="connsiteY9" fmla="*/ 1190895 h 3077549"/>
                    <a:gd name="connsiteX10" fmla="*/ 2392071 w 2417895"/>
                    <a:gd name="connsiteY10" fmla="*/ 2171970 h 3077549"/>
                    <a:gd name="connsiteX11" fmla="*/ 2102194 w 2417895"/>
                    <a:gd name="connsiteY11" fmla="*/ 2998105 h 3077549"/>
                    <a:gd name="connsiteX12" fmla="*/ 1267169 w 2417895"/>
                    <a:gd name="connsiteY12" fmla="*/ 2936510 h 3077549"/>
                    <a:gd name="connsiteX0" fmla="*/ 846097 w 1996823"/>
                    <a:gd name="connsiteY0" fmla="*/ 2948370 h 3089408"/>
                    <a:gd name="connsiteX1" fmla="*/ 987011 w 1996823"/>
                    <a:gd name="connsiteY1" fmla="*/ 1982445 h 3089408"/>
                    <a:gd name="connsiteX2" fmla="*/ 929965 w 1996823"/>
                    <a:gd name="connsiteY2" fmla="*/ 1442184 h 3089408"/>
                    <a:gd name="connsiteX3" fmla="*/ 445002 w 1996823"/>
                    <a:gd name="connsiteY3" fmla="*/ 1168516 h 3089408"/>
                    <a:gd name="connsiteX4" fmla="*/ 27899 w 1996823"/>
                    <a:gd name="connsiteY4" fmla="*/ 1291655 h 3089408"/>
                    <a:gd name="connsiteX5" fmla="*/ 68970 w 1996823"/>
                    <a:gd name="connsiteY5" fmla="*/ 753744 h 3089408"/>
                    <a:gd name="connsiteX6" fmla="*/ 315251 w 1996823"/>
                    <a:gd name="connsiteY6" fmla="*/ 132875 h 3089408"/>
                    <a:gd name="connsiteX7" fmla="*/ 589874 w 1996823"/>
                    <a:gd name="connsiteY7" fmla="*/ 12130 h 3089408"/>
                    <a:gd name="connsiteX8" fmla="*/ 1447124 w 1996823"/>
                    <a:gd name="connsiteY8" fmla="*/ 326455 h 3089408"/>
                    <a:gd name="connsiteX9" fmla="*/ 1923374 w 1996823"/>
                    <a:gd name="connsiteY9" fmla="*/ 1202755 h 3089408"/>
                    <a:gd name="connsiteX10" fmla="*/ 1970999 w 1996823"/>
                    <a:gd name="connsiteY10" fmla="*/ 2183830 h 3089408"/>
                    <a:gd name="connsiteX11" fmla="*/ 1681122 w 1996823"/>
                    <a:gd name="connsiteY11" fmla="*/ 3009965 h 3089408"/>
                    <a:gd name="connsiteX12" fmla="*/ 846097 w 1996823"/>
                    <a:gd name="connsiteY12" fmla="*/ 2948370 h 3089408"/>
                    <a:gd name="connsiteX0" fmla="*/ 818650 w 1969376"/>
                    <a:gd name="connsiteY0" fmla="*/ 2944420 h 3085458"/>
                    <a:gd name="connsiteX1" fmla="*/ 959564 w 1969376"/>
                    <a:gd name="connsiteY1" fmla="*/ 1978495 h 3085458"/>
                    <a:gd name="connsiteX2" fmla="*/ 902518 w 1969376"/>
                    <a:gd name="connsiteY2" fmla="*/ 1438234 h 3085458"/>
                    <a:gd name="connsiteX3" fmla="*/ 417555 w 1969376"/>
                    <a:gd name="connsiteY3" fmla="*/ 1164566 h 3085458"/>
                    <a:gd name="connsiteX4" fmla="*/ 452 w 1969376"/>
                    <a:gd name="connsiteY4" fmla="*/ 1287705 h 3085458"/>
                    <a:gd name="connsiteX5" fmla="*/ 496806 w 1969376"/>
                    <a:gd name="connsiteY5" fmla="*/ 518712 h 3085458"/>
                    <a:gd name="connsiteX6" fmla="*/ 287804 w 1969376"/>
                    <a:gd name="connsiteY6" fmla="*/ 128925 h 3085458"/>
                    <a:gd name="connsiteX7" fmla="*/ 562427 w 1969376"/>
                    <a:gd name="connsiteY7" fmla="*/ 8180 h 3085458"/>
                    <a:gd name="connsiteX8" fmla="*/ 1419677 w 1969376"/>
                    <a:gd name="connsiteY8" fmla="*/ 322505 h 3085458"/>
                    <a:gd name="connsiteX9" fmla="*/ 1895927 w 1969376"/>
                    <a:gd name="connsiteY9" fmla="*/ 1198805 h 3085458"/>
                    <a:gd name="connsiteX10" fmla="*/ 1943552 w 1969376"/>
                    <a:gd name="connsiteY10" fmla="*/ 2179880 h 3085458"/>
                    <a:gd name="connsiteX11" fmla="*/ 1653675 w 1969376"/>
                    <a:gd name="connsiteY11" fmla="*/ 3006015 h 3085458"/>
                    <a:gd name="connsiteX12" fmla="*/ 818650 w 1969376"/>
                    <a:gd name="connsiteY12" fmla="*/ 2944420 h 3085458"/>
                    <a:gd name="connsiteX0" fmla="*/ 670387 w 1821113"/>
                    <a:gd name="connsiteY0" fmla="*/ 2944420 h 3085458"/>
                    <a:gd name="connsiteX1" fmla="*/ 811301 w 1821113"/>
                    <a:gd name="connsiteY1" fmla="*/ 1978495 h 3085458"/>
                    <a:gd name="connsiteX2" fmla="*/ 754255 w 1821113"/>
                    <a:gd name="connsiteY2" fmla="*/ 1438234 h 3085458"/>
                    <a:gd name="connsiteX3" fmla="*/ 269292 w 1821113"/>
                    <a:gd name="connsiteY3" fmla="*/ 1164566 h 3085458"/>
                    <a:gd name="connsiteX4" fmla="*/ 785 w 1821113"/>
                    <a:gd name="connsiteY4" fmla="*/ 858146 h 3085458"/>
                    <a:gd name="connsiteX5" fmla="*/ 348543 w 1821113"/>
                    <a:gd name="connsiteY5" fmla="*/ 518712 h 3085458"/>
                    <a:gd name="connsiteX6" fmla="*/ 139541 w 1821113"/>
                    <a:gd name="connsiteY6" fmla="*/ 128925 h 3085458"/>
                    <a:gd name="connsiteX7" fmla="*/ 414164 w 1821113"/>
                    <a:gd name="connsiteY7" fmla="*/ 8180 h 3085458"/>
                    <a:gd name="connsiteX8" fmla="*/ 1271414 w 1821113"/>
                    <a:gd name="connsiteY8" fmla="*/ 322505 h 3085458"/>
                    <a:gd name="connsiteX9" fmla="*/ 1747664 w 1821113"/>
                    <a:gd name="connsiteY9" fmla="*/ 1198805 h 3085458"/>
                    <a:gd name="connsiteX10" fmla="*/ 1795289 w 1821113"/>
                    <a:gd name="connsiteY10" fmla="*/ 2179880 h 3085458"/>
                    <a:gd name="connsiteX11" fmla="*/ 1505412 w 1821113"/>
                    <a:gd name="connsiteY11" fmla="*/ 3006015 h 3085458"/>
                    <a:gd name="connsiteX12" fmla="*/ 670387 w 1821113"/>
                    <a:gd name="connsiteY12" fmla="*/ 2944420 h 3085458"/>
                    <a:gd name="connsiteX0" fmla="*/ 669751 w 1820477"/>
                    <a:gd name="connsiteY0" fmla="*/ 2944420 h 3085458"/>
                    <a:gd name="connsiteX1" fmla="*/ 810665 w 1820477"/>
                    <a:gd name="connsiteY1" fmla="*/ 1978495 h 3085458"/>
                    <a:gd name="connsiteX2" fmla="*/ 753619 w 1820477"/>
                    <a:gd name="connsiteY2" fmla="*/ 1438234 h 3085458"/>
                    <a:gd name="connsiteX3" fmla="*/ 310653 w 1820477"/>
                    <a:gd name="connsiteY3" fmla="*/ 1077922 h 3085458"/>
                    <a:gd name="connsiteX4" fmla="*/ 149 w 1820477"/>
                    <a:gd name="connsiteY4" fmla="*/ 858146 h 3085458"/>
                    <a:gd name="connsiteX5" fmla="*/ 347907 w 1820477"/>
                    <a:gd name="connsiteY5" fmla="*/ 518712 h 3085458"/>
                    <a:gd name="connsiteX6" fmla="*/ 138905 w 1820477"/>
                    <a:gd name="connsiteY6" fmla="*/ 128925 h 3085458"/>
                    <a:gd name="connsiteX7" fmla="*/ 413528 w 1820477"/>
                    <a:gd name="connsiteY7" fmla="*/ 8180 h 3085458"/>
                    <a:gd name="connsiteX8" fmla="*/ 1270778 w 1820477"/>
                    <a:gd name="connsiteY8" fmla="*/ 322505 h 3085458"/>
                    <a:gd name="connsiteX9" fmla="*/ 1747028 w 1820477"/>
                    <a:gd name="connsiteY9" fmla="*/ 1198805 h 3085458"/>
                    <a:gd name="connsiteX10" fmla="*/ 1794653 w 1820477"/>
                    <a:gd name="connsiteY10" fmla="*/ 2179880 h 3085458"/>
                    <a:gd name="connsiteX11" fmla="*/ 1504776 w 1820477"/>
                    <a:gd name="connsiteY11" fmla="*/ 3006015 h 3085458"/>
                    <a:gd name="connsiteX12" fmla="*/ 669751 w 1820477"/>
                    <a:gd name="connsiteY12" fmla="*/ 2944420 h 3085458"/>
                    <a:gd name="connsiteX0" fmla="*/ 669741 w 1820467"/>
                    <a:gd name="connsiteY0" fmla="*/ 2944420 h 3085458"/>
                    <a:gd name="connsiteX1" fmla="*/ 810655 w 1820467"/>
                    <a:gd name="connsiteY1" fmla="*/ 1978495 h 3085458"/>
                    <a:gd name="connsiteX2" fmla="*/ 753609 w 1820467"/>
                    <a:gd name="connsiteY2" fmla="*/ 1438234 h 3085458"/>
                    <a:gd name="connsiteX3" fmla="*/ 395236 w 1820467"/>
                    <a:gd name="connsiteY3" fmla="*/ 1004043 h 3085458"/>
                    <a:gd name="connsiteX4" fmla="*/ 139 w 1820467"/>
                    <a:gd name="connsiteY4" fmla="*/ 858146 h 3085458"/>
                    <a:gd name="connsiteX5" fmla="*/ 347897 w 1820467"/>
                    <a:gd name="connsiteY5" fmla="*/ 518712 h 3085458"/>
                    <a:gd name="connsiteX6" fmla="*/ 138895 w 1820467"/>
                    <a:gd name="connsiteY6" fmla="*/ 128925 h 3085458"/>
                    <a:gd name="connsiteX7" fmla="*/ 413518 w 1820467"/>
                    <a:gd name="connsiteY7" fmla="*/ 8180 h 3085458"/>
                    <a:gd name="connsiteX8" fmla="*/ 1270768 w 1820467"/>
                    <a:gd name="connsiteY8" fmla="*/ 322505 h 3085458"/>
                    <a:gd name="connsiteX9" fmla="*/ 1747018 w 1820467"/>
                    <a:gd name="connsiteY9" fmla="*/ 1198805 h 3085458"/>
                    <a:gd name="connsiteX10" fmla="*/ 1794643 w 1820467"/>
                    <a:gd name="connsiteY10" fmla="*/ 2179880 h 3085458"/>
                    <a:gd name="connsiteX11" fmla="*/ 1504766 w 1820467"/>
                    <a:gd name="connsiteY11" fmla="*/ 3006015 h 3085458"/>
                    <a:gd name="connsiteX12" fmla="*/ 669741 w 1820467"/>
                    <a:gd name="connsiteY12" fmla="*/ 2944420 h 3085458"/>
                    <a:gd name="connsiteX0" fmla="*/ 669741 w 1820467"/>
                    <a:gd name="connsiteY0" fmla="*/ 2944420 h 3085458"/>
                    <a:gd name="connsiteX1" fmla="*/ 810655 w 1820467"/>
                    <a:gd name="connsiteY1" fmla="*/ 1978495 h 3085458"/>
                    <a:gd name="connsiteX2" fmla="*/ 725411 w 1820467"/>
                    <a:gd name="connsiteY2" fmla="*/ 1462859 h 3085458"/>
                    <a:gd name="connsiteX3" fmla="*/ 395236 w 1820467"/>
                    <a:gd name="connsiteY3" fmla="*/ 1004043 h 3085458"/>
                    <a:gd name="connsiteX4" fmla="*/ 139 w 1820467"/>
                    <a:gd name="connsiteY4" fmla="*/ 858146 h 3085458"/>
                    <a:gd name="connsiteX5" fmla="*/ 347897 w 1820467"/>
                    <a:gd name="connsiteY5" fmla="*/ 518712 h 3085458"/>
                    <a:gd name="connsiteX6" fmla="*/ 138895 w 1820467"/>
                    <a:gd name="connsiteY6" fmla="*/ 128925 h 3085458"/>
                    <a:gd name="connsiteX7" fmla="*/ 413518 w 1820467"/>
                    <a:gd name="connsiteY7" fmla="*/ 8180 h 3085458"/>
                    <a:gd name="connsiteX8" fmla="*/ 1270768 w 1820467"/>
                    <a:gd name="connsiteY8" fmla="*/ 322505 h 3085458"/>
                    <a:gd name="connsiteX9" fmla="*/ 1747018 w 1820467"/>
                    <a:gd name="connsiteY9" fmla="*/ 1198805 h 3085458"/>
                    <a:gd name="connsiteX10" fmla="*/ 1794643 w 1820467"/>
                    <a:gd name="connsiteY10" fmla="*/ 2179880 h 3085458"/>
                    <a:gd name="connsiteX11" fmla="*/ 1504766 w 1820467"/>
                    <a:gd name="connsiteY11" fmla="*/ 3006015 h 3085458"/>
                    <a:gd name="connsiteX12" fmla="*/ 669741 w 1820467"/>
                    <a:gd name="connsiteY12" fmla="*/ 2944420 h 3085458"/>
                    <a:gd name="connsiteX0" fmla="*/ 669741 w 1827368"/>
                    <a:gd name="connsiteY0" fmla="*/ 2938941 h 3079979"/>
                    <a:gd name="connsiteX1" fmla="*/ 810655 w 1827368"/>
                    <a:gd name="connsiteY1" fmla="*/ 1973016 h 3079979"/>
                    <a:gd name="connsiteX2" fmla="*/ 725411 w 1827368"/>
                    <a:gd name="connsiteY2" fmla="*/ 1457380 h 3079979"/>
                    <a:gd name="connsiteX3" fmla="*/ 395236 w 1827368"/>
                    <a:gd name="connsiteY3" fmla="*/ 998564 h 3079979"/>
                    <a:gd name="connsiteX4" fmla="*/ 139 w 1827368"/>
                    <a:gd name="connsiteY4" fmla="*/ 852667 h 3079979"/>
                    <a:gd name="connsiteX5" fmla="*/ 347897 w 1827368"/>
                    <a:gd name="connsiteY5" fmla="*/ 513233 h 3079979"/>
                    <a:gd name="connsiteX6" fmla="*/ 138895 w 1827368"/>
                    <a:gd name="connsiteY6" fmla="*/ 123446 h 3079979"/>
                    <a:gd name="connsiteX7" fmla="*/ 413518 w 1827368"/>
                    <a:gd name="connsiteY7" fmla="*/ 2701 h 3079979"/>
                    <a:gd name="connsiteX8" fmla="*/ 1139455 w 1827368"/>
                    <a:gd name="connsiteY8" fmla="*/ 215201 h 3079979"/>
                    <a:gd name="connsiteX9" fmla="*/ 1747018 w 1827368"/>
                    <a:gd name="connsiteY9" fmla="*/ 1193326 h 3079979"/>
                    <a:gd name="connsiteX10" fmla="*/ 1794643 w 1827368"/>
                    <a:gd name="connsiteY10" fmla="*/ 2174401 h 3079979"/>
                    <a:gd name="connsiteX11" fmla="*/ 1504766 w 1827368"/>
                    <a:gd name="connsiteY11" fmla="*/ 3000536 h 3079979"/>
                    <a:gd name="connsiteX12" fmla="*/ 669741 w 1827368"/>
                    <a:gd name="connsiteY12" fmla="*/ 2938941 h 3079979"/>
                    <a:gd name="connsiteX0" fmla="*/ 669741 w 1827368"/>
                    <a:gd name="connsiteY0" fmla="*/ 2902808 h 3043846"/>
                    <a:gd name="connsiteX1" fmla="*/ 810655 w 1827368"/>
                    <a:gd name="connsiteY1" fmla="*/ 1936883 h 3043846"/>
                    <a:gd name="connsiteX2" fmla="*/ 725411 w 1827368"/>
                    <a:gd name="connsiteY2" fmla="*/ 1421247 h 3043846"/>
                    <a:gd name="connsiteX3" fmla="*/ 395236 w 1827368"/>
                    <a:gd name="connsiteY3" fmla="*/ 962431 h 3043846"/>
                    <a:gd name="connsiteX4" fmla="*/ 139 w 1827368"/>
                    <a:gd name="connsiteY4" fmla="*/ 816534 h 3043846"/>
                    <a:gd name="connsiteX5" fmla="*/ 347897 w 1827368"/>
                    <a:gd name="connsiteY5" fmla="*/ 477100 h 3043846"/>
                    <a:gd name="connsiteX6" fmla="*/ 138895 w 1827368"/>
                    <a:gd name="connsiteY6" fmla="*/ 87313 h 3043846"/>
                    <a:gd name="connsiteX7" fmla="*/ 541303 w 1827368"/>
                    <a:gd name="connsiteY7" fmla="*/ 4859 h 3043846"/>
                    <a:gd name="connsiteX8" fmla="*/ 1139455 w 1827368"/>
                    <a:gd name="connsiteY8" fmla="*/ 179068 h 3043846"/>
                    <a:gd name="connsiteX9" fmla="*/ 1747018 w 1827368"/>
                    <a:gd name="connsiteY9" fmla="*/ 1157193 h 3043846"/>
                    <a:gd name="connsiteX10" fmla="*/ 1794643 w 1827368"/>
                    <a:gd name="connsiteY10" fmla="*/ 2138268 h 3043846"/>
                    <a:gd name="connsiteX11" fmla="*/ 1504766 w 1827368"/>
                    <a:gd name="connsiteY11" fmla="*/ 2964403 h 3043846"/>
                    <a:gd name="connsiteX12" fmla="*/ 669741 w 1827368"/>
                    <a:gd name="connsiteY12" fmla="*/ 2902808 h 3043846"/>
                    <a:gd name="connsiteX0" fmla="*/ 533860 w 1691487"/>
                    <a:gd name="connsiteY0" fmla="*/ 2902808 h 3043846"/>
                    <a:gd name="connsiteX1" fmla="*/ 674774 w 1691487"/>
                    <a:gd name="connsiteY1" fmla="*/ 1936883 h 3043846"/>
                    <a:gd name="connsiteX2" fmla="*/ 589530 w 1691487"/>
                    <a:gd name="connsiteY2" fmla="*/ 1421247 h 3043846"/>
                    <a:gd name="connsiteX3" fmla="*/ 259355 w 1691487"/>
                    <a:gd name="connsiteY3" fmla="*/ 962431 h 3043846"/>
                    <a:gd name="connsiteX4" fmla="*/ 29042 w 1691487"/>
                    <a:gd name="connsiteY4" fmla="*/ 722582 h 3043846"/>
                    <a:gd name="connsiteX5" fmla="*/ 212016 w 1691487"/>
                    <a:gd name="connsiteY5" fmla="*/ 477100 h 3043846"/>
                    <a:gd name="connsiteX6" fmla="*/ 3014 w 1691487"/>
                    <a:gd name="connsiteY6" fmla="*/ 87313 h 3043846"/>
                    <a:gd name="connsiteX7" fmla="*/ 405422 w 1691487"/>
                    <a:gd name="connsiteY7" fmla="*/ 4859 h 3043846"/>
                    <a:gd name="connsiteX8" fmla="*/ 1003574 w 1691487"/>
                    <a:gd name="connsiteY8" fmla="*/ 179068 h 3043846"/>
                    <a:gd name="connsiteX9" fmla="*/ 1611137 w 1691487"/>
                    <a:gd name="connsiteY9" fmla="*/ 1157193 h 3043846"/>
                    <a:gd name="connsiteX10" fmla="*/ 1658762 w 1691487"/>
                    <a:gd name="connsiteY10" fmla="*/ 2138268 h 3043846"/>
                    <a:gd name="connsiteX11" fmla="*/ 1368885 w 1691487"/>
                    <a:gd name="connsiteY11" fmla="*/ 2964403 h 3043846"/>
                    <a:gd name="connsiteX12" fmla="*/ 533860 w 1691487"/>
                    <a:gd name="connsiteY12" fmla="*/ 2902808 h 3043846"/>
                    <a:gd name="connsiteX0" fmla="*/ 536222 w 1693849"/>
                    <a:gd name="connsiteY0" fmla="*/ 2965636 h 3106674"/>
                    <a:gd name="connsiteX1" fmla="*/ 677136 w 1693849"/>
                    <a:gd name="connsiteY1" fmla="*/ 1999711 h 3106674"/>
                    <a:gd name="connsiteX2" fmla="*/ 591892 w 1693849"/>
                    <a:gd name="connsiteY2" fmla="*/ 1484075 h 3106674"/>
                    <a:gd name="connsiteX3" fmla="*/ 261717 w 1693849"/>
                    <a:gd name="connsiteY3" fmla="*/ 1025259 h 3106674"/>
                    <a:gd name="connsiteX4" fmla="*/ 31404 w 1693849"/>
                    <a:gd name="connsiteY4" fmla="*/ 785410 h 3106674"/>
                    <a:gd name="connsiteX5" fmla="*/ 214378 w 1693849"/>
                    <a:gd name="connsiteY5" fmla="*/ 539928 h 3106674"/>
                    <a:gd name="connsiteX6" fmla="*/ 5376 w 1693849"/>
                    <a:gd name="connsiteY6" fmla="*/ 150141 h 3106674"/>
                    <a:gd name="connsiteX7" fmla="*/ 482976 w 1693849"/>
                    <a:gd name="connsiteY7" fmla="*/ 2017 h 3106674"/>
                    <a:gd name="connsiteX8" fmla="*/ 1005936 w 1693849"/>
                    <a:gd name="connsiteY8" fmla="*/ 241896 h 3106674"/>
                    <a:gd name="connsiteX9" fmla="*/ 1613499 w 1693849"/>
                    <a:gd name="connsiteY9" fmla="*/ 1220021 h 3106674"/>
                    <a:gd name="connsiteX10" fmla="*/ 1661124 w 1693849"/>
                    <a:gd name="connsiteY10" fmla="*/ 2201096 h 3106674"/>
                    <a:gd name="connsiteX11" fmla="*/ 1371247 w 1693849"/>
                    <a:gd name="connsiteY11" fmla="*/ 3027231 h 3106674"/>
                    <a:gd name="connsiteX12" fmla="*/ 536222 w 1693849"/>
                    <a:gd name="connsiteY12" fmla="*/ 2965636 h 3106674"/>
                    <a:gd name="connsiteX0" fmla="*/ 505084 w 1662711"/>
                    <a:gd name="connsiteY0" fmla="*/ 2963713 h 3104751"/>
                    <a:gd name="connsiteX1" fmla="*/ 645998 w 1662711"/>
                    <a:gd name="connsiteY1" fmla="*/ 1997788 h 3104751"/>
                    <a:gd name="connsiteX2" fmla="*/ 560754 w 1662711"/>
                    <a:gd name="connsiteY2" fmla="*/ 1482152 h 3104751"/>
                    <a:gd name="connsiteX3" fmla="*/ 230579 w 1662711"/>
                    <a:gd name="connsiteY3" fmla="*/ 1023336 h 3104751"/>
                    <a:gd name="connsiteX4" fmla="*/ 266 w 1662711"/>
                    <a:gd name="connsiteY4" fmla="*/ 783487 h 3104751"/>
                    <a:gd name="connsiteX5" fmla="*/ 183240 w 1662711"/>
                    <a:gd name="connsiteY5" fmla="*/ 538005 h 3104751"/>
                    <a:gd name="connsiteX6" fmla="*/ 125818 w 1662711"/>
                    <a:gd name="connsiteY6" fmla="*/ 215689 h 3104751"/>
                    <a:gd name="connsiteX7" fmla="*/ 451838 w 1662711"/>
                    <a:gd name="connsiteY7" fmla="*/ 94 h 3104751"/>
                    <a:gd name="connsiteX8" fmla="*/ 974798 w 1662711"/>
                    <a:gd name="connsiteY8" fmla="*/ 239973 h 3104751"/>
                    <a:gd name="connsiteX9" fmla="*/ 1582361 w 1662711"/>
                    <a:gd name="connsiteY9" fmla="*/ 1218098 h 3104751"/>
                    <a:gd name="connsiteX10" fmla="*/ 1629986 w 1662711"/>
                    <a:gd name="connsiteY10" fmla="*/ 2199173 h 3104751"/>
                    <a:gd name="connsiteX11" fmla="*/ 1340109 w 1662711"/>
                    <a:gd name="connsiteY11" fmla="*/ 3025308 h 3104751"/>
                    <a:gd name="connsiteX12" fmla="*/ 505084 w 1662711"/>
                    <a:gd name="connsiteY12" fmla="*/ 2963713 h 3104751"/>
                    <a:gd name="connsiteX0" fmla="*/ 505084 w 1662711"/>
                    <a:gd name="connsiteY0" fmla="*/ 2963711 h 3249119"/>
                    <a:gd name="connsiteX1" fmla="*/ 645998 w 1662711"/>
                    <a:gd name="connsiteY1" fmla="*/ 1997786 h 3249119"/>
                    <a:gd name="connsiteX2" fmla="*/ 560754 w 1662711"/>
                    <a:gd name="connsiteY2" fmla="*/ 1482150 h 3249119"/>
                    <a:gd name="connsiteX3" fmla="*/ 230579 w 1662711"/>
                    <a:gd name="connsiteY3" fmla="*/ 1023334 h 3249119"/>
                    <a:gd name="connsiteX4" fmla="*/ 266 w 1662711"/>
                    <a:gd name="connsiteY4" fmla="*/ 783485 h 3249119"/>
                    <a:gd name="connsiteX5" fmla="*/ 183240 w 1662711"/>
                    <a:gd name="connsiteY5" fmla="*/ 538003 h 3249119"/>
                    <a:gd name="connsiteX6" fmla="*/ 125818 w 1662711"/>
                    <a:gd name="connsiteY6" fmla="*/ 215687 h 3249119"/>
                    <a:gd name="connsiteX7" fmla="*/ 451838 w 1662711"/>
                    <a:gd name="connsiteY7" fmla="*/ 92 h 3249119"/>
                    <a:gd name="connsiteX8" fmla="*/ 974798 w 1662711"/>
                    <a:gd name="connsiteY8" fmla="*/ 239971 h 3249119"/>
                    <a:gd name="connsiteX9" fmla="*/ 1582361 w 1662711"/>
                    <a:gd name="connsiteY9" fmla="*/ 1218096 h 3249119"/>
                    <a:gd name="connsiteX10" fmla="*/ 1629986 w 1662711"/>
                    <a:gd name="connsiteY10" fmla="*/ 2199171 h 3249119"/>
                    <a:gd name="connsiteX11" fmla="*/ 1167993 w 1662711"/>
                    <a:gd name="connsiteY11" fmla="*/ 3208937 h 3249119"/>
                    <a:gd name="connsiteX12" fmla="*/ 505084 w 1662711"/>
                    <a:gd name="connsiteY12" fmla="*/ 2963711 h 3249119"/>
                    <a:gd name="connsiteX0" fmla="*/ 589402 w 1662711"/>
                    <a:gd name="connsiteY0" fmla="*/ 3106580 h 3282210"/>
                    <a:gd name="connsiteX1" fmla="*/ 645998 w 1662711"/>
                    <a:gd name="connsiteY1" fmla="*/ 1997786 h 3282210"/>
                    <a:gd name="connsiteX2" fmla="*/ 560754 w 1662711"/>
                    <a:gd name="connsiteY2" fmla="*/ 1482150 h 3282210"/>
                    <a:gd name="connsiteX3" fmla="*/ 230579 w 1662711"/>
                    <a:gd name="connsiteY3" fmla="*/ 1023334 h 3282210"/>
                    <a:gd name="connsiteX4" fmla="*/ 266 w 1662711"/>
                    <a:gd name="connsiteY4" fmla="*/ 783485 h 3282210"/>
                    <a:gd name="connsiteX5" fmla="*/ 183240 w 1662711"/>
                    <a:gd name="connsiteY5" fmla="*/ 538003 h 3282210"/>
                    <a:gd name="connsiteX6" fmla="*/ 125818 w 1662711"/>
                    <a:gd name="connsiteY6" fmla="*/ 215687 h 3282210"/>
                    <a:gd name="connsiteX7" fmla="*/ 451838 w 1662711"/>
                    <a:gd name="connsiteY7" fmla="*/ 92 h 3282210"/>
                    <a:gd name="connsiteX8" fmla="*/ 974798 w 1662711"/>
                    <a:gd name="connsiteY8" fmla="*/ 239971 h 3282210"/>
                    <a:gd name="connsiteX9" fmla="*/ 1582361 w 1662711"/>
                    <a:gd name="connsiteY9" fmla="*/ 1218096 h 3282210"/>
                    <a:gd name="connsiteX10" fmla="*/ 1629986 w 1662711"/>
                    <a:gd name="connsiteY10" fmla="*/ 2199171 h 3282210"/>
                    <a:gd name="connsiteX11" fmla="*/ 1167993 w 1662711"/>
                    <a:gd name="connsiteY11" fmla="*/ 3208937 h 3282210"/>
                    <a:gd name="connsiteX12" fmla="*/ 589402 w 1662711"/>
                    <a:gd name="connsiteY12" fmla="*/ 3106580 h 3282210"/>
                    <a:gd name="connsiteX0" fmla="*/ 499215 w 1662711"/>
                    <a:gd name="connsiteY0" fmla="*/ 3035454 h 3261860"/>
                    <a:gd name="connsiteX1" fmla="*/ 645998 w 1662711"/>
                    <a:gd name="connsiteY1" fmla="*/ 1997786 h 3261860"/>
                    <a:gd name="connsiteX2" fmla="*/ 560754 w 1662711"/>
                    <a:gd name="connsiteY2" fmla="*/ 1482150 h 3261860"/>
                    <a:gd name="connsiteX3" fmla="*/ 230579 w 1662711"/>
                    <a:gd name="connsiteY3" fmla="*/ 1023334 h 3261860"/>
                    <a:gd name="connsiteX4" fmla="*/ 266 w 1662711"/>
                    <a:gd name="connsiteY4" fmla="*/ 783485 h 3261860"/>
                    <a:gd name="connsiteX5" fmla="*/ 183240 w 1662711"/>
                    <a:gd name="connsiteY5" fmla="*/ 538003 h 3261860"/>
                    <a:gd name="connsiteX6" fmla="*/ 125818 w 1662711"/>
                    <a:gd name="connsiteY6" fmla="*/ 215687 h 3261860"/>
                    <a:gd name="connsiteX7" fmla="*/ 451838 w 1662711"/>
                    <a:gd name="connsiteY7" fmla="*/ 92 h 3261860"/>
                    <a:gd name="connsiteX8" fmla="*/ 974798 w 1662711"/>
                    <a:gd name="connsiteY8" fmla="*/ 239971 h 3261860"/>
                    <a:gd name="connsiteX9" fmla="*/ 1582361 w 1662711"/>
                    <a:gd name="connsiteY9" fmla="*/ 1218096 h 3261860"/>
                    <a:gd name="connsiteX10" fmla="*/ 1629986 w 1662711"/>
                    <a:gd name="connsiteY10" fmla="*/ 2199171 h 3261860"/>
                    <a:gd name="connsiteX11" fmla="*/ 1167993 w 1662711"/>
                    <a:gd name="connsiteY11" fmla="*/ 3208937 h 3261860"/>
                    <a:gd name="connsiteX12" fmla="*/ 499215 w 1662711"/>
                    <a:gd name="connsiteY12" fmla="*/ 3035454 h 3261860"/>
                    <a:gd name="connsiteX0" fmla="*/ 499215 w 1662711"/>
                    <a:gd name="connsiteY0" fmla="*/ 3035454 h 3348191"/>
                    <a:gd name="connsiteX1" fmla="*/ 645998 w 1662711"/>
                    <a:gd name="connsiteY1" fmla="*/ 1997786 h 3348191"/>
                    <a:gd name="connsiteX2" fmla="*/ 560754 w 1662711"/>
                    <a:gd name="connsiteY2" fmla="*/ 1482150 h 3348191"/>
                    <a:gd name="connsiteX3" fmla="*/ 230579 w 1662711"/>
                    <a:gd name="connsiteY3" fmla="*/ 1023334 h 3348191"/>
                    <a:gd name="connsiteX4" fmla="*/ 266 w 1662711"/>
                    <a:gd name="connsiteY4" fmla="*/ 783485 h 3348191"/>
                    <a:gd name="connsiteX5" fmla="*/ 183240 w 1662711"/>
                    <a:gd name="connsiteY5" fmla="*/ 538003 h 3348191"/>
                    <a:gd name="connsiteX6" fmla="*/ 125818 w 1662711"/>
                    <a:gd name="connsiteY6" fmla="*/ 215687 h 3348191"/>
                    <a:gd name="connsiteX7" fmla="*/ 451838 w 1662711"/>
                    <a:gd name="connsiteY7" fmla="*/ 92 h 3348191"/>
                    <a:gd name="connsiteX8" fmla="*/ 974798 w 1662711"/>
                    <a:gd name="connsiteY8" fmla="*/ 239971 h 3348191"/>
                    <a:gd name="connsiteX9" fmla="*/ 1582361 w 1662711"/>
                    <a:gd name="connsiteY9" fmla="*/ 1218096 h 3348191"/>
                    <a:gd name="connsiteX10" fmla="*/ 1629986 w 1662711"/>
                    <a:gd name="connsiteY10" fmla="*/ 2199171 h 3348191"/>
                    <a:gd name="connsiteX11" fmla="*/ 1185921 w 1662711"/>
                    <a:gd name="connsiteY11" fmla="*/ 3309862 h 3348191"/>
                    <a:gd name="connsiteX12" fmla="*/ 499215 w 1662711"/>
                    <a:gd name="connsiteY12" fmla="*/ 3035454 h 3348191"/>
                    <a:gd name="connsiteX0" fmla="*/ 499215 w 1662711"/>
                    <a:gd name="connsiteY0" fmla="*/ 3035454 h 3401977"/>
                    <a:gd name="connsiteX1" fmla="*/ 645998 w 1662711"/>
                    <a:gd name="connsiteY1" fmla="*/ 1997786 h 3401977"/>
                    <a:gd name="connsiteX2" fmla="*/ 560754 w 1662711"/>
                    <a:gd name="connsiteY2" fmla="*/ 1482150 h 3401977"/>
                    <a:gd name="connsiteX3" fmla="*/ 230579 w 1662711"/>
                    <a:gd name="connsiteY3" fmla="*/ 1023334 h 3401977"/>
                    <a:gd name="connsiteX4" fmla="*/ 266 w 1662711"/>
                    <a:gd name="connsiteY4" fmla="*/ 783485 h 3401977"/>
                    <a:gd name="connsiteX5" fmla="*/ 183240 w 1662711"/>
                    <a:gd name="connsiteY5" fmla="*/ 538003 h 3401977"/>
                    <a:gd name="connsiteX6" fmla="*/ 125818 w 1662711"/>
                    <a:gd name="connsiteY6" fmla="*/ 215687 h 3401977"/>
                    <a:gd name="connsiteX7" fmla="*/ 451838 w 1662711"/>
                    <a:gd name="connsiteY7" fmla="*/ 92 h 3401977"/>
                    <a:gd name="connsiteX8" fmla="*/ 974798 w 1662711"/>
                    <a:gd name="connsiteY8" fmla="*/ 239971 h 3401977"/>
                    <a:gd name="connsiteX9" fmla="*/ 1582361 w 1662711"/>
                    <a:gd name="connsiteY9" fmla="*/ 1218096 h 3401977"/>
                    <a:gd name="connsiteX10" fmla="*/ 1629986 w 1662711"/>
                    <a:gd name="connsiteY10" fmla="*/ 2199171 h 3401977"/>
                    <a:gd name="connsiteX11" fmla="*/ 1185921 w 1662711"/>
                    <a:gd name="connsiteY11" fmla="*/ 3309862 h 3401977"/>
                    <a:gd name="connsiteX12" fmla="*/ 802799 w 1662711"/>
                    <a:gd name="connsiteY12" fmla="*/ 3306533 h 3401977"/>
                    <a:gd name="connsiteX13" fmla="*/ 499215 w 1662711"/>
                    <a:gd name="connsiteY13" fmla="*/ 3035454 h 3401977"/>
                    <a:gd name="connsiteX0" fmla="*/ 499215 w 1662711"/>
                    <a:gd name="connsiteY0" fmla="*/ 3035454 h 3330269"/>
                    <a:gd name="connsiteX1" fmla="*/ 645998 w 1662711"/>
                    <a:gd name="connsiteY1" fmla="*/ 1997786 h 3330269"/>
                    <a:gd name="connsiteX2" fmla="*/ 560754 w 1662711"/>
                    <a:gd name="connsiteY2" fmla="*/ 1482150 h 3330269"/>
                    <a:gd name="connsiteX3" fmla="*/ 230579 w 1662711"/>
                    <a:gd name="connsiteY3" fmla="*/ 1023334 h 3330269"/>
                    <a:gd name="connsiteX4" fmla="*/ 266 w 1662711"/>
                    <a:gd name="connsiteY4" fmla="*/ 783485 h 3330269"/>
                    <a:gd name="connsiteX5" fmla="*/ 183240 w 1662711"/>
                    <a:gd name="connsiteY5" fmla="*/ 538003 h 3330269"/>
                    <a:gd name="connsiteX6" fmla="*/ 125818 w 1662711"/>
                    <a:gd name="connsiteY6" fmla="*/ 215687 h 3330269"/>
                    <a:gd name="connsiteX7" fmla="*/ 451838 w 1662711"/>
                    <a:gd name="connsiteY7" fmla="*/ 92 h 3330269"/>
                    <a:gd name="connsiteX8" fmla="*/ 974798 w 1662711"/>
                    <a:gd name="connsiteY8" fmla="*/ 239971 h 3330269"/>
                    <a:gd name="connsiteX9" fmla="*/ 1582361 w 1662711"/>
                    <a:gd name="connsiteY9" fmla="*/ 1218096 h 3330269"/>
                    <a:gd name="connsiteX10" fmla="*/ 1629986 w 1662711"/>
                    <a:gd name="connsiteY10" fmla="*/ 2199171 h 3330269"/>
                    <a:gd name="connsiteX11" fmla="*/ 1241718 w 1662711"/>
                    <a:gd name="connsiteY11" fmla="*/ 3161204 h 3330269"/>
                    <a:gd name="connsiteX12" fmla="*/ 802799 w 1662711"/>
                    <a:gd name="connsiteY12" fmla="*/ 3306533 h 3330269"/>
                    <a:gd name="connsiteX13" fmla="*/ 499215 w 1662711"/>
                    <a:gd name="connsiteY13" fmla="*/ 3035454 h 3330269"/>
                    <a:gd name="connsiteX0" fmla="*/ 499215 w 1662711"/>
                    <a:gd name="connsiteY0" fmla="*/ 3035454 h 3380907"/>
                    <a:gd name="connsiteX1" fmla="*/ 645998 w 1662711"/>
                    <a:gd name="connsiteY1" fmla="*/ 1997786 h 3380907"/>
                    <a:gd name="connsiteX2" fmla="*/ 560754 w 1662711"/>
                    <a:gd name="connsiteY2" fmla="*/ 1482150 h 3380907"/>
                    <a:gd name="connsiteX3" fmla="*/ 230579 w 1662711"/>
                    <a:gd name="connsiteY3" fmla="*/ 1023334 h 3380907"/>
                    <a:gd name="connsiteX4" fmla="*/ 266 w 1662711"/>
                    <a:gd name="connsiteY4" fmla="*/ 783485 h 3380907"/>
                    <a:gd name="connsiteX5" fmla="*/ 183240 w 1662711"/>
                    <a:gd name="connsiteY5" fmla="*/ 538003 h 3380907"/>
                    <a:gd name="connsiteX6" fmla="*/ 125818 w 1662711"/>
                    <a:gd name="connsiteY6" fmla="*/ 215687 h 3380907"/>
                    <a:gd name="connsiteX7" fmla="*/ 451838 w 1662711"/>
                    <a:gd name="connsiteY7" fmla="*/ 92 h 3380907"/>
                    <a:gd name="connsiteX8" fmla="*/ 974798 w 1662711"/>
                    <a:gd name="connsiteY8" fmla="*/ 239971 h 3380907"/>
                    <a:gd name="connsiteX9" fmla="*/ 1582361 w 1662711"/>
                    <a:gd name="connsiteY9" fmla="*/ 1218096 h 3380907"/>
                    <a:gd name="connsiteX10" fmla="*/ 1629986 w 1662711"/>
                    <a:gd name="connsiteY10" fmla="*/ 2199171 h 3380907"/>
                    <a:gd name="connsiteX11" fmla="*/ 1241718 w 1662711"/>
                    <a:gd name="connsiteY11" fmla="*/ 3161204 h 3380907"/>
                    <a:gd name="connsiteX12" fmla="*/ 771666 w 1662711"/>
                    <a:gd name="connsiteY12" fmla="*/ 3367031 h 3380907"/>
                    <a:gd name="connsiteX13" fmla="*/ 499215 w 1662711"/>
                    <a:gd name="connsiteY13" fmla="*/ 3035454 h 3380907"/>
                    <a:gd name="connsiteX0" fmla="*/ 499215 w 1651516"/>
                    <a:gd name="connsiteY0" fmla="*/ 3035454 h 3376416"/>
                    <a:gd name="connsiteX1" fmla="*/ 645998 w 1651516"/>
                    <a:gd name="connsiteY1" fmla="*/ 1997786 h 3376416"/>
                    <a:gd name="connsiteX2" fmla="*/ 560754 w 1651516"/>
                    <a:gd name="connsiteY2" fmla="*/ 1482150 h 3376416"/>
                    <a:gd name="connsiteX3" fmla="*/ 230579 w 1651516"/>
                    <a:gd name="connsiteY3" fmla="*/ 1023334 h 3376416"/>
                    <a:gd name="connsiteX4" fmla="*/ 266 w 1651516"/>
                    <a:gd name="connsiteY4" fmla="*/ 783485 h 3376416"/>
                    <a:gd name="connsiteX5" fmla="*/ 183240 w 1651516"/>
                    <a:gd name="connsiteY5" fmla="*/ 538003 h 3376416"/>
                    <a:gd name="connsiteX6" fmla="*/ 125818 w 1651516"/>
                    <a:gd name="connsiteY6" fmla="*/ 215687 h 3376416"/>
                    <a:gd name="connsiteX7" fmla="*/ 451838 w 1651516"/>
                    <a:gd name="connsiteY7" fmla="*/ 92 h 3376416"/>
                    <a:gd name="connsiteX8" fmla="*/ 974798 w 1651516"/>
                    <a:gd name="connsiteY8" fmla="*/ 239971 h 3376416"/>
                    <a:gd name="connsiteX9" fmla="*/ 1582361 w 1651516"/>
                    <a:gd name="connsiteY9" fmla="*/ 1218096 h 3376416"/>
                    <a:gd name="connsiteX10" fmla="*/ 1629986 w 1651516"/>
                    <a:gd name="connsiteY10" fmla="*/ 2199171 h 3376416"/>
                    <a:gd name="connsiteX11" fmla="*/ 1600848 w 1651516"/>
                    <a:gd name="connsiteY11" fmla="*/ 2726125 h 3376416"/>
                    <a:gd name="connsiteX12" fmla="*/ 1241718 w 1651516"/>
                    <a:gd name="connsiteY12" fmla="*/ 3161204 h 3376416"/>
                    <a:gd name="connsiteX13" fmla="*/ 771666 w 1651516"/>
                    <a:gd name="connsiteY13" fmla="*/ 3367031 h 3376416"/>
                    <a:gd name="connsiteX14" fmla="*/ 499215 w 1651516"/>
                    <a:gd name="connsiteY14" fmla="*/ 3035454 h 3376416"/>
                    <a:gd name="connsiteX0" fmla="*/ 499215 w 1714662"/>
                    <a:gd name="connsiteY0" fmla="*/ 3035454 h 3376416"/>
                    <a:gd name="connsiteX1" fmla="*/ 645998 w 1714662"/>
                    <a:gd name="connsiteY1" fmla="*/ 1997786 h 3376416"/>
                    <a:gd name="connsiteX2" fmla="*/ 560754 w 1714662"/>
                    <a:gd name="connsiteY2" fmla="*/ 1482150 h 3376416"/>
                    <a:gd name="connsiteX3" fmla="*/ 230579 w 1714662"/>
                    <a:gd name="connsiteY3" fmla="*/ 1023334 h 3376416"/>
                    <a:gd name="connsiteX4" fmla="*/ 266 w 1714662"/>
                    <a:gd name="connsiteY4" fmla="*/ 783485 h 3376416"/>
                    <a:gd name="connsiteX5" fmla="*/ 183240 w 1714662"/>
                    <a:gd name="connsiteY5" fmla="*/ 538003 h 3376416"/>
                    <a:gd name="connsiteX6" fmla="*/ 125818 w 1714662"/>
                    <a:gd name="connsiteY6" fmla="*/ 215687 h 3376416"/>
                    <a:gd name="connsiteX7" fmla="*/ 451838 w 1714662"/>
                    <a:gd name="connsiteY7" fmla="*/ 92 h 3376416"/>
                    <a:gd name="connsiteX8" fmla="*/ 974798 w 1714662"/>
                    <a:gd name="connsiteY8" fmla="*/ 239971 h 3376416"/>
                    <a:gd name="connsiteX9" fmla="*/ 1582361 w 1714662"/>
                    <a:gd name="connsiteY9" fmla="*/ 1218096 h 3376416"/>
                    <a:gd name="connsiteX10" fmla="*/ 1711644 w 1714662"/>
                    <a:gd name="connsiteY10" fmla="*/ 2161163 h 3376416"/>
                    <a:gd name="connsiteX11" fmla="*/ 1600848 w 1714662"/>
                    <a:gd name="connsiteY11" fmla="*/ 2726125 h 3376416"/>
                    <a:gd name="connsiteX12" fmla="*/ 1241718 w 1714662"/>
                    <a:gd name="connsiteY12" fmla="*/ 3161204 h 3376416"/>
                    <a:gd name="connsiteX13" fmla="*/ 771666 w 1714662"/>
                    <a:gd name="connsiteY13" fmla="*/ 3367031 h 3376416"/>
                    <a:gd name="connsiteX14" fmla="*/ 499215 w 1714662"/>
                    <a:gd name="connsiteY14" fmla="*/ 3035454 h 3376416"/>
                    <a:gd name="connsiteX0" fmla="*/ 499215 w 1714662"/>
                    <a:gd name="connsiteY0" fmla="*/ 3035454 h 3380787"/>
                    <a:gd name="connsiteX1" fmla="*/ 645998 w 1714662"/>
                    <a:gd name="connsiteY1" fmla="*/ 1997786 h 3380787"/>
                    <a:gd name="connsiteX2" fmla="*/ 560754 w 1714662"/>
                    <a:gd name="connsiteY2" fmla="*/ 1482150 h 3380787"/>
                    <a:gd name="connsiteX3" fmla="*/ 230579 w 1714662"/>
                    <a:gd name="connsiteY3" fmla="*/ 1023334 h 3380787"/>
                    <a:gd name="connsiteX4" fmla="*/ 266 w 1714662"/>
                    <a:gd name="connsiteY4" fmla="*/ 783485 h 3380787"/>
                    <a:gd name="connsiteX5" fmla="*/ 183240 w 1714662"/>
                    <a:gd name="connsiteY5" fmla="*/ 538003 h 3380787"/>
                    <a:gd name="connsiteX6" fmla="*/ 125818 w 1714662"/>
                    <a:gd name="connsiteY6" fmla="*/ 215687 h 3380787"/>
                    <a:gd name="connsiteX7" fmla="*/ 451838 w 1714662"/>
                    <a:gd name="connsiteY7" fmla="*/ 92 h 3380787"/>
                    <a:gd name="connsiteX8" fmla="*/ 974798 w 1714662"/>
                    <a:gd name="connsiteY8" fmla="*/ 239971 h 3380787"/>
                    <a:gd name="connsiteX9" fmla="*/ 1582361 w 1714662"/>
                    <a:gd name="connsiteY9" fmla="*/ 1218096 h 3380787"/>
                    <a:gd name="connsiteX10" fmla="*/ 1711644 w 1714662"/>
                    <a:gd name="connsiteY10" fmla="*/ 2161163 h 3380787"/>
                    <a:gd name="connsiteX11" fmla="*/ 1600848 w 1714662"/>
                    <a:gd name="connsiteY11" fmla="*/ 2726125 h 3380787"/>
                    <a:gd name="connsiteX12" fmla="*/ 1271979 w 1714662"/>
                    <a:gd name="connsiteY12" fmla="*/ 3218049 h 3380787"/>
                    <a:gd name="connsiteX13" fmla="*/ 771666 w 1714662"/>
                    <a:gd name="connsiteY13" fmla="*/ 3367031 h 3380787"/>
                    <a:gd name="connsiteX14" fmla="*/ 499215 w 1714662"/>
                    <a:gd name="connsiteY14" fmla="*/ 3035454 h 3380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14662" h="3380787">
                      <a:moveTo>
                        <a:pt x="499215" y="3035454"/>
                      </a:moveTo>
                      <a:cubicBezTo>
                        <a:pt x="478270" y="2807247"/>
                        <a:pt x="635742" y="2256670"/>
                        <a:pt x="645998" y="1997786"/>
                      </a:cubicBezTo>
                      <a:cubicBezTo>
                        <a:pt x="656254" y="1738902"/>
                        <a:pt x="629991" y="1644559"/>
                        <a:pt x="560754" y="1482150"/>
                      </a:cubicBezTo>
                      <a:cubicBezTo>
                        <a:pt x="491518" y="1319741"/>
                        <a:pt x="323994" y="1139778"/>
                        <a:pt x="230579" y="1023334"/>
                      </a:cubicBezTo>
                      <a:cubicBezTo>
                        <a:pt x="137164" y="906890"/>
                        <a:pt x="8156" y="864374"/>
                        <a:pt x="266" y="783485"/>
                      </a:cubicBezTo>
                      <a:cubicBezTo>
                        <a:pt x="-7624" y="702596"/>
                        <a:pt x="162315" y="632636"/>
                        <a:pt x="183240" y="538003"/>
                      </a:cubicBezTo>
                      <a:cubicBezTo>
                        <a:pt x="204165" y="443370"/>
                        <a:pt x="81052" y="305339"/>
                        <a:pt x="125818" y="215687"/>
                      </a:cubicBezTo>
                      <a:cubicBezTo>
                        <a:pt x="170584" y="126035"/>
                        <a:pt x="310341" y="-3955"/>
                        <a:pt x="451838" y="92"/>
                      </a:cubicBezTo>
                      <a:cubicBezTo>
                        <a:pt x="593335" y="4139"/>
                        <a:pt x="786378" y="36970"/>
                        <a:pt x="974798" y="239971"/>
                      </a:cubicBezTo>
                      <a:cubicBezTo>
                        <a:pt x="1163218" y="442972"/>
                        <a:pt x="1459553" y="897897"/>
                        <a:pt x="1582361" y="1218096"/>
                      </a:cubicBezTo>
                      <a:cubicBezTo>
                        <a:pt x="1705169" y="1538295"/>
                        <a:pt x="1723350" y="1924669"/>
                        <a:pt x="1711644" y="2161163"/>
                      </a:cubicBezTo>
                      <a:cubicBezTo>
                        <a:pt x="1699939" y="2397658"/>
                        <a:pt x="1665559" y="2565786"/>
                        <a:pt x="1600848" y="2726125"/>
                      </a:cubicBezTo>
                      <a:cubicBezTo>
                        <a:pt x="1536137" y="2886464"/>
                        <a:pt x="1395389" y="3096388"/>
                        <a:pt x="1271979" y="3218049"/>
                      </a:cubicBezTo>
                      <a:cubicBezTo>
                        <a:pt x="1148569" y="3339710"/>
                        <a:pt x="886117" y="3412766"/>
                        <a:pt x="771666" y="3367031"/>
                      </a:cubicBezTo>
                      <a:cubicBezTo>
                        <a:pt x="657215" y="3321296"/>
                        <a:pt x="520160" y="3263661"/>
                        <a:pt x="499215" y="3035454"/>
                      </a:cubicBezTo>
                      <a:close/>
                    </a:path>
                  </a:pathLst>
                </a:custGeom>
                <a:solidFill>
                  <a:srgbClr val="C3C3FD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円/楕円 222">
                  <a:extLst>
                    <a:ext uri="{FF2B5EF4-FFF2-40B4-BE49-F238E27FC236}">
                      <a16:creationId xmlns:a16="http://schemas.microsoft.com/office/drawing/2014/main" id="{27753648-192D-8844-A9B7-5880374E9247}"/>
                    </a:ext>
                  </a:extLst>
                </p:cNvPr>
                <p:cNvSpPr/>
                <p:nvPr/>
              </p:nvSpPr>
              <p:spPr bwMode="auto">
                <a:xfrm rot="18609699">
                  <a:off x="3174696" y="3782157"/>
                  <a:ext cx="131081" cy="125768"/>
                </a:xfrm>
                <a:prstGeom prst="ellipse">
                  <a:avLst/>
                </a:prstGeom>
                <a:solidFill>
                  <a:srgbClr val="1212F6"/>
                </a:solidFill>
                <a:ln w="12700">
                  <a:solidFill>
                    <a:srgbClr val="1212F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7" name="グループ化 116">
                  <a:extLst>
                    <a:ext uri="{FF2B5EF4-FFF2-40B4-BE49-F238E27FC236}">
                      <a16:creationId xmlns:a16="http://schemas.microsoft.com/office/drawing/2014/main" id="{152CD2BA-B9AB-F34E-B2E3-E5596ADCEAD6}"/>
                    </a:ext>
                  </a:extLst>
                </p:cNvPr>
                <p:cNvGrpSpPr/>
                <p:nvPr/>
              </p:nvGrpSpPr>
              <p:grpSpPr>
                <a:xfrm>
                  <a:off x="3545927" y="3994131"/>
                  <a:ext cx="545981" cy="720940"/>
                  <a:chOff x="2935880" y="2991003"/>
                  <a:chExt cx="545981" cy="720940"/>
                </a:xfrm>
              </p:grpSpPr>
              <p:sp>
                <p:nvSpPr>
                  <p:cNvPr id="118" name="フリーフォーム 219">
                    <a:extLst>
                      <a:ext uri="{FF2B5EF4-FFF2-40B4-BE49-F238E27FC236}">
                        <a16:creationId xmlns:a16="http://schemas.microsoft.com/office/drawing/2014/main" id="{7FE43234-B6B5-7541-A32D-3EB3D7AEA349}"/>
                      </a:ext>
                    </a:extLst>
                  </p:cNvPr>
                  <p:cNvSpPr/>
                  <p:nvPr/>
                </p:nvSpPr>
                <p:spPr bwMode="auto">
                  <a:xfrm rot="18714351">
                    <a:off x="3033408" y="3348832"/>
                    <a:ext cx="265583" cy="460640"/>
                  </a:xfrm>
                  <a:custGeom>
                    <a:avLst/>
                    <a:gdLst>
                      <a:gd name="connsiteX0" fmla="*/ 353443 w 431387"/>
                      <a:gd name="connsiteY0" fmla="*/ 581784 h 716459"/>
                      <a:gd name="connsiteX1" fmla="*/ 429643 w 431387"/>
                      <a:gd name="connsiteY1" fmla="*/ 229359 h 716459"/>
                      <a:gd name="connsiteX2" fmla="*/ 267718 w 431387"/>
                      <a:gd name="connsiteY2" fmla="*/ 10284 h 716459"/>
                      <a:gd name="connsiteX3" fmla="*/ 77218 w 431387"/>
                      <a:gd name="connsiteY3" fmla="*/ 67434 h 716459"/>
                      <a:gd name="connsiteX4" fmla="*/ 1018 w 431387"/>
                      <a:gd name="connsiteY4" fmla="*/ 343659 h 716459"/>
                      <a:gd name="connsiteX5" fmla="*/ 124843 w 431387"/>
                      <a:gd name="connsiteY5" fmla="*/ 619884 h 716459"/>
                      <a:gd name="connsiteX6" fmla="*/ 353443 w 431387"/>
                      <a:gd name="connsiteY6" fmla="*/ 715134 h 716459"/>
                      <a:gd name="connsiteX7" fmla="*/ 353443 w 431387"/>
                      <a:gd name="connsiteY7" fmla="*/ 581784 h 716459"/>
                      <a:gd name="connsiteX0" fmla="*/ 353443 w 431566"/>
                      <a:gd name="connsiteY0" fmla="*/ 581784 h 659376"/>
                      <a:gd name="connsiteX1" fmla="*/ 429643 w 431566"/>
                      <a:gd name="connsiteY1" fmla="*/ 229359 h 659376"/>
                      <a:gd name="connsiteX2" fmla="*/ 267718 w 431566"/>
                      <a:gd name="connsiteY2" fmla="*/ 10284 h 659376"/>
                      <a:gd name="connsiteX3" fmla="*/ 77218 w 431566"/>
                      <a:gd name="connsiteY3" fmla="*/ 67434 h 659376"/>
                      <a:gd name="connsiteX4" fmla="*/ 1018 w 431566"/>
                      <a:gd name="connsiteY4" fmla="*/ 343659 h 659376"/>
                      <a:gd name="connsiteX5" fmla="*/ 124843 w 431566"/>
                      <a:gd name="connsiteY5" fmla="*/ 619884 h 659376"/>
                      <a:gd name="connsiteX6" fmla="*/ 302643 w 431566"/>
                      <a:gd name="connsiteY6" fmla="*/ 645284 h 659376"/>
                      <a:gd name="connsiteX7" fmla="*/ 353443 w 431566"/>
                      <a:gd name="connsiteY7" fmla="*/ 581784 h 659376"/>
                      <a:gd name="connsiteX0" fmla="*/ 355076 w 433199"/>
                      <a:gd name="connsiteY0" fmla="*/ 581784 h 654678"/>
                      <a:gd name="connsiteX1" fmla="*/ 431276 w 433199"/>
                      <a:gd name="connsiteY1" fmla="*/ 229359 h 654678"/>
                      <a:gd name="connsiteX2" fmla="*/ 269351 w 433199"/>
                      <a:gd name="connsiteY2" fmla="*/ 10284 h 654678"/>
                      <a:gd name="connsiteX3" fmla="*/ 78851 w 433199"/>
                      <a:gd name="connsiteY3" fmla="*/ 67434 h 654678"/>
                      <a:gd name="connsiteX4" fmla="*/ 2651 w 433199"/>
                      <a:gd name="connsiteY4" fmla="*/ 343659 h 654678"/>
                      <a:gd name="connsiteX5" fmla="*/ 164576 w 433199"/>
                      <a:gd name="connsiteY5" fmla="*/ 613534 h 654678"/>
                      <a:gd name="connsiteX6" fmla="*/ 304276 w 433199"/>
                      <a:gd name="connsiteY6" fmla="*/ 645284 h 654678"/>
                      <a:gd name="connsiteX7" fmla="*/ 355076 w 433199"/>
                      <a:gd name="connsiteY7" fmla="*/ 581784 h 654678"/>
                      <a:gd name="connsiteX0" fmla="*/ 325340 w 403463"/>
                      <a:gd name="connsiteY0" fmla="*/ 581945 h 654839"/>
                      <a:gd name="connsiteX1" fmla="*/ 401540 w 403463"/>
                      <a:gd name="connsiteY1" fmla="*/ 229520 h 654839"/>
                      <a:gd name="connsiteX2" fmla="*/ 239615 w 403463"/>
                      <a:gd name="connsiteY2" fmla="*/ 10445 h 654839"/>
                      <a:gd name="connsiteX3" fmla="*/ 49115 w 403463"/>
                      <a:gd name="connsiteY3" fmla="*/ 67595 h 654839"/>
                      <a:gd name="connsiteX4" fmla="*/ 4665 w 403463"/>
                      <a:gd name="connsiteY4" fmla="*/ 350170 h 654839"/>
                      <a:gd name="connsiteX5" fmla="*/ 134840 w 403463"/>
                      <a:gd name="connsiteY5" fmla="*/ 613695 h 654839"/>
                      <a:gd name="connsiteX6" fmla="*/ 274540 w 403463"/>
                      <a:gd name="connsiteY6" fmla="*/ 645445 h 654839"/>
                      <a:gd name="connsiteX7" fmla="*/ 325340 w 403463"/>
                      <a:gd name="connsiteY7" fmla="*/ 581945 h 654839"/>
                      <a:gd name="connsiteX0" fmla="*/ 282401 w 360524"/>
                      <a:gd name="connsiteY0" fmla="*/ 582277 h 655171"/>
                      <a:gd name="connsiteX1" fmla="*/ 358601 w 360524"/>
                      <a:gd name="connsiteY1" fmla="*/ 229852 h 655171"/>
                      <a:gd name="connsiteX2" fmla="*/ 196676 w 360524"/>
                      <a:gd name="connsiteY2" fmla="*/ 10777 h 655171"/>
                      <a:gd name="connsiteX3" fmla="*/ 6176 w 360524"/>
                      <a:gd name="connsiteY3" fmla="*/ 67927 h 655171"/>
                      <a:gd name="connsiteX4" fmla="*/ 50626 w 360524"/>
                      <a:gd name="connsiteY4" fmla="*/ 363202 h 655171"/>
                      <a:gd name="connsiteX5" fmla="*/ 91901 w 360524"/>
                      <a:gd name="connsiteY5" fmla="*/ 614027 h 655171"/>
                      <a:gd name="connsiteX6" fmla="*/ 231601 w 360524"/>
                      <a:gd name="connsiteY6" fmla="*/ 645777 h 655171"/>
                      <a:gd name="connsiteX7" fmla="*/ 282401 w 360524"/>
                      <a:gd name="connsiteY7" fmla="*/ 582277 h 655171"/>
                      <a:gd name="connsiteX0" fmla="*/ 236453 w 314576"/>
                      <a:gd name="connsiteY0" fmla="*/ 573712 h 646606"/>
                      <a:gd name="connsiteX1" fmla="*/ 312653 w 314576"/>
                      <a:gd name="connsiteY1" fmla="*/ 221287 h 646606"/>
                      <a:gd name="connsiteX2" fmla="*/ 150728 w 314576"/>
                      <a:gd name="connsiteY2" fmla="*/ 2212 h 646606"/>
                      <a:gd name="connsiteX3" fmla="*/ 17378 w 314576"/>
                      <a:gd name="connsiteY3" fmla="*/ 122862 h 646606"/>
                      <a:gd name="connsiteX4" fmla="*/ 4678 w 314576"/>
                      <a:gd name="connsiteY4" fmla="*/ 354637 h 646606"/>
                      <a:gd name="connsiteX5" fmla="*/ 45953 w 314576"/>
                      <a:gd name="connsiteY5" fmla="*/ 605462 h 646606"/>
                      <a:gd name="connsiteX6" fmla="*/ 185653 w 314576"/>
                      <a:gd name="connsiteY6" fmla="*/ 637212 h 646606"/>
                      <a:gd name="connsiteX7" fmla="*/ 236453 w 314576"/>
                      <a:gd name="connsiteY7" fmla="*/ 573712 h 646606"/>
                      <a:gd name="connsiteX0" fmla="*/ 238669 w 316792"/>
                      <a:gd name="connsiteY0" fmla="*/ 573712 h 637645"/>
                      <a:gd name="connsiteX1" fmla="*/ 314869 w 316792"/>
                      <a:gd name="connsiteY1" fmla="*/ 221287 h 637645"/>
                      <a:gd name="connsiteX2" fmla="*/ 152944 w 316792"/>
                      <a:gd name="connsiteY2" fmla="*/ 2212 h 637645"/>
                      <a:gd name="connsiteX3" fmla="*/ 19594 w 316792"/>
                      <a:gd name="connsiteY3" fmla="*/ 122862 h 637645"/>
                      <a:gd name="connsiteX4" fmla="*/ 6894 w 316792"/>
                      <a:gd name="connsiteY4" fmla="*/ 354637 h 637645"/>
                      <a:gd name="connsiteX5" fmla="*/ 79919 w 316792"/>
                      <a:gd name="connsiteY5" fmla="*/ 580062 h 637645"/>
                      <a:gd name="connsiteX6" fmla="*/ 187869 w 316792"/>
                      <a:gd name="connsiteY6" fmla="*/ 637212 h 637645"/>
                      <a:gd name="connsiteX7" fmla="*/ 238669 w 316792"/>
                      <a:gd name="connsiteY7" fmla="*/ 573712 h 637645"/>
                      <a:gd name="connsiteX0" fmla="*/ 240373 w 318496"/>
                      <a:gd name="connsiteY0" fmla="*/ 573712 h 638078"/>
                      <a:gd name="connsiteX1" fmla="*/ 316573 w 318496"/>
                      <a:gd name="connsiteY1" fmla="*/ 221287 h 638078"/>
                      <a:gd name="connsiteX2" fmla="*/ 154648 w 318496"/>
                      <a:gd name="connsiteY2" fmla="*/ 2212 h 638078"/>
                      <a:gd name="connsiteX3" fmla="*/ 21298 w 318496"/>
                      <a:gd name="connsiteY3" fmla="*/ 122862 h 638078"/>
                      <a:gd name="connsiteX4" fmla="*/ 8598 w 318496"/>
                      <a:gd name="connsiteY4" fmla="*/ 354637 h 638078"/>
                      <a:gd name="connsiteX5" fmla="*/ 105435 w 318496"/>
                      <a:gd name="connsiteY5" fmla="*/ 561012 h 638078"/>
                      <a:gd name="connsiteX6" fmla="*/ 189573 w 318496"/>
                      <a:gd name="connsiteY6" fmla="*/ 637212 h 638078"/>
                      <a:gd name="connsiteX7" fmla="*/ 240373 w 318496"/>
                      <a:gd name="connsiteY7" fmla="*/ 573712 h 638078"/>
                      <a:gd name="connsiteX0" fmla="*/ 240373 w 318282"/>
                      <a:gd name="connsiteY0" fmla="*/ 573712 h 651783"/>
                      <a:gd name="connsiteX1" fmla="*/ 316573 w 318282"/>
                      <a:gd name="connsiteY1" fmla="*/ 221287 h 651783"/>
                      <a:gd name="connsiteX2" fmla="*/ 154648 w 318282"/>
                      <a:gd name="connsiteY2" fmla="*/ 2212 h 651783"/>
                      <a:gd name="connsiteX3" fmla="*/ 21298 w 318282"/>
                      <a:gd name="connsiteY3" fmla="*/ 122862 h 651783"/>
                      <a:gd name="connsiteX4" fmla="*/ 8598 w 318282"/>
                      <a:gd name="connsiteY4" fmla="*/ 354637 h 651783"/>
                      <a:gd name="connsiteX5" fmla="*/ 105435 w 318282"/>
                      <a:gd name="connsiteY5" fmla="*/ 561012 h 651783"/>
                      <a:gd name="connsiteX6" fmla="*/ 251486 w 318282"/>
                      <a:gd name="connsiteY6" fmla="*/ 651500 h 651783"/>
                      <a:gd name="connsiteX7" fmla="*/ 240373 w 318282"/>
                      <a:gd name="connsiteY7" fmla="*/ 573712 h 651783"/>
                      <a:gd name="connsiteX0" fmla="*/ 287998 w 323194"/>
                      <a:gd name="connsiteY0" fmla="*/ 578475 h 652140"/>
                      <a:gd name="connsiteX1" fmla="*/ 316573 w 323194"/>
                      <a:gd name="connsiteY1" fmla="*/ 221287 h 652140"/>
                      <a:gd name="connsiteX2" fmla="*/ 154648 w 323194"/>
                      <a:gd name="connsiteY2" fmla="*/ 2212 h 652140"/>
                      <a:gd name="connsiteX3" fmla="*/ 21298 w 323194"/>
                      <a:gd name="connsiteY3" fmla="*/ 122862 h 652140"/>
                      <a:gd name="connsiteX4" fmla="*/ 8598 w 323194"/>
                      <a:gd name="connsiteY4" fmla="*/ 354637 h 652140"/>
                      <a:gd name="connsiteX5" fmla="*/ 105435 w 323194"/>
                      <a:gd name="connsiteY5" fmla="*/ 561012 h 652140"/>
                      <a:gd name="connsiteX6" fmla="*/ 251486 w 323194"/>
                      <a:gd name="connsiteY6" fmla="*/ 651500 h 652140"/>
                      <a:gd name="connsiteX7" fmla="*/ 287998 w 323194"/>
                      <a:gd name="connsiteY7" fmla="*/ 578475 h 652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194" h="652140">
                        <a:moveTo>
                          <a:pt x="287998" y="578475"/>
                        </a:moveTo>
                        <a:cubicBezTo>
                          <a:pt x="298846" y="506773"/>
                          <a:pt x="338798" y="317331"/>
                          <a:pt x="316573" y="221287"/>
                        </a:cubicBezTo>
                        <a:cubicBezTo>
                          <a:pt x="294348" y="125243"/>
                          <a:pt x="203861" y="18616"/>
                          <a:pt x="154648" y="2212"/>
                        </a:cubicBezTo>
                        <a:cubicBezTo>
                          <a:pt x="105436" y="-14192"/>
                          <a:pt x="45640" y="64125"/>
                          <a:pt x="21298" y="122862"/>
                        </a:cubicBezTo>
                        <a:cubicBezTo>
                          <a:pt x="-3044" y="181599"/>
                          <a:pt x="-5425" y="281612"/>
                          <a:pt x="8598" y="354637"/>
                        </a:cubicBezTo>
                        <a:cubicBezTo>
                          <a:pt x="22621" y="427662"/>
                          <a:pt x="46698" y="499100"/>
                          <a:pt x="105435" y="561012"/>
                        </a:cubicBezTo>
                        <a:cubicBezTo>
                          <a:pt x="164172" y="622924"/>
                          <a:pt x="221059" y="648590"/>
                          <a:pt x="251486" y="651500"/>
                        </a:cubicBezTo>
                        <a:cubicBezTo>
                          <a:pt x="281913" y="654410"/>
                          <a:pt x="277150" y="650177"/>
                          <a:pt x="287998" y="578475"/>
                        </a:cubicBezTo>
                        <a:close/>
                      </a:path>
                    </a:pathLst>
                  </a:custGeom>
                  <a:solidFill>
                    <a:srgbClr val="FAF37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円/楕円 220">
                    <a:extLst>
                      <a:ext uri="{FF2B5EF4-FFF2-40B4-BE49-F238E27FC236}">
                        <a16:creationId xmlns:a16="http://schemas.microsoft.com/office/drawing/2014/main" id="{AD260DA4-0798-2246-A196-2FE03AFB9034}"/>
                      </a:ext>
                    </a:extLst>
                  </p:cNvPr>
                  <p:cNvSpPr/>
                  <p:nvPr/>
                </p:nvSpPr>
                <p:spPr bwMode="auto">
                  <a:xfrm rot="18609699">
                    <a:off x="3149971" y="3595471"/>
                    <a:ext cx="68048" cy="65754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 w="3175">
                    <a:solidFill>
                      <a:schemeClr val="tx1">
                        <a:alpha val="1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フリーフォーム 221">
                    <a:extLst>
                      <a:ext uri="{FF2B5EF4-FFF2-40B4-BE49-F238E27FC236}">
                        <a16:creationId xmlns:a16="http://schemas.microsoft.com/office/drawing/2014/main" id="{372BFA43-6E05-414B-BAA4-8E2A53A14297}"/>
                      </a:ext>
                    </a:extLst>
                  </p:cNvPr>
                  <p:cNvSpPr/>
                  <p:nvPr/>
                </p:nvSpPr>
                <p:spPr bwMode="auto">
                  <a:xfrm rot="215891">
                    <a:off x="3149702" y="2991003"/>
                    <a:ext cx="332159" cy="717268"/>
                  </a:xfrm>
                  <a:custGeom>
                    <a:avLst/>
                    <a:gdLst>
                      <a:gd name="connsiteX0" fmla="*/ 361527 w 571116"/>
                      <a:gd name="connsiteY0" fmla="*/ 985210 h 985948"/>
                      <a:gd name="connsiteX1" fmla="*/ 196427 w 571116"/>
                      <a:gd name="connsiteY1" fmla="*/ 794710 h 985948"/>
                      <a:gd name="connsiteX2" fmla="*/ 202777 w 571116"/>
                      <a:gd name="connsiteY2" fmla="*/ 655010 h 985948"/>
                      <a:gd name="connsiteX3" fmla="*/ 75777 w 571116"/>
                      <a:gd name="connsiteY3" fmla="*/ 566110 h 985948"/>
                      <a:gd name="connsiteX4" fmla="*/ 5927 w 571116"/>
                      <a:gd name="connsiteY4" fmla="*/ 242260 h 985948"/>
                      <a:gd name="connsiteX5" fmla="*/ 228177 w 571116"/>
                      <a:gd name="connsiteY5" fmla="*/ 960 h 985948"/>
                      <a:gd name="connsiteX6" fmla="*/ 507577 w 571116"/>
                      <a:gd name="connsiteY6" fmla="*/ 166060 h 985948"/>
                      <a:gd name="connsiteX7" fmla="*/ 545677 w 571116"/>
                      <a:gd name="connsiteY7" fmla="*/ 369260 h 985948"/>
                      <a:gd name="connsiteX8" fmla="*/ 513927 w 571116"/>
                      <a:gd name="connsiteY8" fmla="*/ 547060 h 985948"/>
                      <a:gd name="connsiteX9" fmla="*/ 571077 w 571116"/>
                      <a:gd name="connsiteY9" fmla="*/ 642310 h 985948"/>
                      <a:gd name="connsiteX10" fmla="*/ 520277 w 571116"/>
                      <a:gd name="connsiteY10" fmla="*/ 851860 h 985948"/>
                      <a:gd name="connsiteX11" fmla="*/ 361527 w 571116"/>
                      <a:gd name="connsiteY11" fmla="*/ 985210 h 985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71116" h="985948">
                        <a:moveTo>
                          <a:pt x="361527" y="985210"/>
                        </a:moveTo>
                        <a:cubicBezTo>
                          <a:pt x="307552" y="975685"/>
                          <a:pt x="222885" y="849743"/>
                          <a:pt x="196427" y="794710"/>
                        </a:cubicBezTo>
                        <a:cubicBezTo>
                          <a:pt x="169969" y="739677"/>
                          <a:pt x="222885" y="693110"/>
                          <a:pt x="202777" y="655010"/>
                        </a:cubicBezTo>
                        <a:cubicBezTo>
                          <a:pt x="182669" y="616910"/>
                          <a:pt x="108585" y="634902"/>
                          <a:pt x="75777" y="566110"/>
                        </a:cubicBezTo>
                        <a:cubicBezTo>
                          <a:pt x="42969" y="497318"/>
                          <a:pt x="-19473" y="336452"/>
                          <a:pt x="5927" y="242260"/>
                        </a:cubicBezTo>
                        <a:cubicBezTo>
                          <a:pt x="31327" y="148068"/>
                          <a:pt x="144569" y="13660"/>
                          <a:pt x="228177" y="960"/>
                        </a:cubicBezTo>
                        <a:cubicBezTo>
                          <a:pt x="311785" y="-11740"/>
                          <a:pt x="454660" y="104677"/>
                          <a:pt x="507577" y="166060"/>
                        </a:cubicBezTo>
                        <a:cubicBezTo>
                          <a:pt x="560494" y="227443"/>
                          <a:pt x="544619" y="305760"/>
                          <a:pt x="545677" y="369260"/>
                        </a:cubicBezTo>
                        <a:cubicBezTo>
                          <a:pt x="546735" y="432760"/>
                          <a:pt x="509694" y="501552"/>
                          <a:pt x="513927" y="547060"/>
                        </a:cubicBezTo>
                        <a:cubicBezTo>
                          <a:pt x="518160" y="592568"/>
                          <a:pt x="570019" y="591510"/>
                          <a:pt x="571077" y="642310"/>
                        </a:cubicBezTo>
                        <a:cubicBezTo>
                          <a:pt x="572135" y="693110"/>
                          <a:pt x="552027" y="793652"/>
                          <a:pt x="520277" y="851860"/>
                        </a:cubicBezTo>
                        <a:cubicBezTo>
                          <a:pt x="488527" y="910068"/>
                          <a:pt x="415502" y="994735"/>
                          <a:pt x="361527" y="985210"/>
                        </a:cubicBezTo>
                        <a:close/>
                      </a:path>
                    </a:pathLst>
                  </a:custGeom>
                  <a:solidFill>
                    <a:srgbClr val="F5A26F">
                      <a:alpha val="99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円/楕円 223">
                    <a:extLst>
                      <a:ext uri="{FF2B5EF4-FFF2-40B4-BE49-F238E27FC236}">
                        <a16:creationId xmlns:a16="http://schemas.microsoft.com/office/drawing/2014/main" id="{72543455-988E-534F-91E7-2FA3DD858CD4}"/>
                      </a:ext>
                    </a:extLst>
                  </p:cNvPr>
                  <p:cNvSpPr/>
                  <p:nvPr/>
                </p:nvSpPr>
                <p:spPr bwMode="auto">
                  <a:xfrm rot="18609699">
                    <a:off x="3254715" y="3103950"/>
                    <a:ext cx="84613" cy="81738"/>
                  </a:xfrm>
                  <a:prstGeom prst="ellipse">
                    <a:avLst/>
                  </a:prstGeom>
                  <a:solidFill>
                    <a:srgbClr val="990B0B"/>
                  </a:solidFill>
                  <a:ln w="12700">
                    <a:solidFill>
                      <a:srgbClr val="990B0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フリーフォーム 224">
                    <a:extLst>
                      <a:ext uri="{FF2B5EF4-FFF2-40B4-BE49-F238E27FC236}">
                        <a16:creationId xmlns:a16="http://schemas.microsoft.com/office/drawing/2014/main" id="{CED06977-5418-884C-ADC7-3255B3C64049}"/>
                      </a:ext>
                    </a:extLst>
                  </p:cNvPr>
                  <p:cNvSpPr/>
                  <p:nvPr/>
                </p:nvSpPr>
                <p:spPr bwMode="auto">
                  <a:xfrm rot="1194172" flipH="1">
                    <a:off x="3045423" y="3274713"/>
                    <a:ext cx="381504" cy="381508"/>
                  </a:xfrm>
                  <a:custGeom>
                    <a:avLst/>
                    <a:gdLst>
                      <a:gd name="connsiteX0" fmla="*/ 1200 w 683149"/>
                      <a:gd name="connsiteY0" fmla="*/ 668086 h 787455"/>
                      <a:gd name="connsiteX1" fmla="*/ 134550 w 683149"/>
                      <a:gd name="connsiteY1" fmla="*/ 468061 h 787455"/>
                      <a:gd name="connsiteX2" fmla="*/ 239325 w 683149"/>
                      <a:gd name="connsiteY2" fmla="*/ 106111 h 787455"/>
                      <a:gd name="connsiteX3" fmla="*/ 620325 w 683149"/>
                      <a:gd name="connsiteY3" fmla="*/ 10861 h 787455"/>
                      <a:gd name="connsiteX4" fmla="*/ 677475 w 683149"/>
                      <a:gd name="connsiteY4" fmla="*/ 315661 h 787455"/>
                      <a:gd name="connsiteX5" fmla="*/ 563175 w 683149"/>
                      <a:gd name="connsiteY5" fmla="*/ 601411 h 787455"/>
                      <a:gd name="connsiteX6" fmla="*/ 382200 w 683149"/>
                      <a:gd name="connsiteY6" fmla="*/ 744286 h 787455"/>
                      <a:gd name="connsiteX7" fmla="*/ 86925 w 683149"/>
                      <a:gd name="connsiteY7" fmla="*/ 782386 h 787455"/>
                      <a:gd name="connsiteX8" fmla="*/ 1200 w 683149"/>
                      <a:gd name="connsiteY8" fmla="*/ 668086 h 787455"/>
                      <a:gd name="connsiteX0" fmla="*/ 535 w 682484"/>
                      <a:gd name="connsiteY0" fmla="*/ 668086 h 757929"/>
                      <a:gd name="connsiteX1" fmla="*/ 133885 w 682484"/>
                      <a:gd name="connsiteY1" fmla="*/ 468061 h 757929"/>
                      <a:gd name="connsiteX2" fmla="*/ 238660 w 682484"/>
                      <a:gd name="connsiteY2" fmla="*/ 106111 h 757929"/>
                      <a:gd name="connsiteX3" fmla="*/ 619660 w 682484"/>
                      <a:gd name="connsiteY3" fmla="*/ 10861 h 757929"/>
                      <a:gd name="connsiteX4" fmla="*/ 676810 w 682484"/>
                      <a:gd name="connsiteY4" fmla="*/ 315661 h 757929"/>
                      <a:gd name="connsiteX5" fmla="*/ 562510 w 682484"/>
                      <a:gd name="connsiteY5" fmla="*/ 601411 h 757929"/>
                      <a:gd name="connsiteX6" fmla="*/ 381535 w 682484"/>
                      <a:gd name="connsiteY6" fmla="*/ 744286 h 757929"/>
                      <a:gd name="connsiteX7" fmla="*/ 98960 w 682484"/>
                      <a:gd name="connsiteY7" fmla="*/ 731586 h 757929"/>
                      <a:gd name="connsiteX8" fmla="*/ 535 w 682484"/>
                      <a:gd name="connsiteY8" fmla="*/ 668086 h 757929"/>
                      <a:gd name="connsiteX0" fmla="*/ 535 w 686240"/>
                      <a:gd name="connsiteY0" fmla="*/ 668086 h 757929"/>
                      <a:gd name="connsiteX1" fmla="*/ 133885 w 686240"/>
                      <a:gd name="connsiteY1" fmla="*/ 468061 h 757929"/>
                      <a:gd name="connsiteX2" fmla="*/ 238660 w 686240"/>
                      <a:gd name="connsiteY2" fmla="*/ 106111 h 757929"/>
                      <a:gd name="connsiteX3" fmla="*/ 619660 w 686240"/>
                      <a:gd name="connsiteY3" fmla="*/ 10861 h 757929"/>
                      <a:gd name="connsiteX4" fmla="*/ 676810 w 686240"/>
                      <a:gd name="connsiteY4" fmla="*/ 315661 h 757929"/>
                      <a:gd name="connsiteX5" fmla="*/ 511710 w 686240"/>
                      <a:gd name="connsiteY5" fmla="*/ 582361 h 757929"/>
                      <a:gd name="connsiteX6" fmla="*/ 381535 w 686240"/>
                      <a:gd name="connsiteY6" fmla="*/ 744286 h 757929"/>
                      <a:gd name="connsiteX7" fmla="*/ 98960 w 686240"/>
                      <a:gd name="connsiteY7" fmla="*/ 731586 h 757929"/>
                      <a:gd name="connsiteX8" fmla="*/ 535 w 686240"/>
                      <a:gd name="connsiteY8" fmla="*/ 668086 h 757929"/>
                      <a:gd name="connsiteX0" fmla="*/ 535 w 668257"/>
                      <a:gd name="connsiteY0" fmla="*/ 666015 h 755858"/>
                      <a:gd name="connsiteX1" fmla="*/ 133885 w 668257"/>
                      <a:gd name="connsiteY1" fmla="*/ 465990 h 755858"/>
                      <a:gd name="connsiteX2" fmla="*/ 238660 w 668257"/>
                      <a:gd name="connsiteY2" fmla="*/ 104040 h 755858"/>
                      <a:gd name="connsiteX3" fmla="*/ 619660 w 668257"/>
                      <a:gd name="connsiteY3" fmla="*/ 8790 h 755858"/>
                      <a:gd name="connsiteX4" fmla="*/ 651410 w 668257"/>
                      <a:gd name="connsiteY4" fmla="*/ 281840 h 755858"/>
                      <a:gd name="connsiteX5" fmla="*/ 511710 w 668257"/>
                      <a:gd name="connsiteY5" fmla="*/ 580290 h 755858"/>
                      <a:gd name="connsiteX6" fmla="*/ 381535 w 668257"/>
                      <a:gd name="connsiteY6" fmla="*/ 742215 h 755858"/>
                      <a:gd name="connsiteX7" fmla="*/ 98960 w 668257"/>
                      <a:gd name="connsiteY7" fmla="*/ 729515 h 755858"/>
                      <a:gd name="connsiteX8" fmla="*/ 535 w 668257"/>
                      <a:gd name="connsiteY8" fmla="*/ 666015 h 755858"/>
                      <a:gd name="connsiteX0" fmla="*/ 535 w 654221"/>
                      <a:gd name="connsiteY0" fmla="*/ 643581 h 733424"/>
                      <a:gd name="connsiteX1" fmla="*/ 133885 w 654221"/>
                      <a:gd name="connsiteY1" fmla="*/ 443556 h 733424"/>
                      <a:gd name="connsiteX2" fmla="*/ 238660 w 654221"/>
                      <a:gd name="connsiteY2" fmla="*/ 81606 h 733424"/>
                      <a:gd name="connsiteX3" fmla="*/ 575210 w 654221"/>
                      <a:gd name="connsiteY3" fmla="*/ 11756 h 733424"/>
                      <a:gd name="connsiteX4" fmla="*/ 651410 w 654221"/>
                      <a:gd name="connsiteY4" fmla="*/ 259406 h 733424"/>
                      <a:gd name="connsiteX5" fmla="*/ 511710 w 654221"/>
                      <a:gd name="connsiteY5" fmla="*/ 557856 h 733424"/>
                      <a:gd name="connsiteX6" fmla="*/ 381535 w 654221"/>
                      <a:gd name="connsiteY6" fmla="*/ 719781 h 733424"/>
                      <a:gd name="connsiteX7" fmla="*/ 98960 w 654221"/>
                      <a:gd name="connsiteY7" fmla="*/ 707081 h 733424"/>
                      <a:gd name="connsiteX8" fmla="*/ 535 w 654221"/>
                      <a:gd name="connsiteY8" fmla="*/ 643581 h 733424"/>
                      <a:gd name="connsiteX0" fmla="*/ 535 w 651541"/>
                      <a:gd name="connsiteY0" fmla="*/ 649039 h 738882"/>
                      <a:gd name="connsiteX1" fmla="*/ 133885 w 651541"/>
                      <a:gd name="connsiteY1" fmla="*/ 449014 h 738882"/>
                      <a:gd name="connsiteX2" fmla="*/ 238660 w 651541"/>
                      <a:gd name="connsiteY2" fmla="*/ 87064 h 738882"/>
                      <a:gd name="connsiteX3" fmla="*/ 486310 w 651541"/>
                      <a:gd name="connsiteY3" fmla="*/ 10864 h 738882"/>
                      <a:gd name="connsiteX4" fmla="*/ 651410 w 651541"/>
                      <a:gd name="connsiteY4" fmla="*/ 264864 h 738882"/>
                      <a:gd name="connsiteX5" fmla="*/ 511710 w 651541"/>
                      <a:gd name="connsiteY5" fmla="*/ 563314 h 738882"/>
                      <a:gd name="connsiteX6" fmla="*/ 381535 w 651541"/>
                      <a:gd name="connsiteY6" fmla="*/ 725239 h 738882"/>
                      <a:gd name="connsiteX7" fmla="*/ 98960 w 651541"/>
                      <a:gd name="connsiteY7" fmla="*/ 712539 h 738882"/>
                      <a:gd name="connsiteX8" fmla="*/ 535 w 651541"/>
                      <a:gd name="connsiteY8" fmla="*/ 649039 h 738882"/>
                      <a:gd name="connsiteX0" fmla="*/ 535 w 594505"/>
                      <a:gd name="connsiteY0" fmla="*/ 647268 h 737111"/>
                      <a:gd name="connsiteX1" fmla="*/ 133885 w 594505"/>
                      <a:gd name="connsiteY1" fmla="*/ 447243 h 737111"/>
                      <a:gd name="connsiteX2" fmla="*/ 238660 w 594505"/>
                      <a:gd name="connsiteY2" fmla="*/ 85293 h 737111"/>
                      <a:gd name="connsiteX3" fmla="*/ 486310 w 594505"/>
                      <a:gd name="connsiteY3" fmla="*/ 9093 h 737111"/>
                      <a:gd name="connsiteX4" fmla="*/ 594260 w 594505"/>
                      <a:gd name="connsiteY4" fmla="*/ 237693 h 737111"/>
                      <a:gd name="connsiteX5" fmla="*/ 511710 w 594505"/>
                      <a:gd name="connsiteY5" fmla="*/ 561543 h 737111"/>
                      <a:gd name="connsiteX6" fmla="*/ 381535 w 594505"/>
                      <a:gd name="connsiteY6" fmla="*/ 723468 h 737111"/>
                      <a:gd name="connsiteX7" fmla="*/ 98960 w 594505"/>
                      <a:gd name="connsiteY7" fmla="*/ 710768 h 737111"/>
                      <a:gd name="connsiteX8" fmla="*/ 535 w 594505"/>
                      <a:gd name="connsiteY8" fmla="*/ 647268 h 737111"/>
                      <a:gd name="connsiteX0" fmla="*/ 461 w 594482"/>
                      <a:gd name="connsiteY0" fmla="*/ 647268 h 711583"/>
                      <a:gd name="connsiteX1" fmla="*/ 133811 w 594482"/>
                      <a:gd name="connsiteY1" fmla="*/ 447243 h 711583"/>
                      <a:gd name="connsiteX2" fmla="*/ 238586 w 594482"/>
                      <a:gd name="connsiteY2" fmla="*/ 85293 h 711583"/>
                      <a:gd name="connsiteX3" fmla="*/ 486236 w 594482"/>
                      <a:gd name="connsiteY3" fmla="*/ 9093 h 711583"/>
                      <a:gd name="connsiteX4" fmla="*/ 594186 w 594482"/>
                      <a:gd name="connsiteY4" fmla="*/ 237693 h 711583"/>
                      <a:gd name="connsiteX5" fmla="*/ 511636 w 594482"/>
                      <a:gd name="connsiteY5" fmla="*/ 561543 h 711583"/>
                      <a:gd name="connsiteX6" fmla="*/ 324311 w 594482"/>
                      <a:gd name="connsiteY6" fmla="*/ 672668 h 711583"/>
                      <a:gd name="connsiteX7" fmla="*/ 98886 w 594482"/>
                      <a:gd name="connsiteY7" fmla="*/ 710768 h 711583"/>
                      <a:gd name="connsiteX8" fmla="*/ 461 w 594482"/>
                      <a:gd name="connsiteY8" fmla="*/ 647268 h 711583"/>
                      <a:gd name="connsiteX0" fmla="*/ 461 w 594423"/>
                      <a:gd name="connsiteY0" fmla="*/ 647268 h 711583"/>
                      <a:gd name="connsiteX1" fmla="*/ 133811 w 594423"/>
                      <a:gd name="connsiteY1" fmla="*/ 447243 h 711583"/>
                      <a:gd name="connsiteX2" fmla="*/ 238586 w 594423"/>
                      <a:gd name="connsiteY2" fmla="*/ 85293 h 711583"/>
                      <a:gd name="connsiteX3" fmla="*/ 486236 w 594423"/>
                      <a:gd name="connsiteY3" fmla="*/ 9093 h 711583"/>
                      <a:gd name="connsiteX4" fmla="*/ 594186 w 594423"/>
                      <a:gd name="connsiteY4" fmla="*/ 237693 h 711583"/>
                      <a:gd name="connsiteX5" fmla="*/ 460836 w 594423"/>
                      <a:gd name="connsiteY5" fmla="*/ 542493 h 711583"/>
                      <a:gd name="connsiteX6" fmla="*/ 324311 w 594423"/>
                      <a:gd name="connsiteY6" fmla="*/ 672668 h 711583"/>
                      <a:gd name="connsiteX7" fmla="*/ 98886 w 594423"/>
                      <a:gd name="connsiteY7" fmla="*/ 710768 h 711583"/>
                      <a:gd name="connsiteX8" fmla="*/ 461 w 594423"/>
                      <a:gd name="connsiteY8" fmla="*/ 647268 h 711583"/>
                      <a:gd name="connsiteX0" fmla="*/ 77 w 594039"/>
                      <a:gd name="connsiteY0" fmla="*/ 647268 h 689172"/>
                      <a:gd name="connsiteX1" fmla="*/ 133427 w 594039"/>
                      <a:gd name="connsiteY1" fmla="*/ 447243 h 689172"/>
                      <a:gd name="connsiteX2" fmla="*/ 238202 w 594039"/>
                      <a:gd name="connsiteY2" fmla="*/ 85293 h 689172"/>
                      <a:gd name="connsiteX3" fmla="*/ 485852 w 594039"/>
                      <a:gd name="connsiteY3" fmla="*/ 9093 h 689172"/>
                      <a:gd name="connsiteX4" fmla="*/ 593802 w 594039"/>
                      <a:gd name="connsiteY4" fmla="*/ 237693 h 689172"/>
                      <a:gd name="connsiteX5" fmla="*/ 460452 w 594039"/>
                      <a:gd name="connsiteY5" fmla="*/ 542493 h 689172"/>
                      <a:gd name="connsiteX6" fmla="*/ 323927 w 594039"/>
                      <a:gd name="connsiteY6" fmla="*/ 672668 h 689172"/>
                      <a:gd name="connsiteX7" fmla="*/ 117552 w 594039"/>
                      <a:gd name="connsiteY7" fmla="*/ 679018 h 689172"/>
                      <a:gd name="connsiteX8" fmla="*/ 77 w 594039"/>
                      <a:gd name="connsiteY8" fmla="*/ 647268 h 689172"/>
                      <a:gd name="connsiteX0" fmla="*/ 73 w 594035"/>
                      <a:gd name="connsiteY0" fmla="*/ 647268 h 679492"/>
                      <a:gd name="connsiteX1" fmla="*/ 133423 w 594035"/>
                      <a:gd name="connsiteY1" fmla="*/ 447243 h 679492"/>
                      <a:gd name="connsiteX2" fmla="*/ 238198 w 594035"/>
                      <a:gd name="connsiteY2" fmla="*/ 85293 h 679492"/>
                      <a:gd name="connsiteX3" fmla="*/ 485848 w 594035"/>
                      <a:gd name="connsiteY3" fmla="*/ 9093 h 679492"/>
                      <a:gd name="connsiteX4" fmla="*/ 593798 w 594035"/>
                      <a:gd name="connsiteY4" fmla="*/ 237693 h 679492"/>
                      <a:gd name="connsiteX5" fmla="*/ 460448 w 594035"/>
                      <a:gd name="connsiteY5" fmla="*/ 542493 h 679492"/>
                      <a:gd name="connsiteX6" fmla="*/ 298523 w 594035"/>
                      <a:gd name="connsiteY6" fmla="*/ 647268 h 679492"/>
                      <a:gd name="connsiteX7" fmla="*/ 117548 w 594035"/>
                      <a:gd name="connsiteY7" fmla="*/ 679018 h 679492"/>
                      <a:gd name="connsiteX8" fmla="*/ 73 w 594035"/>
                      <a:gd name="connsiteY8" fmla="*/ 647268 h 679492"/>
                      <a:gd name="connsiteX0" fmla="*/ 38 w 670200"/>
                      <a:gd name="connsiteY0" fmla="*/ 613930 h 680745"/>
                      <a:gd name="connsiteX1" fmla="*/ 209588 w 670200"/>
                      <a:gd name="connsiteY1" fmla="*/ 447243 h 680745"/>
                      <a:gd name="connsiteX2" fmla="*/ 314363 w 670200"/>
                      <a:gd name="connsiteY2" fmla="*/ 85293 h 680745"/>
                      <a:gd name="connsiteX3" fmla="*/ 562013 w 670200"/>
                      <a:gd name="connsiteY3" fmla="*/ 9093 h 680745"/>
                      <a:gd name="connsiteX4" fmla="*/ 669963 w 670200"/>
                      <a:gd name="connsiteY4" fmla="*/ 237693 h 680745"/>
                      <a:gd name="connsiteX5" fmla="*/ 536613 w 670200"/>
                      <a:gd name="connsiteY5" fmla="*/ 542493 h 680745"/>
                      <a:gd name="connsiteX6" fmla="*/ 374688 w 670200"/>
                      <a:gd name="connsiteY6" fmla="*/ 647268 h 680745"/>
                      <a:gd name="connsiteX7" fmla="*/ 193713 w 670200"/>
                      <a:gd name="connsiteY7" fmla="*/ 679018 h 680745"/>
                      <a:gd name="connsiteX8" fmla="*/ 38 w 670200"/>
                      <a:gd name="connsiteY8" fmla="*/ 613930 h 680745"/>
                      <a:gd name="connsiteX0" fmla="*/ 38 w 670200"/>
                      <a:gd name="connsiteY0" fmla="*/ 613930 h 664819"/>
                      <a:gd name="connsiteX1" fmla="*/ 209588 w 670200"/>
                      <a:gd name="connsiteY1" fmla="*/ 447243 h 664819"/>
                      <a:gd name="connsiteX2" fmla="*/ 314363 w 670200"/>
                      <a:gd name="connsiteY2" fmla="*/ 85293 h 664819"/>
                      <a:gd name="connsiteX3" fmla="*/ 562013 w 670200"/>
                      <a:gd name="connsiteY3" fmla="*/ 9093 h 664819"/>
                      <a:gd name="connsiteX4" fmla="*/ 669963 w 670200"/>
                      <a:gd name="connsiteY4" fmla="*/ 237693 h 664819"/>
                      <a:gd name="connsiteX5" fmla="*/ 536613 w 670200"/>
                      <a:gd name="connsiteY5" fmla="*/ 542493 h 664819"/>
                      <a:gd name="connsiteX6" fmla="*/ 374688 w 670200"/>
                      <a:gd name="connsiteY6" fmla="*/ 647268 h 664819"/>
                      <a:gd name="connsiteX7" fmla="*/ 193713 w 670200"/>
                      <a:gd name="connsiteY7" fmla="*/ 655205 h 664819"/>
                      <a:gd name="connsiteX8" fmla="*/ 38 w 670200"/>
                      <a:gd name="connsiteY8" fmla="*/ 613930 h 664819"/>
                      <a:gd name="connsiteX0" fmla="*/ 38 w 670200"/>
                      <a:gd name="connsiteY0" fmla="*/ 656792 h 672138"/>
                      <a:gd name="connsiteX1" fmla="*/ 209588 w 670200"/>
                      <a:gd name="connsiteY1" fmla="*/ 447243 h 672138"/>
                      <a:gd name="connsiteX2" fmla="*/ 314363 w 670200"/>
                      <a:gd name="connsiteY2" fmla="*/ 85293 h 672138"/>
                      <a:gd name="connsiteX3" fmla="*/ 562013 w 670200"/>
                      <a:gd name="connsiteY3" fmla="*/ 9093 h 672138"/>
                      <a:gd name="connsiteX4" fmla="*/ 669963 w 670200"/>
                      <a:gd name="connsiteY4" fmla="*/ 237693 h 672138"/>
                      <a:gd name="connsiteX5" fmla="*/ 536613 w 670200"/>
                      <a:gd name="connsiteY5" fmla="*/ 542493 h 672138"/>
                      <a:gd name="connsiteX6" fmla="*/ 374688 w 670200"/>
                      <a:gd name="connsiteY6" fmla="*/ 647268 h 672138"/>
                      <a:gd name="connsiteX7" fmla="*/ 193713 w 670200"/>
                      <a:gd name="connsiteY7" fmla="*/ 655205 h 672138"/>
                      <a:gd name="connsiteX8" fmla="*/ 38 w 670200"/>
                      <a:gd name="connsiteY8" fmla="*/ 656792 h 672138"/>
                      <a:gd name="connsiteX0" fmla="*/ 38 w 670200"/>
                      <a:gd name="connsiteY0" fmla="*/ 656792 h 673899"/>
                      <a:gd name="connsiteX1" fmla="*/ 209588 w 670200"/>
                      <a:gd name="connsiteY1" fmla="*/ 447243 h 673899"/>
                      <a:gd name="connsiteX2" fmla="*/ 314363 w 670200"/>
                      <a:gd name="connsiteY2" fmla="*/ 85293 h 673899"/>
                      <a:gd name="connsiteX3" fmla="*/ 562013 w 670200"/>
                      <a:gd name="connsiteY3" fmla="*/ 9093 h 673899"/>
                      <a:gd name="connsiteX4" fmla="*/ 669963 w 670200"/>
                      <a:gd name="connsiteY4" fmla="*/ 237693 h 673899"/>
                      <a:gd name="connsiteX5" fmla="*/ 536613 w 670200"/>
                      <a:gd name="connsiteY5" fmla="*/ 542493 h 673899"/>
                      <a:gd name="connsiteX6" fmla="*/ 355638 w 670200"/>
                      <a:gd name="connsiteY6" fmla="*/ 602818 h 673899"/>
                      <a:gd name="connsiteX7" fmla="*/ 193713 w 670200"/>
                      <a:gd name="connsiteY7" fmla="*/ 655205 h 673899"/>
                      <a:gd name="connsiteX8" fmla="*/ 38 w 670200"/>
                      <a:gd name="connsiteY8" fmla="*/ 656792 h 673899"/>
                      <a:gd name="connsiteX0" fmla="*/ 38 w 670992"/>
                      <a:gd name="connsiteY0" fmla="*/ 656792 h 673899"/>
                      <a:gd name="connsiteX1" fmla="*/ 209588 w 670992"/>
                      <a:gd name="connsiteY1" fmla="*/ 447243 h 673899"/>
                      <a:gd name="connsiteX2" fmla="*/ 314363 w 670992"/>
                      <a:gd name="connsiteY2" fmla="*/ 85293 h 673899"/>
                      <a:gd name="connsiteX3" fmla="*/ 562013 w 670992"/>
                      <a:gd name="connsiteY3" fmla="*/ 9093 h 673899"/>
                      <a:gd name="connsiteX4" fmla="*/ 669963 w 670992"/>
                      <a:gd name="connsiteY4" fmla="*/ 237693 h 673899"/>
                      <a:gd name="connsiteX5" fmla="*/ 504863 w 670992"/>
                      <a:gd name="connsiteY5" fmla="*/ 517093 h 673899"/>
                      <a:gd name="connsiteX6" fmla="*/ 355638 w 670992"/>
                      <a:gd name="connsiteY6" fmla="*/ 602818 h 673899"/>
                      <a:gd name="connsiteX7" fmla="*/ 193713 w 670992"/>
                      <a:gd name="connsiteY7" fmla="*/ 655205 h 673899"/>
                      <a:gd name="connsiteX8" fmla="*/ 38 w 670992"/>
                      <a:gd name="connsiteY8" fmla="*/ 656792 h 673899"/>
                      <a:gd name="connsiteX0" fmla="*/ 38 w 671647"/>
                      <a:gd name="connsiteY0" fmla="*/ 656792 h 673899"/>
                      <a:gd name="connsiteX1" fmla="*/ 209588 w 671647"/>
                      <a:gd name="connsiteY1" fmla="*/ 447243 h 673899"/>
                      <a:gd name="connsiteX2" fmla="*/ 314363 w 671647"/>
                      <a:gd name="connsiteY2" fmla="*/ 85293 h 673899"/>
                      <a:gd name="connsiteX3" fmla="*/ 562013 w 671647"/>
                      <a:gd name="connsiteY3" fmla="*/ 9093 h 673899"/>
                      <a:gd name="connsiteX4" fmla="*/ 669963 w 671647"/>
                      <a:gd name="connsiteY4" fmla="*/ 237693 h 673899"/>
                      <a:gd name="connsiteX5" fmla="*/ 485813 w 671647"/>
                      <a:gd name="connsiteY5" fmla="*/ 491693 h 673899"/>
                      <a:gd name="connsiteX6" fmla="*/ 355638 w 671647"/>
                      <a:gd name="connsiteY6" fmla="*/ 602818 h 673899"/>
                      <a:gd name="connsiteX7" fmla="*/ 193713 w 671647"/>
                      <a:gd name="connsiteY7" fmla="*/ 655205 h 673899"/>
                      <a:gd name="connsiteX8" fmla="*/ 38 w 671647"/>
                      <a:gd name="connsiteY8" fmla="*/ 656792 h 673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71647" h="673899">
                        <a:moveTo>
                          <a:pt x="38" y="656792"/>
                        </a:moveTo>
                        <a:cubicBezTo>
                          <a:pt x="2684" y="622132"/>
                          <a:pt x="157201" y="542493"/>
                          <a:pt x="209588" y="447243"/>
                        </a:cubicBezTo>
                        <a:cubicBezTo>
                          <a:pt x="261975" y="351993"/>
                          <a:pt x="255626" y="158318"/>
                          <a:pt x="314363" y="85293"/>
                        </a:cubicBezTo>
                        <a:cubicBezTo>
                          <a:pt x="373100" y="12268"/>
                          <a:pt x="502746" y="-16307"/>
                          <a:pt x="562013" y="9093"/>
                        </a:cubicBezTo>
                        <a:cubicBezTo>
                          <a:pt x="621280" y="34493"/>
                          <a:pt x="682663" y="157260"/>
                          <a:pt x="669963" y="237693"/>
                        </a:cubicBezTo>
                        <a:cubicBezTo>
                          <a:pt x="657263" y="318126"/>
                          <a:pt x="538200" y="430839"/>
                          <a:pt x="485813" y="491693"/>
                        </a:cubicBezTo>
                        <a:cubicBezTo>
                          <a:pt x="433426" y="552547"/>
                          <a:pt x="435013" y="572656"/>
                          <a:pt x="355638" y="602818"/>
                        </a:cubicBezTo>
                        <a:cubicBezTo>
                          <a:pt x="276263" y="632981"/>
                          <a:pt x="252980" y="646209"/>
                          <a:pt x="193713" y="655205"/>
                        </a:cubicBezTo>
                        <a:cubicBezTo>
                          <a:pt x="134446" y="664201"/>
                          <a:pt x="-2608" y="691452"/>
                          <a:pt x="38" y="656792"/>
                        </a:cubicBezTo>
                        <a:close/>
                      </a:path>
                    </a:pathLst>
                  </a:custGeom>
                  <a:solidFill>
                    <a:srgbClr val="FAF37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円/楕円 220">
                    <a:extLst>
                      <a:ext uri="{FF2B5EF4-FFF2-40B4-BE49-F238E27FC236}">
                        <a16:creationId xmlns:a16="http://schemas.microsoft.com/office/drawing/2014/main" id="{381ACB1F-2E81-FB46-B52A-02E8CA1A8024}"/>
                      </a:ext>
                    </a:extLst>
                  </p:cNvPr>
                  <p:cNvSpPr/>
                  <p:nvPr/>
                </p:nvSpPr>
                <p:spPr bwMode="auto">
                  <a:xfrm rot="18609699">
                    <a:off x="3187631" y="3506331"/>
                    <a:ext cx="68048" cy="65754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 w="3175">
                    <a:solidFill>
                      <a:schemeClr val="tx1">
                        <a:alpha val="1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14FC1F2-8D42-4776-95E7-7D81BA755F7A}"/>
                  </a:ext>
                </a:extLst>
              </p:cNvPr>
              <p:cNvSpPr txBox="1"/>
              <p:nvPr/>
            </p:nvSpPr>
            <p:spPr>
              <a:xfrm>
                <a:off x="990907" y="6214403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endParaRPr kumimoji="1" lang="ja-JP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9F4ABAB-70C8-4D10-8823-490263F53200}"/>
                  </a:ext>
                </a:extLst>
              </p:cNvPr>
              <p:cNvSpPr txBox="1"/>
              <p:nvPr/>
            </p:nvSpPr>
            <p:spPr>
              <a:xfrm>
                <a:off x="2421973" y="6275571"/>
                <a:ext cx="5485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Ovule</a:t>
                </a:r>
                <a:endParaRPr kumimoji="1" lang="ja-JP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8C6008DC-0E46-46EA-81E5-1FD51B80B47C}"/>
                  </a:ext>
                </a:extLst>
              </p:cNvPr>
              <p:cNvSpPr txBox="1"/>
              <p:nvPr/>
            </p:nvSpPr>
            <p:spPr>
              <a:xfrm>
                <a:off x="1524595" y="7379634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CC</a:t>
                </a:r>
                <a:endParaRPr kumimoji="1" lang="ja-JP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8AA0BEBC-D1FF-4390-815D-CE6C34C7DCD3}"/>
                  </a:ext>
                </a:extLst>
              </p:cNvPr>
              <p:cNvSpPr txBox="1"/>
              <p:nvPr/>
            </p:nvSpPr>
            <p:spPr>
              <a:xfrm>
                <a:off x="3125053" y="7379634"/>
                <a:ext cx="3399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EC</a:t>
                </a:r>
                <a:endParaRPr kumimoji="1" lang="ja-JP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0866082F-A1B2-4A80-B921-CF3AE67D9D93}"/>
                  </a:ext>
                </a:extLst>
              </p:cNvPr>
              <p:cNvSpPr txBox="1"/>
              <p:nvPr/>
            </p:nvSpPr>
            <p:spPr>
              <a:xfrm>
                <a:off x="2830403" y="7888315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MP</a:t>
                </a:r>
                <a:endParaRPr kumimoji="1" lang="ja-JP" altLang="en-US" sz="1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40A4C1B3-5D9C-4CD2-ADDD-F7361E3BD0C1}"/>
                  </a:ext>
                </a:extLst>
              </p:cNvPr>
              <p:cNvSpPr txBox="1"/>
              <p:nvPr/>
            </p:nvSpPr>
            <p:spPr>
              <a:xfrm>
                <a:off x="1197411" y="6705094"/>
                <a:ext cx="433132" cy="276999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schemeClr val="bg1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CHZ</a:t>
                </a:r>
                <a:endParaRPr kumimoji="1" lang="ja-JP" altLang="en-US" sz="1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A57DCC1B-2C19-4B98-9FCF-E81FF9C10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0841" y="7493239"/>
                <a:ext cx="332907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4E1A9F6C-EE6D-42F3-9A0C-4FD290B064DE}"/>
                  </a:ext>
                </a:extLst>
              </p:cNvPr>
              <p:cNvSpPr txBox="1"/>
              <p:nvPr/>
            </p:nvSpPr>
            <p:spPr>
              <a:xfrm>
                <a:off x="2413960" y="7822022"/>
                <a:ext cx="3369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SC</a:t>
                </a:r>
                <a:endParaRPr kumimoji="1" lang="ja-JP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2" name="直線コネクタ 71">
                <a:extLst>
                  <a:ext uri="{FF2B5EF4-FFF2-40B4-BE49-F238E27FC236}">
                    <a16:creationId xmlns:a16="http://schemas.microsoft.com/office/drawing/2014/main" id="{3C8E0080-BAFF-4005-BCE6-9C2E948336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8349" y="7637096"/>
                <a:ext cx="137128" cy="24058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3C5D0356-98F4-4057-A67B-03908BC81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74034" y="7716909"/>
                <a:ext cx="16010" cy="16714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4F7FA8DC-AFAD-4B68-934D-15BCF43F319E}"/>
                  </a:ext>
                </a:extLst>
              </p:cNvPr>
              <p:cNvSpPr txBox="1"/>
              <p:nvPr/>
            </p:nvSpPr>
            <p:spPr>
              <a:xfrm>
                <a:off x="2777044" y="6679964"/>
                <a:ext cx="3290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</a:t>
                </a:r>
                <a:endParaRPr kumimoji="1" lang="ja-JP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1643671D-9233-4AB9-9E7B-75CD60BD10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663" y="6825974"/>
                <a:ext cx="208351" cy="23211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12700" dist="12700" dir="5400000" algn="t" rotWithShape="0">
                  <a:schemeClr val="bg1">
                    <a:alpha val="62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コネクタ 123">
                <a:extLst>
                  <a:ext uri="{FF2B5EF4-FFF2-40B4-BE49-F238E27FC236}">
                    <a16:creationId xmlns:a16="http://schemas.microsoft.com/office/drawing/2014/main" id="{C364D495-196E-5A43-85BC-AABECD8E1010}"/>
                  </a:ext>
                </a:extLst>
              </p:cNvPr>
              <p:cNvCxnSpPr>
                <a:cxnSpLocks/>
                <a:endCxn id="104" idx="10"/>
              </p:cNvCxnSpPr>
              <p:nvPr/>
            </p:nvCxnSpPr>
            <p:spPr>
              <a:xfrm flipH="1">
                <a:off x="2320466" y="6448053"/>
                <a:ext cx="175498" cy="193531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12700" dist="12700" dir="5400000" algn="t" rotWithShape="0">
                  <a:schemeClr val="bg1">
                    <a:alpha val="62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>
                <a:extLst>
                  <a:ext uri="{FF2B5EF4-FFF2-40B4-BE49-F238E27FC236}">
                    <a16:creationId xmlns:a16="http://schemas.microsoft.com/office/drawing/2014/main" id="{F518AF37-3C0B-2E4F-98D5-2F31ECA857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19019" y="7189972"/>
                <a:ext cx="185808" cy="23524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図 65" descr="座っている, 暗い が含まれている画像&#10;&#10;自動的に生成された説明">
              <a:extLst>
                <a:ext uri="{FF2B5EF4-FFF2-40B4-BE49-F238E27FC236}">
                  <a16:creationId xmlns:a16="http://schemas.microsoft.com/office/drawing/2014/main" id="{9963693B-FF70-4CF3-B01E-9DF11F6F0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56" t="25302" r="45396" b="66452"/>
            <a:stretch/>
          </p:blipFill>
          <p:spPr>
            <a:xfrm rot="5400000">
              <a:off x="1008220" y="2165957"/>
              <a:ext cx="1311036" cy="1206504"/>
            </a:xfrm>
            <a:prstGeom prst="rect">
              <a:avLst/>
            </a:prstGeom>
            <a:ln w="12700">
              <a:solidFill>
                <a:schemeClr val="bg1"/>
              </a:solidFill>
              <a:prstDash val="sysDash"/>
            </a:ln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C5F7D8C6-80E3-4F8A-8A4A-05430E2E2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2" t="29938" r="63122" b="61816"/>
            <a:stretch/>
          </p:blipFill>
          <p:spPr>
            <a:xfrm rot="5400000">
              <a:off x="3358939" y="2164043"/>
              <a:ext cx="1311032" cy="1206503"/>
            </a:xfrm>
            <a:prstGeom prst="rect">
              <a:avLst/>
            </a:prstGeom>
            <a:ln w="12700">
              <a:solidFill>
                <a:schemeClr val="bg1"/>
              </a:solidFill>
              <a:prstDash val="sysDash"/>
            </a:ln>
          </p:spPr>
        </p:pic>
        <p:pic>
          <p:nvPicPr>
            <p:cNvPr id="70" name="図 69" descr="空, 屋外, 停止 が含まれている画像&#10;&#10;自動的に生成された説明">
              <a:extLst>
                <a:ext uri="{FF2B5EF4-FFF2-40B4-BE49-F238E27FC236}">
                  <a16:creationId xmlns:a16="http://schemas.microsoft.com/office/drawing/2014/main" id="{FAB75564-15A6-4458-82B3-3BB37F3ED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0" t="39646" r="43124" b="53865"/>
            <a:stretch/>
          </p:blipFill>
          <p:spPr>
            <a:xfrm>
              <a:off x="1060486" y="4741205"/>
              <a:ext cx="1206505" cy="1311033"/>
            </a:xfrm>
            <a:prstGeom prst="rect">
              <a:avLst/>
            </a:prstGeom>
            <a:ln w="12700">
              <a:solidFill>
                <a:schemeClr val="bg1"/>
              </a:solidFill>
              <a:prstDash val="sysDash"/>
            </a:ln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9F0F462A-E533-4BC4-BBA5-35F79F6C6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29" t="46216" r="47322" b="45537"/>
            <a:stretch/>
          </p:blipFill>
          <p:spPr>
            <a:xfrm rot="5400000">
              <a:off x="3362646" y="4793470"/>
              <a:ext cx="1311034" cy="1206505"/>
            </a:xfrm>
            <a:prstGeom prst="rect">
              <a:avLst/>
            </a:prstGeom>
            <a:ln w="12700">
              <a:solidFill>
                <a:schemeClr val="bg1"/>
              </a:solidFill>
              <a:prstDash val="sysDash"/>
            </a:ln>
          </p:spPr>
        </p:pic>
        <p:sp>
          <p:nvSpPr>
            <p:cNvPr id="75" name="二等辺三角形 2">
              <a:extLst>
                <a:ext uri="{FF2B5EF4-FFF2-40B4-BE49-F238E27FC236}">
                  <a16:creationId xmlns:a16="http://schemas.microsoft.com/office/drawing/2014/main" id="{2389FF33-A4F8-2A4B-B0E7-742FE75903E9}"/>
                </a:ext>
              </a:extLst>
            </p:cNvPr>
            <p:cNvSpPr/>
            <p:nvPr/>
          </p:nvSpPr>
          <p:spPr>
            <a:xfrm rot="13684262">
              <a:off x="1876243" y="2297615"/>
              <a:ext cx="79888" cy="16852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二等辺三角形 21">
              <a:extLst>
                <a:ext uri="{FF2B5EF4-FFF2-40B4-BE49-F238E27FC236}">
                  <a16:creationId xmlns:a16="http://schemas.microsoft.com/office/drawing/2014/main" id="{E014D250-DA72-F846-A49A-9EC607EBAB81}"/>
                </a:ext>
              </a:extLst>
            </p:cNvPr>
            <p:cNvSpPr/>
            <p:nvPr/>
          </p:nvSpPr>
          <p:spPr>
            <a:xfrm rot="13662447">
              <a:off x="1956062" y="2835190"/>
              <a:ext cx="79888" cy="16852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二等辺三角形 2">
              <a:extLst>
                <a:ext uri="{FF2B5EF4-FFF2-40B4-BE49-F238E27FC236}">
                  <a16:creationId xmlns:a16="http://schemas.microsoft.com/office/drawing/2014/main" id="{BE681548-B572-0C4E-A859-20949BBDA84E}"/>
                </a:ext>
              </a:extLst>
            </p:cNvPr>
            <p:cNvSpPr/>
            <p:nvPr/>
          </p:nvSpPr>
          <p:spPr>
            <a:xfrm rot="13684262">
              <a:off x="3808103" y="2255535"/>
              <a:ext cx="79888" cy="16852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矢印: 下 4">
              <a:extLst>
                <a:ext uri="{FF2B5EF4-FFF2-40B4-BE49-F238E27FC236}">
                  <a16:creationId xmlns:a16="http://schemas.microsoft.com/office/drawing/2014/main" id="{842988E7-137E-474D-BAF6-EA921D61169C}"/>
                </a:ext>
              </a:extLst>
            </p:cNvPr>
            <p:cNvSpPr/>
            <p:nvPr/>
          </p:nvSpPr>
          <p:spPr>
            <a:xfrm rot="2743739">
              <a:off x="4456478" y="2533255"/>
              <a:ext cx="82925" cy="180855"/>
            </a:xfrm>
            <a:prstGeom prst="downArrow">
              <a:avLst>
                <a:gd name="adj1" fmla="val 18182"/>
                <a:gd name="adj2" fmla="val 772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矢印: 下 26">
              <a:extLst>
                <a:ext uri="{FF2B5EF4-FFF2-40B4-BE49-F238E27FC236}">
                  <a16:creationId xmlns:a16="http://schemas.microsoft.com/office/drawing/2014/main" id="{52115377-1DC1-234D-A5DF-8391711F8FE0}"/>
                </a:ext>
              </a:extLst>
            </p:cNvPr>
            <p:cNvSpPr/>
            <p:nvPr/>
          </p:nvSpPr>
          <p:spPr>
            <a:xfrm rot="15494033">
              <a:off x="1455280" y="5236381"/>
              <a:ext cx="82925" cy="180855"/>
            </a:xfrm>
            <a:prstGeom prst="downArrow">
              <a:avLst>
                <a:gd name="adj1" fmla="val 18182"/>
                <a:gd name="adj2" fmla="val 772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矢印: 下 26">
              <a:extLst>
                <a:ext uri="{FF2B5EF4-FFF2-40B4-BE49-F238E27FC236}">
                  <a16:creationId xmlns:a16="http://schemas.microsoft.com/office/drawing/2014/main" id="{3BA23E7D-C961-124A-8529-F407AB5BD6F6}"/>
                </a:ext>
              </a:extLst>
            </p:cNvPr>
            <p:cNvSpPr/>
            <p:nvPr/>
          </p:nvSpPr>
          <p:spPr>
            <a:xfrm rot="15494033">
              <a:off x="1474453" y="5413005"/>
              <a:ext cx="82925" cy="180855"/>
            </a:xfrm>
            <a:prstGeom prst="downArrow">
              <a:avLst>
                <a:gd name="adj1" fmla="val 18182"/>
                <a:gd name="adj2" fmla="val 772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矢印: 下 28">
              <a:extLst>
                <a:ext uri="{FF2B5EF4-FFF2-40B4-BE49-F238E27FC236}">
                  <a16:creationId xmlns:a16="http://schemas.microsoft.com/office/drawing/2014/main" id="{3F0C0E06-3FEE-D24C-A420-358B30017514}"/>
                </a:ext>
              </a:extLst>
            </p:cNvPr>
            <p:cNvSpPr/>
            <p:nvPr/>
          </p:nvSpPr>
          <p:spPr>
            <a:xfrm rot="13873626">
              <a:off x="3726923" y="5319817"/>
              <a:ext cx="82925" cy="180855"/>
            </a:xfrm>
            <a:prstGeom prst="downArrow">
              <a:avLst>
                <a:gd name="adj1" fmla="val 18182"/>
                <a:gd name="adj2" fmla="val 772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矢印: 下 29">
              <a:extLst>
                <a:ext uri="{FF2B5EF4-FFF2-40B4-BE49-F238E27FC236}">
                  <a16:creationId xmlns:a16="http://schemas.microsoft.com/office/drawing/2014/main" id="{8E343313-09A0-4145-A91D-A8E40907C9AA}"/>
                </a:ext>
              </a:extLst>
            </p:cNvPr>
            <p:cNvSpPr/>
            <p:nvPr/>
          </p:nvSpPr>
          <p:spPr>
            <a:xfrm rot="13804436">
              <a:off x="3896485" y="5460849"/>
              <a:ext cx="82925" cy="180855"/>
            </a:xfrm>
            <a:prstGeom prst="downArrow">
              <a:avLst>
                <a:gd name="adj1" fmla="val 18182"/>
                <a:gd name="adj2" fmla="val 772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48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537523-AD70-41C4-AFF4-38283A169717}"/>
              </a:ext>
            </a:extLst>
          </p:cNvPr>
          <p:cNvSpPr txBox="1"/>
          <p:nvPr/>
        </p:nvSpPr>
        <p:spPr>
          <a:xfrm>
            <a:off x="179026" y="128276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Figure 4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306C9E8-4A8A-4A46-8AA1-F1FFB2291DC2}"/>
              </a:ext>
            </a:extLst>
          </p:cNvPr>
          <p:cNvGrpSpPr/>
          <p:nvPr/>
        </p:nvGrpSpPr>
        <p:grpSpPr>
          <a:xfrm>
            <a:off x="1073057" y="1052628"/>
            <a:ext cx="4541931" cy="2808172"/>
            <a:chOff x="1073057" y="1052628"/>
            <a:chExt cx="4541931" cy="2808172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019AB368-0646-B546-98D3-1CB823C9905A}"/>
                </a:ext>
              </a:extLst>
            </p:cNvPr>
            <p:cNvGrpSpPr/>
            <p:nvPr/>
          </p:nvGrpSpPr>
          <p:grpSpPr>
            <a:xfrm>
              <a:off x="1077769" y="1052628"/>
              <a:ext cx="4537219" cy="2808172"/>
              <a:chOff x="1282116" y="1039928"/>
              <a:chExt cx="3561347" cy="2204186"/>
            </a:xfrm>
          </p:grpSpPr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8487BB4B-BA99-447B-9C55-6933393B0A96}"/>
                  </a:ext>
                </a:extLst>
              </p:cNvPr>
              <p:cNvGrpSpPr/>
              <p:nvPr/>
            </p:nvGrpSpPr>
            <p:grpSpPr>
              <a:xfrm>
                <a:off x="1282116" y="1039928"/>
                <a:ext cx="3561347" cy="2204186"/>
                <a:chOff x="1135781" y="163628"/>
                <a:chExt cx="3561347" cy="2204186"/>
              </a:xfrm>
            </p:grpSpPr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EFAAA4FF-FAC6-4DCD-9C85-872F7A2B9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93" t="21558" r="36982" b="35756"/>
                <a:stretch/>
              </p:blipFill>
              <p:spPr>
                <a:xfrm flipH="1">
                  <a:off x="2926079" y="163628"/>
                  <a:ext cx="1771049" cy="2204186"/>
                </a:xfrm>
                <a:prstGeom prst="rect">
                  <a:avLst/>
                </a:prstGeom>
              </p:spPr>
            </p:pic>
            <p:pic>
              <p:nvPicPr>
                <p:cNvPr id="6" name="図 5">
                  <a:extLst>
                    <a:ext uri="{FF2B5EF4-FFF2-40B4-BE49-F238E27FC236}">
                      <a16:creationId xmlns:a16="http://schemas.microsoft.com/office/drawing/2014/main" id="{0ECDA39F-2901-45FB-9A6D-55574F6BD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873" t="34528" r="47986" b="31173"/>
                <a:stretch/>
              </p:blipFill>
              <p:spPr>
                <a:xfrm rot="5400000" flipH="1">
                  <a:off x="919213" y="380198"/>
                  <a:ext cx="2204184" cy="1771048"/>
                </a:xfrm>
                <a:prstGeom prst="rect">
                  <a:avLst/>
                </a:prstGeom>
              </p:spPr>
            </p:pic>
          </p:grp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BB80228-9249-4F55-A1DE-C0DE2147C4B9}"/>
                  </a:ext>
                </a:extLst>
              </p:cNvPr>
              <p:cNvSpPr txBox="1"/>
              <p:nvPr/>
            </p:nvSpPr>
            <p:spPr>
              <a:xfrm>
                <a:off x="1282116" y="1039928"/>
                <a:ext cx="249381" cy="28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kumimoji="1" lang="ja-JP" alt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FFE4A76-2DA5-4E97-9422-6B54B1841863}"/>
                  </a:ext>
                </a:extLst>
              </p:cNvPr>
              <p:cNvSpPr txBox="1"/>
              <p:nvPr/>
            </p:nvSpPr>
            <p:spPr>
              <a:xfrm>
                <a:off x="3072414" y="1039928"/>
                <a:ext cx="243089" cy="28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kumimoji="1" lang="ja-JP" alt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4F664A56-FBE8-46A4-83AE-E279079194B5}"/>
                  </a:ext>
                </a:extLst>
              </p:cNvPr>
              <p:cNvSpPr/>
              <p:nvPr/>
            </p:nvSpPr>
            <p:spPr>
              <a:xfrm>
                <a:off x="4501702" y="3143785"/>
                <a:ext cx="273600" cy="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矢印: 下 12">
                <a:extLst>
                  <a:ext uri="{FF2B5EF4-FFF2-40B4-BE49-F238E27FC236}">
                    <a16:creationId xmlns:a16="http://schemas.microsoft.com/office/drawing/2014/main" id="{C4C7DE6B-4BC1-4E3A-86AA-31633C6C2C41}"/>
                  </a:ext>
                </a:extLst>
              </p:cNvPr>
              <p:cNvSpPr/>
              <p:nvPr/>
            </p:nvSpPr>
            <p:spPr>
              <a:xfrm rot="6970410">
                <a:off x="2751105" y="2568883"/>
                <a:ext cx="57261" cy="124883"/>
              </a:xfrm>
              <a:prstGeom prst="downArrow">
                <a:avLst>
                  <a:gd name="adj1" fmla="val 18182"/>
                  <a:gd name="adj2" fmla="val 772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矢印: 下 15">
                <a:extLst>
                  <a:ext uri="{FF2B5EF4-FFF2-40B4-BE49-F238E27FC236}">
                    <a16:creationId xmlns:a16="http://schemas.microsoft.com/office/drawing/2014/main" id="{18A6A529-D648-4539-85A8-54B91AFE29D0}"/>
                  </a:ext>
                </a:extLst>
              </p:cNvPr>
              <p:cNvSpPr/>
              <p:nvPr/>
            </p:nvSpPr>
            <p:spPr>
              <a:xfrm rot="6970410">
                <a:off x="4378085" y="2603071"/>
                <a:ext cx="57261" cy="124883"/>
              </a:xfrm>
              <a:prstGeom prst="downArrow">
                <a:avLst>
                  <a:gd name="adj1" fmla="val 18182"/>
                  <a:gd name="adj2" fmla="val 772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矢印: 下 16">
                <a:extLst>
                  <a:ext uri="{FF2B5EF4-FFF2-40B4-BE49-F238E27FC236}">
                    <a16:creationId xmlns:a16="http://schemas.microsoft.com/office/drawing/2014/main" id="{63BFB4A0-2E73-4B5F-A17C-4BDDD0A11777}"/>
                  </a:ext>
                </a:extLst>
              </p:cNvPr>
              <p:cNvSpPr/>
              <p:nvPr/>
            </p:nvSpPr>
            <p:spPr>
              <a:xfrm rot="6970410">
                <a:off x="4409035" y="2513420"/>
                <a:ext cx="57261" cy="124883"/>
              </a:xfrm>
              <a:prstGeom prst="downArrow">
                <a:avLst>
                  <a:gd name="adj1" fmla="val 18182"/>
                  <a:gd name="adj2" fmla="val 772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矢印: 下 17">
                <a:extLst>
                  <a:ext uri="{FF2B5EF4-FFF2-40B4-BE49-F238E27FC236}">
                    <a16:creationId xmlns:a16="http://schemas.microsoft.com/office/drawing/2014/main" id="{9282EE11-DD95-488B-9F1F-329E11460C93}"/>
                  </a:ext>
                </a:extLst>
              </p:cNvPr>
              <p:cNvSpPr/>
              <p:nvPr/>
            </p:nvSpPr>
            <p:spPr>
              <a:xfrm rot="6970410">
                <a:off x="4310413" y="2123292"/>
                <a:ext cx="57261" cy="124883"/>
              </a:xfrm>
              <a:prstGeom prst="downArrow">
                <a:avLst>
                  <a:gd name="adj1" fmla="val 18182"/>
                  <a:gd name="adj2" fmla="val 772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1E8F2D1A-1973-47D2-9AE0-65B5CD842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2" t="39608" r="64557" b="53373"/>
            <a:stretch/>
          </p:blipFill>
          <p:spPr>
            <a:xfrm rot="5400000" flipH="1">
              <a:off x="771469" y="2631770"/>
              <a:ext cx="1530618" cy="927441"/>
            </a:xfrm>
            <a:prstGeom prst="rect">
              <a:avLst/>
            </a:prstGeom>
            <a:ln w="12700">
              <a:solidFill>
                <a:schemeClr val="bg1"/>
              </a:solidFill>
              <a:prstDash val="sysDash"/>
            </a:ln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E37AEA94-E032-4041-95A2-15E981BC8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23" t="40541" r="52193" b="45430"/>
            <a:stretch/>
          </p:blipFill>
          <p:spPr>
            <a:xfrm flipH="1">
              <a:off x="3357716" y="2006948"/>
              <a:ext cx="927442" cy="1853852"/>
            </a:xfrm>
            <a:prstGeom prst="rect">
              <a:avLst/>
            </a:prstGeom>
            <a:ln w="12700">
              <a:solidFill>
                <a:schemeClr val="bg1"/>
              </a:solidFill>
              <a:prstDash val="sysDash"/>
            </a:ln>
          </p:spPr>
        </p:pic>
        <p:sp>
          <p:nvSpPr>
            <p:cNvPr id="21" name="矢印: 下 12">
              <a:extLst>
                <a:ext uri="{FF2B5EF4-FFF2-40B4-BE49-F238E27FC236}">
                  <a16:creationId xmlns:a16="http://schemas.microsoft.com/office/drawing/2014/main" id="{121EEB7F-4864-9C43-95F1-BFB0A94AB936}"/>
                </a:ext>
              </a:extLst>
            </p:cNvPr>
            <p:cNvSpPr/>
            <p:nvPr/>
          </p:nvSpPr>
          <p:spPr>
            <a:xfrm rot="6970410">
              <a:off x="1754458" y="3389768"/>
              <a:ext cx="72952" cy="159103"/>
            </a:xfrm>
            <a:prstGeom prst="downArrow">
              <a:avLst>
                <a:gd name="adj1" fmla="val 18182"/>
                <a:gd name="adj2" fmla="val 772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矢印: 下 15">
              <a:extLst>
                <a:ext uri="{FF2B5EF4-FFF2-40B4-BE49-F238E27FC236}">
                  <a16:creationId xmlns:a16="http://schemas.microsoft.com/office/drawing/2014/main" id="{09BAD835-3C9C-0D4D-A8CC-B06D63A6A75F}"/>
                </a:ext>
              </a:extLst>
            </p:cNvPr>
            <p:cNvSpPr/>
            <p:nvPr/>
          </p:nvSpPr>
          <p:spPr>
            <a:xfrm rot="6970410">
              <a:off x="3950905" y="3518847"/>
              <a:ext cx="72952" cy="159103"/>
            </a:xfrm>
            <a:prstGeom prst="downArrow">
              <a:avLst>
                <a:gd name="adj1" fmla="val 18182"/>
                <a:gd name="adj2" fmla="val 772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矢印: 下 16">
              <a:extLst>
                <a:ext uri="{FF2B5EF4-FFF2-40B4-BE49-F238E27FC236}">
                  <a16:creationId xmlns:a16="http://schemas.microsoft.com/office/drawing/2014/main" id="{3BBA436A-0A91-4843-8CF4-7E3BB49C1A8E}"/>
                </a:ext>
              </a:extLst>
            </p:cNvPr>
            <p:cNvSpPr/>
            <p:nvPr/>
          </p:nvSpPr>
          <p:spPr>
            <a:xfrm rot="6970410">
              <a:off x="4036382" y="3292799"/>
              <a:ext cx="72952" cy="159103"/>
            </a:xfrm>
            <a:prstGeom prst="downArrow">
              <a:avLst>
                <a:gd name="adj1" fmla="val 18182"/>
                <a:gd name="adj2" fmla="val 772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矢印: 下 17">
              <a:extLst>
                <a:ext uri="{FF2B5EF4-FFF2-40B4-BE49-F238E27FC236}">
                  <a16:creationId xmlns:a16="http://schemas.microsoft.com/office/drawing/2014/main" id="{52872103-7856-224C-B5A7-57F089169B70}"/>
                </a:ext>
              </a:extLst>
            </p:cNvPr>
            <p:cNvSpPr/>
            <p:nvPr/>
          </p:nvSpPr>
          <p:spPr>
            <a:xfrm rot="6970410">
              <a:off x="3759436" y="2289227"/>
              <a:ext cx="72952" cy="159103"/>
            </a:xfrm>
            <a:prstGeom prst="downArrow">
              <a:avLst>
                <a:gd name="adj1" fmla="val 18182"/>
                <a:gd name="adj2" fmla="val 772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410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メイリオ">
      <a:majorFont>
        <a:latin typeface="Meiryo UI"/>
        <a:ea typeface="メイリオ"/>
        <a:cs typeface=""/>
      </a:majorFont>
      <a:minorFont>
        <a:latin typeface="Meiryo UI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テンプレート" id="{8F6EA850-D16A-4263-B8C2-C60BFDBBD530}" vid="{FCC3C254-35A4-4489-AE9A-F1D0B2474B8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1188</TotalTime>
  <Words>19</Words>
  <Application>Microsoft Macintosh PowerPoint</Application>
  <PresentationFormat>A4 210 x 297 mm</PresentationFormat>
  <Paragraphs>17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Meiryo UI</vt:lpstr>
      <vt:lpstr>メイリオ</vt:lpstr>
      <vt:lpstr>游ゴシック</vt:lpstr>
      <vt:lpstr>Arial</vt:lpstr>
      <vt:lpstr>Calibri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Taro T</dc:creator>
  <cp:lastModifiedBy>T. Igawa</cp:lastModifiedBy>
  <cp:revision>90</cp:revision>
  <cp:lastPrinted>2019-05-20T00:50:18Z</cp:lastPrinted>
  <dcterms:created xsi:type="dcterms:W3CDTF">2019-02-13T05:37:19Z</dcterms:created>
  <dcterms:modified xsi:type="dcterms:W3CDTF">2019-06-10T07:04:53Z</dcterms:modified>
</cp:coreProperties>
</file>