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B731-5DBD-4A34-A195-67801C5D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AF22-7BCB-447B-A3EE-B4B62ABA7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CE569-AB43-4672-961A-64BF598C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B104-7F20-49FB-A2A7-DDE4536B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7CD3-4A64-48A9-9FD6-06096581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8EFD-151A-4654-9A7F-96A05372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31AF1-4AF0-4963-A543-D13EDD16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4088-3E5A-4710-90F4-ABCE4D86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7E205-8FA5-4B9A-872A-965FB5FA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30D03-FA35-4AA3-A7D2-E3295B93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28599-5F32-41FA-B67E-4B62ABC5B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585E3-197E-4658-8AF6-B591FDD6F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74BE-80C0-4CD3-B9DD-4ECF31D4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CBE82-68DE-4B2D-B341-328CC35A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F987-67FA-4D90-B5CF-722AEA60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8200-1ADC-429C-8C7B-6F06234A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4715-4BFF-44FD-BA8E-CE26BF2B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7045-B29B-46CA-90DC-B72CCAE3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AA889-37D6-4AF9-8847-120C11D5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9C55-9D8C-49F7-A4AA-1A4E781D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54F7-EFC7-448C-B6EA-D6FD7AB1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F519-01E2-48FC-A26A-AC6C3E702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E6F8-85C4-46CF-B42D-D34A2677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981FF-A826-4708-A615-C95F4C00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1D20-7A17-4019-A9BB-5098E963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4EF2-7005-4ADF-B3E9-6704E999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6E79-1EFB-40E1-B1D1-E6B917A7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91E3A-B003-487A-AFE2-97D7E6EA5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BF657-0EC1-47A4-BFF3-97C5F75B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54DC4-C178-4F0F-B7DC-E193ED0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D540C-6A77-4292-9C48-E2C6753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A497-57B4-4526-A1A1-A0864301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E271F-BD7E-4917-852C-CACF1EAFB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F148E-E846-446E-894D-B12563BD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557DC-B95F-47C6-A13A-605A3FC43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12EBA-A6D4-4E15-BCDF-6EEF54B03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F68EB-574E-4291-BBB7-108EEBDD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FD6F4-C152-465B-88EE-2AF60DB8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2DDCA-DA3D-4122-B585-50D7691C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8AA16-70AA-496A-AACE-21C59893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DD0C4-5D39-421A-BF4D-9F88003A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27455-712E-4D7A-9A03-1213C232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D0C9-3FF1-4FF2-94A3-28AB36D0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DA7E1-3F3D-4D71-8790-785610FC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A88A7-3AEF-4DA2-8782-88AAE3C0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0127D-6D3B-4EBE-887D-1DA2E7A2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D7CA-A5BF-42B9-998C-5ED3C0C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5CDF-5D7B-4833-887E-96566FE9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94F45-5646-466E-A928-5DDA99C99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5D52D-A9CB-434D-B7FB-39C5142A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E030A-7CAC-448B-9768-89B2C4DD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25C49-F6F4-4222-9EE1-FC6A13CF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723A-D5DF-4944-8371-29306D61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3F64F-F6DD-4486-B750-BFF4D99E9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C5615-4812-428F-8751-A7224E05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EB3F-B9CC-4032-9168-6837A5B0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3887C-F04F-47AC-8E90-CC7DB4E3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AF522-0429-4C25-A97A-D5343528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8EBF1-BAE6-4C6A-8599-68AD3CD7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570E-39F8-4287-A1F0-1B44166A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A298-B598-4BAD-A8A6-78AD21EBF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4388-12F4-4C72-B7E1-C9BC20B8C47D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62A8-FDD0-4175-A4FB-B1826533A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E4EFB-BCF7-4EED-B90E-AE7CA4A69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503FF-609E-41CA-A99F-76DE93E26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5E3BE-E8C7-4711-A0B1-B08718B8A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r="28357"/>
          <a:stretch/>
        </p:blipFill>
        <p:spPr>
          <a:xfrm>
            <a:off x="6297769" y="0"/>
            <a:ext cx="526746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436C5-DC6E-4B79-B9E4-6C78C62A1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11283"/>
          <a:stretch/>
        </p:blipFill>
        <p:spPr>
          <a:xfrm>
            <a:off x="626772" y="0"/>
            <a:ext cx="52674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9DA19B-D047-4CA7-9123-133C2C9B5F95}"/>
              </a:ext>
            </a:extLst>
          </p:cNvPr>
          <p:cNvSpPr txBox="1"/>
          <p:nvPr/>
        </p:nvSpPr>
        <p:spPr>
          <a:xfrm>
            <a:off x="2281707" y="229536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Kaolin + UV mulch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BED78F-4E0B-4E9C-9121-CE0F5B945E8A}"/>
              </a:ext>
            </a:extLst>
          </p:cNvPr>
          <p:cNvSpPr txBox="1"/>
          <p:nvPr/>
        </p:nvSpPr>
        <p:spPr>
          <a:xfrm>
            <a:off x="7813182" y="229536"/>
            <a:ext cx="25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Kaolin + black mulch</a:t>
            </a:r>
          </a:p>
        </p:txBody>
      </p:sp>
    </p:spTree>
    <p:extLst>
      <p:ext uri="{BB962C8B-B14F-4D97-AF65-F5344CB8AC3E}">
        <p14:creationId xmlns:p14="http://schemas.microsoft.com/office/powerpoint/2010/main" val="387375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AC6BC-1DBD-49B3-8B6A-0DFCC06C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r="-1"/>
          <a:stretch/>
        </p:blipFill>
        <p:spPr>
          <a:xfrm>
            <a:off x="2410178" y="643465"/>
            <a:ext cx="7259612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46E13-34E5-4D35-ABEA-2F7A6B8428CF}"/>
              </a:ext>
            </a:extLst>
          </p:cNvPr>
          <p:cNvSpPr txBox="1"/>
          <p:nvPr/>
        </p:nvSpPr>
        <p:spPr>
          <a:xfrm>
            <a:off x="231820" y="450761"/>
            <a:ext cx="229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 mulch, no kaolin</a:t>
            </a:r>
          </a:p>
        </p:txBody>
      </p:sp>
    </p:spTree>
    <p:extLst>
      <p:ext uri="{BB962C8B-B14F-4D97-AF65-F5344CB8AC3E}">
        <p14:creationId xmlns:p14="http://schemas.microsoft.com/office/powerpoint/2010/main" val="110037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B7217-7F2B-4F01-BACF-52DFFC4F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0F20E-CBB8-4E7E-A02F-08248F52BC3F}"/>
              </a:ext>
            </a:extLst>
          </p:cNvPr>
          <p:cNvSpPr txBox="1"/>
          <p:nvPr/>
        </p:nvSpPr>
        <p:spPr>
          <a:xfrm>
            <a:off x="154546" y="257577"/>
            <a:ext cx="228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UV-mulch, kaolin</a:t>
            </a:r>
          </a:p>
        </p:txBody>
      </p:sp>
    </p:spTree>
    <p:extLst>
      <p:ext uri="{BB962C8B-B14F-4D97-AF65-F5344CB8AC3E}">
        <p14:creationId xmlns:p14="http://schemas.microsoft.com/office/powerpoint/2010/main" val="420426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0FFBC-7975-427F-AF44-D59A6F6A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9533"/>
            <a:ext cx="73152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33658-ABFC-4142-A0EC-D3230C380BCB}"/>
              </a:ext>
            </a:extLst>
          </p:cNvPr>
          <p:cNvSpPr txBox="1"/>
          <p:nvPr/>
        </p:nvSpPr>
        <p:spPr>
          <a:xfrm>
            <a:off x="167425" y="206062"/>
            <a:ext cx="227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mulch, no kaolin, companion plants (first row on left)</a:t>
            </a:r>
          </a:p>
        </p:txBody>
      </p:sp>
    </p:spTree>
    <p:extLst>
      <p:ext uri="{BB962C8B-B14F-4D97-AF65-F5344CB8AC3E}">
        <p14:creationId xmlns:p14="http://schemas.microsoft.com/office/powerpoint/2010/main" val="168865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7B9ED-B7A7-48AB-AA02-AF27AB22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28476-6D40-46A1-AF95-55A392CFA705}"/>
              </a:ext>
            </a:extLst>
          </p:cNvPr>
          <p:cNvSpPr txBox="1"/>
          <p:nvPr/>
        </p:nvSpPr>
        <p:spPr>
          <a:xfrm>
            <a:off x="158839" y="257577"/>
            <a:ext cx="227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mulch, kaolin</a:t>
            </a:r>
          </a:p>
        </p:txBody>
      </p:sp>
    </p:spTree>
    <p:extLst>
      <p:ext uri="{BB962C8B-B14F-4D97-AF65-F5344CB8AC3E}">
        <p14:creationId xmlns:p14="http://schemas.microsoft.com/office/powerpoint/2010/main" val="336617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339E9-E15C-45EB-B97E-919A8B07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90" y="423333"/>
            <a:ext cx="73152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519D4-BC63-46C4-8803-172102DC6D0A}"/>
              </a:ext>
            </a:extLst>
          </p:cNvPr>
          <p:cNvSpPr txBox="1"/>
          <p:nvPr/>
        </p:nvSpPr>
        <p:spPr>
          <a:xfrm>
            <a:off x="154546" y="180304"/>
            <a:ext cx="198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UV-mulch, kaolin, companion plants (first row </a:t>
            </a:r>
            <a:r>
              <a:rPr lang="en-US"/>
              <a:t>on left)</a:t>
            </a:r>
          </a:p>
        </p:txBody>
      </p:sp>
    </p:spTree>
    <p:extLst>
      <p:ext uri="{BB962C8B-B14F-4D97-AF65-F5344CB8AC3E}">
        <p14:creationId xmlns:p14="http://schemas.microsoft.com/office/powerpoint/2010/main" val="11994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Strzyzewski,Iris L</dc:creator>
  <cp:lastModifiedBy>Strzyzewski,Iris L</cp:lastModifiedBy>
  <cp:revision>5</cp:revision>
  <dcterms:created xsi:type="dcterms:W3CDTF">2019-05-14T18:31:57Z</dcterms:created>
  <dcterms:modified xsi:type="dcterms:W3CDTF">2019-05-17T17:05:48Z</dcterms:modified>
</cp:coreProperties>
</file>