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1752" y="-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72D87F-B3A4-0743-BA21-3FB77F07ADB0}" type="datetimeFigureOut">
              <a:rPr lang="en-US" smtClean="0"/>
              <a:t>9/6/19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E382E-FA12-7D4D-963B-BBFD8B52D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080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0DA1E2-C81A-4AF3-AE90-10C9DC1872C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074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4DFE-BCEF-AE42-AC66-49831E48F0C0}" type="datetimeFigureOut">
              <a:rPr lang="en-US" smtClean="0"/>
              <a:t>9/6/19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2B25-AE01-4647-98C6-4DF9B5041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182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4DFE-BCEF-AE42-AC66-49831E48F0C0}" type="datetimeFigureOut">
              <a:rPr lang="en-US" smtClean="0"/>
              <a:t>9/6/19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2B25-AE01-4647-98C6-4DF9B5041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849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4DFE-BCEF-AE42-AC66-49831E48F0C0}" type="datetimeFigureOut">
              <a:rPr lang="en-US" smtClean="0"/>
              <a:t>9/6/19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2B25-AE01-4647-98C6-4DF9B5041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756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4DFE-BCEF-AE42-AC66-49831E48F0C0}" type="datetimeFigureOut">
              <a:rPr lang="en-US" smtClean="0"/>
              <a:t>9/6/19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2B25-AE01-4647-98C6-4DF9B5041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34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4DFE-BCEF-AE42-AC66-49831E48F0C0}" type="datetimeFigureOut">
              <a:rPr lang="en-US" smtClean="0"/>
              <a:t>9/6/19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2B25-AE01-4647-98C6-4DF9B5041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17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4DFE-BCEF-AE42-AC66-49831E48F0C0}" type="datetimeFigureOut">
              <a:rPr lang="en-US" smtClean="0"/>
              <a:t>9/6/19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2B25-AE01-4647-98C6-4DF9B5041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57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4DFE-BCEF-AE42-AC66-49831E48F0C0}" type="datetimeFigureOut">
              <a:rPr lang="en-US" smtClean="0"/>
              <a:t>9/6/19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2B25-AE01-4647-98C6-4DF9B5041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51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4DFE-BCEF-AE42-AC66-49831E48F0C0}" type="datetimeFigureOut">
              <a:rPr lang="en-US" smtClean="0"/>
              <a:t>9/6/19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2B25-AE01-4647-98C6-4DF9B5041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4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4DFE-BCEF-AE42-AC66-49831E48F0C0}" type="datetimeFigureOut">
              <a:rPr lang="en-US" smtClean="0"/>
              <a:t>9/6/19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2B25-AE01-4647-98C6-4DF9B5041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440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4DFE-BCEF-AE42-AC66-49831E48F0C0}" type="datetimeFigureOut">
              <a:rPr lang="en-US" smtClean="0"/>
              <a:t>9/6/19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2B25-AE01-4647-98C6-4DF9B5041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291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4DFE-BCEF-AE42-AC66-49831E48F0C0}" type="datetimeFigureOut">
              <a:rPr lang="en-US" smtClean="0"/>
              <a:t>9/6/19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82B25-AE01-4647-98C6-4DF9B5041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7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94DFE-BCEF-AE42-AC66-49831E48F0C0}" type="datetimeFigureOut">
              <a:rPr lang="en-US" smtClean="0"/>
              <a:t>9/6/19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82B25-AE01-4647-98C6-4DF9B5041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1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Singh et 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08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Cartoon 1</a:t>
            </a:r>
          </a:p>
        </p:txBody>
      </p:sp>
      <p:pic>
        <p:nvPicPr>
          <p:cNvPr id="4" name="Content Placeholder 3" descr="imageedit_16_8871177613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" b="5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66999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300;p30" descr="A picture containing indoor, wall, floor, building&#10;&#10;Description generated with very high confidence">
            <a:extLst>
              <a:ext uri="{FF2B5EF4-FFF2-40B4-BE49-F238E27FC236}">
                <a16:creationId xmlns="" xmlns:a16="http://schemas.microsoft.com/office/drawing/2014/main" id="{5365BB34-1110-4119-99EB-00372804A80D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>
            <a:alphaModFix/>
          </a:blip>
          <a:srcRect l="5659" t="12046" r="12133" b="43721"/>
          <a:stretch/>
        </p:blipFill>
        <p:spPr>
          <a:xfrm>
            <a:off x="3880041" y="1496521"/>
            <a:ext cx="5201883" cy="2800597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309;p30">
            <a:extLst>
              <a:ext uri="{FF2B5EF4-FFF2-40B4-BE49-F238E27FC236}">
                <a16:creationId xmlns="" xmlns:a16="http://schemas.microsoft.com/office/drawing/2014/main" id="{EC6127CD-C56D-4718-BBFD-57B189F2CEB4}"/>
              </a:ext>
            </a:extLst>
          </p:cNvPr>
          <p:cNvSpPr txBox="1"/>
          <p:nvPr/>
        </p:nvSpPr>
        <p:spPr>
          <a:xfrm>
            <a:off x="7079588" y="2676089"/>
            <a:ext cx="1499084" cy="36596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14131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Control Box</a:t>
            </a:r>
            <a:endParaRPr sz="1400" b="1" i="0" u="none" strike="noStrike" cap="none" dirty="0">
              <a:solidFill>
                <a:srgbClr val="000000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17AAFC94-44FD-4B8B-89F7-7A06017909A3}"/>
              </a:ext>
            </a:extLst>
          </p:cNvPr>
          <p:cNvGrpSpPr/>
          <p:nvPr/>
        </p:nvGrpSpPr>
        <p:grpSpPr>
          <a:xfrm>
            <a:off x="4981519" y="1564039"/>
            <a:ext cx="1201986" cy="893678"/>
            <a:chOff x="4981519" y="1564039"/>
            <a:chExt cx="1201986" cy="893678"/>
          </a:xfrm>
        </p:grpSpPr>
        <p:sp>
          <p:nvSpPr>
            <p:cNvPr id="26" name="Google Shape;308;p30">
              <a:extLst>
                <a:ext uri="{FF2B5EF4-FFF2-40B4-BE49-F238E27FC236}">
                  <a16:creationId xmlns="" xmlns:a16="http://schemas.microsoft.com/office/drawing/2014/main" id="{15CE4A6B-8FB0-41E8-86C7-B13F0F73AA44}"/>
                </a:ext>
              </a:extLst>
            </p:cNvPr>
            <p:cNvSpPr txBox="1"/>
            <p:nvPr/>
          </p:nvSpPr>
          <p:spPr>
            <a:xfrm>
              <a:off x="4981519" y="1564039"/>
              <a:ext cx="1201986" cy="365967"/>
            </a:xfrm>
            <a:prstGeom prst="rect">
              <a:avLst/>
            </a:prstGeom>
            <a:solidFill>
              <a:schemeClr val="lt1"/>
            </a:solidFill>
            <a:ln w="25400" cap="flat" cmpd="sng">
              <a:solidFill>
                <a:srgbClr val="14131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 dirty="0">
                  <a:solidFill>
                    <a:schemeClr val="dk1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  <a:sym typeface="Times New Roman"/>
                </a:rPr>
                <a:t>Actuator</a:t>
              </a:r>
              <a:endParaRPr sz="1400" b="1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endParaRPr>
            </a:p>
          </p:txBody>
        </p:sp>
        <p:cxnSp>
          <p:nvCxnSpPr>
            <p:cNvPr id="30" name="Google Shape;312;p30">
              <a:extLst>
                <a:ext uri="{FF2B5EF4-FFF2-40B4-BE49-F238E27FC236}">
                  <a16:creationId xmlns="" xmlns:a16="http://schemas.microsoft.com/office/drawing/2014/main" id="{CA4625EC-0C20-4C9E-9AC9-B3ACC2C5EFD6}"/>
                </a:ext>
              </a:extLst>
            </p:cNvPr>
            <p:cNvCxnSpPr>
              <a:cxnSpLocks/>
              <a:stCxn id="26" idx="2"/>
            </p:cNvCxnSpPr>
            <p:nvPr/>
          </p:nvCxnSpPr>
          <p:spPr>
            <a:xfrm>
              <a:off x="5582512" y="1930006"/>
              <a:ext cx="5298" cy="527711"/>
            </a:xfrm>
            <a:prstGeom prst="straightConnector1">
              <a:avLst/>
            </a:prstGeom>
            <a:noFill/>
            <a:ln w="63500" cap="flat" cmpd="sng">
              <a:solidFill>
                <a:srgbClr val="141313"/>
              </a:solidFill>
              <a:prstDash val="solid"/>
              <a:round/>
              <a:headEnd type="none" w="sm" len="sm"/>
              <a:tailEnd type="triangle" w="med" len="med"/>
            </a:ln>
            <a:effectLst>
              <a:outerShdw blurRad="38100" dist="30000" dir="5400000" rotWithShape="0">
                <a:srgbClr val="000000">
                  <a:alpha val="44313"/>
                </a:srgbClr>
              </a:outerShdw>
            </a:effectLst>
          </p:spPr>
        </p:cxnSp>
      </p:grp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D25AAB23-449E-435A-8FFB-CF1376F30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33B9-DDBD-6D43-87A1-82E644544EDF}" type="slidenum">
              <a:rPr lang="en-US" smtClean="0">
                <a:solidFill>
                  <a:schemeClr val="bg1"/>
                </a:solidFill>
              </a:rPr>
              <a:pPr/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6CB39779-26B6-4068-88C5-154D22D5982B}"/>
              </a:ext>
            </a:extLst>
          </p:cNvPr>
          <p:cNvGrpSpPr/>
          <p:nvPr/>
        </p:nvGrpSpPr>
        <p:grpSpPr>
          <a:xfrm>
            <a:off x="-37183" y="1810202"/>
            <a:ext cx="4914700" cy="1731773"/>
            <a:chOff x="9148" y="1761001"/>
            <a:chExt cx="4914700" cy="1731773"/>
          </a:xfrm>
        </p:grpSpPr>
        <p:pic>
          <p:nvPicPr>
            <p:cNvPr id="18" name="Google Shape;301;p30" descr="A picture containing indoor, wall, floor&#10;&#10;Description generated with very high confidence">
              <a:extLst>
                <a:ext uri="{FF2B5EF4-FFF2-40B4-BE49-F238E27FC236}">
                  <a16:creationId xmlns="" xmlns:a16="http://schemas.microsoft.com/office/drawing/2014/main" id="{A94826C6-F1F1-47B2-9BF7-BA5FBABF250F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 l="40044" r="35173" b="7118"/>
            <a:stretch/>
          </p:blipFill>
          <p:spPr>
            <a:xfrm rot="5400000">
              <a:off x="1399953" y="1278457"/>
              <a:ext cx="867490" cy="3561143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5" name="Group 4">
              <a:extLst>
                <a:ext uri="{FF2B5EF4-FFF2-40B4-BE49-F238E27FC236}">
                  <a16:creationId xmlns="" xmlns:a16="http://schemas.microsoft.com/office/drawing/2014/main" id="{DA141887-8339-46F5-8D6B-A479DF992A7A}"/>
                </a:ext>
              </a:extLst>
            </p:cNvPr>
            <p:cNvGrpSpPr/>
            <p:nvPr/>
          </p:nvGrpSpPr>
          <p:grpSpPr>
            <a:xfrm>
              <a:off x="9148" y="1761001"/>
              <a:ext cx="4914700" cy="1715185"/>
              <a:chOff x="9148" y="1761001"/>
              <a:chExt cx="4914700" cy="1715185"/>
            </a:xfrm>
          </p:grpSpPr>
          <p:sp>
            <p:nvSpPr>
              <p:cNvPr id="20" name="Google Shape;302;p30">
                <a:extLst>
                  <a:ext uri="{FF2B5EF4-FFF2-40B4-BE49-F238E27FC236}">
                    <a16:creationId xmlns="" xmlns:a16="http://schemas.microsoft.com/office/drawing/2014/main" id="{177F1E3E-8C9D-4845-922A-6613BF6E6D1C}"/>
                  </a:ext>
                </a:extLst>
              </p:cNvPr>
              <p:cNvSpPr/>
              <p:nvPr/>
            </p:nvSpPr>
            <p:spPr>
              <a:xfrm>
                <a:off x="3908682" y="2758163"/>
                <a:ext cx="1015166" cy="567738"/>
              </a:xfrm>
              <a:prstGeom prst="rect">
                <a:avLst/>
              </a:prstGeom>
              <a:noFill/>
              <a:ln w="38100" cap="flat" cmpd="sng">
                <a:solidFill>
                  <a:srgbClr val="14131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cxnSp>
            <p:nvCxnSpPr>
              <p:cNvPr id="21" name="Google Shape;304;p30">
                <a:extLst>
                  <a:ext uri="{FF2B5EF4-FFF2-40B4-BE49-F238E27FC236}">
                    <a16:creationId xmlns="" xmlns:a16="http://schemas.microsoft.com/office/drawing/2014/main" id="{5F9FCD34-9804-4680-80BF-4795E03E81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33710" y="2606766"/>
                <a:ext cx="391549" cy="151397"/>
              </a:xfrm>
              <a:prstGeom prst="straightConnector1">
                <a:avLst/>
              </a:prstGeom>
              <a:noFill/>
              <a:ln w="38100" cap="flat" cmpd="sng">
                <a:solidFill>
                  <a:srgbClr val="141313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38100" dist="30000" dir="5400000" rotWithShape="0">
                  <a:srgbClr val="000000">
                    <a:alpha val="44313"/>
                  </a:srgbClr>
                </a:outerShdw>
              </a:effectLst>
            </p:spPr>
          </p:cxnSp>
          <p:cxnSp>
            <p:nvCxnSpPr>
              <p:cNvPr id="22" name="Google Shape;305;p30">
                <a:extLst>
                  <a:ext uri="{FF2B5EF4-FFF2-40B4-BE49-F238E27FC236}">
                    <a16:creationId xmlns="" xmlns:a16="http://schemas.microsoft.com/office/drawing/2014/main" id="{AF1CF94F-CD62-47A4-8DC9-C50B23F5247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9430" y="3325902"/>
                <a:ext cx="377543" cy="150283"/>
              </a:xfrm>
              <a:prstGeom prst="straightConnector1">
                <a:avLst/>
              </a:prstGeom>
              <a:noFill/>
              <a:ln w="38100" cap="flat" cmpd="sng">
                <a:solidFill>
                  <a:srgbClr val="141313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38100" dist="30000" dir="5400000" rotWithShape="0">
                  <a:srgbClr val="000000">
                    <a:alpha val="44313"/>
                  </a:srgbClr>
                </a:outerShdw>
              </a:effectLst>
            </p:spPr>
          </p:cxnSp>
          <p:sp>
            <p:nvSpPr>
              <p:cNvPr id="24" name="Google Shape;306;p30">
                <a:extLst>
                  <a:ext uri="{FF2B5EF4-FFF2-40B4-BE49-F238E27FC236}">
                    <a16:creationId xmlns="" xmlns:a16="http://schemas.microsoft.com/office/drawing/2014/main" id="{0C097358-5D9D-4D4E-A1BA-631EFACE660E}"/>
                  </a:ext>
                </a:extLst>
              </p:cNvPr>
              <p:cNvSpPr txBox="1"/>
              <p:nvPr/>
            </p:nvSpPr>
            <p:spPr>
              <a:xfrm>
                <a:off x="2476389" y="1761001"/>
                <a:ext cx="1403652" cy="365967"/>
              </a:xfrm>
              <a:prstGeom prst="rect">
                <a:avLst/>
              </a:prstGeom>
              <a:solidFill>
                <a:schemeClr val="lt1"/>
              </a:solidFill>
              <a:ln w="25400" cap="flat" cmpd="sng">
                <a:solidFill>
                  <a:srgbClr val="14131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1" i="0" u="none" strike="noStrike" cap="none" dirty="0">
                    <a:solidFill>
                      <a:schemeClr val="dk1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  <a:sym typeface="Times New Roman"/>
                  </a:rPr>
                  <a:t>Load Cell</a:t>
                </a:r>
                <a:endParaRPr sz="1400" b="1" i="0" u="none" strike="noStrike" cap="none" dirty="0">
                  <a:solidFill>
                    <a:srgbClr val="000000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endParaRPr>
              </a:p>
            </p:txBody>
          </p:sp>
          <p:sp>
            <p:nvSpPr>
              <p:cNvPr id="25" name="Google Shape;307;p30">
                <a:extLst>
                  <a:ext uri="{FF2B5EF4-FFF2-40B4-BE49-F238E27FC236}">
                    <a16:creationId xmlns="" xmlns:a16="http://schemas.microsoft.com/office/drawing/2014/main" id="{5EEBD30B-0A74-4E73-BC7D-1C7F813C33F5}"/>
                  </a:ext>
                </a:extLst>
              </p:cNvPr>
              <p:cNvSpPr txBox="1"/>
              <p:nvPr/>
            </p:nvSpPr>
            <p:spPr>
              <a:xfrm>
                <a:off x="9148" y="1761001"/>
                <a:ext cx="931042" cy="365967"/>
              </a:xfrm>
              <a:prstGeom prst="rect">
                <a:avLst/>
              </a:prstGeom>
              <a:solidFill>
                <a:schemeClr val="lt1"/>
              </a:solidFill>
              <a:ln w="25400" cap="flat" cmpd="sng">
                <a:solidFill>
                  <a:srgbClr val="14131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b="1" i="0" u="none" strike="noStrike" cap="none" dirty="0">
                    <a:solidFill>
                      <a:schemeClr val="dk1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  <a:sym typeface="Times New Roman"/>
                  </a:rPr>
                  <a:t>Clamp</a:t>
                </a:r>
                <a:endParaRPr sz="1400" b="1" i="0" u="none" strike="noStrike" cap="none" dirty="0">
                  <a:solidFill>
                    <a:srgbClr val="000000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endParaRPr>
              </a:p>
            </p:txBody>
          </p:sp>
          <p:cxnSp>
            <p:nvCxnSpPr>
              <p:cNvPr id="28" name="Google Shape;310;p30">
                <a:extLst>
                  <a:ext uri="{FF2B5EF4-FFF2-40B4-BE49-F238E27FC236}">
                    <a16:creationId xmlns="" xmlns:a16="http://schemas.microsoft.com/office/drawing/2014/main" id="{D8BC7152-F3B0-4851-9728-EB98FB14BFAF}"/>
                  </a:ext>
                </a:extLst>
              </p:cNvPr>
              <p:cNvCxnSpPr>
                <a:cxnSpLocks/>
                <a:stCxn id="25" idx="2"/>
              </p:cNvCxnSpPr>
              <p:nvPr/>
            </p:nvCxnSpPr>
            <p:spPr>
              <a:xfrm>
                <a:off x="474669" y="2126968"/>
                <a:ext cx="0" cy="697837"/>
              </a:xfrm>
              <a:prstGeom prst="straightConnector1">
                <a:avLst/>
              </a:prstGeom>
              <a:noFill/>
              <a:ln w="63500" cap="flat" cmpd="sng">
                <a:solidFill>
                  <a:srgbClr val="141313"/>
                </a:solidFill>
                <a:prstDash val="solid"/>
                <a:round/>
                <a:headEnd type="none" w="sm" len="sm"/>
                <a:tailEnd type="triangle" w="med" len="med"/>
              </a:ln>
              <a:effectLst>
                <a:outerShdw blurRad="38100" dist="30000" dir="5400000" rotWithShape="0">
                  <a:srgbClr val="000000">
                    <a:alpha val="44313"/>
                  </a:srgbClr>
                </a:outerShdw>
              </a:effectLst>
            </p:spPr>
          </p:cxnSp>
          <p:cxnSp>
            <p:nvCxnSpPr>
              <p:cNvPr id="29" name="Google Shape;311;p30">
                <a:extLst>
                  <a:ext uri="{FF2B5EF4-FFF2-40B4-BE49-F238E27FC236}">
                    <a16:creationId xmlns="" xmlns:a16="http://schemas.microsoft.com/office/drawing/2014/main" id="{1DB1D482-87DD-4A62-814E-0812BF0AEDD3}"/>
                  </a:ext>
                </a:extLst>
              </p:cNvPr>
              <p:cNvCxnSpPr>
                <a:cxnSpLocks/>
                <a:stCxn id="24" idx="2"/>
              </p:cNvCxnSpPr>
              <p:nvPr/>
            </p:nvCxnSpPr>
            <p:spPr>
              <a:xfrm>
                <a:off x="3178215" y="2126968"/>
                <a:ext cx="0" cy="697837"/>
              </a:xfrm>
              <a:prstGeom prst="straightConnector1">
                <a:avLst/>
              </a:prstGeom>
              <a:noFill/>
              <a:ln w="63500" cap="flat" cmpd="sng">
                <a:solidFill>
                  <a:srgbClr val="141313"/>
                </a:solidFill>
                <a:prstDash val="solid"/>
                <a:round/>
                <a:headEnd type="none" w="sm" len="sm"/>
                <a:tailEnd type="triangle" w="med" len="med"/>
              </a:ln>
              <a:effectLst>
                <a:outerShdw blurRad="38100" dist="30000" dir="5400000" rotWithShape="0">
                  <a:srgbClr val="000000">
                    <a:alpha val="44313"/>
                  </a:srgbClr>
                </a:outerShdw>
              </a:effectLst>
            </p:spPr>
          </p:cxnSp>
          <p:sp>
            <p:nvSpPr>
              <p:cNvPr id="32" name="Google Shape;303;p30">
                <a:extLst>
                  <a:ext uri="{FF2B5EF4-FFF2-40B4-BE49-F238E27FC236}">
                    <a16:creationId xmlns="" xmlns:a16="http://schemas.microsoft.com/office/drawing/2014/main" id="{F87967BE-33AF-4887-86AE-2102CDE9E52F}"/>
                  </a:ext>
                </a:extLst>
              </p:cNvPr>
              <p:cNvSpPr/>
              <p:nvPr/>
            </p:nvSpPr>
            <p:spPr>
              <a:xfrm>
                <a:off x="53127" y="2608695"/>
                <a:ext cx="3579439" cy="867491"/>
              </a:xfrm>
              <a:prstGeom prst="rect">
                <a:avLst/>
              </a:prstGeom>
              <a:noFill/>
              <a:ln w="38100" cap="flat" cmpd="sng">
                <a:solidFill>
                  <a:srgbClr val="14131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</p:grpSp>
      <p:sp>
        <p:nvSpPr>
          <p:cNvPr id="31" name="Title 1"/>
          <p:cNvSpPr txBox="1">
            <a:spLocks/>
          </p:cNvSpPr>
          <p:nvPr/>
        </p:nvSpPr>
        <p:spPr>
          <a:xfrm>
            <a:off x="457200" y="274638"/>
            <a:ext cx="8229600" cy="7647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Cartoon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406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</TotalTime>
  <Words>16</Words>
  <Application>Microsoft Macintosh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Singh et al</vt:lpstr>
      <vt:lpstr>Cartoon 1</vt:lpstr>
      <vt:lpstr>PowerPoint Presentation</vt:lpstr>
    </vt:vector>
  </TitlesOfParts>
  <Company>Drexel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Anita Singh</dc:creator>
  <cp:lastModifiedBy>Anita Singh</cp:lastModifiedBy>
  <cp:revision>8</cp:revision>
  <dcterms:created xsi:type="dcterms:W3CDTF">2019-08-27T16:50:49Z</dcterms:created>
  <dcterms:modified xsi:type="dcterms:W3CDTF">2019-09-07T11:35:29Z</dcterms:modified>
</cp:coreProperties>
</file>