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EAD2F-22B1-467E-ADB4-AE79719C89B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3752-C152-47EF-88A3-A27433CC46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04800"/>
            <a:ext cx="6629400" cy="613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Tech</dc:creator>
  <cp:lastModifiedBy>Fu, Qin</cp:lastModifiedBy>
  <cp:revision>4</cp:revision>
  <dcterms:created xsi:type="dcterms:W3CDTF">2020-02-15T05:22:57Z</dcterms:created>
  <dcterms:modified xsi:type="dcterms:W3CDTF">2020-02-24T22:09:08Z</dcterms:modified>
</cp:coreProperties>
</file>