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G" initials="l" lastIdx="1" clrIdx="0">
    <p:extLst>
      <p:ext uri="{19B8F6BF-5375-455C-9EA6-DF929625EA0E}">
        <p15:presenceInfo xmlns:p15="http://schemas.microsoft.com/office/powerpoint/2012/main" userId="David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61B1C2-A732-AD43-9360-C59370BE1FF0}" v="5" dt="2019-07-02T06:05:23.1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3"/>
    <p:restoredTop sz="94593"/>
  </p:normalViewPr>
  <p:slideViewPr>
    <p:cSldViewPr snapToGrid="0">
      <p:cViewPr varScale="1">
        <p:scale>
          <a:sx n="95" d="100"/>
          <a:sy n="95" d="100"/>
        </p:scale>
        <p:origin x="208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48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96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4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80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284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2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74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3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29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57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E600E-0665-4E2D-AF02-383425678E7B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3F221-CE25-49BF-8F6F-21B66C1DF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2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39E39CDD-AE37-9842-8663-96DB8E13FE94}"/>
              </a:ext>
            </a:extLst>
          </p:cNvPr>
          <p:cNvSpPr txBox="1">
            <a:spLocks/>
          </p:cNvSpPr>
          <p:nvPr/>
        </p:nvSpPr>
        <p:spPr>
          <a:xfrm>
            <a:off x="1694531" y="4748820"/>
            <a:ext cx="8229600" cy="519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MY" dirty="0">
                <a:cs typeface="Times New Roman" panose="02020603050405020304" pitchFamily="18" charset="0"/>
              </a:rPr>
              <a:t>The Experiment Flume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4806231-E09D-5740-A239-8AEC39A1338E}"/>
              </a:ext>
            </a:extLst>
          </p:cNvPr>
          <p:cNvGrpSpPr/>
          <p:nvPr/>
        </p:nvGrpSpPr>
        <p:grpSpPr>
          <a:xfrm>
            <a:off x="1704975" y="1417846"/>
            <a:ext cx="8991423" cy="2107194"/>
            <a:chOff x="1704975" y="1417846"/>
            <a:chExt cx="8991423" cy="2107194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338E16C-FD66-524B-93BF-B9C9BBAECE72}"/>
                </a:ext>
              </a:extLst>
            </p:cNvPr>
            <p:cNvSpPr/>
            <p:nvPr/>
          </p:nvSpPr>
          <p:spPr>
            <a:xfrm>
              <a:off x="1801550" y="2015761"/>
              <a:ext cx="8089992" cy="759444"/>
            </a:xfrm>
            <a:prstGeom prst="rect">
              <a:avLst/>
            </a:prstGeom>
            <a:solidFill>
              <a:srgbClr val="5B9BD5">
                <a:lumMod val="60000"/>
                <a:lumOff val="40000"/>
              </a:srgbClr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1BC6488-EF5F-004A-A2BB-B1FF97F53A85}"/>
                </a:ext>
              </a:extLst>
            </p:cNvPr>
            <p:cNvSpPr/>
            <p:nvPr/>
          </p:nvSpPr>
          <p:spPr>
            <a:xfrm>
              <a:off x="1801550" y="1830629"/>
              <a:ext cx="735454" cy="944576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D933811-6E51-2947-AA50-AF40CB7B7535}"/>
                </a:ext>
              </a:extLst>
            </p:cNvPr>
            <p:cNvSpPr/>
            <p:nvPr/>
          </p:nvSpPr>
          <p:spPr>
            <a:xfrm>
              <a:off x="2537004" y="1830629"/>
              <a:ext cx="735454" cy="944576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A1835E2-0182-7C49-B6CF-76636E6BFAF9}"/>
                </a:ext>
              </a:extLst>
            </p:cNvPr>
            <p:cNvSpPr/>
            <p:nvPr/>
          </p:nvSpPr>
          <p:spPr>
            <a:xfrm>
              <a:off x="3272458" y="1830629"/>
              <a:ext cx="735454" cy="944576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54E2371-F78F-1A41-B90E-2682562AA70F}"/>
                </a:ext>
              </a:extLst>
            </p:cNvPr>
            <p:cNvSpPr/>
            <p:nvPr/>
          </p:nvSpPr>
          <p:spPr>
            <a:xfrm>
              <a:off x="4007912" y="1830629"/>
              <a:ext cx="735454" cy="944576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5644E72-1012-1344-938F-85280745E412}"/>
                </a:ext>
              </a:extLst>
            </p:cNvPr>
            <p:cNvSpPr/>
            <p:nvPr/>
          </p:nvSpPr>
          <p:spPr>
            <a:xfrm>
              <a:off x="4743365" y="1829775"/>
              <a:ext cx="735454" cy="944576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B9088E6-D559-974A-9F12-5B97167B3C92}"/>
                </a:ext>
              </a:extLst>
            </p:cNvPr>
            <p:cNvSpPr/>
            <p:nvPr/>
          </p:nvSpPr>
          <p:spPr>
            <a:xfrm>
              <a:off x="5478819" y="1828921"/>
              <a:ext cx="735454" cy="944576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FCFDC41-C900-504C-BC7F-78161E69A8A6}"/>
                </a:ext>
              </a:extLst>
            </p:cNvPr>
            <p:cNvSpPr/>
            <p:nvPr/>
          </p:nvSpPr>
          <p:spPr>
            <a:xfrm>
              <a:off x="6214273" y="1828921"/>
              <a:ext cx="735454" cy="944576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DA215EC-7338-9F40-A84A-82A8D2BD9BAB}"/>
                </a:ext>
              </a:extLst>
            </p:cNvPr>
            <p:cNvSpPr/>
            <p:nvPr/>
          </p:nvSpPr>
          <p:spPr>
            <a:xfrm>
              <a:off x="6949727" y="1828921"/>
              <a:ext cx="735454" cy="944576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C586171-1DC2-874E-A291-F189F0C70F07}"/>
                </a:ext>
              </a:extLst>
            </p:cNvPr>
            <p:cNvSpPr/>
            <p:nvPr/>
          </p:nvSpPr>
          <p:spPr>
            <a:xfrm>
              <a:off x="7685181" y="1828921"/>
              <a:ext cx="735454" cy="944576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22FD990-5ACD-D943-BD29-02E823FA8E25}"/>
                </a:ext>
              </a:extLst>
            </p:cNvPr>
            <p:cNvSpPr/>
            <p:nvPr/>
          </p:nvSpPr>
          <p:spPr>
            <a:xfrm>
              <a:off x="8420635" y="1828921"/>
              <a:ext cx="735454" cy="944576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99E4AD1-609E-844F-A0A2-1BDF6BDAE358}"/>
                </a:ext>
              </a:extLst>
            </p:cNvPr>
            <p:cNvSpPr/>
            <p:nvPr/>
          </p:nvSpPr>
          <p:spPr>
            <a:xfrm>
              <a:off x="9156089" y="1828921"/>
              <a:ext cx="735454" cy="944576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0FEACE85-1C51-E042-8563-DE89AAD0EE07}"/>
                </a:ext>
              </a:extLst>
            </p:cNvPr>
            <p:cNvSpPr/>
            <p:nvPr/>
          </p:nvSpPr>
          <p:spPr>
            <a:xfrm flipH="1">
              <a:off x="2579905" y="2612467"/>
              <a:ext cx="1426335" cy="161029"/>
            </a:xfrm>
            <a:prstGeom prst="rtTriangle">
              <a:avLst/>
            </a:prstGeom>
            <a:blipFill>
              <a:blip r:embed="rId2"/>
              <a:tile tx="0" ty="0" sx="100000" sy="100000" flip="none" algn="tl"/>
            </a:blip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MY" sz="1600">
                <a:solidFill>
                  <a:prstClr val="white"/>
                </a:solidFill>
              </a:endParaRPr>
            </a:p>
          </p:txBody>
        </p:sp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2A1027DB-DC16-3043-B405-58599E9DBCE1}"/>
                </a:ext>
              </a:extLst>
            </p:cNvPr>
            <p:cNvSpPr/>
            <p:nvPr/>
          </p:nvSpPr>
          <p:spPr>
            <a:xfrm>
              <a:off x="6953318" y="2612467"/>
              <a:ext cx="757740" cy="161029"/>
            </a:xfrm>
            <a:prstGeom prst="rtTriangle">
              <a:avLst/>
            </a:prstGeom>
            <a:blipFill>
              <a:blip r:embed="rId2"/>
              <a:tile tx="0" ty="0" sx="100000" sy="100000" flip="none" algn="tl"/>
            </a:blip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MY" sz="1600">
                <a:solidFill>
                  <a:prstClr val="white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A1D5595-6BA6-DF45-AE29-48577647740F}"/>
                </a:ext>
              </a:extLst>
            </p:cNvPr>
            <p:cNvSpPr/>
            <p:nvPr/>
          </p:nvSpPr>
          <p:spPr>
            <a:xfrm>
              <a:off x="4011502" y="2612467"/>
              <a:ext cx="1470908" cy="161029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MY" sz="1600">
                <a:solidFill>
                  <a:prstClr val="white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A71CE2B-A0F6-144A-9F8E-324FF2918749}"/>
                </a:ext>
              </a:extLst>
            </p:cNvPr>
            <p:cNvSpPr/>
            <p:nvPr/>
          </p:nvSpPr>
          <p:spPr>
            <a:xfrm>
              <a:off x="5482410" y="2609447"/>
              <a:ext cx="735454" cy="16405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C7FD28A-B1D3-C241-B730-F803171BEFE2}"/>
                </a:ext>
              </a:extLst>
            </p:cNvPr>
            <p:cNvSpPr/>
            <p:nvPr/>
          </p:nvSpPr>
          <p:spPr>
            <a:xfrm>
              <a:off x="6217864" y="2609447"/>
              <a:ext cx="735454" cy="161029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MY" sz="1600">
                <a:solidFill>
                  <a:prstClr val="white"/>
                </a:solidFill>
              </a:endParaRP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4987AEDE-A3AD-0049-8D1F-9029E4DF22BE}"/>
                </a:ext>
              </a:extLst>
            </p:cNvPr>
            <p:cNvCxnSpPr>
              <a:cxnSpLocks/>
            </p:cNvCxnSpPr>
            <p:nvPr/>
          </p:nvCxnSpPr>
          <p:spPr>
            <a:xfrm>
              <a:off x="1801550" y="2965066"/>
              <a:ext cx="8089992" cy="0"/>
            </a:xfrm>
            <a:prstGeom prst="straightConnector1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miter lim="800000"/>
              <a:headEnd type="triangle"/>
              <a:tailEnd type="triangle"/>
            </a:ln>
            <a:effectLst/>
          </p:spPr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8A98A1B-5349-E34B-9706-DB4CD6C098F0}"/>
                </a:ext>
              </a:extLst>
            </p:cNvPr>
            <p:cNvSpPr/>
            <p:nvPr/>
          </p:nvSpPr>
          <p:spPr>
            <a:xfrm>
              <a:off x="5416811" y="2940964"/>
              <a:ext cx="120519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Tx/>
                <a:buFontTx/>
                <a:buNone/>
              </a:pPr>
              <a:r>
                <a:rPr lang="en-GB" sz="1600" kern="1200" dirty="0">
                  <a:solidFill>
                    <a:prstClr val="black"/>
                  </a:solidFill>
                  <a:ea typeface="DengXian" panose="02010600030101010101" pitchFamily="2" charset="-122"/>
                  <a:cs typeface="+mn-cs"/>
                </a:rPr>
                <a:t>11 m </a:t>
              </a:r>
              <a:endParaRPr lang="en-MY" sz="1600" kern="1200" dirty="0">
                <a:solidFill>
                  <a:prstClr val="black"/>
                </a:solidFill>
                <a:ea typeface="+mn-ea"/>
                <a:cs typeface="+mn-cs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0F4C5D8-0024-6340-A64C-C523F4158649}"/>
                </a:ext>
              </a:extLst>
            </p:cNvPr>
            <p:cNvSpPr txBox="1"/>
            <p:nvPr/>
          </p:nvSpPr>
          <p:spPr>
            <a:xfrm>
              <a:off x="5261130" y="1417846"/>
              <a:ext cx="11780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ClrTx/>
                <a:buFontTx/>
                <a:buNone/>
              </a:pPr>
              <a:r>
                <a:rPr lang="en-MY" sz="1600" kern="120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Test Section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F92FF41-D54C-A14F-ACB9-E9664423DA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12038" y="2768926"/>
              <a:ext cx="0" cy="16646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triangle"/>
              <a:tailEnd type="none"/>
            </a:ln>
            <a:effectLst/>
          </p:spPr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90641BE-9505-3B4E-9251-C8D2293DB2E2}"/>
                </a:ext>
              </a:extLst>
            </p:cNvPr>
            <p:cNvSpPr/>
            <p:nvPr/>
          </p:nvSpPr>
          <p:spPr>
            <a:xfrm>
              <a:off x="4232878" y="2681680"/>
              <a:ext cx="120519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Tx/>
                <a:buFontTx/>
                <a:buNone/>
              </a:pPr>
              <a:r>
                <a:rPr lang="en-GB" sz="1600" kern="1200" dirty="0">
                  <a:solidFill>
                    <a:prstClr val="black"/>
                  </a:solidFill>
                  <a:ea typeface="DengXian" panose="02010600030101010101" pitchFamily="2" charset="-122"/>
                  <a:cs typeface="+mn-cs"/>
                </a:rPr>
                <a:t>10 cm</a:t>
              </a:r>
              <a:endParaRPr lang="en-MY" sz="1600" kern="1200" dirty="0">
                <a:solidFill>
                  <a:prstClr val="black"/>
                </a:solidFill>
                <a:ea typeface="+mn-ea"/>
                <a:cs typeface="+mn-cs"/>
              </a:endParaRP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5BFBE7BC-0143-1E49-A2D0-959AF61872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72787" y="1828921"/>
              <a:ext cx="0" cy="95625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triangle"/>
              <a:tailEnd type="triangle"/>
            </a:ln>
            <a:effectLst/>
          </p:spPr>
        </p:cxn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9FB6E44-0BFC-1F4E-8A81-FA35BDE0C620}"/>
                </a:ext>
              </a:extLst>
            </p:cNvPr>
            <p:cNvSpPr/>
            <p:nvPr/>
          </p:nvSpPr>
          <p:spPr>
            <a:xfrm>
              <a:off x="9922105" y="2099210"/>
              <a:ext cx="77429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Tx/>
                <a:buFontTx/>
                <a:buNone/>
              </a:pPr>
              <a:r>
                <a:rPr lang="en-GB" sz="1600" kern="1200" dirty="0">
                  <a:solidFill>
                    <a:prstClr val="black"/>
                  </a:solidFill>
                  <a:ea typeface="DengXian" panose="02010600030101010101" pitchFamily="2" charset="-122"/>
                  <a:cs typeface="+mn-cs"/>
                </a:rPr>
                <a:t>0.6 m </a:t>
              </a:r>
              <a:endParaRPr lang="en-MY" sz="1600" kern="1200" dirty="0">
                <a:solidFill>
                  <a:prstClr val="black"/>
                </a:solidFill>
                <a:ea typeface="+mn-ea"/>
                <a:cs typeface="+mn-cs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0950602-C5C6-7E45-B65B-1658AB2649E7}"/>
                </a:ext>
              </a:extLst>
            </p:cNvPr>
            <p:cNvSpPr/>
            <p:nvPr/>
          </p:nvSpPr>
          <p:spPr>
            <a:xfrm>
              <a:off x="1704975" y="1434554"/>
              <a:ext cx="8782050" cy="20904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84113A6-3A78-604F-B5E1-76568057350D}"/>
                </a:ext>
              </a:extLst>
            </p:cNvPr>
            <p:cNvSpPr/>
            <p:nvPr/>
          </p:nvSpPr>
          <p:spPr>
            <a:xfrm>
              <a:off x="5079157" y="2319100"/>
              <a:ext cx="1531188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DengXian" panose="02010600030101010101" pitchFamily="2" charset="-122"/>
                  <a:cs typeface="+mn-cs"/>
                </a:rPr>
                <a:t>Sand bed model</a:t>
              </a:r>
              <a:endParaRPr kumimoji="0" lang="en-MY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B93BFCD-A0A9-3F44-AF05-F0A707BEC4A3}"/>
                </a:ext>
              </a:extLst>
            </p:cNvPr>
            <p:cNvSpPr/>
            <p:nvPr/>
          </p:nvSpPr>
          <p:spPr>
            <a:xfrm>
              <a:off x="5468630" y="1823039"/>
              <a:ext cx="749231" cy="962136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4332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14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DavidG</dc:creator>
  <cp:lastModifiedBy>#WEI MAOXING#</cp:lastModifiedBy>
  <cp:revision>6</cp:revision>
  <dcterms:created xsi:type="dcterms:W3CDTF">2019-05-01T13:38:33Z</dcterms:created>
  <dcterms:modified xsi:type="dcterms:W3CDTF">2019-07-08T01:47:41Z</dcterms:modified>
</cp:coreProperties>
</file>