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4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1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8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1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23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2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7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2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8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868C6-A1A8-4475-92BD-34042096CDE3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B9A08-CD77-4692-AB75-5CCB524D6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1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000" y="0"/>
            <a:ext cx="85000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69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296000" y="0"/>
            <a:ext cx="9208710" cy="6858000"/>
            <a:chOff x="785284" y="0"/>
            <a:chExt cx="9208710" cy="68580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5284" y="0"/>
              <a:ext cx="8500023" cy="6858000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2127833" y="2123139"/>
              <a:ext cx="7866161" cy="1394209"/>
              <a:chOff x="2127833" y="2123139"/>
              <a:chExt cx="7866161" cy="1394209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8212144" y="2855686"/>
                <a:ext cx="540000" cy="288000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2127833" y="2123139"/>
                <a:ext cx="7866161" cy="1394209"/>
                <a:chOff x="2127833" y="2123139"/>
                <a:chExt cx="7866161" cy="1394209"/>
              </a:xfrm>
            </p:grpSpPr>
            <p:grpSp>
              <p:nvGrpSpPr>
                <p:cNvPr id="9" name="Group 8"/>
                <p:cNvGrpSpPr/>
                <p:nvPr/>
              </p:nvGrpSpPr>
              <p:grpSpPr>
                <a:xfrm>
                  <a:off x="2127833" y="2855688"/>
                  <a:ext cx="7157474" cy="252000"/>
                  <a:chOff x="2127833" y="2855688"/>
                  <a:chExt cx="7157474" cy="252000"/>
                </a:xfrm>
              </p:grpSpPr>
              <p:grpSp>
                <p:nvGrpSpPr>
                  <p:cNvPr id="16" name="Group 15"/>
                  <p:cNvGrpSpPr/>
                  <p:nvPr/>
                </p:nvGrpSpPr>
                <p:grpSpPr>
                  <a:xfrm>
                    <a:off x="2127833" y="2855688"/>
                    <a:ext cx="7041650" cy="234000"/>
                    <a:chOff x="2127833" y="2855688"/>
                    <a:chExt cx="7041650" cy="234000"/>
                  </a:xfrm>
                </p:grpSpPr>
                <p:grpSp>
                  <p:nvGrpSpPr>
                    <p:cNvPr id="21" name="Group 20"/>
                    <p:cNvGrpSpPr/>
                    <p:nvPr/>
                  </p:nvGrpSpPr>
                  <p:grpSpPr>
                    <a:xfrm>
                      <a:off x="8247424" y="2873688"/>
                      <a:ext cx="922059" cy="216000"/>
                      <a:chOff x="8247424" y="2873688"/>
                      <a:chExt cx="922059" cy="216000"/>
                    </a:xfrm>
                  </p:grpSpPr>
                  <p:sp>
                    <p:nvSpPr>
                      <p:cNvPr id="24" name="Rectangle 23"/>
                      <p:cNvSpPr/>
                      <p:nvPr/>
                    </p:nvSpPr>
                    <p:spPr>
                      <a:xfrm>
                        <a:off x="8830056" y="2873688"/>
                        <a:ext cx="339427" cy="216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5" name="Rectangle 24"/>
                      <p:cNvSpPr/>
                      <p:nvPr/>
                    </p:nvSpPr>
                    <p:spPr>
                      <a:xfrm>
                        <a:off x="8537446" y="2909688"/>
                        <a:ext cx="73152" cy="144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26" name="Straight Connector 25"/>
                      <p:cNvCxnSpPr/>
                      <p:nvPr/>
                    </p:nvCxnSpPr>
                    <p:spPr>
                      <a:xfrm flipH="1">
                        <a:off x="8247424" y="2909688"/>
                        <a:ext cx="191599" cy="14400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7" name="Rectangle 26"/>
                      <p:cNvSpPr/>
                      <p:nvPr/>
                    </p:nvSpPr>
                    <p:spPr>
                      <a:xfrm>
                        <a:off x="8647173" y="2891688"/>
                        <a:ext cx="73152" cy="180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28" name="Straight Connector 27"/>
                      <p:cNvCxnSpPr/>
                      <p:nvPr/>
                    </p:nvCxnSpPr>
                    <p:spPr>
                      <a:xfrm>
                        <a:off x="8610598" y="2951208"/>
                        <a:ext cx="3657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Straight Connector 28"/>
                      <p:cNvCxnSpPr/>
                      <p:nvPr/>
                    </p:nvCxnSpPr>
                    <p:spPr>
                      <a:xfrm>
                        <a:off x="8610596" y="3012404"/>
                        <a:ext cx="3657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2" name="Rectangle 21"/>
                    <p:cNvSpPr/>
                    <p:nvPr/>
                  </p:nvSpPr>
                  <p:spPr>
                    <a:xfrm>
                      <a:off x="3189264" y="2855688"/>
                      <a:ext cx="252000" cy="216000"/>
                    </a:xfrm>
                    <a:prstGeom prst="rect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 flipV="1">
                      <a:off x="2127833" y="3071688"/>
                      <a:ext cx="2340000" cy="0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7" name="Rectangle 16"/>
                  <p:cNvSpPr/>
                  <p:nvPr/>
                </p:nvSpPr>
                <p:spPr>
                  <a:xfrm>
                    <a:off x="8241328" y="2909688"/>
                    <a:ext cx="197696" cy="1440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8" name="Straight Connector 17"/>
                  <p:cNvCxnSpPr>
                    <a:stCxn id="17" idx="2"/>
                  </p:cNvCxnSpPr>
                  <p:nvPr/>
                </p:nvCxnSpPr>
                <p:spPr>
                  <a:xfrm flipH="1">
                    <a:off x="8339328" y="3053688"/>
                    <a:ext cx="848" cy="5400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 flipH="1">
                    <a:off x="8680704" y="3065880"/>
                    <a:ext cx="848" cy="3600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8058912" y="3101880"/>
                    <a:ext cx="1226395" cy="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" name="Straight Connector 9"/>
                <p:cNvCxnSpPr/>
                <p:nvPr/>
              </p:nvCxnSpPr>
              <p:spPr>
                <a:xfrm flipV="1">
                  <a:off x="8469746" y="2461693"/>
                  <a:ext cx="177427" cy="3939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 flipV="1">
                  <a:off x="8979023" y="2678731"/>
                  <a:ext cx="98423" cy="2000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/>
                <p:cNvCxnSpPr/>
                <p:nvPr/>
              </p:nvCxnSpPr>
              <p:spPr>
                <a:xfrm>
                  <a:off x="3441264" y="2933640"/>
                  <a:ext cx="191605" cy="3364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TextBox 12"/>
                <p:cNvSpPr txBox="1"/>
                <p:nvPr/>
              </p:nvSpPr>
              <p:spPr>
                <a:xfrm>
                  <a:off x="8999769" y="2424785"/>
                  <a:ext cx="7048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accent1"/>
                      </a:solidFill>
                    </a:rPr>
                    <a:t>laser</a:t>
                  </a:r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3441264" y="3178794"/>
                  <a:ext cx="7048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accent1"/>
                      </a:solidFill>
                    </a:rPr>
                    <a:t>laser</a:t>
                  </a:r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7964052" y="2123139"/>
                  <a:ext cx="202994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>
                      <a:solidFill>
                        <a:schemeClr val="accent1"/>
                      </a:solidFill>
                    </a:rPr>
                    <a:t>sheet forming optics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12086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296000" y="0"/>
            <a:ext cx="9208710" cy="6858000"/>
            <a:chOff x="785284" y="0"/>
            <a:chExt cx="920871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6530244" y="2981688"/>
              <a:ext cx="2299812" cy="2894942"/>
              <a:chOff x="6530244" y="2981688"/>
              <a:chExt cx="2299812" cy="2894942"/>
            </a:xfrm>
          </p:grpSpPr>
          <p:sp>
            <p:nvSpPr>
              <p:cNvPr id="32" name="Freeform 31"/>
              <p:cNvSpPr/>
              <p:nvPr/>
            </p:nvSpPr>
            <p:spPr>
              <a:xfrm>
                <a:off x="6530244" y="2989308"/>
                <a:ext cx="1826549" cy="2887322"/>
              </a:xfrm>
              <a:custGeom>
                <a:avLst/>
                <a:gdLst>
                  <a:gd name="connsiteX0" fmla="*/ 1824414 w 1858629"/>
                  <a:gd name="connsiteY0" fmla="*/ 9 h 2909429"/>
                  <a:gd name="connsiteX1" fmla="*/ 193734 w 1858629"/>
                  <a:gd name="connsiteY1" fmla="*/ 2545089 h 2909429"/>
                  <a:gd name="connsiteX2" fmla="*/ 48954 w 1858629"/>
                  <a:gd name="connsiteY2" fmla="*/ 2773689 h 2909429"/>
                  <a:gd name="connsiteX3" fmla="*/ 3234 w 1858629"/>
                  <a:gd name="connsiteY3" fmla="*/ 2849889 h 2909429"/>
                  <a:gd name="connsiteX4" fmla="*/ 125154 w 1858629"/>
                  <a:gd name="connsiteY4" fmla="*/ 2804169 h 2909429"/>
                  <a:gd name="connsiteX5" fmla="*/ 239454 w 1858629"/>
                  <a:gd name="connsiteY5" fmla="*/ 2750829 h 2909429"/>
                  <a:gd name="connsiteX6" fmla="*/ 285174 w 1858629"/>
                  <a:gd name="connsiteY6" fmla="*/ 2788929 h 2909429"/>
                  <a:gd name="connsiteX7" fmla="*/ 376614 w 1858629"/>
                  <a:gd name="connsiteY7" fmla="*/ 2849889 h 2909429"/>
                  <a:gd name="connsiteX8" fmla="*/ 521394 w 1858629"/>
                  <a:gd name="connsiteY8" fmla="*/ 2903229 h 2909429"/>
                  <a:gd name="connsiteX9" fmla="*/ 689034 w 1858629"/>
                  <a:gd name="connsiteY9" fmla="*/ 2903229 h 2909429"/>
                  <a:gd name="connsiteX10" fmla="*/ 841434 w 1858629"/>
                  <a:gd name="connsiteY10" fmla="*/ 2857509 h 2909429"/>
                  <a:gd name="connsiteX11" fmla="*/ 940494 w 1858629"/>
                  <a:gd name="connsiteY11" fmla="*/ 2804169 h 2909429"/>
                  <a:gd name="connsiteX12" fmla="*/ 978594 w 1858629"/>
                  <a:gd name="connsiteY12" fmla="*/ 2758449 h 2909429"/>
                  <a:gd name="connsiteX13" fmla="*/ 1001454 w 1858629"/>
                  <a:gd name="connsiteY13" fmla="*/ 2758449 h 2909429"/>
                  <a:gd name="connsiteX14" fmla="*/ 1108134 w 1858629"/>
                  <a:gd name="connsiteY14" fmla="*/ 2804169 h 2909429"/>
                  <a:gd name="connsiteX15" fmla="*/ 1207194 w 1858629"/>
                  <a:gd name="connsiteY15" fmla="*/ 2834649 h 2909429"/>
                  <a:gd name="connsiteX16" fmla="*/ 1237674 w 1858629"/>
                  <a:gd name="connsiteY16" fmla="*/ 2842269 h 2909429"/>
                  <a:gd name="connsiteX17" fmla="*/ 1245294 w 1858629"/>
                  <a:gd name="connsiteY17" fmla="*/ 2804169 h 2909429"/>
                  <a:gd name="connsiteX18" fmla="*/ 1298634 w 1858629"/>
                  <a:gd name="connsiteY18" fmla="*/ 2575569 h 2909429"/>
                  <a:gd name="connsiteX19" fmla="*/ 1824414 w 1858629"/>
                  <a:gd name="connsiteY19" fmla="*/ 9 h 2909429"/>
                  <a:gd name="connsiteX0" fmla="*/ 1824414 w 1850452"/>
                  <a:gd name="connsiteY0" fmla="*/ 186120 h 3095540"/>
                  <a:gd name="connsiteX1" fmla="*/ 1603434 w 1850452"/>
                  <a:gd name="connsiteY1" fmla="*/ 483300 h 3095540"/>
                  <a:gd name="connsiteX2" fmla="*/ 193734 w 1850452"/>
                  <a:gd name="connsiteY2" fmla="*/ 2731200 h 3095540"/>
                  <a:gd name="connsiteX3" fmla="*/ 48954 w 1850452"/>
                  <a:gd name="connsiteY3" fmla="*/ 2959800 h 3095540"/>
                  <a:gd name="connsiteX4" fmla="*/ 3234 w 1850452"/>
                  <a:gd name="connsiteY4" fmla="*/ 3036000 h 3095540"/>
                  <a:gd name="connsiteX5" fmla="*/ 125154 w 1850452"/>
                  <a:gd name="connsiteY5" fmla="*/ 2990280 h 3095540"/>
                  <a:gd name="connsiteX6" fmla="*/ 239454 w 1850452"/>
                  <a:gd name="connsiteY6" fmla="*/ 2936940 h 3095540"/>
                  <a:gd name="connsiteX7" fmla="*/ 285174 w 1850452"/>
                  <a:gd name="connsiteY7" fmla="*/ 2975040 h 3095540"/>
                  <a:gd name="connsiteX8" fmla="*/ 376614 w 1850452"/>
                  <a:gd name="connsiteY8" fmla="*/ 3036000 h 3095540"/>
                  <a:gd name="connsiteX9" fmla="*/ 521394 w 1850452"/>
                  <a:gd name="connsiteY9" fmla="*/ 3089340 h 3095540"/>
                  <a:gd name="connsiteX10" fmla="*/ 689034 w 1850452"/>
                  <a:gd name="connsiteY10" fmla="*/ 3089340 h 3095540"/>
                  <a:gd name="connsiteX11" fmla="*/ 841434 w 1850452"/>
                  <a:gd name="connsiteY11" fmla="*/ 3043620 h 3095540"/>
                  <a:gd name="connsiteX12" fmla="*/ 940494 w 1850452"/>
                  <a:gd name="connsiteY12" fmla="*/ 2990280 h 3095540"/>
                  <a:gd name="connsiteX13" fmla="*/ 978594 w 1850452"/>
                  <a:gd name="connsiteY13" fmla="*/ 2944560 h 3095540"/>
                  <a:gd name="connsiteX14" fmla="*/ 1001454 w 1850452"/>
                  <a:gd name="connsiteY14" fmla="*/ 2944560 h 3095540"/>
                  <a:gd name="connsiteX15" fmla="*/ 1108134 w 1850452"/>
                  <a:gd name="connsiteY15" fmla="*/ 2990280 h 3095540"/>
                  <a:gd name="connsiteX16" fmla="*/ 1207194 w 1850452"/>
                  <a:gd name="connsiteY16" fmla="*/ 3020760 h 3095540"/>
                  <a:gd name="connsiteX17" fmla="*/ 1237674 w 1850452"/>
                  <a:gd name="connsiteY17" fmla="*/ 3028380 h 3095540"/>
                  <a:gd name="connsiteX18" fmla="*/ 1245294 w 1850452"/>
                  <a:gd name="connsiteY18" fmla="*/ 2990280 h 3095540"/>
                  <a:gd name="connsiteX19" fmla="*/ 1298634 w 1850452"/>
                  <a:gd name="connsiteY19" fmla="*/ 2761680 h 3095540"/>
                  <a:gd name="connsiteX20" fmla="*/ 1824414 w 1850452"/>
                  <a:gd name="connsiteY20" fmla="*/ 186120 h 3095540"/>
                  <a:gd name="connsiteX0" fmla="*/ 1824414 w 1850452"/>
                  <a:gd name="connsiteY0" fmla="*/ 184364 h 3093784"/>
                  <a:gd name="connsiteX1" fmla="*/ 1603434 w 1850452"/>
                  <a:gd name="connsiteY1" fmla="*/ 481544 h 3093784"/>
                  <a:gd name="connsiteX2" fmla="*/ 193734 w 1850452"/>
                  <a:gd name="connsiteY2" fmla="*/ 2729444 h 3093784"/>
                  <a:gd name="connsiteX3" fmla="*/ 48954 w 1850452"/>
                  <a:gd name="connsiteY3" fmla="*/ 2958044 h 3093784"/>
                  <a:gd name="connsiteX4" fmla="*/ 3234 w 1850452"/>
                  <a:gd name="connsiteY4" fmla="*/ 3034244 h 3093784"/>
                  <a:gd name="connsiteX5" fmla="*/ 125154 w 1850452"/>
                  <a:gd name="connsiteY5" fmla="*/ 2988524 h 3093784"/>
                  <a:gd name="connsiteX6" fmla="*/ 239454 w 1850452"/>
                  <a:gd name="connsiteY6" fmla="*/ 2935184 h 3093784"/>
                  <a:gd name="connsiteX7" fmla="*/ 285174 w 1850452"/>
                  <a:gd name="connsiteY7" fmla="*/ 2973284 h 3093784"/>
                  <a:gd name="connsiteX8" fmla="*/ 376614 w 1850452"/>
                  <a:gd name="connsiteY8" fmla="*/ 3034244 h 3093784"/>
                  <a:gd name="connsiteX9" fmla="*/ 521394 w 1850452"/>
                  <a:gd name="connsiteY9" fmla="*/ 3087584 h 3093784"/>
                  <a:gd name="connsiteX10" fmla="*/ 689034 w 1850452"/>
                  <a:gd name="connsiteY10" fmla="*/ 3087584 h 3093784"/>
                  <a:gd name="connsiteX11" fmla="*/ 841434 w 1850452"/>
                  <a:gd name="connsiteY11" fmla="*/ 3041864 h 3093784"/>
                  <a:gd name="connsiteX12" fmla="*/ 940494 w 1850452"/>
                  <a:gd name="connsiteY12" fmla="*/ 2988524 h 3093784"/>
                  <a:gd name="connsiteX13" fmla="*/ 978594 w 1850452"/>
                  <a:gd name="connsiteY13" fmla="*/ 2942804 h 3093784"/>
                  <a:gd name="connsiteX14" fmla="*/ 1001454 w 1850452"/>
                  <a:gd name="connsiteY14" fmla="*/ 2942804 h 3093784"/>
                  <a:gd name="connsiteX15" fmla="*/ 1108134 w 1850452"/>
                  <a:gd name="connsiteY15" fmla="*/ 2988524 h 3093784"/>
                  <a:gd name="connsiteX16" fmla="*/ 1207194 w 1850452"/>
                  <a:gd name="connsiteY16" fmla="*/ 3019004 h 3093784"/>
                  <a:gd name="connsiteX17" fmla="*/ 1237674 w 1850452"/>
                  <a:gd name="connsiteY17" fmla="*/ 3026624 h 3093784"/>
                  <a:gd name="connsiteX18" fmla="*/ 1245294 w 1850452"/>
                  <a:gd name="connsiteY18" fmla="*/ 2988524 h 3093784"/>
                  <a:gd name="connsiteX19" fmla="*/ 1298634 w 1850452"/>
                  <a:gd name="connsiteY19" fmla="*/ 2759924 h 3093784"/>
                  <a:gd name="connsiteX20" fmla="*/ 1824414 w 1850452"/>
                  <a:gd name="connsiteY20" fmla="*/ 184364 h 3093784"/>
                  <a:gd name="connsiteX0" fmla="*/ 1824414 w 1858715"/>
                  <a:gd name="connsiteY0" fmla="*/ 184364 h 3093784"/>
                  <a:gd name="connsiteX1" fmla="*/ 1603434 w 1858715"/>
                  <a:gd name="connsiteY1" fmla="*/ 481544 h 3093784"/>
                  <a:gd name="connsiteX2" fmla="*/ 193734 w 1858715"/>
                  <a:gd name="connsiteY2" fmla="*/ 2729444 h 3093784"/>
                  <a:gd name="connsiteX3" fmla="*/ 48954 w 1858715"/>
                  <a:gd name="connsiteY3" fmla="*/ 2958044 h 3093784"/>
                  <a:gd name="connsiteX4" fmla="*/ 3234 w 1858715"/>
                  <a:gd name="connsiteY4" fmla="*/ 3034244 h 3093784"/>
                  <a:gd name="connsiteX5" fmla="*/ 125154 w 1858715"/>
                  <a:gd name="connsiteY5" fmla="*/ 2988524 h 3093784"/>
                  <a:gd name="connsiteX6" fmla="*/ 239454 w 1858715"/>
                  <a:gd name="connsiteY6" fmla="*/ 2935184 h 3093784"/>
                  <a:gd name="connsiteX7" fmla="*/ 285174 w 1858715"/>
                  <a:gd name="connsiteY7" fmla="*/ 2973284 h 3093784"/>
                  <a:gd name="connsiteX8" fmla="*/ 376614 w 1858715"/>
                  <a:gd name="connsiteY8" fmla="*/ 3034244 h 3093784"/>
                  <a:gd name="connsiteX9" fmla="*/ 521394 w 1858715"/>
                  <a:gd name="connsiteY9" fmla="*/ 3087584 h 3093784"/>
                  <a:gd name="connsiteX10" fmla="*/ 689034 w 1858715"/>
                  <a:gd name="connsiteY10" fmla="*/ 3087584 h 3093784"/>
                  <a:gd name="connsiteX11" fmla="*/ 841434 w 1858715"/>
                  <a:gd name="connsiteY11" fmla="*/ 3041864 h 3093784"/>
                  <a:gd name="connsiteX12" fmla="*/ 940494 w 1858715"/>
                  <a:gd name="connsiteY12" fmla="*/ 2988524 h 3093784"/>
                  <a:gd name="connsiteX13" fmla="*/ 978594 w 1858715"/>
                  <a:gd name="connsiteY13" fmla="*/ 2942804 h 3093784"/>
                  <a:gd name="connsiteX14" fmla="*/ 1001454 w 1858715"/>
                  <a:gd name="connsiteY14" fmla="*/ 2942804 h 3093784"/>
                  <a:gd name="connsiteX15" fmla="*/ 1108134 w 1858715"/>
                  <a:gd name="connsiteY15" fmla="*/ 2988524 h 3093784"/>
                  <a:gd name="connsiteX16" fmla="*/ 1207194 w 1858715"/>
                  <a:gd name="connsiteY16" fmla="*/ 3019004 h 3093784"/>
                  <a:gd name="connsiteX17" fmla="*/ 1237674 w 1858715"/>
                  <a:gd name="connsiteY17" fmla="*/ 3026624 h 3093784"/>
                  <a:gd name="connsiteX18" fmla="*/ 1245294 w 1858715"/>
                  <a:gd name="connsiteY18" fmla="*/ 2988524 h 3093784"/>
                  <a:gd name="connsiteX19" fmla="*/ 1298634 w 1858715"/>
                  <a:gd name="connsiteY19" fmla="*/ 2759924 h 3093784"/>
                  <a:gd name="connsiteX20" fmla="*/ 1824414 w 1858715"/>
                  <a:gd name="connsiteY20" fmla="*/ 184364 h 3093784"/>
                  <a:gd name="connsiteX0" fmla="*/ 1824414 w 1833285"/>
                  <a:gd name="connsiteY0" fmla="*/ 18653 h 2928073"/>
                  <a:gd name="connsiteX1" fmla="*/ 1603434 w 1833285"/>
                  <a:gd name="connsiteY1" fmla="*/ 315833 h 2928073"/>
                  <a:gd name="connsiteX2" fmla="*/ 193734 w 1833285"/>
                  <a:gd name="connsiteY2" fmla="*/ 2563733 h 2928073"/>
                  <a:gd name="connsiteX3" fmla="*/ 48954 w 1833285"/>
                  <a:gd name="connsiteY3" fmla="*/ 2792333 h 2928073"/>
                  <a:gd name="connsiteX4" fmla="*/ 3234 w 1833285"/>
                  <a:gd name="connsiteY4" fmla="*/ 2868533 h 2928073"/>
                  <a:gd name="connsiteX5" fmla="*/ 125154 w 1833285"/>
                  <a:gd name="connsiteY5" fmla="*/ 2822813 h 2928073"/>
                  <a:gd name="connsiteX6" fmla="*/ 239454 w 1833285"/>
                  <a:gd name="connsiteY6" fmla="*/ 2769473 h 2928073"/>
                  <a:gd name="connsiteX7" fmla="*/ 285174 w 1833285"/>
                  <a:gd name="connsiteY7" fmla="*/ 2807573 h 2928073"/>
                  <a:gd name="connsiteX8" fmla="*/ 376614 w 1833285"/>
                  <a:gd name="connsiteY8" fmla="*/ 2868533 h 2928073"/>
                  <a:gd name="connsiteX9" fmla="*/ 521394 w 1833285"/>
                  <a:gd name="connsiteY9" fmla="*/ 2921873 h 2928073"/>
                  <a:gd name="connsiteX10" fmla="*/ 689034 w 1833285"/>
                  <a:gd name="connsiteY10" fmla="*/ 2921873 h 2928073"/>
                  <a:gd name="connsiteX11" fmla="*/ 841434 w 1833285"/>
                  <a:gd name="connsiteY11" fmla="*/ 2876153 h 2928073"/>
                  <a:gd name="connsiteX12" fmla="*/ 940494 w 1833285"/>
                  <a:gd name="connsiteY12" fmla="*/ 2822813 h 2928073"/>
                  <a:gd name="connsiteX13" fmla="*/ 978594 w 1833285"/>
                  <a:gd name="connsiteY13" fmla="*/ 2777093 h 2928073"/>
                  <a:gd name="connsiteX14" fmla="*/ 1001454 w 1833285"/>
                  <a:gd name="connsiteY14" fmla="*/ 2777093 h 2928073"/>
                  <a:gd name="connsiteX15" fmla="*/ 1108134 w 1833285"/>
                  <a:gd name="connsiteY15" fmla="*/ 2822813 h 2928073"/>
                  <a:gd name="connsiteX16" fmla="*/ 1207194 w 1833285"/>
                  <a:gd name="connsiteY16" fmla="*/ 2853293 h 2928073"/>
                  <a:gd name="connsiteX17" fmla="*/ 1237674 w 1833285"/>
                  <a:gd name="connsiteY17" fmla="*/ 2860913 h 2928073"/>
                  <a:gd name="connsiteX18" fmla="*/ 1245294 w 1833285"/>
                  <a:gd name="connsiteY18" fmla="*/ 2822813 h 2928073"/>
                  <a:gd name="connsiteX19" fmla="*/ 1298634 w 1833285"/>
                  <a:gd name="connsiteY19" fmla="*/ 2594213 h 2928073"/>
                  <a:gd name="connsiteX20" fmla="*/ 1740594 w 1833285"/>
                  <a:gd name="connsiteY20" fmla="*/ 353933 h 2928073"/>
                  <a:gd name="connsiteX21" fmla="*/ 1824414 w 1833285"/>
                  <a:gd name="connsiteY21" fmla="*/ 18653 h 2928073"/>
                  <a:gd name="connsiteX0" fmla="*/ 1824414 w 1833285"/>
                  <a:gd name="connsiteY0" fmla="*/ 8516 h 2917936"/>
                  <a:gd name="connsiteX1" fmla="*/ 1603434 w 1833285"/>
                  <a:gd name="connsiteY1" fmla="*/ 336176 h 2917936"/>
                  <a:gd name="connsiteX2" fmla="*/ 193734 w 1833285"/>
                  <a:gd name="connsiteY2" fmla="*/ 2553596 h 2917936"/>
                  <a:gd name="connsiteX3" fmla="*/ 48954 w 1833285"/>
                  <a:gd name="connsiteY3" fmla="*/ 2782196 h 2917936"/>
                  <a:gd name="connsiteX4" fmla="*/ 3234 w 1833285"/>
                  <a:gd name="connsiteY4" fmla="*/ 2858396 h 2917936"/>
                  <a:gd name="connsiteX5" fmla="*/ 125154 w 1833285"/>
                  <a:gd name="connsiteY5" fmla="*/ 2812676 h 2917936"/>
                  <a:gd name="connsiteX6" fmla="*/ 239454 w 1833285"/>
                  <a:gd name="connsiteY6" fmla="*/ 2759336 h 2917936"/>
                  <a:gd name="connsiteX7" fmla="*/ 285174 w 1833285"/>
                  <a:gd name="connsiteY7" fmla="*/ 2797436 h 2917936"/>
                  <a:gd name="connsiteX8" fmla="*/ 376614 w 1833285"/>
                  <a:gd name="connsiteY8" fmla="*/ 2858396 h 2917936"/>
                  <a:gd name="connsiteX9" fmla="*/ 521394 w 1833285"/>
                  <a:gd name="connsiteY9" fmla="*/ 2911736 h 2917936"/>
                  <a:gd name="connsiteX10" fmla="*/ 689034 w 1833285"/>
                  <a:gd name="connsiteY10" fmla="*/ 2911736 h 2917936"/>
                  <a:gd name="connsiteX11" fmla="*/ 841434 w 1833285"/>
                  <a:gd name="connsiteY11" fmla="*/ 2866016 h 2917936"/>
                  <a:gd name="connsiteX12" fmla="*/ 940494 w 1833285"/>
                  <a:gd name="connsiteY12" fmla="*/ 2812676 h 2917936"/>
                  <a:gd name="connsiteX13" fmla="*/ 978594 w 1833285"/>
                  <a:gd name="connsiteY13" fmla="*/ 2766956 h 2917936"/>
                  <a:gd name="connsiteX14" fmla="*/ 1001454 w 1833285"/>
                  <a:gd name="connsiteY14" fmla="*/ 2766956 h 2917936"/>
                  <a:gd name="connsiteX15" fmla="*/ 1108134 w 1833285"/>
                  <a:gd name="connsiteY15" fmla="*/ 2812676 h 2917936"/>
                  <a:gd name="connsiteX16" fmla="*/ 1207194 w 1833285"/>
                  <a:gd name="connsiteY16" fmla="*/ 2843156 h 2917936"/>
                  <a:gd name="connsiteX17" fmla="*/ 1237674 w 1833285"/>
                  <a:gd name="connsiteY17" fmla="*/ 2850776 h 2917936"/>
                  <a:gd name="connsiteX18" fmla="*/ 1245294 w 1833285"/>
                  <a:gd name="connsiteY18" fmla="*/ 2812676 h 2917936"/>
                  <a:gd name="connsiteX19" fmla="*/ 1298634 w 1833285"/>
                  <a:gd name="connsiteY19" fmla="*/ 2584076 h 2917936"/>
                  <a:gd name="connsiteX20" fmla="*/ 1740594 w 1833285"/>
                  <a:gd name="connsiteY20" fmla="*/ 343796 h 2917936"/>
                  <a:gd name="connsiteX21" fmla="*/ 1824414 w 1833285"/>
                  <a:gd name="connsiteY21" fmla="*/ 8516 h 2917936"/>
                  <a:gd name="connsiteX0" fmla="*/ 1824414 w 1833285"/>
                  <a:gd name="connsiteY0" fmla="*/ 8516 h 2917936"/>
                  <a:gd name="connsiteX1" fmla="*/ 1603434 w 1833285"/>
                  <a:gd name="connsiteY1" fmla="*/ 336176 h 2917936"/>
                  <a:gd name="connsiteX2" fmla="*/ 193734 w 1833285"/>
                  <a:gd name="connsiteY2" fmla="*/ 2553596 h 2917936"/>
                  <a:gd name="connsiteX3" fmla="*/ 48954 w 1833285"/>
                  <a:gd name="connsiteY3" fmla="*/ 2782196 h 2917936"/>
                  <a:gd name="connsiteX4" fmla="*/ 3234 w 1833285"/>
                  <a:gd name="connsiteY4" fmla="*/ 2858396 h 2917936"/>
                  <a:gd name="connsiteX5" fmla="*/ 125154 w 1833285"/>
                  <a:gd name="connsiteY5" fmla="*/ 2812676 h 2917936"/>
                  <a:gd name="connsiteX6" fmla="*/ 239454 w 1833285"/>
                  <a:gd name="connsiteY6" fmla="*/ 2759336 h 2917936"/>
                  <a:gd name="connsiteX7" fmla="*/ 285174 w 1833285"/>
                  <a:gd name="connsiteY7" fmla="*/ 2797436 h 2917936"/>
                  <a:gd name="connsiteX8" fmla="*/ 376614 w 1833285"/>
                  <a:gd name="connsiteY8" fmla="*/ 2858396 h 2917936"/>
                  <a:gd name="connsiteX9" fmla="*/ 521394 w 1833285"/>
                  <a:gd name="connsiteY9" fmla="*/ 2911736 h 2917936"/>
                  <a:gd name="connsiteX10" fmla="*/ 689034 w 1833285"/>
                  <a:gd name="connsiteY10" fmla="*/ 2911736 h 2917936"/>
                  <a:gd name="connsiteX11" fmla="*/ 841434 w 1833285"/>
                  <a:gd name="connsiteY11" fmla="*/ 2866016 h 2917936"/>
                  <a:gd name="connsiteX12" fmla="*/ 940494 w 1833285"/>
                  <a:gd name="connsiteY12" fmla="*/ 2812676 h 2917936"/>
                  <a:gd name="connsiteX13" fmla="*/ 978594 w 1833285"/>
                  <a:gd name="connsiteY13" fmla="*/ 2766956 h 2917936"/>
                  <a:gd name="connsiteX14" fmla="*/ 1001454 w 1833285"/>
                  <a:gd name="connsiteY14" fmla="*/ 2766956 h 2917936"/>
                  <a:gd name="connsiteX15" fmla="*/ 1108134 w 1833285"/>
                  <a:gd name="connsiteY15" fmla="*/ 2812676 h 2917936"/>
                  <a:gd name="connsiteX16" fmla="*/ 1207194 w 1833285"/>
                  <a:gd name="connsiteY16" fmla="*/ 2843156 h 2917936"/>
                  <a:gd name="connsiteX17" fmla="*/ 1237674 w 1833285"/>
                  <a:gd name="connsiteY17" fmla="*/ 2850776 h 2917936"/>
                  <a:gd name="connsiteX18" fmla="*/ 1245294 w 1833285"/>
                  <a:gd name="connsiteY18" fmla="*/ 2812676 h 2917936"/>
                  <a:gd name="connsiteX19" fmla="*/ 1298634 w 1833285"/>
                  <a:gd name="connsiteY19" fmla="*/ 2584076 h 2917936"/>
                  <a:gd name="connsiteX20" fmla="*/ 1740594 w 1833285"/>
                  <a:gd name="connsiteY20" fmla="*/ 343796 h 2917936"/>
                  <a:gd name="connsiteX21" fmla="*/ 1824414 w 1833285"/>
                  <a:gd name="connsiteY21" fmla="*/ 8516 h 2917936"/>
                  <a:gd name="connsiteX0" fmla="*/ 1824414 w 1832748"/>
                  <a:gd name="connsiteY0" fmla="*/ 9276 h 2918696"/>
                  <a:gd name="connsiteX1" fmla="*/ 1611054 w 1832748"/>
                  <a:gd name="connsiteY1" fmla="*/ 352176 h 2918696"/>
                  <a:gd name="connsiteX2" fmla="*/ 193734 w 1832748"/>
                  <a:gd name="connsiteY2" fmla="*/ 2554356 h 2918696"/>
                  <a:gd name="connsiteX3" fmla="*/ 48954 w 1832748"/>
                  <a:gd name="connsiteY3" fmla="*/ 2782956 h 2918696"/>
                  <a:gd name="connsiteX4" fmla="*/ 3234 w 1832748"/>
                  <a:gd name="connsiteY4" fmla="*/ 2859156 h 2918696"/>
                  <a:gd name="connsiteX5" fmla="*/ 125154 w 1832748"/>
                  <a:gd name="connsiteY5" fmla="*/ 2813436 h 2918696"/>
                  <a:gd name="connsiteX6" fmla="*/ 239454 w 1832748"/>
                  <a:gd name="connsiteY6" fmla="*/ 2760096 h 2918696"/>
                  <a:gd name="connsiteX7" fmla="*/ 285174 w 1832748"/>
                  <a:gd name="connsiteY7" fmla="*/ 2798196 h 2918696"/>
                  <a:gd name="connsiteX8" fmla="*/ 376614 w 1832748"/>
                  <a:gd name="connsiteY8" fmla="*/ 2859156 h 2918696"/>
                  <a:gd name="connsiteX9" fmla="*/ 521394 w 1832748"/>
                  <a:gd name="connsiteY9" fmla="*/ 2912496 h 2918696"/>
                  <a:gd name="connsiteX10" fmla="*/ 689034 w 1832748"/>
                  <a:gd name="connsiteY10" fmla="*/ 2912496 h 2918696"/>
                  <a:gd name="connsiteX11" fmla="*/ 841434 w 1832748"/>
                  <a:gd name="connsiteY11" fmla="*/ 2866776 h 2918696"/>
                  <a:gd name="connsiteX12" fmla="*/ 940494 w 1832748"/>
                  <a:gd name="connsiteY12" fmla="*/ 2813436 h 2918696"/>
                  <a:gd name="connsiteX13" fmla="*/ 978594 w 1832748"/>
                  <a:gd name="connsiteY13" fmla="*/ 2767716 h 2918696"/>
                  <a:gd name="connsiteX14" fmla="*/ 1001454 w 1832748"/>
                  <a:gd name="connsiteY14" fmla="*/ 2767716 h 2918696"/>
                  <a:gd name="connsiteX15" fmla="*/ 1108134 w 1832748"/>
                  <a:gd name="connsiteY15" fmla="*/ 2813436 h 2918696"/>
                  <a:gd name="connsiteX16" fmla="*/ 1207194 w 1832748"/>
                  <a:gd name="connsiteY16" fmla="*/ 2843916 h 2918696"/>
                  <a:gd name="connsiteX17" fmla="*/ 1237674 w 1832748"/>
                  <a:gd name="connsiteY17" fmla="*/ 2851536 h 2918696"/>
                  <a:gd name="connsiteX18" fmla="*/ 1245294 w 1832748"/>
                  <a:gd name="connsiteY18" fmla="*/ 2813436 h 2918696"/>
                  <a:gd name="connsiteX19" fmla="*/ 1298634 w 1832748"/>
                  <a:gd name="connsiteY19" fmla="*/ 2584836 h 2918696"/>
                  <a:gd name="connsiteX20" fmla="*/ 1740594 w 1832748"/>
                  <a:gd name="connsiteY20" fmla="*/ 344556 h 2918696"/>
                  <a:gd name="connsiteX21" fmla="*/ 1824414 w 1832748"/>
                  <a:gd name="connsiteY21" fmla="*/ 9276 h 2918696"/>
                  <a:gd name="connsiteX0" fmla="*/ 1824414 w 1835990"/>
                  <a:gd name="connsiteY0" fmla="*/ 15455 h 2924875"/>
                  <a:gd name="connsiteX1" fmla="*/ 1565334 w 1835990"/>
                  <a:gd name="connsiteY1" fmla="*/ 442175 h 2924875"/>
                  <a:gd name="connsiteX2" fmla="*/ 193734 w 1835990"/>
                  <a:gd name="connsiteY2" fmla="*/ 2560535 h 2924875"/>
                  <a:gd name="connsiteX3" fmla="*/ 48954 w 1835990"/>
                  <a:gd name="connsiteY3" fmla="*/ 2789135 h 2924875"/>
                  <a:gd name="connsiteX4" fmla="*/ 3234 w 1835990"/>
                  <a:gd name="connsiteY4" fmla="*/ 2865335 h 2924875"/>
                  <a:gd name="connsiteX5" fmla="*/ 125154 w 1835990"/>
                  <a:gd name="connsiteY5" fmla="*/ 2819615 h 2924875"/>
                  <a:gd name="connsiteX6" fmla="*/ 239454 w 1835990"/>
                  <a:gd name="connsiteY6" fmla="*/ 2766275 h 2924875"/>
                  <a:gd name="connsiteX7" fmla="*/ 285174 w 1835990"/>
                  <a:gd name="connsiteY7" fmla="*/ 2804375 h 2924875"/>
                  <a:gd name="connsiteX8" fmla="*/ 376614 w 1835990"/>
                  <a:gd name="connsiteY8" fmla="*/ 2865335 h 2924875"/>
                  <a:gd name="connsiteX9" fmla="*/ 521394 w 1835990"/>
                  <a:gd name="connsiteY9" fmla="*/ 2918675 h 2924875"/>
                  <a:gd name="connsiteX10" fmla="*/ 689034 w 1835990"/>
                  <a:gd name="connsiteY10" fmla="*/ 2918675 h 2924875"/>
                  <a:gd name="connsiteX11" fmla="*/ 841434 w 1835990"/>
                  <a:gd name="connsiteY11" fmla="*/ 2872955 h 2924875"/>
                  <a:gd name="connsiteX12" fmla="*/ 940494 w 1835990"/>
                  <a:gd name="connsiteY12" fmla="*/ 2819615 h 2924875"/>
                  <a:gd name="connsiteX13" fmla="*/ 978594 w 1835990"/>
                  <a:gd name="connsiteY13" fmla="*/ 2773895 h 2924875"/>
                  <a:gd name="connsiteX14" fmla="*/ 1001454 w 1835990"/>
                  <a:gd name="connsiteY14" fmla="*/ 2773895 h 2924875"/>
                  <a:gd name="connsiteX15" fmla="*/ 1108134 w 1835990"/>
                  <a:gd name="connsiteY15" fmla="*/ 2819615 h 2924875"/>
                  <a:gd name="connsiteX16" fmla="*/ 1207194 w 1835990"/>
                  <a:gd name="connsiteY16" fmla="*/ 2850095 h 2924875"/>
                  <a:gd name="connsiteX17" fmla="*/ 1237674 w 1835990"/>
                  <a:gd name="connsiteY17" fmla="*/ 2857715 h 2924875"/>
                  <a:gd name="connsiteX18" fmla="*/ 1245294 w 1835990"/>
                  <a:gd name="connsiteY18" fmla="*/ 2819615 h 2924875"/>
                  <a:gd name="connsiteX19" fmla="*/ 1298634 w 1835990"/>
                  <a:gd name="connsiteY19" fmla="*/ 2591015 h 2924875"/>
                  <a:gd name="connsiteX20" fmla="*/ 1740594 w 1835990"/>
                  <a:gd name="connsiteY20" fmla="*/ 350735 h 2924875"/>
                  <a:gd name="connsiteX21" fmla="*/ 1824414 w 1835990"/>
                  <a:gd name="connsiteY21" fmla="*/ 15455 h 2924875"/>
                  <a:gd name="connsiteX0" fmla="*/ 1824414 w 1825177"/>
                  <a:gd name="connsiteY0" fmla="*/ 4628 h 2914048"/>
                  <a:gd name="connsiteX1" fmla="*/ 1725354 w 1825177"/>
                  <a:gd name="connsiteY1" fmla="*/ 163677 h 2914048"/>
                  <a:gd name="connsiteX2" fmla="*/ 1565334 w 1825177"/>
                  <a:gd name="connsiteY2" fmla="*/ 431348 h 2914048"/>
                  <a:gd name="connsiteX3" fmla="*/ 193734 w 1825177"/>
                  <a:gd name="connsiteY3" fmla="*/ 2549708 h 2914048"/>
                  <a:gd name="connsiteX4" fmla="*/ 48954 w 1825177"/>
                  <a:gd name="connsiteY4" fmla="*/ 2778308 h 2914048"/>
                  <a:gd name="connsiteX5" fmla="*/ 3234 w 1825177"/>
                  <a:gd name="connsiteY5" fmla="*/ 2854508 h 2914048"/>
                  <a:gd name="connsiteX6" fmla="*/ 125154 w 1825177"/>
                  <a:gd name="connsiteY6" fmla="*/ 2808788 h 2914048"/>
                  <a:gd name="connsiteX7" fmla="*/ 239454 w 1825177"/>
                  <a:gd name="connsiteY7" fmla="*/ 2755448 h 2914048"/>
                  <a:gd name="connsiteX8" fmla="*/ 285174 w 1825177"/>
                  <a:gd name="connsiteY8" fmla="*/ 2793548 h 2914048"/>
                  <a:gd name="connsiteX9" fmla="*/ 376614 w 1825177"/>
                  <a:gd name="connsiteY9" fmla="*/ 2854508 h 2914048"/>
                  <a:gd name="connsiteX10" fmla="*/ 521394 w 1825177"/>
                  <a:gd name="connsiteY10" fmla="*/ 2907848 h 2914048"/>
                  <a:gd name="connsiteX11" fmla="*/ 689034 w 1825177"/>
                  <a:gd name="connsiteY11" fmla="*/ 2907848 h 2914048"/>
                  <a:gd name="connsiteX12" fmla="*/ 841434 w 1825177"/>
                  <a:gd name="connsiteY12" fmla="*/ 2862128 h 2914048"/>
                  <a:gd name="connsiteX13" fmla="*/ 940494 w 1825177"/>
                  <a:gd name="connsiteY13" fmla="*/ 2808788 h 2914048"/>
                  <a:gd name="connsiteX14" fmla="*/ 978594 w 1825177"/>
                  <a:gd name="connsiteY14" fmla="*/ 2763068 h 2914048"/>
                  <a:gd name="connsiteX15" fmla="*/ 1001454 w 1825177"/>
                  <a:gd name="connsiteY15" fmla="*/ 2763068 h 2914048"/>
                  <a:gd name="connsiteX16" fmla="*/ 1108134 w 1825177"/>
                  <a:gd name="connsiteY16" fmla="*/ 2808788 h 2914048"/>
                  <a:gd name="connsiteX17" fmla="*/ 1207194 w 1825177"/>
                  <a:gd name="connsiteY17" fmla="*/ 2839268 h 2914048"/>
                  <a:gd name="connsiteX18" fmla="*/ 1237674 w 1825177"/>
                  <a:gd name="connsiteY18" fmla="*/ 2846888 h 2914048"/>
                  <a:gd name="connsiteX19" fmla="*/ 1245294 w 1825177"/>
                  <a:gd name="connsiteY19" fmla="*/ 2808788 h 2914048"/>
                  <a:gd name="connsiteX20" fmla="*/ 1298634 w 1825177"/>
                  <a:gd name="connsiteY20" fmla="*/ 2580188 h 2914048"/>
                  <a:gd name="connsiteX21" fmla="*/ 1740594 w 1825177"/>
                  <a:gd name="connsiteY21" fmla="*/ 339908 h 2914048"/>
                  <a:gd name="connsiteX22" fmla="*/ 1824414 w 1825177"/>
                  <a:gd name="connsiteY22" fmla="*/ 4628 h 2914048"/>
                  <a:gd name="connsiteX0" fmla="*/ 1824414 w 1826549"/>
                  <a:gd name="connsiteY0" fmla="*/ 3138 h 2912558"/>
                  <a:gd name="connsiteX1" fmla="*/ 1702494 w 1826549"/>
                  <a:gd name="connsiteY1" fmla="*/ 185247 h 2912558"/>
                  <a:gd name="connsiteX2" fmla="*/ 1565334 w 1826549"/>
                  <a:gd name="connsiteY2" fmla="*/ 429858 h 2912558"/>
                  <a:gd name="connsiteX3" fmla="*/ 193734 w 1826549"/>
                  <a:gd name="connsiteY3" fmla="*/ 2548218 h 2912558"/>
                  <a:gd name="connsiteX4" fmla="*/ 48954 w 1826549"/>
                  <a:gd name="connsiteY4" fmla="*/ 2776818 h 2912558"/>
                  <a:gd name="connsiteX5" fmla="*/ 3234 w 1826549"/>
                  <a:gd name="connsiteY5" fmla="*/ 2853018 h 2912558"/>
                  <a:gd name="connsiteX6" fmla="*/ 125154 w 1826549"/>
                  <a:gd name="connsiteY6" fmla="*/ 2807298 h 2912558"/>
                  <a:gd name="connsiteX7" fmla="*/ 239454 w 1826549"/>
                  <a:gd name="connsiteY7" fmla="*/ 2753958 h 2912558"/>
                  <a:gd name="connsiteX8" fmla="*/ 285174 w 1826549"/>
                  <a:gd name="connsiteY8" fmla="*/ 2792058 h 2912558"/>
                  <a:gd name="connsiteX9" fmla="*/ 376614 w 1826549"/>
                  <a:gd name="connsiteY9" fmla="*/ 2853018 h 2912558"/>
                  <a:gd name="connsiteX10" fmla="*/ 521394 w 1826549"/>
                  <a:gd name="connsiteY10" fmla="*/ 2906358 h 2912558"/>
                  <a:gd name="connsiteX11" fmla="*/ 689034 w 1826549"/>
                  <a:gd name="connsiteY11" fmla="*/ 2906358 h 2912558"/>
                  <a:gd name="connsiteX12" fmla="*/ 841434 w 1826549"/>
                  <a:gd name="connsiteY12" fmla="*/ 2860638 h 2912558"/>
                  <a:gd name="connsiteX13" fmla="*/ 940494 w 1826549"/>
                  <a:gd name="connsiteY13" fmla="*/ 2807298 h 2912558"/>
                  <a:gd name="connsiteX14" fmla="*/ 978594 w 1826549"/>
                  <a:gd name="connsiteY14" fmla="*/ 2761578 h 2912558"/>
                  <a:gd name="connsiteX15" fmla="*/ 1001454 w 1826549"/>
                  <a:gd name="connsiteY15" fmla="*/ 2761578 h 2912558"/>
                  <a:gd name="connsiteX16" fmla="*/ 1108134 w 1826549"/>
                  <a:gd name="connsiteY16" fmla="*/ 2807298 h 2912558"/>
                  <a:gd name="connsiteX17" fmla="*/ 1207194 w 1826549"/>
                  <a:gd name="connsiteY17" fmla="*/ 2837778 h 2912558"/>
                  <a:gd name="connsiteX18" fmla="*/ 1237674 w 1826549"/>
                  <a:gd name="connsiteY18" fmla="*/ 2845398 h 2912558"/>
                  <a:gd name="connsiteX19" fmla="*/ 1245294 w 1826549"/>
                  <a:gd name="connsiteY19" fmla="*/ 2807298 h 2912558"/>
                  <a:gd name="connsiteX20" fmla="*/ 1298634 w 1826549"/>
                  <a:gd name="connsiteY20" fmla="*/ 2578698 h 2912558"/>
                  <a:gd name="connsiteX21" fmla="*/ 1740594 w 1826549"/>
                  <a:gd name="connsiteY21" fmla="*/ 338418 h 2912558"/>
                  <a:gd name="connsiteX22" fmla="*/ 1824414 w 1826549"/>
                  <a:gd name="connsiteY22" fmla="*/ 3138 h 2912558"/>
                  <a:gd name="connsiteX0" fmla="*/ 1824414 w 1826549"/>
                  <a:gd name="connsiteY0" fmla="*/ 3138 h 2912558"/>
                  <a:gd name="connsiteX1" fmla="*/ 1702494 w 1826549"/>
                  <a:gd name="connsiteY1" fmla="*/ 185247 h 2912558"/>
                  <a:gd name="connsiteX2" fmla="*/ 1344354 w 1826549"/>
                  <a:gd name="connsiteY2" fmla="*/ 752695 h 2912558"/>
                  <a:gd name="connsiteX3" fmla="*/ 193734 w 1826549"/>
                  <a:gd name="connsiteY3" fmla="*/ 2548218 h 2912558"/>
                  <a:gd name="connsiteX4" fmla="*/ 48954 w 1826549"/>
                  <a:gd name="connsiteY4" fmla="*/ 2776818 h 2912558"/>
                  <a:gd name="connsiteX5" fmla="*/ 3234 w 1826549"/>
                  <a:gd name="connsiteY5" fmla="*/ 2853018 h 2912558"/>
                  <a:gd name="connsiteX6" fmla="*/ 125154 w 1826549"/>
                  <a:gd name="connsiteY6" fmla="*/ 2807298 h 2912558"/>
                  <a:gd name="connsiteX7" fmla="*/ 239454 w 1826549"/>
                  <a:gd name="connsiteY7" fmla="*/ 2753958 h 2912558"/>
                  <a:gd name="connsiteX8" fmla="*/ 285174 w 1826549"/>
                  <a:gd name="connsiteY8" fmla="*/ 2792058 h 2912558"/>
                  <a:gd name="connsiteX9" fmla="*/ 376614 w 1826549"/>
                  <a:gd name="connsiteY9" fmla="*/ 2853018 h 2912558"/>
                  <a:gd name="connsiteX10" fmla="*/ 521394 w 1826549"/>
                  <a:gd name="connsiteY10" fmla="*/ 2906358 h 2912558"/>
                  <a:gd name="connsiteX11" fmla="*/ 689034 w 1826549"/>
                  <a:gd name="connsiteY11" fmla="*/ 2906358 h 2912558"/>
                  <a:gd name="connsiteX12" fmla="*/ 841434 w 1826549"/>
                  <a:gd name="connsiteY12" fmla="*/ 2860638 h 2912558"/>
                  <a:gd name="connsiteX13" fmla="*/ 940494 w 1826549"/>
                  <a:gd name="connsiteY13" fmla="*/ 2807298 h 2912558"/>
                  <a:gd name="connsiteX14" fmla="*/ 978594 w 1826549"/>
                  <a:gd name="connsiteY14" fmla="*/ 2761578 h 2912558"/>
                  <a:gd name="connsiteX15" fmla="*/ 1001454 w 1826549"/>
                  <a:gd name="connsiteY15" fmla="*/ 2761578 h 2912558"/>
                  <a:gd name="connsiteX16" fmla="*/ 1108134 w 1826549"/>
                  <a:gd name="connsiteY16" fmla="*/ 2807298 h 2912558"/>
                  <a:gd name="connsiteX17" fmla="*/ 1207194 w 1826549"/>
                  <a:gd name="connsiteY17" fmla="*/ 2837778 h 2912558"/>
                  <a:gd name="connsiteX18" fmla="*/ 1237674 w 1826549"/>
                  <a:gd name="connsiteY18" fmla="*/ 2845398 h 2912558"/>
                  <a:gd name="connsiteX19" fmla="*/ 1245294 w 1826549"/>
                  <a:gd name="connsiteY19" fmla="*/ 2807298 h 2912558"/>
                  <a:gd name="connsiteX20" fmla="*/ 1298634 w 1826549"/>
                  <a:gd name="connsiteY20" fmla="*/ 2578698 h 2912558"/>
                  <a:gd name="connsiteX21" fmla="*/ 1740594 w 1826549"/>
                  <a:gd name="connsiteY21" fmla="*/ 338418 h 2912558"/>
                  <a:gd name="connsiteX22" fmla="*/ 1824414 w 1826549"/>
                  <a:gd name="connsiteY22" fmla="*/ 3138 h 291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26549" h="2912558">
                    <a:moveTo>
                      <a:pt x="1824414" y="3138"/>
                    </a:moveTo>
                    <a:cubicBezTo>
                      <a:pt x="1818064" y="-22391"/>
                      <a:pt x="1745674" y="114127"/>
                      <a:pt x="1702494" y="185247"/>
                    </a:cubicBezTo>
                    <a:cubicBezTo>
                      <a:pt x="1659314" y="256367"/>
                      <a:pt x="1602164" y="356304"/>
                      <a:pt x="1344354" y="752695"/>
                    </a:cubicBezTo>
                    <a:cubicBezTo>
                      <a:pt x="1064954" y="1176875"/>
                      <a:pt x="409634" y="2210864"/>
                      <a:pt x="193734" y="2548218"/>
                    </a:cubicBezTo>
                    <a:cubicBezTo>
                      <a:pt x="-22166" y="2885572"/>
                      <a:pt x="97214" y="2700618"/>
                      <a:pt x="48954" y="2776818"/>
                    </a:cubicBezTo>
                    <a:cubicBezTo>
                      <a:pt x="17204" y="2827618"/>
                      <a:pt x="-9466" y="2847938"/>
                      <a:pt x="3234" y="2853018"/>
                    </a:cubicBezTo>
                    <a:cubicBezTo>
                      <a:pt x="15934" y="2858098"/>
                      <a:pt x="85784" y="2823808"/>
                      <a:pt x="125154" y="2807298"/>
                    </a:cubicBezTo>
                    <a:cubicBezTo>
                      <a:pt x="164524" y="2790788"/>
                      <a:pt x="212784" y="2756498"/>
                      <a:pt x="239454" y="2753958"/>
                    </a:cubicBezTo>
                    <a:cubicBezTo>
                      <a:pt x="266124" y="2751418"/>
                      <a:pt x="262314" y="2775548"/>
                      <a:pt x="285174" y="2792058"/>
                    </a:cubicBezTo>
                    <a:cubicBezTo>
                      <a:pt x="308034" y="2808568"/>
                      <a:pt x="337244" y="2833968"/>
                      <a:pt x="376614" y="2853018"/>
                    </a:cubicBezTo>
                    <a:cubicBezTo>
                      <a:pt x="415984" y="2872068"/>
                      <a:pt x="469324" y="2897468"/>
                      <a:pt x="521394" y="2906358"/>
                    </a:cubicBezTo>
                    <a:cubicBezTo>
                      <a:pt x="573464" y="2915248"/>
                      <a:pt x="635694" y="2913978"/>
                      <a:pt x="689034" y="2906358"/>
                    </a:cubicBezTo>
                    <a:cubicBezTo>
                      <a:pt x="742374" y="2898738"/>
                      <a:pt x="799524" y="2877148"/>
                      <a:pt x="841434" y="2860638"/>
                    </a:cubicBezTo>
                    <a:cubicBezTo>
                      <a:pt x="883344" y="2844128"/>
                      <a:pt x="917634" y="2823808"/>
                      <a:pt x="940494" y="2807298"/>
                    </a:cubicBezTo>
                    <a:cubicBezTo>
                      <a:pt x="963354" y="2790788"/>
                      <a:pt x="968434" y="2769198"/>
                      <a:pt x="978594" y="2761578"/>
                    </a:cubicBezTo>
                    <a:cubicBezTo>
                      <a:pt x="988754" y="2753958"/>
                      <a:pt x="979864" y="2753958"/>
                      <a:pt x="1001454" y="2761578"/>
                    </a:cubicBezTo>
                    <a:cubicBezTo>
                      <a:pt x="1023044" y="2769198"/>
                      <a:pt x="1073844" y="2794598"/>
                      <a:pt x="1108134" y="2807298"/>
                    </a:cubicBezTo>
                    <a:cubicBezTo>
                      <a:pt x="1142424" y="2819998"/>
                      <a:pt x="1185604" y="2831428"/>
                      <a:pt x="1207194" y="2837778"/>
                    </a:cubicBezTo>
                    <a:cubicBezTo>
                      <a:pt x="1228784" y="2844128"/>
                      <a:pt x="1231324" y="2850478"/>
                      <a:pt x="1237674" y="2845398"/>
                    </a:cubicBezTo>
                    <a:cubicBezTo>
                      <a:pt x="1244024" y="2840318"/>
                      <a:pt x="1235134" y="2851748"/>
                      <a:pt x="1245294" y="2807298"/>
                    </a:cubicBezTo>
                    <a:cubicBezTo>
                      <a:pt x="1255454" y="2762848"/>
                      <a:pt x="1216084" y="2990178"/>
                      <a:pt x="1298634" y="2578698"/>
                    </a:cubicBezTo>
                    <a:cubicBezTo>
                      <a:pt x="1381184" y="2167218"/>
                      <a:pt x="1652964" y="767678"/>
                      <a:pt x="1740594" y="338418"/>
                    </a:cubicBezTo>
                    <a:cubicBezTo>
                      <a:pt x="1828224" y="-90842"/>
                      <a:pt x="1830764" y="28667"/>
                      <a:pt x="1824414" y="3138"/>
                    </a:cubicBezTo>
                    <a:close/>
                  </a:path>
                </a:pathLst>
              </a:custGeom>
              <a:solidFill>
                <a:srgbClr val="92D050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flipH="1">
                <a:off x="8720325" y="2981688"/>
                <a:ext cx="109731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8351944" y="2981688"/>
                <a:ext cx="180000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35" name="Freeform 34"/>
              <p:cNvSpPr/>
              <p:nvPr/>
            </p:nvSpPr>
            <p:spPr>
              <a:xfrm>
                <a:off x="6927923" y="5679356"/>
                <a:ext cx="214606" cy="185347"/>
              </a:xfrm>
              <a:custGeom>
                <a:avLst/>
                <a:gdLst>
                  <a:gd name="connsiteX0" fmla="*/ 224902 w 225377"/>
                  <a:gd name="connsiteY0" fmla="*/ 101684 h 183458"/>
                  <a:gd name="connsiteX1" fmla="*/ 128382 w 225377"/>
                  <a:gd name="connsiteY1" fmla="*/ 162644 h 183458"/>
                  <a:gd name="connsiteX2" fmla="*/ 90282 w 225377"/>
                  <a:gd name="connsiteY2" fmla="*/ 182964 h 183458"/>
                  <a:gd name="connsiteX3" fmla="*/ 62342 w 225377"/>
                  <a:gd name="connsiteY3" fmla="*/ 175344 h 183458"/>
                  <a:gd name="connsiteX4" fmla="*/ 26782 w 225377"/>
                  <a:gd name="connsiteY4" fmla="*/ 155024 h 183458"/>
                  <a:gd name="connsiteX5" fmla="*/ 3922 w 225377"/>
                  <a:gd name="connsiteY5" fmla="*/ 139784 h 183458"/>
                  <a:gd name="connsiteX6" fmla="*/ 110602 w 225377"/>
                  <a:gd name="connsiteY6" fmla="*/ 43264 h 183458"/>
                  <a:gd name="connsiteX7" fmla="*/ 156322 w 225377"/>
                  <a:gd name="connsiteY7" fmla="*/ 84 h 183458"/>
                  <a:gd name="connsiteX8" fmla="*/ 151242 w 225377"/>
                  <a:gd name="connsiteY8" fmla="*/ 33104 h 183458"/>
                  <a:gd name="connsiteX9" fmla="*/ 166482 w 225377"/>
                  <a:gd name="connsiteY9" fmla="*/ 63584 h 183458"/>
                  <a:gd name="connsiteX10" fmla="*/ 224902 w 225377"/>
                  <a:gd name="connsiteY10" fmla="*/ 101684 h 183458"/>
                  <a:gd name="connsiteX0" fmla="*/ 224902 w 225377"/>
                  <a:gd name="connsiteY0" fmla="*/ 101684 h 183366"/>
                  <a:gd name="connsiteX1" fmla="*/ 128382 w 225377"/>
                  <a:gd name="connsiteY1" fmla="*/ 162644 h 183366"/>
                  <a:gd name="connsiteX2" fmla="*/ 90282 w 225377"/>
                  <a:gd name="connsiteY2" fmla="*/ 182964 h 183366"/>
                  <a:gd name="connsiteX3" fmla="*/ 62342 w 225377"/>
                  <a:gd name="connsiteY3" fmla="*/ 175344 h 183366"/>
                  <a:gd name="connsiteX4" fmla="*/ 26782 w 225377"/>
                  <a:gd name="connsiteY4" fmla="*/ 165184 h 183366"/>
                  <a:gd name="connsiteX5" fmla="*/ 3922 w 225377"/>
                  <a:gd name="connsiteY5" fmla="*/ 139784 h 183366"/>
                  <a:gd name="connsiteX6" fmla="*/ 110602 w 225377"/>
                  <a:gd name="connsiteY6" fmla="*/ 43264 h 183366"/>
                  <a:gd name="connsiteX7" fmla="*/ 156322 w 225377"/>
                  <a:gd name="connsiteY7" fmla="*/ 84 h 183366"/>
                  <a:gd name="connsiteX8" fmla="*/ 151242 w 225377"/>
                  <a:gd name="connsiteY8" fmla="*/ 33104 h 183366"/>
                  <a:gd name="connsiteX9" fmla="*/ 166482 w 225377"/>
                  <a:gd name="connsiteY9" fmla="*/ 63584 h 183366"/>
                  <a:gd name="connsiteX10" fmla="*/ 224902 w 225377"/>
                  <a:gd name="connsiteY10" fmla="*/ 101684 h 183366"/>
                  <a:gd name="connsiteX0" fmla="*/ 224902 w 225458"/>
                  <a:gd name="connsiteY0" fmla="*/ 101684 h 183366"/>
                  <a:gd name="connsiteX1" fmla="*/ 128382 w 225458"/>
                  <a:gd name="connsiteY1" fmla="*/ 162644 h 183366"/>
                  <a:gd name="connsiteX2" fmla="*/ 90282 w 225458"/>
                  <a:gd name="connsiteY2" fmla="*/ 182964 h 183366"/>
                  <a:gd name="connsiteX3" fmla="*/ 62342 w 225458"/>
                  <a:gd name="connsiteY3" fmla="*/ 175344 h 183366"/>
                  <a:gd name="connsiteX4" fmla="*/ 26782 w 225458"/>
                  <a:gd name="connsiteY4" fmla="*/ 165184 h 183366"/>
                  <a:gd name="connsiteX5" fmla="*/ 3922 w 225458"/>
                  <a:gd name="connsiteY5" fmla="*/ 139784 h 183366"/>
                  <a:gd name="connsiteX6" fmla="*/ 110602 w 225458"/>
                  <a:gd name="connsiteY6" fmla="*/ 43264 h 183366"/>
                  <a:gd name="connsiteX7" fmla="*/ 156322 w 225458"/>
                  <a:gd name="connsiteY7" fmla="*/ 84 h 183366"/>
                  <a:gd name="connsiteX8" fmla="*/ 151242 w 225458"/>
                  <a:gd name="connsiteY8" fmla="*/ 33104 h 183366"/>
                  <a:gd name="connsiteX9" fmla="*/ 169022 w 225458"/>
                  <a:gd name="connsiteY9" fmla="*/ 73744 h 183366"/>
                  <a:gd name="connsiteX10" fmla="*/ 224902 w 225458"/>
                  <a:gd name="connsiteY10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9022 w 227167"/>
                  <a:gd name="connsiteY9" fmla="*/ 7374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3942 w 227167"/>
                  <a:gd name="connsiteY9" fmla="*/ 7374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3942 w 227167"/>
                  <a:gd name="connsiteY9" fmla="*/ 8136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9022 w 227167"/>
                  <a:gd name="connsiteY9" fmla="*/ 8136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19822 w 222409"/>
                  <a:gd name="connsiteY0" fmla="*/ 109304 h 183366"/>
                  <a:gd name="connsiteX1" fmla="*/ 128382 w 222409"/>
                  <a:gd name="connsiteY1" fmla="*/ 162644 h 183366"/>
                  <a:gd name="connsiteX2" fmla="*/ 90282 w 222409"/>
                  <a:gd name="connsiteY2" fmla="*/ 182964 h 183366"/>
                  <a:gd name="connsiteX3" fmla="*/ 62342 w 222409"/>
                  <a:gd name="connsiteY3" fmla="*/ 175344 h 183366"/>
                  <a:gd name="connsiteX4" fmla="*/ 26782 w 222409"/>
                  <a:gd name="connsiteY4" fmla="*/ 165184 h 183366"/>
                  <a:gd name="connsiteX5" fmla="*/ 3922 w 222409"/>
                  <a:gd name="connsiteY5" fmla="*/ 139784 h 183366"/>
                  <a:gd name="connsiteX6" fmla="*/ 110602 w 222409"/>
                  <a:gd name="connsiteY6" fmla="*/ 43264 h 183366"/>
                  <a:gd name="connsiteX7" fmla="*/ 156322 w 222409"/>
                  <a:gd name="connsiteY7" fmla="*/ 84 h 183366"/>
                  <a:gd name="connsiteX8" fmla="*/ 151242 w 222409"/>
                  <a:gd name="connsiteY8" fmla="*/ 33104 h 183366"/>
                  <a:gd name="connsiteX9" fmla="*/ 169022 w 222409"/>
                  <a:gd name="connsiteY9" fmla="*/ 81364 h 183366"/>
                  <a:gd name="connsiteX10" fmla="*/ 194421 w 222409"/>
                  <a:gd name="connsiteY10" fmla="*/ 96604 h 183366"/>
                  <a:gd name="connsiteX11" fmla="*/ 219822 w 222409"/>
                  <a:gd name="connsiteY11" fmla="*/ 109304 h 183366"/>
                  <a:gd name="connsiteX0" fmla="*/ 212990 w 215577"/>
                  <a:gd name="connsiteY0" fmla="*/ 109304 h 183366"/>
                  <a:gd name="connsiteX1" fmla="*/ 121550 w 215577"/>
                  <a:gd name="connsiteY1" fmla="*/ 162644 h 183366"/>
                  <a:gd name="connsiteX2" fmla="*/ 83450 w 215577"/>
                  <a:gd name="connsiteY2" fmla="*/ 182964 h 183366"/>
                  <a:gd name="connsiteX3" fmla="*/ 55510 w 215577"/>
                  <a:gd name="connsiteY3" fmla="*/ 175344 h 183366"/>
                  <a:gd name="connsiteX4" fmla="*/ 19950 w 215577"/>
                  <a:gd name="connsiteY4" fmla="*/ 165184 h 183366"/>
                  <a:gd name="connsiteX5" fmla="*/ 4710 w 215577"/>
                  <a:gd name="connsiteY5" fmla="*/ 142324 h 183366"/>
                  <a:gd name="connsiteX6" fmla="*/ 103770 w 215577"/>
                  <a:gd name="connsiteY6" fmla="*/ 43264 h 183366"/>
                  <a:gd name="connsiteX7" fmla="*/ 149490 w 215577"/>
                  <a:gd name="connsiteY7" fmla="*/ 84 h 183366"/>
                  <a:gd name="connsiteX8" fmla="*/ 144410 w 215577"/>
                  <a:gd name="connsiteY8" fmla="*/ 33104 h 183366"/>
                  <a:gd name="connsiteX9" fmla="*/ 162190 w 215577"/>
                  <a:gd name="connsiteY9" fmla="*/ 81364 h 183366"/>
                  <a:gd name="connsiteX10" fmla="*/ 187589 w 215577"/>
                  <a:gd name="connsiteY10" fmla="*/ 96604 h 183366"/>
                  <a:gd name="connsiteX11" fmla="*/ 212990 w 215577"/>
                  <a:gd name="connsiteY11" fmla="*/ 109304 h 183366"/>
                  <a:gd name="connsiteX0" fmla="*/ 212019 w 214606"/>
                  <a:gd name="connsiteY0" fmla="*/ 109304 h 183366"/>
                  <a:gd name="connsiteX1" fmla="*/ 120579 w 214606"/>
                  <a:gd name="connsiteY1" fmla="*/ 162644 h 183366"/>
                  <a:gd name="connsiteX2" fmla="*/ 82479 w 214606"/>
                  <a:gd name="connsiteY2" fmla="*/ 182964 h 183366"/>
                  <a:gd name="connsiteX3" fmla="*/ 54539 w 214606"/>
                  <a:gd name="connsiteY3" fmla="*/ 175344 h 183366"/>
                  <a:gd name="connsiteX4" fmla="*/ 24059 w 214606"/>
                  <a:gd name="connsiteY4" fmla="*/ 165184 h 183366"/>
                  <a:gd name="connsiteX5" fmla="*/ 3739 w 214606"/>
                  <a:gd name="connsiteY5" fmla="*/ 142324 h 183366"/>
                  <a:gd name="connsiteX6" fmla="*/ 102799 w 214606"/>
                  <a:gd name="connsiteY6" fmla="*/ 43264 h 183366"/>
                  <a:gd name="connsiteX7" fmla="*/ 148519 w 214606"/>
                  <a:gd name="connsiteY7" fmla="*/ 84 h 183366"/>
                  <a:gd name="connsiteX8" fmla="*/ 143439 w 214606"/>
                  <a:gd name="connsiteY8" fmla="*/ 33104 h 183366"/>
                  <a:gd name="connsiteX9" fmla="*/ 161219 w 214606"/>
                  <a:gd name="connsiteY9" fmla="*/ 81364 h 183366"/>
                  <a:gd name="connsiteX10" fmla="*/ 186618 w 214606"/>
                  <a:gd name="connsiteY10" fmla="*/ 96604 h 183366"/>
                  <a:gd name="connsiteX11" fmla="*/ 212019 w 214606"/>
                  <a:gd name="connsiteY11" fmla="*/ 109304 h 183366"/>
                  <a:gd name="connsiteX0" fmla="*/ 212019 w 214606"/>
                  <a:gd name="connsiteY0" fmla="*/ 109304 h 185347"/>
                  <a:gd name="connsiteX1" fmla="*/ 120579 w 214606"/>
                  <a:gd name="connsiteY1" fmla="*/ 162644 h 185347"/>
                  <a:gd name="connsiteX2" fmla="*/ 82479 w 214606"/>
                  <a:gd name="connsiteY2" fmla="*/ 182964 h 185347"/>
                  <a:gd name="connsiteX3" fmla="*/ 54539 w 214606"/>
                  <a:gd name="connsiteY3" fmla="*/ 182964 h 185347"/>
                  <a:gd name="connsiteX4" fmla="*/ 24059 w 214606"/>
                  <a:gd name="connsiteY4" fmla="*/ 165184 h 185347"/>
                  <a:gd name="connsiteX5" fmla="*/ 3739 w 214606"/>
                  <a:gd name="connsiteY5" fmla="*/ 142324 h 185347"/>
                  <a:gd name="connsiteX6" fmla="*/ 102799 w 214606"/>
                  <a:gd name="connsiteY6" fmla="*/ 43264 h 185347"/>
                  <a:gd name="connsiteX7" fmla="*/ 148519 w 214606"/>
                  <a:gd name="connsiteY7" fmla="*/ 84 h 185347"/>
                  <a:gd name="connsiteX8" fmla="*/ 143439 w 214606"/>
                  <a:gd name="connsiteY8" fmla="*/ 33104 h 185347"/>
                  <a:gd name="connsiteX9" fmla="*/ 161219 w 214606"/>
                  <a:gd name="connsiteY9" fmla="*/ 81364 h 185347"/>
                  <a:gd name="connsiteX10" fmla="*/ 186618 w 214606"/>
                  <a:gd name="connsiteY10" fmla="*/ 96604 h 185347"/>
                  <a:gd name="connsiteX11" fmla="*/ 212019 w 214606"/>
                  <a:gd name="connsiteY11" fmla="*/ 109304 h 185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4606" h="185347">
                    <a:moveTo>
                      <a:pt x="212019" y="109304"/>
                    </a:moveTo>
                    <a:cubicBezTo>
                      <a:pt x="201013" y="120311"/>
                      <a:pt x="142169" y="150367"/>
                      <a:pt x="120579" y="162644"/>
                    </a:cubicBezTo>
                    <a:cubicBezTo>
                      <a:pt x="98989" y="174921"/>
                      <a:pt x="93486" y="179577"/>
                      <a:pt x="82479" y="182964"/>
                    </a:cubicBezTo>
                    <a:cubicBezTo>
                      <a:pt x="71472" y="186351"/>
                      <a:pt x="64276" y="185927"/>
                      <a:pt x="54539" y="182964"/>
                    </a:cubicBezTo>
                    <a:cubicBezTo>
                      <a:pt x="44802" y="180001"/>
                      <a:pt x="32526" y="171957"/>
                      <a:pt x="24059" y="165184"/>
                    </a:cubicBezTo>
                    <a:cubicBezTo>
                      <a:pt x="15592" y="158411"/>
                      <a:pt x="-9384" y="162644"/>
                      <a:pt x="3739" y="142324"/>
                    </a:cubicBezTo>
                    <a:cubicBezTo>
                      <a:pt x="16862" y="122004"/>
                      <a:pt x="78669" y="66971"/>
                      <a:pt x="102799" y="43264"/>
                    </a:cubicBezTo>
                    <a:cubicBezTo>
                      <a:pt x="126929" y="19557"/>
                      <a:pt x="141746" y="1777"/>
                      <a:pt x="148519" y="84"/>
                    </a:cubicBezTo>
                    <a:cubicBezTo>
                      <a:pt x="155292" y="-1609"/>
                      <a:pt x="141746" y="22521"/>
                      <a:pt x="143439" y="33104"/>
                    </a:cubicBezTo>
                    <a:cubicBezTo>
                      <a:pt x="145132" y="43687"/>
                      <a:pt x="154022" y="70781"/>
                      <a:pt x="161219" y="81364"/>
                    </a:cubicBezTo>
                    <a:cubicBezTo>
                      <a:pt x="168416" y="91947"/>
                      <a:pt x="177305" y="91947"/>
                      <a:pt x="186618" y="96604"/>
                    </a:cubicBezTo>
                    <a:cubicBezTo>
                      <a:pt x="195931" y="101261"/>
                      <a:pt x="223025" y="98297"/>
                      <a:pt x="212019" y="109304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5284" y="0"/>
              <a:ext cx="8500023" cy="6858000"/>
            </a:xfrm>
            <a:prstGeom prst="rect">
              <a:avLst/>
            </a:prstGeom>
          </p:spPr>
        </p:pic>
        <p:cxnSp>
          <p:nvCxnSpPr>
            <p:cNvPr id="7" name="Straight Connector 6"/>
            <p:cNvCxnSpPr/>
            <p:nvPr/>
          </p:nvCxnSpPr>
          <p:spPr>
            <a:xfrm>
              <a:off x="3313232" y="3071688"/>
              <a:ext cx="0" cy="279301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2127833" y="2123139"/>
              <a:ext cx="7866161" cy="1394209"/>
              <a:chOff x="2127833" y="2123139"/>
              <a:chExt cx="7866161" cy="139420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212144" y="2855686"/>
                <a:ext cx="540000" cy="288000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2127833" y="2123139"/>
                <a:ext cx="7866161" cy="1394209"/>
                <a:chOff x="2127833" y="2123139"/>
                <a:chExt cx="7866161" cy="1394209"/>
              </a:xfrm>
            </p:grpSpPr>
            <p:grpSp>
              <p:nvGrpSpPr>
                <p:cNvPr id="11" name="Group 10"/>
                <p:cNvGrpSpPr/>
                <p:nvPr/>
              </p:nvGrpSpPr>
              <p:grpSpPr>
                <a:xfrm>
                  <a:off x="2127833" y="2855688"/>
                  <a:ext cx="7157474" cy="252000"/>
                  <a:chOff x="2127833" y="2855688"/>
                  <a:chExt cx="7157474" cy="252000"/>
                </a:xfrm>
              </p:grpSpPr>
              <p:grpSp>
                <p:nvGrpSpPr>
                  <p:cNvPr id="18" name="Group 17"/>
                  <p:cNvGrpSpPr/>
                  <p:nvPr/>
                </p:nvGrpSpPr>
                <p:grpSpPr>
                  <a:xfrm>
                    <a:off x="2127833" y="2855688"/>
                    <a:ext cx="7041650" cy="234000"/>
                    <a:chOff x="2127833" y="2855688"/>
                    <a:chExt cx="7041650" cy="234000"/>
                  </a:xfrm>
                </p:grpSpPr>
                <p:grpSp>
                  <p:nvGrpSpPr>
                    <p:cNvPr id="23" name="Group 22"/>
                    <p:cNvGrpSpPr/>
                    <p:nvPr/>
                  </p:nvGrpSpPr>
                  <p:grpSpPr>
                    <a:xfrm>
                      <a:off x="8247424" y="2873688"/>
                      <a:ext cx="922059" cy="216000"/>
                      <a:chOff x="8247424" y="2873688"/>
                      <a:chExt cx="922059" cy="216000"/>
                    </a:xfrm>
                  </p:grpSpPr>
                  <p:sp>
                    <p:nvSpPr>
                      <p:cNvPr id="26" name="Rectangle 25"/>
                      <p:cNvSpPr/>
                      <p:nvPr/>
                    </p:nvSpPr>
                    <p:spPr>
                      <a:xfrm>
                        <a:off x="8830056" y="2873688"/>
                        <a:ext cx="339427" cy="216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7" name="Rectangle 26"/>
                      <p:cNvSpPr/>
                      <p:nvPr/>
                    </p:nvSpPr>
                    <p:spPr>
                      <a:xfrm>
                        <a:off x="8537446" y="2909688"/>
                        <a:ext cx="73152" cy="144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28" name="Straight Connector 27"/>
                      <p:cNvCxnSpPr/>
                      <p:nvPr/>
                    </p:nvCxnSpPr>
                    <p:spPr>
                      <a:xfrm flipH="1">
                        <a:off x="8247424" y="2909688"/>
                        <a:ext cx="191599" cy="14400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9" name="Rectangle 28"/>
                      <p:cNvSpPr/>
                      <p:nvPr/>
                    </p:nvSpPr>
                    <p:spPr>
                      <a:xfrm>
                        <a:off x="8647173" y="2891688"/>
                        <a:ext cx="73152" cy="180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30" name="Straight Connector 29"/>
                      <p:cNvCxnSpPr/>
                      <p:nvPr/>
                    </p:nvCxnSpPr>
                    <p:spPr>
                      <a:xfrm>
                        <a:off x="8610598" y="2951208"/>
                        <a:ext cx="3657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" name="Straight Connector 30"/>
                      <p:cNvCxnSpPr/>
                      <p:nvPr/>
                    </p:nvCxnSpPr>
                    <p:spPr>
                      <a:xfrm>
                        <a:off x="8610596" y="3012404"/>
                        <a:ext cx="3657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4" name="Rectangle 23"/>
                    <p:cNvSpPr/>
                    <p:nvPr/>
                  </p:nvSpPr>
                  <p:spPr>
                    <a:xfrm>
                      <a:off x="3189264" y="2855688"/>
                      <a:ext cx="252000" cy="216000"/>
                    </a:xfrm>
                    <a:prstGeom prst="rect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5" name="Straight Connector 24"/>
                    <p:cNvCxnSpPr/>
                    <p:nvPr/>
                  </p:nvCxnSpPr>
                  <p:spPr>
                    <a:xfrm flipV="1">
                      <a:off x="2127833" y="3071688"/>
                      <a:ext cx="2340000" cy="0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9" name="Rectangle 18"/>
                  <p:cNvSpPr/>
                  <p:nvPr/>
                </p:nvSpPr>
                <p:spPr>
                  <a:xfrm>
                    <a:off x="8241328" y="2909688"/>
                    <a:ext cx="197696" cy="1440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0" name="Straight Connector 19"/>
                  <p:cNvCxnSpPr>
                    <a:stCxn id="19" idx="2"/>
                  </p:cNvCxnSpPr>
                  <p:nvPr/>
                </p:nvCxnSpPr>
                <p:spPr>
                  <a:xfrm flipH="1">
                    <a:off x="8339328" y="3053688"/>
                    <a:ext cx="848" cy="5400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 flipH="1">
                    <a:off x="8680704" y="3065880"/>
                    <a:ext cx="848" cy="3600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>
                    <a:off x="8058912" y="3101880"/>
                    <a:ext cx="1226395" cy="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8469746" y="2461693"/>
                  <a:ext cx="177427" cy="3939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8979023" y="2678731"/>
                  <a:ext cx="98423" cy="2000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441264" y="2933640"/>
                  <a:ext cx="191605" cy="3364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8999769" y="2424785"/>
                  <a:ext cx="7048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accent1"/>
                      </a:solidFill>
                    </a:rPr>
                    <a:t>laser</a:t>
                  </a:r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441264" y="3178794"/>
                  <a:ext cx="7048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accent1"/>
                      </a:solidFill>
                    </a:rPr>
                    <a:t>laser</a:t>
                  </a:r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7964052" y="2123139"/>
                  <a:ext cx="202994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>
                      <a:solidFill>
                        <a:schemeClr val="accent1"/>
                      </a:solidFill>
                    </a:rPr>
                    <a:t>sheet forming optics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01980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296000" y="0"/>
            <a:ext cx="9208710" cy="6858000"/>
            <a:chOff x="785284" y="0"/>
            <a:chExt cx="920871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6530244" y="2981688"/>
              <a:ext cx="2299812" cy="2894942"/>
              <a:chOff x="6530244" y="2981688"/>
              <a:chExt cx="2299812" cy="2894942"/>
            </a:xfrm>
          </p:grpSpPr>
          <p:sp>
            <p:nvSpPr>
              <p:cNvPr id="32" name="Freeform 31"/>
              <p:cNvSpPr/>
              <p:nvPr/>
            </p:nvSpPr>
            <p:spPr>
              <a:xfrm>
                <a:off x="6530244" y="2989308"/>
                <a:ext cx="1826549" cy="2887322"/>
              </a:xfrm>
              <a:custGeom>
                <a:avLst/>
                <a:gdLst>
                  <a:gd name="connsiteX0" fmla="*/ 1824414 w 1858629"/>
                  <a:gd name="connsiteY0" fmla="*/ 9 h 2909429"/>
                  <a:gd name="connsiteX1" fmla="*/ 193734 w 1858629"/>
                  <a:gd name="connsiteY1" fmla="*/ 2545089 h 2909429"/>
                  <a:gd name="connsiteX2" fmla="*/ 48954 w 1858629"/>
                  <a:gd name="connsiteY2" fmla="*/ 2773689 h 2909429"/>
                  <a:gd name="connsiteX3" fmla="*/ 3234 w 1858629"/>
                  <a:gd name="connsiteY3" fmla="*/ 2849889 h 2909429"/>
                  <a:gd name="connsiteX4" fmla="*/ 125154 w 1858629"/>
                  <a:gd name="connsiteY4" fmla="*/ 2804169 h 2909429"/>
                  <a:gd name="connsiteX5" fmla="*/ 239454 w 1858629"/>
                  <a:gd name="connsiteY5" fmla="*/ 2750829 h 2909429"/>
                  <a:gd name="connsiteX6" fmla="*/ 285174 w 1858629"/>
                  <a:gd name="connsiteY6" fmla="*/ 2788929 h 2909429"/>
                  <a:gd name="connsiteX7" fmla="*/ 376614 w 1858629"/>
                  <a:gd name="connsiteY7" fmla="*/ 2849889 h 2909429"/>
                  <a:gd name="connsiteX8" fmla="*/ 521394 w 1858629"/>
                  <a:gd name="connsiteY8" fmla="*/ 2903229 h 2909429"/>
                  <a:gd name="connsiteX9" fmla="*/ 689034 w 1858629"/>
                  <a:gd name="connsiteY9" fmla="*/ 2903229 h 2909429"/>
                  <a:gd name="connsiteX10" fmla="*/ 841434 w 1858629"/>
                  <a:gd name="connsiteY10" fmla="*/ 2857509 h 2909429"/>
                  <a:gd name="connsiteX11" fmla="*/ 940494 w 1858629"/>
                  <a:gd name="connsiteY11" fmla="*/ 2804169 h 2909429"/>
                  <a:gd name="connsiteX12" fmla="*/ 978594 w 1858629"/>
                  <a:gd name="connsiteY12" fmla="*/ 2758449 h 2909429"/>
                  <a:gd name="connsiteX13" fmla="*/ 1001454 w 1858629"/>
                  <a:gd name="connsiteY13" fmla="*/ 2758449 h 2909429"/>
                  <a:gd name="connsiteX14" fmla="*/ 1108134 w 1858629"/>
                  <a:gd name="connsiteY14" fmla="*/ 2804169 h 2909429"/>
                  <a:gd name="connsiteX15" fmla="*/ 1207194 w 1858629"/>
                  <a:gd name="connsiteY15" fmla="*/ 2834649 h 2909429"/>
                  <a:gd name="connsiteX16" fmla="*/ 1237674 w 1858629"/>
                  <a:gd name="connsiteY16" fmla="*/ 2842269 h 2909429"/>
                  <a:gd name="connsiteX17" fmla="*/ 1245294 w 1858629"/>
                  <a:gd name="connsiteY17" fmla="*/ 2804169 h 2909429"/>
                  <a:gd name="connsiteX18" fmla="*/ 1298634 w 1858629"/>
                  <a:gd name="connsiteY18" fmla="*/ 2575569 h 2909429"/>
                  <a:gd name="connsiteX19" fmla="*/ 1824414 w 1858629"/>
                  <a:gd name="connsiteY19" fmla="*/ 9 h 2909429"/>
                  <a:gd name="connsiteX0" fmla="*/ 1824414 w 1850452"/>
                  <a:gd name="connsiteY0" fmla="*/ 186120 h 3095540"/>
                  <a:gd name="connsiteX1" fmla="*/ 1603434 w 1850452"/>
                  <a:gd name="connsiteY1" fmla="*/ 483300 h 3095540"/>
                  <a:gd name="connsiteX2" fmla="*/ 193734 w 1850452"/>
                  <a:gd name="connsiteY2" fmla="*/ 2731200 h 3095540"/>
                  <a:gd name="connsiteX3" fmla="*/ 48954 w 1850452"/>
                  <a:gd name="connsiteY3" fmla="*/ 2959800 h 3095540"/>
                  <a:gd name="connsiteX4" fmla="*/ 3234 w 1850452"/>
                  <a:gd name="connsiteY4" fmla="*/ 3036000 h 3095540"/>
                  <a:gd name="connsiteX5" fmla="*/ 125154 w 1850452"/>
                  <a:gd name="connsiteY5" fmla="*/ 2990280 h 3095540"/>
                  <a:gd name="connsiteX6" fmla="*/ 239454 w 1850452"/>
                  <a:gd name="connsiteY6" fmla="*/ 2936940 h 3095540"/>
                  <a:gd name="connsiteX7" fmla="*/ 285174 w 1850452"/>
                  <a:gd name="connsiteY7" fmla="*/ 2975040 h 3095540"/>
                  <a:gd name="connsiteX8" fmla="*/ 376614 w 1850452"/>
                  <a:gd name="connsiteY8" fmla="*/ 3036000 h 3095540"/>
                  <a:gd name="connsiteX9" fmla="*/ 521394 w 1850452"/>
                  <a:gd name="connsiteY9" fmla="*/ 3089340 h 3095540"/>
                  <a:gd name="connsiteX10" fmla="*/ 689034 w 1850452"/>
                  <a:gd name="connsiteY10" fmla="*/ 3089340 h 3095540"/>
                  <a:gd name="connsiteX11" fmla="*/ 841434 w 1850452"/>
                  <a:gd name="connsiteY11" fmla="*/ 3043620 h 3095540"/>
                  <a:gd name="connsiteX12" fmla="*/ 940494 w 1850452"/>
                  <a:gd name="connsiteY12" fmla="*/ 2990280 h 3095540"/>
                  <a:gd name="connsiteX13" fmla="*/ 978594 w 1850452"/>
                  <a:gd name="connsiteY13" fmla="*/ 2944560 h 3095540"/>
                  <a:gd name="connsiteX14" fmla="*/ 1001454 w 1850452"/>
                  <a:gd name="connsiteY14" fmla="*/ 2944560 h 3095540"/>
                  <a:gd name="connsiteX15" fmla="*/ 1108134 w 1850452"/>
                  <a:gd name="connsiteY15" fmla="*/ 2990280 h 3095540"/>
                  <a:gd name="connsiteX16" fmla="*/ 1207194 w 1850452"/>
                  <a:gd name="connsiteY16" fmla="*/ 3020760 h 3095540"/>
                  <a:gd name="connsiteX17" fmla="*/ 1237674 w 1850452"/>
                  <a:gd name="connsiteY17" fmla="*/ 3028380 h 3095540"/>
                  <a:gd name="connsiteX18" fmla="*/ 1245294 w 1850452"/>
                  <a:gd name="connsiteY18" fmla="*/ 2990280 h 3095540"/>
                  <a:gd name="connsiteX19" fmla="*/ 1298634 w 1850452"/>
                  <a:gd name="connsiteY19" fmla="*/ 2761680 h 3095540"/>
                  <a:gd name="connsiteX20" fmla="*/ 1824414 w 1850452"/>
                  <a:gd name="connsiteY20" fmla="*/ 186120 h 3095540"/>
                  <a:gd name="connsiteX0" fmla="*/ 1824414 w 1850452"/>
                  <a:gd name="connsiteY0" fmla="*/ 184364 h 3093784"/>
                  <a:gd name="connsiteX1" fmla="*/ 1603434 w 1850452"/>
                  <a:gd name="connsiteY1" fmla="*/ 481544 h 3093784"/>
                  <a:gd name="connsiteX2" fmla="*/ 193734 w 1850452"/>
                  <a:gd name="connsiteY2" fmla="*/ 2729444 h 3093784"/>
                  <a:gd name="connsiteX3" fmla="*/ 48954 w 1850452"/>
                  <a:gd name="connsiteY3" fmla="*/ 2958044 h 3093784"/>
                  <a:gd name="connsiteX4" fmla="*/ 3234 w 1850452"/>
                  <a:gd name="connsiteY4" fmla="*/ 3034244 h 3093784"/>
                  <a:gd name="connsiteX5" fmla="*/ 125154 w 1850452"/>
                  <a:gd name="connsiteY5" fmla="*/ 2988524 h 3093784"/>
                  <a:gd name="connsiteX6" fmla="*/ 239454 w 1850452"/>
                  <a:gd name="connsiteY6" fmla="*/ 2935184 h 3093784"/>
                  <a:gd name="connsiteX7" fmla="*/ 285174 w 1850452"/>
                  <a:gd name="connsiteY7" fmla="*/ 2973284 h 3093784"/>
                  <a:gd name="connsiteX8" fmla="*/ 376614 w 1850452"/>
                  <a:gd name="connsiteY8" fmla="*/ 3034244 h 3093784"/>
                  <a:gd name="connsiteX9" fmla="*/ 521394 w 1850452"/>
                  <a:gd name="connsiteY9" fmla="*/ 3087584 h 3093784"/>
                  <a:gd name="connsiteX10" fmla="*/ 689034 w 1850452"/>
                  <a:gd name="connsiteY10" fmla="*/ 3087584 h 3093784"/>
                  <a:gd name="connsiteX11" fmla="*/ 841434 w 1850452"/>
                  <a:gd name="connsiteY11" fmla="*/ 3041864 h 3093784"/>
                  <a:gd name="connsiteX12" fmla="*/ 940494 w 1850452"/>
                  <a:gd name="connsiteY12" fmla="*/ 2988524 h 3093784"/>
                  <a:gd name="connsiteX13" fmla="*/ 978594 w 1850452"/>
                  <a:gd name="connsiteY13" fmla="*/ 2942804 h 3093784"/>
                  <a:gd name="connsiteX14" fmla="*/ 1001454 w 1850452"/>
                  <a:gd name="connsiteY14" fmla="*/ 2942804 h 3093784"/>
                  <a:gd name="connsiteX15" fmla="*/ 1108134 w 1850452"/>
                  <a:gd name="connsiteY15" fmla="*/ 2988524 h 3093784"/>
                  <a:gd name="connsiteX16" fmla="*/ 1207194 w 1850452"/>
                  <a:gd name="connsiteY16" fmla="*/ 3019004 h 3093784"/>
                  <a:gd name="connsiteX17" fmla="*/ 1237674 w 1850452"/>
                  <a:gd name="connsiteY17" fmla="*/ 3026624 h 3093784"/>
                  <a:gd name="connsiteX18" fmla="*/ 1245294 w 1850452"/>
                  <a:gd name="connsiteY18" fmla="*/ 2988524 h 3093784"/>
                  <a:gd name="connsiteX19" fmla="*/ 1298634 w 1850452"/>
                  <a:gd name="connsiteY19" fmla="*/ 2759924 h 3093784"/>
                  <a:gd name="connsiteX20" fmla="*/ 1824414 w 1850452"/>
                  <a:gd name="connsiteY20" fmla="*/ 184364 h 3093784"/>
                  <a:gd name="connsiteX0" fmla="*/ 1824414 w 1858715"/>
                  <a:gd name="connsiteY0" fmla="*/ 184364 h 3093784"/>
                  <a:gd name="connsiteX1" fmla="*/ 1603434 w 1858715"/>
                  <a:gd name="connsiteY1" fmla="*/ 481544 h 3093784"/>
                  <a:gd name="connsiteX2" fmla="*/ 193734 w 1858715"/>
                  <a:gd name="connsiteY2" fmla="*/ 2729444 h 3093784"/>
                  <a:gd name="connsiteX3" fmla="*/ 48954 w 1858715"/>
                  <a:gd name="connsiteY3" fmla="*/ 2958044 h 3093784"/>
                  <a:gd name="connsiteX4" fmla="*/ 3234 w 1858715"/>
                  <a:gd name="connsiteY4" fmla="*/ 3034244 h 3093784"/>
                  <a:gd name="connsiteX5" fmla="*/ 125154 w 1858715"/>
                  <a:gd name="connsiteY5" fmla="*/ 2988524 h 3093784"/>
                  <a:gd name="connsiteX6" fmla="*/ 239454 w 1858715"/>
                  <a:gd name="connsiteY6" fmla="*/ 2935184 h 3093784"/>
                  <a:gd name="connsiteX7" fmla="*/ 285174 w 1858715"/>
                  <a:gd name="connsiteY7" fmla="*/ 2973284 h 3093784"/>
                  <a:gd name="connsiteX8" fmla="*/ 376614 w 1858715"/>
                  <a:gd name="connsiteY8" fmla="*/ 3034244 h 3093784"/>
                  <a:gd name="connsiteX9" fmla="*/ 521394 w 1858715"/>
                  <a:gd name="connsiteY9" fmla="*/ 3087584 h 3093784"/>
                  <a:gd name="connsiteX10" fmla="*/ 689034 w 1858715"/>
                  <a:gd name="connsiteY10" fmla="*/ 3087584 h 3093784"/>
                  <a:gd name="connsiteX11" fmla="*/ 841434 w 1858715"/>
                  <a:gd name="connsiteY11" fmla="*/ 3041864 h 3093784"/>
                  <a:gd name="connsiteX12" fmla="*/ 940494 w 1858715"/>
                  <a:gd name="connsiteY12" fmla="*/ 2988524 h 3093784"/>
                  <a:gd name="connsiteX13" fmla="*/ 978594 w 1858715"/>
                  <a:gd name="connsiteY13" fmla="*/ 2942804 h 3093784"/>
                  <a:gd name="connsiteX14" fmla="*/ 1001454 w 1858715"/>
                  <a:gd name="connsiteY14" fmla="*/ 2942804 h 3093784"/>
                  <a:gd name="connsiteX15" fmla="*/ 1108134 w 1858715"/>
                  <a:gd name="connsiteY15" fmla="*/ 2988524 h 3093784"/>
                  <a:gd name="connsiteX16" fmla="*/ 1207194 w 1858715"/>
                  <a:gd name="connsiteY16" fmla="*/ 3019004 h 3093784"/>
                  <a:gd name="connsiteX17" fmla="*/ 1237674 w 1858715"/>
                  <a:gd name="connsiteY17" fmla="*/ 3026624 h 3093784"/>
                  <a:gd name="connsiteX18" fmla="*/ 1245294 w 1858715"/>
                  <a:gd name="connsiteY18" fmla="*/ 2988524 h 3093784"/>
                  <a:gd name="connsiteX19" fmla="*/ 1298634 w 1858715"/>
                  <a:gd name="connsiteY19" fmla="*/ 2759924 h 3093784"/>
                  <a:gd name="connsiteX20" fmla="*/ 1824414 w 1858715"/>
                  <a:gd name="connsiteY20" fmla="*/ 184364 h 3093784"/>
                  <a:gd name="connsiteX0" fmla="*/ 1824414 w 1833285"/>
                  <a:gd name="connsiteY0" fmla="*/ 18653 h 2928073"/>
                  <a:gd name="connsiteX1" fmla="*/ 1603434 w 1833285"/>
                  <a:gd name="connsiteY1" fmla="*/ 315833 h 2928073"/>
                  <a:gd name="connsiteX2" fmla="*/ 193734 w 1833285"/>
                  <a:gd name="connsiteY2" fmla="*/ 2563733 h 2928073"/>
                  <a:gd name="connsiteX3" fmla="*/ 48954 w 1833285"/>
                  <a:gd name="connsiteY3" fmla="*/ 2792333 h 2928073"/>
                  <a:gd name="connsiteX4" fmla="*/ 3234 w 1833285"/>
                  <a:gd name="connsiteY4" fmla="*/ 2868533 h 2928073"/>
                  <a:gd name="connsiteX5" fmla="*/ 125154 w 1833285"/>
                  <a:gd name="connsiteY5" fmla="*/ 2822813 h 2928073"/>
                  <a:gd name="connsiteX6" fmla="*/ 239454 w 1833285"/>
                  <a:gd name="connsiteY6" fmla="*/ 2769473 h 2928073"/>
                  <a:gd name="connsiteX7" fmla="*/ 285174 w 1833285"/>
                  <a:gd name="connsiteY7" fmla="*/ 2807573 h 2928073"/>
                  <a:gd name="connsiteX8" fmla="*/ 376614 w 1833285"/>
                  <a:gd name="connsiteY8" fmla="*/ 2868533 h 2928073"/>
                  <a:gd name="connsiteX9" fmla="*/ 521394 w 1833285"/>
                  <a:gd name="connsiteY9" fmla="*/ 2921873 h 2928073"/>
                  <a:gd name="connsiteX10" fmla="*/ 689034 w 1833285"/>
                  <a:gd name="connsiteY10" fmla="*/ 2921873 h 2928073"/>
                  <a:gd name="connsiteX11" fmla="*/ 841434 w 1833285"/>
                  <a:gd name="connsiteY11" fmla="*/ 2876153 h 2928073"/>
                  <a:gd name="connsiteX12" fmla="*/ 940494 w 1833285"/>
                  <a:gd name="connsiteY12" fmla="*/ 2822813 h 2928073"/>
                  <a:gd name="connsiteX13" fmla="*/ 978594 w 1833285"/>
                  <a:gd name="connsiteY13" fmla="*/ 2777093 h 2928073"/>
                  <a:gd name="connsiteX14" fmla="*/ 1001454 w 1833285"/>
                  <a:gd name="connsiteY14" fmla="*/ 2777093 h 2928073"/>
                  <a:gd name="connsiteX15" fmla="*/ 1108134 w 1833285"/>
                  <a:gd name="connsiteY15" fmla="*/ 2822813 h 2928073"/>
                  <a:gd name="connsiteX16" fmla="*/ 1207194 w 1833285"/>
                  <a:gd name="connsiteY16" fmla="*/ 2853293 h 2928073"/>
                  <a:gd name="connsiteX17" fmla="*/ 1237674 w 1833285"/>
                  <a:gd name="connsiteY17" fmla="*/ 2860913 h 2928073"/>
                  <a:gd name="connsiteX18" fmla="*/ 1245294 w 1833285"/>
                  <a:gd name="connsiteY18" fmla="*/ 2822813 h 2928073"/>
                  <a:gd name="connsiteX19" fmla="*/ 1298634 w 1833285"/>
                  <a:gd name="connsiteY19" fmla="*/ 2594213 h 2928073"/>
                  <a:gd name="connsiteX20" fmla="*/ 1740594 w 1833285"/>
                  <a:gd name="connsiteY20" fmla="*/ 353933 h 2928073"/>
                  <a:gd name="connsiteX21" fmla="*/ 1824414 w 1833285"/>
                  <a:gd name="connsiteY21" fmla="*/ 18653 h 2928073"/>
                  <a:gd name="connsiteX0" fmla="*/ 1824414 w 1833285"/>
                  <a:gd name="connsiteY0" fmla="*/ 8516 h 2917936"/>
                  <a:gd name="connsiteX1" fmla="*/ 1603434 w 1833285"/>
                  <a:gd name="connsiteY1" fmla="*/ 336176 h 2917936"/>
                  <a:gd name="connsiteX2" fmla="*/ 193734 w 1833285"/>
                  <a:gd name="connsiteY2" fmla="*/ 2553596 h 2917936"/>
                  <a:gd name="connsiteX3" fmla="*/ 48954 w 1833285"/>
                  <a:gd name="connsiteY3" fmla="*/ 2782196 h 2917936"/>
                  <a:gd name="connsiteX4" fmla="*/ 3234 w 1833285"/>
                  <a:gd name="connsiteY4" fmla="*/ 2858396 h 2917936"/>
                  <a:gd name="connsiteX5" fmla="*/ 125154 w 1833285"/>
                  <a:gd name="connsiteY5" fmla="*/ 2812676 h 2917936"/>
                  <a:gd name="connsiteX6" fmla="*/ 239454 w 1833285"/>
                  <a:gd name="connsiteY6" fmla="*/ 2759336 h 2917936"/>
                  <a:gd name="connsiteX7" fmla="*/ 285174 w 1833285"/>
                  <a:gd name="connsiteY7" fmla="*/ 2797436 h 2917936"/>
                  <a:gd name="connsiteX8" fmla="*/ 376614 w 1833285"/>
                  <a:gd name="connsiteY8" fmla="*/ 2858396 h 2917936"/>
                  <a:gd name="connsiteX9" fmla="*/ 521394 w 1833285"/>
                  <a:gd name="connsiteY9" fmla="*/ 2911736 h 2917936"/>
                  <a:gd name="connsiteX10" fmla="*/ 689034 w 1833285"/>
                  <a:gd name="connsiteY10" fmla="*/ 2911736 h 2917936"/>
                  <a:gd name="connsiteX11" fmla="*/ 841434 w 1833285"/>
                  <a:gd name="connsiteY11" fmla="*/ 2866016 h 2917936"/>
                  <a:gd name="connsiteX12" fmla="*/ 940494 w 1833285"/>
                  <a:gd name="connsiteY12" fmla="*/ 2812676 h 2917936"/>
                  <a:gd name="connsiteX13" fmla="*/ 978594 w 1833285"/>
                  <a:gd name="connsiteY13" fmla="*/ 2766956 h 2917936"/>
                  <a:gd name="connsiteX14" fmla="*/ 1001454 w 1833285"/>
                  <a:gd name="connsiteY14" fmla="*/ 2766956 h 2917936"/>
                  <a:gd name="connsiteX15" fmla="*/ 1108134 w 1833285"/>
                  <a:gd name="connsiteY15" fmla="*/ 2812676 h 2917936"/>
                  <a:gd name="connsiteX16" fmla="*/ 1207194 w 1833285"/>
                  <a:gd name="connsiteY16" fmla="*/ 2843156 h 2917936"/>
                  <a:gd name="connsiteX17" fmla="*/ 1237674 w 1833285"/>
                  <a:gd name="connsiteY17" fmla="*/ 2850776 h 2917936"/>
                  <a:gd name="connsiteX18" fmla="*/ 1245294 w 1833285"/>
                  <a:gd name="connsiteY18" fmla="*/ 2812676 h 2917936"/>
                  <a:gd name="connsiteX19" fmla="*/ 1298634 w 1833285"/>
                  <a:gd name="connsiteY19" fmla="*/ 2584076 h 2917936"/>
                  <a:gd name="connsiteX20" fmla="*/ 1740594 w 1833285"/>
                  <a:gd name="connsiteY20" fmla="*/ 343796 h 2917936"/>
                  <a:gd name="connsiteX21" fmla="*/ 1824414 w 1833285"/>
                  <a:gd name="connsiteY21" fmla="*/ 8516 h 2917936"/>
                  <a:gd name="connsiteX0" fmla="*/ 1824414 w 1833285"/>
                  <a:gd name="connsiteY0" fmla="*/ 8516 h 2917936"/>
                  <a:gd name="connsiteX1" fmla="*/ 1603434 w 1833285"/>
                  <a:gd name="connsiteY1" fmla="*/ 336176 h 2917936"/>
                  <a:gd name="connsiteX2" fmla="*/ 193734 w 1833285"/>
                  <a:gd name="connsiteY2" fmla="*/ 2553596 h 2917936"/>
                  <a:gd name="connsiteX3" fmla="*/ 48954 w 1833285"/>
                  <a:gd name="connsiteY3" fmla="*/ 2782196 h 2917936"/>
                  <a:gd name="connsiteX4" fmla="*/ 3234 w 1833285"/>
                  <a:gd name="connsiteY4" fmla="*/ 2858396 h 2917936"/>
                  <a:gd name="connsiteX5" fmla="*/ 125154 w 1833285"/>
                  <a:gd name="connsiteY5" fmla="*/ 2812676 h 2917936"/>
                  <a:gd name="connsiteX6" fmla="*/ 239454 w 1833285"/>
                  <a:gd name="connsiteY6" fmla="*/ 2759336 h 2917936"/>
                  <a:gd name="connsiteX7" fmla="*/ 285174 w 1833285"/>
                  <a:gd name="connsiteY7" fmla="*/ 2797436 h 2917936"/>
                  <a:gd name="connsiteX8" fmla="*/ 376614 w 1833285"/>
                  <a:gd name="connsiteY8" fmla="*/ 2858396 h 2917936"/>
                  <a:gd name="connsiteX9" fmla="*/ 521394 w 1833285"/>
                  <a:gd name="connsiteY9" fmla="*/ 2911736 h 2917936"/>
                  <a:gd name="connsiteX10" fmla="*/ 689034 w 1833285"/>
                  <a:gd name="connsiteY10" fmla="*/ 2911736 h 2917936"/>
                  <a:gd name="connsiteX11" fmla="*/ 841434 w 1833285"/>
                  <a:gd name="connsiteY11" fmla="*/ 2866016 h 2917936"/>
                  <a:gd name="connsiteX12" fmla="*/ 940494 w 1833285"/>
                  <a:gd name="connsiteY12" fmla="*/ 2812676 h 2917936"/>
                  <a:gd name="connsiteX13" fmla="*/ 978594 w 1833285"/>
                  <a:gd name="connsiteY13" fmla="*/ 2766956 h 2917936"/>
                  <a:gd name="connsiteX14" fmla="*/ 1001454 w 1833285"/>
                  <a:gd name="connsiteY14" fmla="*/ 2766956 h 2917936"/>
                  <a:gd name="connsiteX15" fmla="*/ 1108134 w 1833285"/>
                  <a:gd name="connsiteY15" fmla="*/ 2812676 h 2917936"/>
                  <a:gd name="connsiteX16" fmla="*/ 1207194 w 1833285"/>
                  <a:gd name="connsiteY16" fmla="*/ 2843156 h 2917936"/>
                  <a:gd name="connsiteX17" fmla="*/ 1237674 w 1833285"/>
                  <a:gd name="connsiteY17" fmla="*/ 2850776 h 2917936"/>
                  <a:gd name="connsiteX18" fmla="*/ 1245294 w 1833285"/>
                  <a:gd name="connsiteY18" fmla="*/ 2812676 h 2917936"/>
                  <a:gd name="connsiteX19" fmla="*/ 1298634 w 1833285"/>
                  <a:gd name="connsiteY19" fmla="*/ 2584076 h 2917936"/>
                  <a:gd name="connsiteX20" fmla="*/ 1740594 w 1833285"/>
                  <a:gd name="connsiteY20" fmla="*/ 343796 h 2917936"/>
                  <a:gd name="connsiteX21" fmla="*/ 1824414 w 1833285"/>
                  <a:gd name="connsiteY21" fmla="*/ 8516 h 2917936"/>
                  <a:gd name="connsiteX0" fmla="*/ 1824414 w 1832748"/>
                  <a:gd name="connsiteY0" fmla="*/ 9276 h 2918696"/>
                  <a:gd name="connsiteX1" fmla="*/ 1611054 w 1832748"/>
                  <a:gd name="connsiteY1" fmla="*/ 352176 h 2918696"/>
                  <a:gd name="connsiteX2" fmla="*/ 193734 w 1832748"/>
                  <a:gd name="connsiteY2" fmla="*/ 2554356 h 2918696"/>
                  <a:gd name="connsiteX3" fmla="*/ 48954 w 1832748"/>
                  <a:gd name="connsiteY3" fmla="*/ 2782956 h 2918696"/>
                  <a:gd name="connsiteX4" fmla="*/ 3234 w 1832748"/>
                  <a:gd name="connsiteY4" fmla="*/ 2859156 h 2918696"/>
                  <a:gd name="connsiteX5" fmla="*/ 125154 w 1832748"/>
                  <a:gd name="connsiteY5" fmla="*/ 2813436 h 2918696"/>
                  <a:gd name="connsiteX6" fmla="*/ 239454 w 1832748"/>
                  <a:gd name="connsiteY6" fmla="*/ 2760096 h 2918696"/>
                  <a:gd name="connsiteX7" fmla="*/ 285174 w 1832748"/>
                  <a:gd name="connsiteY7" fmla="*/ 2798196 h 2918696"/>
                  <a:gd name="connsiteX8" fmla="*/ 376614 w 1832748"/>
                  <a:gd name="connsiteY8" fmla="*/ 2859156 h 2918696"/>
                  <a:gd name="connsiteX9" fmla="*/ 521394 w 1832748"/>
                  <a:gd name="connsiteY9" fmla="*/ 2912496 h 2918696"/>
                  <a:gd name="connsiteX10" fmla="*/ 689034 w 1832748"/>
                  <a:gd name="connsiteY10" fmla="*/ 2912496 h 2918696"/>
                  <a:gd name="connsiteX11" fmla="*/ 841434 w 1832748"/>
                  <a:gd name="connsiteY11" fmla="*/ 2866776 h 2918696"/>
                  <a:gd name="connsiteX12" fmla="*/ 940494 w 1832748"/>
                  <a:gd name="connsiteY12" fmla="*/ 2813436 h 2918696"/>
                  <a:gd name="connsiteX13" fmla="*/ 978594 w 1832748"/>
                  <a:gd name="connsiteY13" fmla="*/ 2767716 h 2918696"/>
                  <a:gd name="connsiteX14" fmla="*/ 1001454 w 1832748"/>
                  <a:gd name="connsiteY14" fmla="*/ 2767716 h 2918696"/>
                  <a:gd name="connsiteX15" fmla="*/ 1108134 w 1832748"/>
                  <a:gd name="connsiteY15" fmla="*/ 2813436 h 2918696"/>
                  <a:gd name="connsiteX16" fmla="*/ 1207194 w 1832748"/>
                  <a:gd name="connsiteY16" fmla="*/ 2843916 h 2918696"/>
                  <a:gd name="connsiteX17" fmla="*/ 1237674 w 1832748"/>
                  <a:gd name="connsiteY17" fmla="*/ 2851536 h 2918696"/>
                  <a:gd name="connsiteX18" fmla="*/ 1245294 w 1832748"/>
                  <a:gd name="connsiteY18" fmla="*/ 2813436 h 2918696"/>
                  <a:gd name="connsiteX19" fmla="*/ 1298634 w 1832748"/>
                  <a:gd name="connsiteY19" fmla="*/ 2584836 h 2918696"/>
                  <a:gd name="connsiteX20" fmla="*/ 1740594 w 1832748"/>
                  <a:gd name="connsiteY20" fmla="*/ 344556 h 2918696"/>
                  <a:gd name="connsiteX21" fmla="*/ 1824414 w 1832748"/>
                  <a:gd name="connsiteY21" fmla="*/ 9276 h 2918696"/>
                  <a:gd name="connsiteX0" fmla="*/ 1824414 w 1835990"/>
                  <a:gd name="connsiteY0" fmla="*/ 15455 h 2924875"/>
                  <a:gd name="connsiteX1" fmla="*/ 1565334 w 1835990"/>
                  <a:gd name="connsiteY1" fmla="*/ 442175 h 2924875"/>
                  <a:gd name="connsiteX2" fmla="*/ 193734 w 1835990"/>
                  <a:gd name="connsiteY2" fmla="*/ 2560535 h 2924875"/>
                  <a:gd name="connsiteX3" fmla="*/ 48954 w 1835990"/>
                  <a:gd name="connsiteY3" fmla="*/ 2789135 h 2924875"/>
                  <a:gd name="connsiteX4" fmla="*/ 3234 w 1835990"/>
                  <a:gd name="connsiteY4" fmla="*/ 2865335 h 2924875"/>
                  <a:gd name="connsiteX5" fmla="*/ 125154 w 1835990"/>
                  <a:gd name="connsiteY5" fmla="*/ 2819615 h 2924875"/>
                  <a:gd name="connsiteX6" fmla="*/ 239454 w 1835990"/>
                  <a:gd name="connsiteY6" fmla="*/ 2766275 h 2924875"/>
                  <a:gd name="connsiteX7" fmla="*/ 285174 w 1835990"/>
                  <a:gd name="connsiteY7" fmla="*/ 2804375 h 2924875"/>
                  <a:gd name="connsiteX8" fmla="*/ 376614 w 1835990"/>
                  <a:gd name="connsiteY8" fmla="*/ 2865335 h 2924875"/>
                  <a:gd name="connsiteX9" fmla="*/ 521394 w 1835990"/>
                  <a:gd name="connsiteY9" fmla="*/ 2918675 h 2924875"/>
                  <a:gd name="connsiteX10" fmla="*/ 689034 w 1835990"/>
                  <a:gd name="connsiteY10" fmla="*/ 2918675 h 2924875"/>
                  <a:gd name="connsiteX11" fmla="*/ 841434 w 1835990"/>
                  <a:gd name="connsiteY11" fmla="*/ 2872955 h 2924875"/>
                  <a:gd name="connsiteX12" fmla="*/ 940494 w 1835990"/>
                  <a:gd name="connsiteY12" fmla="*/ 2819615 h 2924875"/>
                  <a:gd name="connsiteX13" fmla="*/ 978594 w 1835990"/>
                  <a:gd name="connsiteY13" fmla="*/ 2773895 h 2924875"/>
                  <a:gd name="connsiteX14" fmla="*/ 1001454 w 1835990"/>
                  <a:gd name="connsiteY14" fmla="*/ 2773895 h 2924875"/>
                  <a:gd name="connsiteX15" fmla="*/ 1108134 w 1835990"/>
                  <a:gd name="connsiteY15" fmla="*/ 2819615 h 2924875"/>
                  <a:gd name="connsiteX16" fmla="*/ 1207194 w 1835990"/>
                  <a:gd name="connsiteY16" fmla="*/ 2850095 h 2924875"/>
                  <a:gd name="connsiteX17" fmla="*/ 1237674 w 1835990"/>
                  <a:gd name="connsiteY17" fmla="*/ 2857715 h 2924875"/>
                  <a:gd name="connsiteX18" fmla="*/ 1245294 w 1835990"/>
                  <a:gd name="connsiteY18" fmla="*/ 2819615 h 2924875"/>
                  <a:gd name="connsiteX19" fmla="*/ 1298634 w 1835990"/>
                  <a:gd name="connsiteY19" fmla="*/ 2591015 h 2924875"/>
                  <a:gd name="connsiteX20" fmla="*/ 1740594 w 1835990"/>
                  <a:gd name="connsiteY20" fmla="*/ 350735 h 2924875"/>
                  <a:gd name="connsiteX21" fmla="*/ 1824414 w 1835990"/>
                  <a:gd name="connsiteY21" fmla="*/ 15455 h 2924875"/>
                  <a:gd name="connsiteX0" fmla="*/ 1824414 w 1825177"/>
                  <a:gd name="connsiteY0" fmla="*/ 4628 h 2914048"/>
                  <a:gd name="connsiteX1" fmla="*/ 1725354 w 1825177"/>
                  <a:gd name="connsiteY1" fmla="*/ 163677 h 2914048"/>
                  <a:gd name="connsiteX2" fmla="*/ 1565334 w 1825177"/>
                  <a:gd name="connsiteY2" fmla="*/ 431348 h 2914048"/>
                  <a:gd name="connsiteX3" fmla="*/ 193734 w 1825177"/>
                  <a:gd name="connsiteY3" fmla="*/ 2549708 h 2914048"/>
                  <a:gd name="connsiteX4" fmla="*/ 48954 w 1825177"/>
                  <a:gd name="connsiteY4" fmla="*/ 2778308 h 2914048"/>
                  <a:gd name="connsiteX5" fmla="*/ 3234 w 1825177"/>
                  <a:gd name="connsiteY5" fmla="*/ 2854508 h 2914048"/>
                  <a:gd name="connsiteX6" fmla="*/ 125154 w 1825177"/>
                  <a:gd name="connsiteY6" fmla="*/ 2808788 h 2914048"/>
                  <a:gd name="connsiteX7" fmla="*/ 239454 w 1825177"/>
                  <a:gd name="connsiteY7" fmla="*/ 2755448 h 2914048"/>
                  <a:gd name="connsiteX8" fmla="*/ 285174 w 1825177"/>
                  <a:gd name="connsiteY8" fmla="*/ 2793548 h 2914048"/>
                  <a:gd name="connsiteX9" fmla="*/ 376614 w 1825177"/>
                  <a:gd name="connsiteY9" fmla="*/ 2854508 h 2914048"/>
                  <a:gd name="connsiteX10" fmla="*/ 521394 w 1825177"/>
                  <a:gd name="connsiteY10" fmla="*/ 2907848 h 2914048"/>
                  <a:gd name="connsiteX11" fmla="*/ 689034 w 1825177"/>
                  <a:gd name="connsiteY11" fmla="*/ 2907848 h 2914048"/>
                  <a:gd name="connsiteX12" fmla="*/ 841434 w 1825177"/>
                  <a:gd name="connsiteY12" fmla="*/ 2862128 h 2914048"/>
                  <a:gd name="connsiteX13" fmla="*/ 940494 w 1825177"/>
                  <a:gd name="connsiteY13" fmla="*/ 2808788 h 2914048"/>
                  <a:gd name="connsiteX14" fmla="*/ 978594 w 1825177"/>
                  <a:gd name="connsiteY14" fmla="*/ 2763068 h 2914048"/>
                  <a:gd name="connsiteX15" fmla="*/ 1001454 w 1825177"/>
                  <a:gd name="connsiteY15" fmla="*/ 2763068 h 2914048"/>
                  <a:gd name="connsiteX16" fmla="*/ 1108134 w 1825177"/>
                  <a:gd name="connsiteY16" fmla="*/ 2808788 h 2914048"/>
                  <a:gd name="connsiteX17" fmla="*/ 1207194 w 1825177"/>
                  <a:gd name="connsiteY17" fmla="*/ 2839268 h 2914048"/>
                  <a:gd name="connsiteX18" fmla="*/ 1237674 w 1825177"/>
                  <a:gd name="connsiteY18" fmla="*/ 2846888 h 2914048"/>
                  <a:gd name="connsiteX19" fmla="*/ 1245294 w 1825177"/>
                  <a:gd name="connsiteY19" fmla="*/ 2808788 h 2914048"/>
                  <a:gd name="connsiteX20" fmla="*/ 1298634 w 1825177"/>
                  <a:gd name="connsiteY20" fmla="*/ 2580188 h 2914048"/>
                  <a:gd name="connsiteX21" fmla="*/ 1740594 w 1825177"/>
                  <a:gd name="connsiteY21" fmla="*/ 339908 h 2914048"/>
                  <a:gd name="connsiteX22" fmla="*/ 1824414 w 1825177"/>
                  <a:gd name="connsiteY22" fmla="*/ 4628 h 2914048"/>
                  <a:gd name="connsiteX0" fmla="*/ 1824414 w 1826549"/>
                  <a:gd name="connsiteY0" fmla="*/ 3138 h 2912558"/>
                  <a:gd name="connsiteX1" fmla="*/ 1702494 w 1826549"/>
                  <a:gd name="connsiteY1" fmla="*/ 185247 h 2912558"/>
                  <a:gd name="connsiteX2" fmla="*/ 1565334 w 1826549"/>
                  <a:gd name="connsiteY2" fmla="*/ 429858 h 2912558"/>
                  <a:gd name="connsiteX3" fmla="*/ 193734 w 1826549"/>
                  <a:gd name="connsiteY3" fmla="*/ 2548218 h 2912558"/>
                  <a:gd name="connsiteX4" fmla="*/ 48954 w 1826549"/>
                  <a:gd name="connsiteY4" fmla="*/ 2776818 h 2912558"/>
                  <a:gd name="connsiteX5" fmla="*/ 3234 w 1826549"/>
                  <a:gd name="connsiteY5" fmla="*/ 2853018 h 2912558"/>
                  <a:gd name="connsiteX6" fmla="*/ 125154 w 1826549"/>
                  <a:gd name="connsiteY6" fmla="*/ 2807298 h 2912558"/>
                  <a:gd name="connsiteX7" fmla="*/ 239454 w 1826549"/>
                  <a:gd name="connsiteY7" fmla="*/ 2753958 h 2912558"/>
                  <a:gd name="connsiteX8" fmla="*/ 285174 w 1826549"/>
                  <a:gd name="connsiteY8" fmla="*/ 2792058 h 2912558"/>
                  <a:gd name="connsiteX9" fmla="*/ 376614 w 1826549"/>
                  <a:gd name="connsiteY9" fmla="*/ 2853018 h 2912558"/>
                  <a:gd name="connsiteX10" fmla="*/ 521394 w 1826549"/>
                  <a:gd name="connsiteY10" fmla="*/ 2906358 h 2912558"/>
                  <a:gd name="connsiteX11" fmla="*/ 689034 w 1826549"/>
                  <a:gd name="connsiteY11" fmla="*/ 2906358 h 2912558"/>
                  <a:gd name="connsiteX12" fmla="*/ 841434 w 1826549"/>
                  <a:gd name="connsiteY12" fmla="*/ 2860638 h 2912558"/>
                  <a:gd name="connsiteX13" fmla="*/ 940494 w 1826549"/>
                  <a:gd name="connsiteY13" fmla="*/ 2807298 h 2912558"/>
                  <a:gd name="connsiteX14" fmla="*/ 978594 w 1826549"/>
                  <a:gd name="connsiteY14" fmla="*/ 2761578 h 2912558"/>
                  <a:gd name="connsiteX15" fmla="*/ 1001454 w 1826549"/>
                  <a:gd name="connsiteY15" fmla="*/ 2761578 h 2912558"/>
                  <a:gd name="connsiteX16" fmla="*/ 1108134 w 1826549"/>
                  <a:gd name="connsiteY16" fmla="*/ 2807298 h 2912558"/>
                  <a:gd name="connsiteX17" fmla="*/ 1207194 w 1826549"/>
                  <a:gd name="connsiteY17" fmla="*/ 2837778 h 2912558"/>
                  <a:gd name="connsiteX18" fmla="*/ 1237674 w 1826549"/>
                  <a:gd name="connsiteY18" fmla="*/ 2845398 h 2912558"/>
                  <a:gd name="connsiteX19" fmla="*/ 1245294 w 1826549"/>
                  <a:gd name="connsiteY19" fmla="*/ 2807298 h 2912558"/>
                  <a:gd name="connsiteX20" fmla="*/ 1298634 w 1826549"/>
                  <a:gd name="connsiteY20" fmla="*/ 2578698 h 2912558"/>
                  <a:gd name="connsiteX21" fmla="*/ 1740594 w 1826549"/>
                  <a:gd name="connsiteY21" fmla="*/ 338418 h 2912558"/>
                  <a:gd name="connsiteX22" fmla="*/ 1824414 w 1826549"/>
                  <a:gd name="connsiteY22" fmla="*/ 3138 h 2912558"/>
                  <a:gd name="connsiteX0" fmla="*/ 1824414 w 1826549"/>
                  <a:gd name="connsiteY0" fmla="*/ 3138 h 2912558"/>
                  <a:gd name="connsiteX1" fmla="*/ 1702494 w 1826549"/>
                  <a:gd name="connsiteY1" fmla="*/ 185247 h 2912558"/>
                  <a:gd name="connsiteX2" fmla="*/ 1344354 w 1826549"/>
                  <a:gd name="connsiteY2" fmla="*/ 752695 h 2912558"/>
                  <a:gd name="connsiteX3" fmla="*/ 193734 w 1826549"/>
                  <a:gd name="connsiteY3" fmla="*/ 2548218 h 2912558"/>
                  <a:gd name="connsiteX4" fmla="*/ 48954 w 1826549"/>
                  <a:gd name="connsiteY4" fmla="*/ 2776818 h 2912558"/>
                  <a:gd name="connsiteX5" fmla="*/ 3234 w 1826549"/>
                  <a:gd name="connsiteY5" fmla="*/ 2853018 h 2912558"/>
                  <a:gd name="connsiteX6" fmla="*/ 125154 w 1826549"/>
                  <a:gd name="connsiteY6" fmla="*/ 2807298 h 2912558"/>
                  <a:gd name="connsiteX7" fmla="*/ 239454 w 1826549"/>
                  <a:gd name="connsiteY7" fmla="*/ 2753958 h 2912558"/>
                  <a:gd name="connsiteX8" fmla="*/ 285174 w 1826549"/>
                  <a:gd name="connsiteY8" fmla="*/ 2792058 h 2912558"/>
                  <a:gd name="connsiteX9" fmla="*/ 376614 w 1826549"/>
                  <a:gd name="connsiteY9" fmla="*/ 2853018 h 2912558"/>
                  <a:gd name="connsiteX10" fmla="*/ 521394 w 1826549"/>
                  <a:gd name="connsiteY10" fmla="*/ 2906358 h 2912558"/>
                  <a:gd name="connsiteX11" fmla="*/ 689034 w 1826549"/>
                  <a:gd name="connsiteY11" fmla="*/ 2906358 h 2912558"/>
                  <a:gd name="connsiteX12" fmla="*/ 841434 w 1826549"/>
                  <a:gd name="connsiteY12" fmla="*/ 2860638 h 2912558"/>
                  <a:gd name="connsiteX13" fmla="*/ 940494 w 1826549"/>
                  <a:gd name="connsiteY13" fmla="*/ 2807298 h 2912558"/>
                  <a:gd name="connsiteX14" fmla="*/ 978594 w 1826549"/>
                  <a:gd name="connsiteY14" fmla="*/ 2761578 h 2912558"/>
                  <a:gd name="connsiteX15" fmla="*/ 1001454 w 1826549"/>
                  <a:gd name="connsiteY15" fmla="*/ 2761578 h 2912558"/>
                  <a:gd name="connsiteX16" fmla="*/ 1108134 w 1826549"/>
                  <a:gd name="connsiteY16" fmla="*/ 2807298 h 2912558"/>
                  <a:gd name="connsiteX17" fmla="*/ 1207194 w 1826549"/>
                  <a:gd name="connsiteY17" fmla="*/ 2837778 h 2912558"/>
                  <a:gd name="connsiteX18" fmla="*/ 1237674 w 1826549"/>
                  <a:gd name="connsiteY18" fmla="*/ 2845398 h 2912558"/>
                  <a:gd name="connsiteX19" fmla="*/ 1245294 w 1826549"/>
                  <a:gd name="connsiteY19" fmla="*/ 2807298 h 2912558"/>
                  <a:gd name="connsiteX20" fmla="*/ 1298634 w 1826549"/>
                  <a:gd name="connsiteY20" fmla="*/ 2578698 h 2912558"/>
                  <a:gd name="connsiteX21" fmla="*/ 1740594 w 1826549"/>
                  <a:gd name="connsiteY21" fmla="*/ 338418 h 2912558"/>
                  <a:gd name="connsiteX22" fmla="*/ 1824414 w 1826549"/>
                  <a:gd name="connsiteY22" fmla="*/ 3138 h 2912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26549" h="2912558">
                    <a:moveTo>
                      <a:pt x="1824414" y="3138"/>
                    </a:moveTo>
                    <a:cubicBezTo>
                      <a:pt x="1818064" y="-22391"/>
                      <a:pt x="1745674" y="114127"/>
                      <a:pt x="1702494" y="185247"/>
                    </a:cubicBezTo>
                    <a:cubicBezTo>
                      <a:pt x="1659314" y="256367"/>
                      <a:pt x="1602164" y="356304"/>
                      <a:pt x="1344354" y="752695"/>
                    </a:cubicBezTo>
                    <a:cubicBezTo>
                      <a:pt x="1064954" y="1176875"/>
                      <a:pt x="409634" y="2210864"/>
                      <a:pt x="193734" y="2548218"/>
                    </a:cubicBezTo>
                    <a:cubicBezTo>
                      <a:pt x="-22166" y="2885572"/>
                      <a:pt x="97214" y="2700618"/>
                      <a:pt x="48954" y="2776818"/>
                    </a:cubicBezTo>
                    <a:cubicBezTo>
                      <a:pt x="17204" y="2827618"/>
                      <a:pt x="-9466" y="2847938"/>
                      <a:pt x="3234" y="2853018"/>
                    </a:cubicBezTo>
                    <a:cubicBezTo>
                      <a:pt x="15934" y="2858098"/>
                      <a:pt x="85784" y="2823808"/>
                      <a:pt x="125154" y="2807298"/>
                    </a:cubicBezTo>
                    <a:cubicBezTo>
                      <a:pt x="164524" y="2790788"/>
                      <a:pt x="212784" y="2756498"/>
                      <a:pt x="239454" y="2753958"/>
                    </a:cubicBezTo>
                    <a:cubicBezTo>
                      <a:pt x="266124" y="2751418"/>
                      <a:pt x="262314" y="2775548"/>
                      <a:pt x="285174" y="2792058"/>
                    </a:cubicBezTo>
                    <a:cubicBezTo>
                      <a:pt x="308034" y="2808568"/>
                      <a:pt x="337244" y="2833968"/>
                      <a:pt x="376614" y="2853018"/>
                    </a:cubicBezTo>
                    <a:cubicBezTo>
                      <a:pt x="415984" y="2872068"/>
                      <a:pt x="469324" y="2897468"/>
                      <a:pt x="521394" y="2906358"/>
                    </a:cubicBezTo>
                    <a:cubicBezTo>
                      <a:pt x="573464" y="2915248"/>
                      <a:pt x="635694" y="2913978"/>
                      <a:pt x="689034" y="2906358"/>
                    </a:cubicBezTo>
                    <a:cubicBezTo>
                      <a:pt x="742374" y="2898738"/>
                      <a:pt x="799524" y="2877148"/>
                      <a:pt x="841434" y="2860638"/>
                    </a:cubicBezTo>
                    <a:cubicBezTo>
                      <a:pt x="883344" y="2844128"/>
                      <a:pt x="917634" y="2823808"/>
                      <a:pt x="940494" y="2807298"/>
                    </a:cubicBezTo>
                    <a:cubicBezTo>
                      <a:pt x="963354" y="2790788"/>
                      <a:pt x="968434" y="2769198"/>
                      <a:pt x="978594" y="2761578"/>
                    </a:cubicBezTo>
                    <a:cubicBezTo>
                      <a:pt x="988754" y="2753958"/>
                      <a:pt x="979864" y="2753958"/>
                      <a:pt x="1001454" y="2761578"/>
                    </a:cubicBezTo>
                    <a:cubicBezTo>
                      <a:pt x="1023044" y="2769198"/>
                      <a:pt x="1073844" y="2794598"/>
                      <a:pt x="1108134" y="2807298"/>
                    </a:cubicBezTo>
                    <a:cubicBezTo>
                      <a:pt x="1142424" y="2819998"/>
                      <a:pt x="1185604" y="2831428"/>
                      <a:pt x="1207194" y="2837778"/>
                    </a:cubicBezTo>
                    <a:cubicBezTo>
                      <a:pt x="1228784" y="2844128"/>
                      <a:pt x="1231324" y="2850478"/>
                      <a:pt x="1237674" y="2845398"/>
                    </a:cubicBezTo>
                    <a:cubicBezTo>
                      <a:pt x="1244024" y="2840318"/>
                      <a:pt x="1235134" y="2851748"/>
                      <a:pt x="1245294" y="2807298"/>
                    </a:cubicBezTo>
                    <a:cubicBezTo>
                      <a:pt x="1255454" y="2762848"/>
                      <a:pt x="1216084" y="2990178"/>
                      <a:pt x="1298634" y="2578698"/>
                    </a:cubicBezTo>
                    <a:cubicBezTo>
                      <a:pt x="1381184" y="2167218"/>
                      <a:pt x="1652964" y="767678"/>
                      <a:pt x="1740594" y="338418"/>
                    </a:cubicBezTo>
                    <a:cubicBezTo>
                      <a:pt x="1828224" y="-90842"/>
                      <a:pt x="1830764" y="28667"/>
                      <a:pt x="1824414" y="3138"/>
                    </a:cubicBezTo>
                    <a:close/>
                  </a:path>
                </a:pathLst>
              </a:custGeom>
              <a:solidFill>
                <a:srgbClr val="92D050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flipH="1">
                <a:off x="8720325" y="2981688"/>
                <a:ext cx="109731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>
                <a:off x="8351944" y="2981688"/>
                <a:ext cx="180000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35" name="Freeform 34"/>
              <p:cNvSpPr/>
              <p:nvPr/>
            </p:nvSpPr>
            <p:spPr>
              <a:xfrm>
                <a:off x="6927923" y="5679356"/>
                <a:ext cx="214606" cy="185347"/>
              </a:xfrm>
              <a:custGeom>
                <a:avLst/>
                <a:gdLst>
                  <a:gd name="connsiteX0" fmla="*/ 224902 w 225377"/>
                  <a:gd name="connsiteY0" fmla="*/ 101684 h 183458"/>
                  <a:gd name="connsiteX1" fmla="*/ 128382 w 225377"/>
                  <a:gd name="connsiteY1" fmla="*/ 162644 h 183458"/>
                  <a:gd name="connsiteX2" fmla="*/ 90282 w 225377"/>
                  <a:gd name="connsiteY2" fmla="*/ 182964 h 183458"/>
                  <a:gd name="connsiteX3" fmla="*/ 62342 w 225377"/>
                  <a:gd name="connsiteY3" fmla="*/ 175344 h 183458"/>
                  <a:gd name="connsiteX4" fmla="*/ 26782 w 225377"/>
                  <a:gd name="connsiteY4" fmla="*/ 155024 h 183458"/>
                  <a:gd name="connsiteX5" fmla="*/ 3922 w 225377"/>
                  <a:gd name="connsiteY5" fmla="*/ 139784 h 183458"/>
                  <a:gd name="connsiteX6" fmla="*/ 110602 w 225377"/>
                  <a:gd name="connsiteY6" fmla="*/ 43264 h 183458"/>
                  <a:gd name="connsiteX7" fmla="*/ 156322 w 225377"/>
                  <a:gd name="connsiteY7" fmla="*/ 84 h 183458"/>
                  <a:gd name="connsiteX8" fmla="*/ 151242 w 225377"/>
                  <a:gd name="connsiteY8" fmla="*/ 33104 h 183458"/>
                  <a:gd name="connsiteX9" fmla="*/ 166482 w 225377"/>
                  <a:gd name="connsiteY9" fmla="*/ 63584 h 183458"/>
                  <a:gd name="connsiteX10" fmla="*/ 224902 w 225377"/>
                  <a:gd name="connsiteY10" fmla="*/ 101684 h 183458"/>
                  <a:gd name="connsiteX0" fmla="*/ 224902 w 225377"/>
                  <a:gd name="connsiteY0" fmla="*/ 101684 h 183366"/>
                  <a:gd name="connsiteX1" fmla="*/ 128382 w 225377"/>
                  <a:gd name="connsiteY1" fmla="*/ 162644 h 183366"/>
                  <a:gd name="connsiteX2" fmla="*/ 90282 w 225377"/>
                  <a:gd name="connsiteY2" fmla="*/ 182964 h 183366"/>
                  <a:gd name="connsiteX3" fmla="*/ 62342 w 225377"/>
                  <a:gd name="connsiteY3" fmla="*/ 175344 h 183366"/>
                  <a:gd name="connsiteX4" fmla="*/ 26782 w 225377"/>
                  <a:gd name="connsiteY4" fmla="*/ 165184 h 183366"/>
                  <a:gd name="connsiteX5" fmla="*/ 3922 w 225377"/>
                  <a:gd name="connsiteY5" fmla="*/ 139784 h 183366"/>
                  <a:gd name="connsiteX6" fmla="*/ 110602 w 225377"/>
                  <a:gd name="connsiteY6" fmla="*/ 43264 h 183366"/>
                  <a:gd name="connsiteX7" fmla="*/ 156322 w 225377"/>
                  <a:gd name="connsiteY7" fmla="*/ 84 h 183366"/>
                  <a:gd name="connsiteX8" fmla="*/ 151242 w 225377"/>
                  <a:gd name="connsiteY8" fmla="*/ 33104 h 183366"/>
                  <a:gd name="connsiteX9" fmla="*/ 166482 w 225377"/>
                  <a:gd name="connsiteY9" fmla="*/ 63584 h 183366"/>
                  <a:gd name="connsiteX10" fmla="*/ 224902 w 225377"/>
                  <a:gd name="connsiteY10" fmla="*/ 101684 h 183366"/>
                  <a:gd name="connsiteX0" fmla="*/ 224902 w 225458"/>
                  <a:gd name="connsiteY0" fmla="*/ 101684 h 183366"/>
                  <a:gd name="connsiteX1" fmla="*/ 128382 w 225458"/>
                  <a:gd name="connsiteY1" fmla="*/ 162644 h 183366"/>
                  <a:gd name="connsiteX2" fmla="*/ 90282 w 225458"/>
                  <a:gd name="connsiteY2" fmla="*/ 182964 h 183366"/>
                  <a:gd name="connsiteX3" fmla="*/ 62342 w 225458"/>
                  <a:gd name="connsiteY3" fmla="*/ 175344 h 183366"/>
                  <a:gd name="connsiteX4" fmla="*/ 26782 w 225458"/>
                  <a:gd name="connsiteY4" fmla="*/ 165184 h 183366"/>
                  <a:gd name="connsiteX5" fmla="*/ 3922 w 225458"/>
                  <a:gd name="connsiteY5" fmla="*/ 139784 h 183366"/>
                  <a:gd name="connsiteX6" fmla="*/ 110602 w 225458"/>
                  <a:gd name="connsiteY6" fmla="*/ 43264 h 183366"/>
                  <a:gd name="connsiteX7" fmla="*/ 156322 w 225458"/>
                  <a:gd name="connsiteY7" fmla="*/ 84 h 183366"/>
                  <a:gd name="connsiteX8" fmla="*/ 151242 w 225458"/>
                  <a:gd name="connsiteY8" fmla="*/ 33104 h 183366"/>
                  <a:gd name="connsiteX9" fmla="*/ 169022 w 225458"/>
                  <a:gd name="connsiteY9" fmla="*/ 73744 h 183366"/>
                  <a:gd name="connsiteX10" fmla="*/ 224902 w 225458"/>
                  <a:gd name="connsiteY10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9022 w 227167"/>
                  <a:gd name="connsiteY9" fmla="*/ 7374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3942 w 227167"/>
                  <a:gd name="connsiteY9" fmla="*/ 7374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3942 w 227167"/>
                  <a:gd name="connsiteY9" fmla="*/ 8136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24902 w 227167"/>
                  <a:gd name="connsiteY0" fmla="*/ 101684 h 183366"/>
                  <a:gd name="connsiteX1" fmla="*/ 128382 w 227167"/>
                  <a:gd name="connsiteY1" fmla="*/ 162644 h 183366"/>
                  <a:gd name="connsiteX2" fmla="*/ 90282 w 227167"/>
                  <a:gd name="connsiteY2" fmla="*/ 182964 h 183366"/>
                  <a:gd name="connsiteX3" fmla="*/ 62342 w 227167"/>
                  <a:gd name="connsiteY3" fmla="*/ 175344 h 183366"/>
                  <a:gd name="connsiteX4" fmla="*/ 26782 w 227167"/>
                  <a:gd name="connsiteY4" fmla="*/ 165184 h 183366"/>
                  <a:gd name="connsiteX5" fmla="*/ 3922 w 227167"/>
                  <a:gd name="connsiteY5" fmla="*/ 139784 h 183366"/>
                  <a:gd name="connsiteX6" fmla="*/ 110602 w 227167"/>
                  <a:gd name="connsiteY6" fmla="*/ 43264 h 183366"/>
                  <a:gd name="connsiteX7" fmla="*/ 156322 w 227167"/>
                  <a:gd name="connsiteY7" fmla="*/ 84 h 183366"/>
                  <a:gd name="connsiteX8" fmla="*/ 151242 w 227167"/>
                  <a:gd name="connsiteY8" fmla="*/ 33104 h 183366"/>
                  <a:gd name="connsiteX9" fmla="*/ 169022 w 227167"/>
                  <a:gd name="connsiteY9" fmla="*/ 81364 h 183366"/>
                  <a:gd name="connsiteX10" fmla="*/ 194421 w 227167"/>
                  <a:gd name="connsiteY10" fmla="*/ 96604 h 183366"/>
                  <a:gd name="connsiteX11" fmla="*/ 224902 w 227167"/>
                  <a:gd name="connsiteY11" fmla="*/ 101684 h 183366"/>
                  <a:gd name="connsiteX0" fmla="*/ 219822 w 222409"/>
                  <a:gd name="connsiteY0" fmla="*/ 109304 h 183366"/>
                  <a:gd name="connsiteX1" fmla="*/ 128382 w 222409"/>
                  <a:gd name="connsiteY1" fmla="*/ 162644 h 183366"/>
                  <a:gd name="connsiteX2" fmla="*/ 90282 w 222409"/>
                  <a:gd name="connsiteY2" fmla="*/ 182964 h 183366"/>
                  <a:gd name="connsiteX3" fmla="*/ 62342 w 222409"/>
                  <a:gd name="connsiteY3" fmla="*/ 175344 h 183366"/>
                  <a:gd name="connsiteX4" fmla="*/ 26782 w 222409"/>
                  <a:gd name="connsiteY4" fmla="*/ 165184 h 183366"/>
                  <a:gd name="connsiteX5" fmla="*/ 3922 w 222409"/>
                  <a:gd name="connsiteY5" fmla="*/ 139784 h 183366"/>
                  <a:gd name="connsiteX6" fmla="*/ 110602 w 222409"/>
                  <a:gd name="connsiteY6" fmla="*/ 43264 h 183366"/>
                  <a:gd name="connsiteX7" fmla="*/ 156322 w 222409"/>
                  <a:gd name="connsiteY7" fmla="*/ 84 h 183366"/>
                  <a:gd name="connsiteX8" fmla="*/ 151242 w 222409"/>
                  <a:gd name="connsiteY8" fmla="*/ 33104 h 183366"/>
                  <a:gd name="connsiteX9" fmla="*/ 169022 w 222409"/>
                  <a:gd name="connsiteY9" fmla="*/ 81364 h 183366"/>
                  <a:gd name="connsiteX10" fmla="*/ 194421 w 222409"/>
                  <a:gd name="connsiteY10" fmla="*/ 96604 h 183366"/>
                  <a:gd name="connsiteX11" fmla="*/ 219822 w 222409"/>
                  <a:gd name="connsiteY11" fmla="*/ 109304 h 183366"/>
                  <a:gd name="connsiteX0" fmla="*/ 212990 w 215577"/>
                  <a:gd name="connsiteY0" fmla="*/ 109304 h 183366"/>
                  <a:gd name="connsiteX1" fmla="*/ 121550 w 215577"/>
                  <a:gd name="connsiteY1" fmla="*/ 162644 h 183366"/>
                  <a:gd name="connsiteX2" fmla="*/ 83450 w 215577"/>
                  <a:gd name="connsiteY2" fmla="*/ 182964 h 183366"/>
                  <a:gd name="connsiteX3" fmla="*/ 55510 w 215577"/>
                  <a:gd name="connsiteY3" fmla="*/ 175344 h 183366"/>
                  <a:gd name="connsiteX4" fmla="*/ 19950 w 215577"/>
                  <a:gd name="connsiteY4" fmla="*/ 165184 h 183366"/>
                  <a:gd name="connsiteX5" fmla="*/ 4710 w 215577"/>
                  <a:gd name="connsiteY5" fmla="*/ 142324 h 183366"/>
                  <a:gd name="connsiteX6" fmla="*/ 103770 w 215577"/>
                  <a:gd name="connsiteY6" fmla="*/ 43264 h 183366"/>
                  <a:gd name="connsiteX7" fmla="*/ 149490 w 215577"/>
                  <a:gd name="connsiteY7" fmla="*/ 84 h 183366"/>
                  <a:gd name="connsiteX8" fmla="*/ 144410 w 215577"/>
                  <a:gd name="connsiteY8" fmla="*/ 33104 h 183366"/>
                  <a:gd name="connsiteX9" fmla="*/ 162190 w 215577"/>
                  <a:gd name="connsiteY9" fmla="*/ 81364 h 183366"/>
                  <a:gd name="connsiteX10" fmla="*/ 187589 w 215577"/>
                  <a:gd name="connsiteY10" fmla="*/ 96604 h 183366"/>
                  <a:gd name="connsiteX11" fmla="*/ 212990 w 215577"/>
                  <a:gd name="connsiteY11" fmla="*/ 109304 h 183366"/>
                  <a:gd name="connsiteX0" fmla="*/ 212019 w 214606"/>
                  <a:gd name="connsiteY0" fmla="*/ 109304 h 183366"/>
                  <a:gd name="connsiteX1" fmla="*/ 120579 w 214606"/>
                  <a:gd name="connsiteY1" fmla="*/ 162644 h 183366"/>
                  <a:gd name="connsiteX2" fmla="*/ 82479 w 214606"/>
                  <a:gd name="connsiteY2" fmla="*/ 182964 h 183366"/>
                  <a:gd name="connsiteX3" fmla="*/ 54539 w 214606"/>
                  <a:gd name="connsiteY3" fmla="*/ 175344 h 183366"/>
                  <a:gd name="connsiteX4" fmla="*/ 24059 w 214606"/>
                  <a:gd name="connsiteY4" fmla="*/ 165184 h 183366"/>
                  <a:gd name="connsiteX5" fmla="*/ 3739 w 214606"/>
                  <a:gd name="connsiteY5" fmla="*/ 142324 h 183366"/>
                  <a:gd name="connsiteX6" fmla="*/ 102799 w 214606"/>
                  <a:gd name="connsiteY6" fmla="*/ 43264 h 183366"/>
                  <a:gd name="connsiteX7" fmla="*/ 148519 w 214606"/>
                  <a:gd name="connsiteY7" fmla="*/ 84 h 183366"/>
                  <a:gd name="connsiteX8" fmla="*/ 143439 w 214606"/>
                  <a:gd name="connsiteY8" fmla="*/ 33104 h 183366"/>
                  <a:gd name="connsiteX9" fmla="*/ 161219 w 214606"/>
                  <a:gd name="connsiteY9" fmla="*/ 81364 h 183366"/>
                  <a:gd name="connsiteX10" fmla="*/ 186618 w 214606"/>
                  <a:gd name="connsiteY10" fmla="*/ 96604 h 183366"/>
                  <a:gd name="connsiteX11" fmla="*/ 212019 w 214606"/>
                  <a:gd name="connsiteY11" fmla="*/ 109304 h 183366"/>
                  <a:gd name="connsiteX0" fmla="*/ 212019 w 214606"/>
                  <a:gd name="connsiteY0" fmla="*/ 109304 h 185347"/>
                  <a:gd name="connsiteX1" fmla="*/ 120579 w 214606"/>
                  <a:gd name="connsiteY1" fmla="*/ 162644 h 185347"/>
                  <a:gd name="connsiteX2" fmla="*/ 82479 w 214606"/>
                  <a:gd name="connsiteY2" fmla="*/ 182964 h 185347"/>
                  <a:gd name="connsiteX3" fmla="*/ 54539 w 214606"/>
                  <a:gd name="connsiteY3" fmla="*/ 182964 h 185347"/>
                  <a:gd name="connsiteX4" fmla="*/ 24059 w 214606"/>
                  <a:gd name="connsiteY4" fmla="*/ 165184 h 185347"/>
                  <a:gd name="connsiteX5" fmla="*/ 3739 w 214606"/>
                  <a:gd name="connsiteY5" fmla="*/ 142324 h 185347"/>
                  <a:gd name="connsiteX6" fmla="*/ 102799 w 214606"/>
                  <a:gd name="connsiteY6" fmla="*/ 43264 h 185347"/>
                  <a:gd name="connsiteX7" fmla="*/ 148519 w 214606"/>
                  <a:gd name="connsiteY7" fmla="*/ 84 h 185347"/>
                  <a:gd name="connsiteX8" fmla="*/ 143439 w 214606"/>
                  <a:gd name="connsiteY8" fmla="*/ 33104 h 185347"/>
                  <a:gd name="connsiteX9" fmla="*/ 161219 w 214606"/>
                  <a:gd name="connsiteY9" fmla="*/ 81364 h 185347"/>
                  <a:gd name="connsiteX10" fmla="*/ 186618 w 214606"/>
                  <a:gd name="connsiteY10" fmla="*/ 96604 h 185347"/>
                  <a:gd name="connsiteX11" fmla="*/ 212019 w 214606"/>
                  <a:gd name="connsiteY11" fmla="*/ 109304 h 185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4606" h="185347">
                    <a:moveTo>
                      <a:pt x="212019" y="109304"/>
                    </a:moveTo>
                    <a:cubicBezTo>
                      <a:pt x="201013" y="120311"/>
                      <a:pt x="142169" y="150367"/>
                      <a:pt x="120579" y="162644"/>
                    </a:cubicBezTo>
                    <a:cubicBezTo>
                      <a:pt x="98989" y="174921"/>
                      <a:pt x="93486" y="179577"/>
                      <a:pt x="82479" y="182964"/>
                    </a:cubicBezTo>
                    <a:cubicBezTo>
                      <a:pt x="71472" y="186351"/>
                      <a:pt x="64276" y="185927"/>
                      <a:pt x="54539" y="182964"/>
                    </a:cubicBezTo>
                    <a:cubicBezTo>
                      <a:pt x="44802" y="180001"/>
                      <a:pt x="32526" y="171957"/>
                      <a:pt x="24059" y="165184"/>
                    </a:cubicBezTo>
                    <a:cubicBezTo>
                      <a:pt x="15592" y="158411"/>
                      <a:pt x="-9384" y="162644"/>
                      <a:pt x="3739" y="142324"/>
                    </a:cubicBezTo>
                    <a:cubicBezTo>
                      <a:pt x="16862" y="122004"/>
                      <a:pt x="78669" y="66971"/>
                      <a:pt x="102799" y="43264"/>
                    </a:cubicBezTo>
                    <a:cubicBezTo>
                      <a:pt x="126929" y="19557"/>
                      <a:pt x="141746" y="1777"/>
                      <a:pt x="148519" y="84"/>
                    </a:cubicBezTo>
                    <a:cubicBezTo>
                      <a:pt x="155292" y="-1609"/>
                      <a:pt x="141746" y="22521"/>
                      <a:pt x="143439" y="33104"/>
                    </a:cubicBezTo>
                    <a:cubicBezTo>
                      <a:pt x="145132" y="43687"/>
                      <a:pt x="154022" y="70781"/>
                      <a:pt x="161219" y="81364"/>
                    </a:cubicBezTo>
                    <a:cubicBezTo>
                      <a:pt x="168416" y="91947"/>
                      <a:pt x="177305" y="91947"/>
                      <a:pt x="186618" y="96604"/>
                    </a:cubicBezTo>
                    <a:cubicBezTo>
                      <a:pt x="195931" y="101261"/>
                      <a:pt x="223025" y="98297"/>
                      <a:pt x="212019" y="109304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5284" y="0"/>
              <a:ext cx="8500023" cy="6858000"/>
            </a:xfrm>
            <a:prstGeom prst="rect">
              <a:avLst/>
            </a:prstGeom>
          </p:spPr>
        </p:pic>
        <p:cxnSp>
          <p:nvCxnSpPr>
            <p:cNvPr id="7" name="Straight Connector 6"/>
            <p:cNvCxnSpPr/>
            <p:nvPr/>
          </p:nvCxnSpPr>
          <p:spPr>
            <a:xfrm>
              <a:off x="3313232" y="3071688"/>
              <a:ext cx="0" cy="2793015"/>
            </a:xfrm>
            <a:prstGeom prst="lin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2127833" y="2123139"/>
              <a:ext cx="7866161" cy="1394209"/>
              <a:chOff x="2127833" y="2123139"/>
              <a:chExt cx="7866161" cy="139420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8212144" y="2855686"/>
                <a:ext cx="540000" cy="288000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2127833" y="2123139"/>
                <a:ext cx="7866161" cy="1394209"/>
                <a:chOff x="2127833" y="2123139"/>
                <a:chExt cx="7866161" cy="1394209"/>
              </a:xfrm>
            </p:grpSpPr>
            <p:grpSp>
              <p:nvGrpSpPr>
                <p:cNvPr id="11" name="Group 10"/>
                <p:cNvGrpSpPr/>
                <p:nvPr/>
              </p:nvGrpSpPr>
              <p:grpSpPr>
                <a:xfrm>
                  <a:off x="2127833" y="2855688"/>
                  <a:ext cx="7157474" cy="252000"/>
                  <a:chOff x="2127833" y="2855688"/>
                  <a:chExt cx="7157474" cy="252000"/>
                </a:xfrm>
              </p:grpSpPr>
              <p:grpSp>
                <p:nvGrpSpPr>
                  <p:cNvPr id="18" name="Group 17"/>
                  <p:cNvGrpSpPr/>
                  <p:nvPr/>
                </p:nvGrpSpPr>
                <p:grpSpPr>
                  <a:xfrm>
                    <a:off x="2127833" y="2855688"/>
                    <a:ext cx="7041650" cy="234000"/>
                    <a:chOff x="2127833" y="2855688"/>
                    <a:chExt cx="7041650" cy="234000"/>
                  </a:xfrm>
                </p:grpSpPr>
                <p:grpSp>
                  <p:nvGrpSpPr>
                    <p:cNvPr id="23" name="Group 22"/>
                    <p:cNvGrpSpPr/>
                    <p:nvPr/>
                  </p:nvGrpSpPr>
                  <p:grpSpPr>
                    <a:xfrm>
                      <a:off x="8247424" y="2873688"/>
                      <a:ext cx="922059" cy="216000"/>
                      <a:chOff x="8247424" y="2873688"/>
                      <a:chExt cx="922059" cy="216000"/>
                    </a:xfrm>
                  </p:grpSpPr>
                  <p:sp>
                    <p:nvSpPr>
                      <p:cNvPr id="26" name="Rectangle 25"/>
                      <p:cNvSpPr/>
                      <p:nvPr/>
                    </p:nvSpPr>
                    <p:spPr>
                      <a:xfrm>
                        <a:off x="8830056" y="2873688"/>
                        <a:ext cx="339427" cy="216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7" name="Rectangle 26"/>
                      <p:cNvSpPr/>
                      <p:nvPr/>
                    </p:nvSpPr>
                    <p:spPr>
                      <a:xfrm>
                        <a:off x="8537446" y="2909688"/>
                        <a:ext cx="73152" cy="144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28" name="Straight Connector 27"/>
                      <p:cNvCxnSpPr/>
                      <p:nvPr/>
                    </p:nvCxnSpPr>
                    <p:spPr>
                      <a:xfrm flipH="1">
                        <a:off x="8247424" y="2909688"/>
                        <a:ext cx="191599" cy="14400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29" name="Rectangle 28"/>
                      <p:cNvSpPr/>
                      <p:nvPr/>
                    </p:nvSpPr>
                    <p:spPr>
                      <a:xfrm>
                        <a:off x="8647173" y="2891688"/>
                        <a:ext cx="73152" cy="180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30" name="Straight Connector 29"/>
                      <p:cNvCxnSpPr/>
                      <p:nvPr/>
                    </p:nvCxnSpPr>
                    <p:spPr>
                      <a:xfrm>
                        <a:off x="8610598" y="2951208"/>
                        <a:ext cx="3657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" name="Straight Connector 30"/>
                      <p:cNvCxnSpPr/>
                      <p:nvPr/>
                    </p:nvCxnSpPr>
                    <p:spPr>
                      <a:xfrm>
                        <a:off x="8610596" y="3012404"/>
                        <a:ext cx="3657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4" name="Rectangle 23"/>
                    <p:cNvSpPr/>
                    <p:nvPr/>
                  </p:nvSpPr>
                  <p:spPr>
                    <a:xfrm>
                      <a:off x="3189264" y="2855688"/>
                      <a:ext cx="252000" cy="216000"/>
                    </a:xfrm>
                    <a:prstGeom prst="rect">
                      <a:avLst/>
                    </a:prstGeom>
                    <a:solidFill>
                      <a:schemeClr val="bg2">
                        <a:lumMod val="75000"/>
                      </a:schemeClr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25" name="Straight Connector 24"/>
                    <p:cNvCxnSpPr/>
                    <p:nvPr/>
                  </p:nvCxnSpPr>
                  <p:spPr>
                    <a:xfrm flipV="1">
                      <a:off x="2127833" y="3071688"/>
                      <a:ext cx="2340000" cy="0"/>
                    </a:xfrm>
                    <a:prstGeom prst="line">
                      <a:avLst/>
                    </a:prstGeom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9" name="Rectangle 18"/>
                  <p:cNvSpPr/>
                  <p:nvPr/>
                </p:nvSpPr>
                <p:spPr>
                  <a:xfrm>
                    <a:off x="8241328" y="2909688"/>
                    <a:ext cx="197696" cy="144000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0" name="Straight Connector 19"/>
                  <p:cNvCxnSpPr>
                    <a:stCxn id="19" idx="2"/>
                  </p:cNvCxnSpPr>
                  <p:nvPr/>
                </p:nvCxnSpPr>
                <p:spPr>
                  <a:xfrm flipH="1">
                    <a:off x="8339328" y="3053688"/>
                    <a:ext cx="848" cy="5400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 flipH="1">
                    <a:off x="8680704" y="3065880"/>
                    <a:ext cx="848" cy="3600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>
                    <a:off x="8058912" y="3101880"/>
                    <a:ext cx="1226395" cy="0"/>
                  </a:xfrm>
                  <a:prstGeom prst="line">
                    <a:avLst/>
                  </a:prstGeom>
                </p:spPr>
                <p:style>
                  <a:lnRef idx="3">
                    <a:schemeClr val="dk1"/>
                  </a:lnRef>
                  <a:fillRef idx="0">
                    <a:schemeClr val="dk1"/>
                  </a:fillRef>
                  <a:effectRef idx="2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" name="Straight Connector 11"/>
                <p:cNvCxnSpPr/>
                <p:nvPr/>
              </p:nvCxnSpPr>
              <p:spPr>
                <a:xfrm flipV="1">
                  <a:off x="8469746" y="2461693"/>
                  <a:ext cx="177427" cy="3939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8979023" y="2678731"/>
                  <a:ext cx="98423" cy="2000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441264" y="2933640"/>
                  <a:ext cx="191605" cy="3364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8999769" y="2424785"/>
                  <a:ext cx="7048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accent1"/>
                      </a:solidFill>
                    </a:rPr>
                    <a:t>laser</a:t>
                  </a:r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3441264" y="3178794"/>
                  <a:ext cx="70480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solidFill>
                        <a:schemeClr val="accent1"/>
                      </a:solidFill>
                    </a:rPr>
                    <a:t>laser</a:t>
                  </a:r>
                  <a:endParaRPr lang="en-US" sz="1600" dirty="0">
                    <a:solidFill>
                      <a:schemeClr val="accent1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7964052" y="2123139"/>
                  <a:ext cx="202994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>
                      <a:solidFill>
                        <a:schemeClr val="accent1"/>
                      </a:solidFill>
                    </a:rPr>
                    <a:t>sheet forming optics</a:t>
                  </a:r>
                </a:p>
              </p:txBody>
            </p:sp>
          </p:grpSp>
        </p:grpSp>
      </p:grpSp>
      <p:grpSp>
        <p:nvGrpSpPr>
          <p:cNvPr id="36" name="Group 35"/>
          <p:cNvGrpSpPr/>
          <p:nvPr/>
        </p:nvGrpSpPr>
        <p:grpSpPr>
          <a:xfrm>
            <a:off x="604781" y="4996396"/>
            <a:ext cx="3219167" cy="1706156"/>
            <a:chOff x="604781" y="4996396"/>
            <a:chExt cx="3219167" cy="1706156"/>
          </a:xfrm>
        </p:grpSpPr>
        <p:grpSp>
          <p:nvGrpSpPr>
            <p:cNvPr id="37" name="Group 36"/>
            <p:cNvGrpSpPr/>
            <p:nvPr/>
          </p:nvGrpSpPr>
          <p:grpSpPr>
            <a:xfrm>
              <a:off x="604781" y="4996396"/>
              <a:ext cx="1770480" cy="1706156"/>
              <a:chOff x="604781" y="4996396"/>
              <a:chExt cx="1770480" cy="1706156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858313" y="5553396"/>
                <a:ext cx="491472" cy="1149156"/>
                <a:chOff x="858313" y="5553396"/>
                <a:chExt cx="491472" cy="1149156"/>
              </a:xfrm>
            </p:grpSpPr>
            <p:sp>
              <p:nvSpPr>
                <p:cNvPr id="42" name="Rectangle 41"/>
                <p:cNvSpPr/>
                <p:nvPr/>
              </p:nvSpPr>
              <p:spPr>
                <a:xfrm>
                  <a:off x="858313" y="5553396"/>
                  <a:ext cx="347472" cy="251919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1205785" y="5592029"/>
                  <a:ext cx="144000" cy="180000"/>
                </a:xfrm>
                <a:prstGeom prst="rect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4" name="Straight Connector 43"/>
                <p:cNvCxnSpPr>
                  <a:stCxn id="42" idx="2"/>
                </p:cNvCxnSpPr>
                <p:nvPr/>
              </p:nvCxnSpPr>
              <p:spPr>
                <a:xfrm flipH="1">
                  <a:off x="858313" y="5805315"/>
                  <a:ext cx="173736" cy="897237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>
                  <a:stCxn id="42" idx="2"/>
                </p:cNvCxnSpPr>
                <p:nvPr/>
              </p:nvCxnSpPr>
              <p:spPr>
                <a:xfrm>
                  <a:off x="1032049" y="5805315"/>
                  <a:ext cx="156026" cy="897237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>
                  <a:stCxn id="42" idx="2"/>
                </p:cNvCxnSpPr>
                <p:nvPr/>
              </p:nvCxnSpPr>
              <p:spPr>
                <a:xfrm>
                  <a:off x="1032049" y="5805315"/>
                  <a:ext cx="0" cy="824085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" name="TextBox 39"/>
              <p:cNvSpPr txBox="1"/>
              <p:nvPr/>
            </p:nvSpPr>
            <p:spPr>
              <a:xfrm>
                <a:off x="604781" y="4996396"/>
                <a:ext cx="177048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solidFill>
                      <a:schemeClr val="accent1"/>
                    </a:solidFill>
                  </a:rPr>
                  <a:t>high speed camera</a:t>
                </a:r>
                <a:endParaRPr lang="en-US" sz="1600" dirty="0">
                  <a:solidFill>
                    <a:schemeClr val="accent1"/>
                  </a:solidFill>
                </a:endParaRPr>
              </a:p>
            </p:txBody>
          </p:sp>
          <p:cxnSp>
            <p:nvCxnSpPr>
              <p:cNvPr id="41" name="Straight Connector 40"/>
              <p:cNvCxnSpPr>
                <a:stCxn id="42" idx="0"/>
              </p:cNvCxnSpPr>
              <p:nvPr/>
            </p:nvCxnSpPr>
            <p:spPr>
              <a:xfrm flipV="1">
                <a:off x="1032049" y="5320430"/>
                <a:ext cx="245736" cy="2329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Isosceles Triangle 37"/>
            <p:cNvSpPr/>
            <p:nvPr/>
          </p:nvSpPr>
          <p:spPr>
            <a:xfrm rot="16200000">
              <a:off x="2212502" y="4403928"/>
              <a:ext cx="694944" cy="2527948"/>
            </a:xfrm>
            <a:prstGeom prst="triangle">
              <a:avLst/>
            </a:prstGeom>
            <a:solidFill>
              <a:schemeClr val="accent1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438639" y="5195526"/>
            <a:ext cx="3109204" cy="819848"/>
            <a:chOff x="7438639" y="5195526"/>
            <a:chExt cx="3109204" cy="819848"/>
          </a:xfrm>
        </p:grpSpPr>
        <p:sp>
          <p:nvSpPr>
            <p:cNvPr id="48" name="Rectangle 47"/>
            <p:cNvSpPr/>
            <p:nvPr/>
          </p:nvSpPr>
          <p:spPr>
            <a:xfrm>
              <a:off x="7438639" y="5320430"/>
              <a:ext cx="861031" cy="694944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777363" y="5195526"/>
              <a:ext cx="17704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observation region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  <p:cxnSp>
          <p:nvCxnSpPr>
            <p:cNvPr id="50" name="Straight Connector 49"/>
            <p:cNvCxnSpPr>
              <a:stCxn id="48" idx="3"/>
            </p:cNvCxnSpPr>
            <p:nvPr/>
          </p:nvCxnSpPr>
          <p:spPr>
            <a:xfrm flipV="1">
              <a:off x="8299670" y="5451001"/>
              <a:ext cx="517457" cy="2169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1766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DavidG</dc:creator>
  <cp:lastModifiedBy>DavidG</cp:lastModifiedBy>
  <cp:revision>2</cp:revision>
  <dcterms:created xsi:type="dcterms:W3CDTF">2019-05-01T14:45:59Z</dcterms:created>
  <dcterms:modified xsi:type="dcterms:W3CDTF">2019-05-01T14:47:57Z</dcterms:modified>
</cp:coreProperties>
</file>