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8A9F-E486-4C7D-97EF-E0E2A38C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B7698-F8D7-41B4-A461-9BC7ECD2B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52D07-9E28-4B78-82CE-22F92029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F439C-7205-405A-8E23-F37EC1AE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125BC-9598-4800-9156-38495669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12CC-E176-4C0E-BC4B-9991784E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BAFA-2670-4350-B245-2CE7BD14C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643B7-1F58-459F-AC6A-53BE888E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D4D0F-26C2-4FDE-B711-D1ED72FC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C347B-B3FE-44A7-BAC3-7E1A8BC7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8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8C7A1-A160-497A-9A7D-60FA544B5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4AE4-2AB7-4A4E-AD1A-AED0D985E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FB5B8-E311-4B00-9A6F-BD21AADB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62ED-E9E5-4B5C-A662-5A9703BF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786DB-1B11-4856-B6F4-0F148533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9CE3-946C-4169-8168-FD5068CB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585D5-6B85-47AA-8E20-43A675D34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E0CC-C356-45E6-86E0-80C14ABD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056B-26D6-4718-96FE-C7E9C24D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35CE7-B378-47DC-953D-0501C451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1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5737-46DA-4DC5-BB4F-615CA459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D5A13-8A00-444F-8CBC-BFACCF7D6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2400B-8494-4E13-AEF4-F2651597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6934B-9F74-460E-A24B-396A690B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12E98-D6DF-467F-828A-6BEBBC1D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1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EDF1-0BD0-4233-80B0-D9C1A9E9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9C62-DC4D-46DF-AFC6-98ECB03E8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84CAC-F32D-449B-AA04-688EAB28B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C0E47-A49F-4592-B5D7-63EBDCCA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ABB88-A98F-4547-9366-47DE14AD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2D6A1-3D9F-40D2-95D9-A1C22B1F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2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EC7D-D967-446E-AE17-E7F69BD6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82226-51B0-41A8-B52D-274169F2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578C9-5228-43B1-935D-333241D0D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ADBC1-4B2B-466F-8F6E-FA809F636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1A469-C6E4-4E22-88A1-47533F624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152577-9C98-448B-B5AB-7B8DB521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0A91C2-6B66-46CE-9971-972778C1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36A8C-A4FD-4196-AD7D-51EC5A52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EEED-6E6A-413D-A7C5-71C3E1A5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DE312-104F-424B-9077-CBB945AE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15584-BF18-4DB3-A087-4B45DBA3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0BF8-1D00-4E8F-984D-6AB67BBB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88462-6277-4AEC-95BB-87BFEEE9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A5C12-7858-41F1-AE88-A5B56388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19F99-5CB6-4200-A85B-51DA22CA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7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EC337-E58C-4560-B7B8-7E66567A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79548-20F8-497F-8B8D-FBC523B4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BA691-0F5C-484E-859D-BD3E6432A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ED2B4-0D15-4AD7-AA52-95EDAD00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6B6FC-9085-4274-B433-864B618C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9496F-5F7C-45B3-994D-8D078D05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CB0E-6E25-4A92-8CDF-E911E19E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8AA8A1-B0E7-4C3C-BD7F-272FC318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E4E19-12DA-48F9-978F-B5501BC6B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9BFA0-BD65-4DC8-92AF-298FF5CF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14D80-D5A3-42B8-95A2-E19450B1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1DC88-340A-4B8F-95F0-26C39E09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58872-CCD4-4155-AE8C-82893848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FAC70-4893-43F4-B1E8-AE29E68A5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A6597-C196-429D-8B81-7348270B7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DD5D-74C9-46FB-B238-DA93EA72437E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618D7-CF1A-4954-91E9-39FEDBCD5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EF223-68FC-4935-8DB5-CB019FBE1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6ADC-FBAF-41CA-89A3-4639BB7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B9796D-7108-4A23-91C4-FFAAC84D70F0}"/>
              </a:ext>
            </a:extLst>
          </p:cNvPr>
          <p:cNvSpPr/>
          <p:nvPr/>
        </p:nvSpPr>
        <p:spPr>
          <a:xfrm>
            <a:off x="1879600" y="264796"/>
            <a:ext cx="6096000" cy="5831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1386FD-6FF8-4CCD-9D7C-0EC3DC4C5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002" b="61983"/>
          <a:stretch/>
        </p:blipFill>
        <p:spPr>
          <a:xfrm>
            <a:off x="4903544" y="3181810"/>
            <a:ext cx="2904820" cy="2754772"/>
          </a:xfrm>
          <a:prstGeom prst="rect">
            <a:avLst/>
          </a:prstGeom>
        </p:spPr>
      </p:pic>
      <p:pic>
        <p:nvPicPr>
          <p:cNvPr id="21" name="Picture 20" descr="A close up of a fence&#10;&#10;Description automatically generated">
            <a:extLst>
              <a:ext uri="{FF2B5EF4-FFF2-40B4-BE49-F238E27FC236}">
                <a16:creationId xmlns:a16="http://schemas.microsoft.com/office/drawing/2014/main" id="{F961338A-8536-4028-8131-C5EA7CDE2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25320" r="15423" b="16842"/>
          <a:stretch/>
        </p:blipFill>
        <p:spPr>
          <a:xfrm rot="16200000">
            <a:off x="4984353" y="317641"/>
            <a:ext cx="2743202" cy="2904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9A14F9-5FB7-438D-BC0C-E88A1BE5DD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1" t="23915" r="9333" b="28945"/>
          <a:stretch/>
        </p:blipFill>
        <p:spPr>
          <a:xfrm rot="5400000">
            <a:off x="2066659" y="413895"/>
            <a:ext cx="2754774" cy="2723894"/>
          </a:xfrm>
          <a:prstGeom prst="rect">
            <a:avLst/>
          </a:prstGeom>
        </p:spPr>
      </p:pic>
      <p:pic>
        <p:nvPicPr>
          <p:cNvPr id="6" name="Picture 5" descr="A picture containing outdoor, tree, ground&#10;&#10;Description automatically generated">
            <a:extLst>
              <a:ext uri="{FF2B5EF4-FFF2-40B4-BE49-F238E27FC236}">
                <a16:creationId xmlns:a16="http://schemas.microsoft.com/office/drawing/2014/main" id="{861E1CB1-1935-4239-B49E-ED4C49B92F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8" b="9291"/>
          <a:stretch/>
        </p:blipFill>
        <p:spPr>
          <a:xfrm>
            <a:off x="2104540" y="3210081"/>
            <a:ext cx="2723894" cy="26982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7CE91C-E654-4D11-A003-7CC6F3CC5748}"/>
              </a:ext>
            </a:extLst>
          </p:cNvPr>
          <p:cNvSpPr txBox="1"/>
          <p:nvPr/>
        </p:nvSpPr>
        <p:spPr>
          <a:xfrm>
            <a:off x="4948179" y="3238352"/>
            <a:ext cx="166254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AE42A1-6945-4EF7-BEAE-D24739B3F2B7}"/>
              </a:ext>
            </a:extLst>
          </p:cNvPr>
          <p:cNvSpPr txBox="1"/>
          <p:nvPr/>
        </p:nvSpPr>
        <p:spPr>
          <a:xfrm>
            <a:off x="4942508" y="398449"/>
            <a:ext cx="245742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FBAA6-CF69-4D5F-8EBD-273C574039D9}"/>
              </a:ext>
            </a:extLst>
          </p:cNvPr>
          <p:cNvSpPr txBox="1"/>
          <p:nvPr/>
        </p:nvSpPr>
        <p:spPr>
          <a:xfrm>
            <a:off x="2126789" y="3204493"/>
            <a:ext cx="313282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373B5B-B090-47B2-BD3F-D9AFB3110269}"/>
              </a:ext>
            </a:extLst>
          </p:cNvPr>
          <p:cNvSpPr txBox="1"/>
          <p:nvPr/>
        </p:nvSpPr>
        <p:spPr>
          <a:xfrm>
            <a:off x="2084426" y="398449"/>
            <a:ext cx="313282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15" name="Left Arrow 41">
            <a:extLst>
              <a:ext uri="{FF2B5EF4-FFF2-40B4-BE49-F238E27FC236}">
                <a16:creationId xmlns:a16="http://schemas.microsoft.com/office/drawing/2014/main" id="{952CFEB2-B519-41D0-9B4B-8C31881386A6}"/>
              </a:ext>
            </a:extLst>
          </p:cNvPr>
          <p:cNvSpPr/>
          <p:nvPr/>
        </p:nvSpPr>
        <p:spPr>
          <a:xfrm rot="9951101">
            <a:off x="2291775" y="1648703"/>
            <a:ext cx="576875" cy="215357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523" tIns="58261" rIns="116523" bIns="582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94" dirty="0"/>
          </a:p>
        </p:txBody>
      </p:sp>
      <p:sp>
        <p:nvSpPr>
          <p:cNvPr id="16" name="Left Arrow 41">
            <a:extLst>
              <a:ext uri="{FF2B5EF4-FFF2-40B4-BE49-F238E27FC236}">
                <a16:creationId xmlns:a16="http://schemas.microsoft.com/office/drawing/2014/main" id="{35293800-D0BE-49E5-9A65-2EE4A572D499}"/>
              </a:ext>
            </a:extLst>
          </p:cNvPr>
          <p:cNvSpPr/>
          <p:nvPr/>
        </p:nvSpPr>
        <p:spPr>
          <a:xfrm rot="18916733">
            <a:off x="3058077" y="3909997"/>
            <a:ext cx="508346" cy="204627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523" tIns="58261" rIns="116523" bIns="582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94" dirty="0"/>
          </a:p>
        </p:txBody>
      </p:sp>
      <p:sp>
        <p:nvSpPr>
          <p:cNvPr id="19" name="Left Arrow 41">
            <a:extLst>
              <a:ext uri="{FF2B5EF4-FFF2-40B4-BE49-F238E27FC236}">
                <a16:creationId xmlns:a16="http://schemas.microsoft.com/office/drawing/2014/main" id="{71BEF4C5-EF82-480D-9E98-885A3399EA97}"/>
              </a:ext>
            </a:extLst>
          </p:cNvPr>
          <p:cNvSpPr/>
          <p:nvPr/>
        </p:nvSpPr>
        <p:spPr>
          <a:xfrm rot="9407457" flipV="1">
            <a:off x="5986826" y="4955074"/>
            <a:ext cx="667481" cy="231957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523" tIns="58261" rIns="116523" bIns="582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94" dirty="0"/>
          </a:p>
        </p:txBody>
      </p:sp>
      <p:sp>
        <p:nvSpPr>
          <p:cNvPr id="20" name="Left Arrow 41">
            <a:extLst>
              <a:ext uri="{FF2B5EF4-FFF2-40B4-BE49-F238E27FC236}">
                <a16:creationId xmlns:a16="http://schemas.microsoft.com/office/drawing/2014/main" id="{42DF4DE5-2E7B-443B-B496-7E3701CBB51A}"/>
              </a:ext>
            </a:extLst>
          </p:cNvPr>
          <p:cNvSpPr/>
          <p:nvPr/>
        </p:nvSpPr>
        <p:spPr>
          <a:xfrm rot="9865100">
            <a:off x="5292272" y="1769181"/>
            <a:ext cx="659858" cy="209409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523" tIns="58261" rIns="116523" bIns="582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94" dirty="0"/>
          </a:p>
        </p:txBody>
      </p:sp>
      <p:sp>
        <p:nvSpPr>
          <p:cNvPr id="22" name="Left Arrow 41">
            <a:extLst>
              <a:ext uri="{FF2B5EF4-FFF2-40B4-BE49-F238E27FC236}">
                <a16:creationId xmlns:a16="http://schemas.microsoft.com/office/drawing/2014/main" id="{8896575D-A352-4B86-8C48-FCAB18E820D8}"/>
              </a:ext>
            </a:extLst>
          </p:cNvPr>
          <p:cNvSpPr/>
          <p:nvPr/>
        </p:nvSpPr>
        <p:spPr>
          <a:xfrm rot="18916733">
            <a:off x="3902404" y="4485042"/>
            <a:ext cx="508346" cy="204627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523" tIns="58261" rIns="116523" bIns="582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94" dirty="0"/>
          </a:p>
        </p:txBody>
      </p:sp>
    </p:spTree>
    <p:extLst>
      <p:ext uri="{BB962C8B-B14F-4D97-AF65-F5344CB8AC3E}">
        <p14:creationId xmlns:p14="http://schemas.microsoft.com/office/powerpoint/2010/main" val="181981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lovepreet singh</dc:creator>
  <cp:lastModifiedBy>lovepreet singh</cp:lastModifiedBy>
  <cp:revision>1</cp:revision>
  <dcterms:created xsi:type="dcterms:W3CDTF">2019-03-21T14:59:47Z</dcterms:created>
  <dcterms:modified xsi:type="dcterms:W3CDTF">2019-03-21T15:00:10Z</dcterms:modified>
</cp:coreProperties>
</file>