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F1A03-8E8E-244B-AA9A-D8F955562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C20BC85-FAA9-E54B-B955-E55F7A92C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99C79E-5A64-0044-A42F-D0552A8C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51F584-7219-FA45-8B4C-9668FA26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796FCD-EA45-A740-ABC9-871414C1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13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79EB4-F0B0-2A4F-AEF6-8FA0FD50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563F23-CD73-7848-B594-56440CDBD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E961DD-E093-804D-9E04-CE6F515F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521ABB-8EA4-FD40-8D4F-DE1B1D4D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5065C72-73B8-0149-926F-9FB3AAB8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760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A67ABDF-DE1D-C44E-B572-86FDF6634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A215FFC-1B63-F249-B901-45CA96918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D73C9C-CF6F-504A-8899-961EAA34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A110A1-05E7-0444-AB33-AB446080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CA6171-4ED8-F94F-84B7-6990DF48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128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E66B2-8772-0941-BAF9-682A0967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046318-9643-2D41-946B-FB3ED0B8D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725D52-3A13-6E4B-B450-67897E74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3B03DB-F8A0-7C4B-96AF-49A017C7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705B9A-139F-6C4E-A9FE-B3092339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84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7A98B-A3A2-D24C-892B-3A953C19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E97DF2B-6984-9D4A-8DFD-75F41F8FF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5E896D-223E-6742-998D-2A8703D9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2350B3-94FE-6F47-986C-D8AFC8B9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07CE9F-98F7-E74C-AC74-13F78B24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746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E9B85-A1BC-8249-AF33-26A1909E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F083CF-4A97-3941-AD93-8C40CCA3C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BED44D7-9FFC-1E43-99E0-5EB4BCFC9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A3DEA8-37EB-DB43-97C2-CD1E4811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4F28275-BCA3-004C-9E3B-07D42B2D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1E46A4-9CB8-C84C-9751-70020FAD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127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4C300-78E3-8442-88E6-E949E5A3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BA3FE5-4AE7-C645-91C5-7A9B38CB7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F0050E0-0749-864D-82CD-D2FED93C5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4714EE2-0195-3B4D-96E5-A2C915C94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42E1B16-131D-6440-8A6B-8A626F42F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C6F98A3-923B-AC49-B8B8-3C42FC67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3B1BFD2-3B46-4A44-897E-31EBC3BD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397913D-EFFD-5B49-9A54-C7FBE5B7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578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16CBA-0504-304C-BCF0-E1FC78E7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477AA9B-A552-F34B-811E-28697DCA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333A88-9894-764E-8BB4-D6BECB9C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57211B6-EAF7-6F49-BF6E-B5B3763C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159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5EFD429-C891-1044-A21C-A5C969A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28676FE-5923-F141-A43E-A887679A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97E957B-5AE8-704C-926A-ABE3DABD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272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1221E-63E7-1B45-AAC7-C83E8063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A47CC6-EF12-1342-A4D0-0412D5F01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409FC33-1F2A-9849-8705-B352A30F1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159304-6A7D-8141-9688-14C91B55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40697B-4B3D-BF40-90A5-8CADF5BC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CADF91E-3DAA-D147-836A-E50888C4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95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6C5CE-333A-8A4E-8559-D55A0B01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2934E13-CB53-264A-AECB-30249DFBB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7BD0A0-34CE-554A-9D4C-AFDFA0CFE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9C1A90C-0C84-7144-B2E6-8F1CA955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9E4C22-1870-0D4C-8F21-1FA0C7A5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C0AE142-A7EB-C344-B279-5E7E0015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332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73ABB81-E194-7244-A1BF-398CBD82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6E569C-5624-F34C-97DD-F4C5CEE3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7A4967-F8EF-FA47-A5EC-CF57D81CF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5569-530E-3349-9A2C-B22C482D9A03}" type="datetimeFigureOut">
              <a:rPr lang="da-DK" smtClean="0"/>
              <a:t>03/04/2019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0897D3-64F9-4141-AC8D-B9855A35A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FA1713-3C71-9948-80C5-0CE4D4FB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EB3A-CBF6-E34A-B1B5-B35299618F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843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>
            <a:extLst>
              <a:ext uri="{FF2B5EF4-FFF2-40B4-BE49-F238E27FC236}">
                <a16:creationId xmlns:a16="http://schemas.microsoft.com/office/drawing/2014/main" id="{A45E6CF9-06ED-AD43-8BE1-0B9A63B6FD4E}"/>
              </a:ext>
            </a:extLst>
          </p:cNvPr>
          <p:cNvGrpSpPr/>
          <p:nvPr/>
        </p:nvGrpSpPr>
        <p:grpSpPr>
          <a:xfrm>
            <a:off x="294084" y="544455"/>
            <a:ext cx="11603832" cy="5769089"/>
            <a:chOff x="207168" y="653144"/>
            <a:chExt cx="11603832" cy="5769089"/>
          </a:xfrm>
        </p:grpSpPr>
        <p:pic>
          <p:nvPicPr>
            <p:cNvPr id="11" name="Billede 10" descr="Et billede, der indeholder væg, indendørs&#10;&#10;Automatisk genereret beskrivelse">
              <a:extLst>
                <a:ext uri="{FF2B5EF4-FFF2-40B4-BE49-F238E27FC236}">
                  <a16:creationId xmlns:a16="http://schemas.microsoft.com/office/drawing/2014/main" id="{7EB9FE17-ADF6-8544-90B3-1CC36DAF4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25889" t="15833" r="31278" b="10208"/>
            <a:stretch/>
          </p:blipFill>
          <p:spPr>
            <a:xfrm>
              <a:off x="207168" y="653145"/>
              <a:ext cx="3867944" cy="5769088"/>
            </a:xfrm>
            <a:prstGeom prst="rect">
              <a:avLst/>
            </a:prstGeom>
          </p:spPr>
        </p:pic>
        <p:pic>
          <p:nvPicPr>
            <p:cNvPr id="13" name="Billede 12" descr="Et billede, der indeholder væg, foto, indendørs&#10;&#10;Automatisk genereret beskrivelse">
              <a:extLst>
                <a:ext uri="{FF2B5EF4-FFF2-40B4-BE49-F238E27FC236}">
                  <a16:creationId xmlns:a16="http://schemas.microsoft.com/office/drawing/2014/main" id="{57FB3034-D5E3-CA41-B70F-E937BE99E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889" t="15833" r="31278" b="10208"/>
            <a:stretch/>
          </p:blipFill>
          <p:spPr>
            <a:xfrm>
              <a:off x="4075112" y="653145"/>
              <a:ext cx="3867944" cy="5769088"/>
            </a:xfrm>
            <a:prstGeom prst="rect">
              <a:avLst/>
            </a:prstGeom>
          </p:spPr>
        </p:pic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EF8A14F7-6659-B148-A25C-19AB1B036C3B}"/>
                </a:ext>
              </a:extLst>
            </p:cNvPr>
            <p:cNvGrpSpPr/>
            <p:nvPr/>
          </p:nvGrpSpPr>
          <p:grpSpPr>
            <a:xfrm>
              <a:off x="7943056" y="653144"/>
              <a:ext cx="3867944" cy="5769088"/>
              <a:chOff x="6770915" y="802410"/>
              <a:chExt cx="3559287" cy="5308722"/>
            </a:xfrm>
          </p:grpSpPr>
          <p:pic>
            <p:nvPicPr>
              <p:cNvPr id="21" name="Billede 20" descr="Et billede, der indeholder sidder&#10;&#10;Automatisk genereret beskrivelse">
                <a:extLst>
                  <a:ext uri="{FF2B5EF4-FFF2-40B4-BE49-F238E27FC236}">
                    <a16:creationId xmlns:a16="http://schemas.microsoft.com/office/drawing/2014/main" id="{81839414-A6A9-0944-989C-CB591C9265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l="25889" t="15833" r="31278" b="10208"/>
              <a:stretch/>
            </p:blipFill>
            <p:spPr>
              <a:xfrm>
                <a:off x="6770915" y="802410"/>
                <a:ext cx="3559287" cy="5308722"/>
              </a:xfrm>
              <a:prstGeom prst="rect">
                <a:avLst/>
              </a:prstGeom>
            </p:spPr>
          </p:pic>
          <p:cxnSp>
            <p:nvCxnSpPr>
              <p:cNvPr id="22" name="Lige forbindelse 21">
                <a:extLst>
                  <a:ext uri="{FF2B5EF4-FFF2-40B4-BE49-F238E27FC236}">
                    <a16:creationId xmlns:a16="http://schemas.microsoft.com/office/drawing/2014/main" id="{5E423797-E360-3B4E-9730-2EB2F23257E1}"/>
                  </a:ext>
                </a:extLst>
              </p:cNvPr>
              <p:cNvCxnSpPr/>
              <p:nvPr/>
            </p:nvCxnSpPr>
            <p:spPr>
              <a:xfrm>
                <a:off x="9462079" y="5935023"/>
                <a:ext cx="75882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90A03BBC-CF46-6E4E-A8D0-9D13B4D2E00F}"/>
                </a:ext>
              </a:extLst>
            </p:cNvPr>
            <p:cNvSpPr txBox="1"/>
            <p:nvPr/>
          </p:nvSpPr>
          <p:spPr>
            <a:xfrm>
              <a:off x="9378462" y="653144"/>
              <a:ext cx="997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>
                  <a:solidFill>
                    <a:schemeClr val="bg1"/>
                  </a:solidFill>
                </a:rPr>
                <a:t>Day 7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6FF770AD-F407-BD4F-B9F8-C27BC27B7170}"/>
                </a:ext>
              </a:extLst>
            </p:cNvPr>
            <p:cNvSpPr txBox="1"/>
            <p:nvPr/>
          </p:nvSpPr>
          <p:spPr>
            <a:xfrm>
              <a:off x="1642574" y="653144"/>
              <a:ext cx="997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>
                  <a:solidFill>
                    <a:schemeClr val="bg1"/>
                  </a:solidFill>
                </a:rPr>
                <a:t>Day 2</a:t>
              </a:r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4977FF91-6832-9743-84A6-DD4FF574B236}"/>
                </a:ext>
              </a:extLst>
            </p:cNvPr>
            <p:cNvSpPr txBox="1"/>
            <p:nvPr/>
          </p:nvSpPr>
          <p:spPr>
            <a:xfrm>
              <a:off x="5510518" y="664737"/>
              <a:ext cx="997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>
                  <a:solidFill>
                    <a:schemeClr val="bg1"/>
                  </a:solidFill>
                </a:rPr>
                <a:t>Day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06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Monica Gylling Rolver</dc:creator>
  <cp:lastModifiedBy>Monica Gylling Rolver</cp:lastModifiedBy>
  <cp:revision>2</cp:revision>
  <dcterms:created xsi:type="dcterms:W3CDTF">2019-04-03T07:38:32Z</dcterms:created>
  <dcterms:modified xsi:type="dcterms:W3CDTF">2019-04-03T07:52:54Z</dcterms:modified>
</cp:coreProperties>
</file>