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0" r:id="rId2"/>
    <p:sldId id="257" r:id="rId3"/>
    <p:sldId id="293" r:id="rId4"/>
    <p:sldId id="261" r:id="rId5"/>
    <p:sldId id="262" r:id="rId6"/>
    <p:sldId id="291" r:id="rId7"/>
  </p:sldIdLst>
  <p:sldSz cx="9144000" cy="6858000" type="letter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7" autoAdjust="0"/>
    <p:restoredTop sz="85643" autoAdjust="0"/>
  </p:normalViewPr>
  <p:slideViewPr>
    <p:cSldViewPr>
      <p:cViewPr varScale="1">
        <p:scale>
          <a:sx n="60" d="100"/>
          <a:sy n="60" d="100"/>
        </p:scale>
        <p:origin x="966" y="66"/>
      </p:cViewPr>
      <p:guideLst>
        <p:guide orient="horz" pos="220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D5E3B-E9AF-4469-88C4-FC3E7CA05D4B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8BB2-7807-4DF6-850C-145F2D9D9DA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959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1302-40ED-433D-93AF-B61A8D47E5CE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342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38BB2-7807-4DF6-850C-145F2D9D9DA9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810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38BB2-7807-4DF6-850C-145F2D9D9DA9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527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38BB2-7807-4DF6-850C-145F2D9D9DA9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577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38BB2-7807-4DF6-850C-145F2D9D9DA9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423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23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959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295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685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898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084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285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873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37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062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032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F04C-1673-487D-AF0B-750F1FC02B72}" type="datetimeFigureOut">
              <a:rPr lang="zh-HK" altLang="en-US" smtClean="0"/>
              <a:pPr/>
              <a:t>17/4/2019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59C4-A12F-4F4C-92F7-ABEFA2A05F4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862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536" y="628069"/>
            <a:ext cx="8558244" cy="4660365"/>
            <a:chOff x="205050" y="622090"/>
            <a:chExt cx="11410992" cy="4660365"/>
          </a:xfrm>
        </p:grpSpPr>
        <p:sp>
          <p:nvSpPr>
            <p:cNvPr id="12" name="Flowchart: Direct Access Storage 11"/>
            <p:cNvSpPr/>
            <p:nvPr/>
          </p:nvSpPr>
          <p:spPr>
            <a:xfrm rot="9573095">
              <a:off x="6323582" y="1016450"/>
              <a:ext cx="5273231" cy="2143284"/>
            </a:xfrm>
            <a:prstGeom prst="flowChartMagneticDrum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ircle: Hollow 52">
              <a:extLst>
                <a:ext uri="{FF2B5EF4-FFF2-40B4-BE49-F238E27FC236}">
                  <a16:creationId xmlns="" xmlns:a16="http://schemas.microsoft.com/office/drawing/2014/main" id="{7AFE85CD-8177-4186-9E5D-5B8723131CBB}"/>
                </a:ext>
              </a:extLst>
            </p:cNvPr>
            <p:cNvSpPr/>
            <p:nvPr/>
          </p:nvSpPr>
          <p:spPr>
            <a:xfrm>
              <a:off x="6122690" y="1405723"/>
              <a:ext cx="2596293" cy="2155533"/>
            </a:xfrm>
            <a:prstGeom prst="donut">
              <a:avLst>
                <a:gd name="adj" fmla="val 8021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52">
              <a:extLst>
                <a:ext uri="{FF2B5EF4-FFF2-40B4-BE49-F238E27FC236}">
                  <a16:creationId xmlns="" xmlns:a16="http://schemas.microsoft.com/office/drawing/2014/main" id="{7AFE85CD-8177-4186-9E5D-5B8723131CBB}"/>
                </a:ext>
              </a:extLst>
            </p:cNvPr>
            <p:cNvSpPr/>
            <p:nvPr/>
          </p:nvSpPr>
          <p:spPr>
            <a:xfrm>
              <a:off x="6122690" y="1405723"/>
              <a:ext cx="2596293" cy="2155533"/>
            </a:xfrm>
            <a:prstGeom prst="donut">
              <a:avLst>
                <a:gd name="adj" fmla="val 8021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62">
              <a:extLst>
                <a:ext uri="{FF2B5EF4-FFF2-40B4-BE49-F238E27FC236}">
                  <a16:creationId xmlns="" xmlns:a16="http://schemas.microsoft.com/office/drawing/2014/main" id="{9EF0CF42-2004-43B2-95D0-9EB64E37BE65}"/>
                </a:ext>
              </a:extLst>
            </p:cNvPr>
            <p:cNvSpPr/>
            <p:nvPr/>
          </p:nvSpPr>
          <p:spPr>
            <a:xfrm>
              <a:off x="6296335" y="1599218"/>
              <a:ext cx="2185455" cy="1783715"/>
            </a:xfrm>
            <a:prstGeom prst="donut">
              <a:avLst>
                <a:gd name="adj" fmla="val 8021"/>
              </a:avLst>
            </a:prstGeom>
            <a:solidFill>
              <a:srgbClr val="EB6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460407" y="1739350"/>
              <a:ext cx="1938886" cy="14996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51765" y="1264228"/>
              <a:ext cx="413159" cy="22170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E5A1D10B-BC84-45EA-A787-4595BEE6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647" y="1229383"/>
              <a:ext cx="413159" cy="22170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14D3CBC3-AEA5-4442-96BA-C7BD0F96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2590" y="1447492"/>
              <a:ext cx="413159" cy="2217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A0E4A7A8-C7DD-405A-B509-56AD0A6D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3806" y="1447492"/>
              <a:ext cx="413159" cy="22170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02883" y="1302592"/>
              <a:ext cx="413159" cy="22170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8096" y="1360312"/>
              <a:ext cx="413159" cy="22170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0672" y="877593"/>
              <a:ext cx="413159" cy="22170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E5A1D10B-BC84-45EA-A787-4595BEE6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1790" y="801905"/>
              <a:ext cx="413159" cy="22170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14D3CBC3-AEA5-4442-96BA-C7BD0F96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91497" y="1060857"/>
              <a:ext cx="413159" cy="22170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A0E4A7A8-C7DD-405A-B509-56AD0A6D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2713" y="1060857"/>
              <a:ext cx="413159" cy="22170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1790" y="915957"/>
              <a:ext cx="413159" cy="22170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0999" y="1060857"/>
              <a:ext cx="413159" cy="22170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3825" y="1479280"/>
              <a:ext cx="413159" cy="2217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E5A1D10B-BC84-45EA-A787-4595BEE6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2707" y="1444435"/>
              <a:ext cx="413159" cy="22170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14D3CBC3-AEA5-4442-96BA-C7BD0F96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4650" y="1662544"/>
              <a:ext cx="413159" cy="2217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A0E4A7A8-C7DD-405A-B509-56AD0A6D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5866" y="1662544"/>
              <a:ext cx="413159" cy="2217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74943" y="1517644"/>
              <a:ext cx="413159" cy="22170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0156" y="1575364"/>
              <a:ext cx="413159" cy="22170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1109" y="1328362"/>
              <a:ext cx="413159" cy="22170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0560" y="822343"/>
              <a:ext cx="541673" cy="29066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E5A1D10B-BC84-45EA-A787-4595BEE6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9442" y="787498"/>
              <a:ext cx="541673" cy="29066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14D3CBC3-AEA5-4442-96BA-C7BD0F96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1385" y="1005607"/>
              <a:ext cx="541673" cy="29066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A0E4A7A8-C7DD-405A-B509-56AD0A6D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1115" y="622090"/>
              <a:ext cx="541673" cy="29066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1678" y="860707"/>
              <a:ext cx="541673" cy="29066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6891" y="918427"/>
              <a:ext cx="541673" cy="29066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 flipV="1">
              <a:off x="9302807" y="2619051"/>
              <a:ext cx="462720" cy="24830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E5A1D10B-BC84-45EA-A787-4595BEE6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 flipV="1">
              <a:off x="8987656" y="2634147"/>
              <a:ext cx="462720" cy="24830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14D3CBC3-AEA5-4442-96BA-C7BD0F96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 flipV="1">
              <a:off x="8999599" y="2852256"/>
              <a:ext cx="462720" cy="24830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A0E4A7A8-C7DD-405A-B509-56AD0A6D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 flipV="1">
              <a:off x="9400815" y="2852256"/>
              <a:ext cx="462720" cy="24830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 flipV="1">
              <a:off x="9689892" y="2707356"/>
              <a:ext cx="462720" cy="24830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 flipV="1">
              <a:off x="8775105" y="2765076"/>
              <a:ext cx="462720" cy="24830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 flipV="1">
              <a:off x="10355343" y="1981854"/>
              <a:ext cx="571361" cy="30659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E5A1D10B-BC84-45EA-A787-4595BEE6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 flipV="1">
              <a:off x="10040192" y="1996950"/>
              <a:ext cx="571361" cy="30659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14D3CBC3-AEA5-4442-96BA-C7BD0F96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 flipV="1">
              <a:off x="10052135" y="2215059"/>
              <a:ext cx="571361" cy="30659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0E4A7A8-C7DD-405A-B509-56AD0A6D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 flipV="1">
              <a:off x="10453351" y="2215059"/>
              <a:ext cx="571361" cy="30659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 flipV="1">
              <a:off x="10742428" y="2070159"/>
              <a:ext cx="571361" cy="30659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 flipV="1">
              <a:off x="9827641" y="2127879"/>
              <a:ext cx="571361" cy="306599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6085314" y="2634147"/>
              <a:ext cx="944816" cy="77018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 flipV="1">
              <a:off x="4708768" y="1999798"/>
              <a:ext cx="2299200" cy="632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708768" y="3420594"/>
              <a:ext cx="2203297" cy="17984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265892" y="1993392"/>
              <a:ext cx="4442876" cy="32466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911845" y="2235896"/>
              <a:ext cx="653377" cy="440976"/>
            </a:xfrm>
            <a:custGeom>
              <a:avLst/>
              <a:gdLst>
                <a:gd name="connsiteX0" fmla="*/ 12954 w 653377"/>
                <a:gd name="connsiteY0" fmla="*/ 331248 h 440976"/>
                <a:gd name="connsiteX1" fmla="*/ 104394 w 653377"/>
                <a:gd name="connsiteY1" fmla="*/ 184944 h 440976"/>
                <a:gd name="connsiteX2" fmla="*/ 122682 w 653377"/>
                <a:gd name="connsiteY2" fmla="*/ 130080 h 440976"/>
                <a:gd name="connsiteX3" fmla="*/ 177546 w 653377"/>
                <a:gd name="connsiteY3" fmla="*/ 93504 h 440976"/>
                <a:gd name="connsiteX4" fmla="*/ 305562 w 653377"/>
                <a:gd name="connsiteY4" fmla="*/ 56928 h 440976"/>
                <a:gd name="connsiteX5" fmla="*/ 360426 w 653377"/>
                <a:gd name="connsiteY5" fmla="*/ 20352 h 440976"/>
                <a:gd name="connsiteX6" fmla="*/ 634746 w 653377"/>
                <a:gd name="connsiteY6" fmla="*/ 20352 h 440976"/>
                <a:gd name="connsiteX7" fmla="*/ 616458 w 653377"/>
                <a:gd name="connsiteY7" fmla="*/ 130080 h 440976"/>
                <a:gd name="connsiteX8" fmla="*/ 506730 w 653377"/>
                <a:gd name="connsiteY8" fmla="*/ 166656 h 440976"/>
                <a:gd name="connsiteX9" fmla="*/ 342138 w 653377"/>
                <a:gd name="connsiteY9" fmla="*/ 221520 h 440976"/>
                <a:gd name="connsiteX10" fmla="*/ 287274 w 653377"/>
                <a:gd name="connsiteY10" fmla="*/ 239808 h 440976"/>
                <a:gd name="connsiteX11" fmla="*/ 232410 w 653377"/>
                <a:gd name="connsiteY11" fmla="*/ 276384 h 440976"/>
                <a:gd name="connsiteX12" fmla="*/ 195834 w 653377"/>
                <a:gd name="connsiteY12" fmla="*/ 331248 h 440976"/>
                <a:gd name="connsiteX13" fmla="*/ 140970 w 653377"/>
                <a:gd name="connsiteY13" fmla="*/ 367824 h 440976"/>
                <a:gd name="connsiteX14" fmla="*/ 122682 w 653377"/>
                <a:gd name="connsiteY14" fmla="*/ 422688 h 440976"/>
                <a:gd name="connsiteX15" fmla="*/ 31242 w 653377"/>
                <a:gd name="connsiteY15" fmla="*/ 440976 h 440976"/>
                <a:gd name="connsiteX16" fmla="*/ 12954 w 653377"/>
                <a:gd name="connsiteY16" fmla="*/ 331248 h 4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3377" h="440976">
                  <a:moveTo>
                    <a:pt x="12954" y="331248"/>
                  </a:moveTo>
                  <a:cubicBezTo>
                    <a:pt x="25146" y="288576"/>
                    <a:pt x="-12721" y="360617"/>
                    <a:pt x="104394" y="184944"/>
                  </a:cubicBezTo>
                  <a:cubicBezTo>
                    <a:pt x="115087" y="168904"/>
                    <a:pt x="110640" y="145133"/>
                    <a:pt x="122682" y="130080"/>
                  </a:cubicBezTo>
                  <a:cubicBezTo>
                    <a:pt x="136412" y="112917"/>
                    <a:pt x="157887" y="103334"/>
                    <a:pt x="177546" y="93504"/>
                  </a:cubicBezTo>
                  <a:cubicBezTo>
                    <a:pt x="203782" y="80386"/>
                    <a:pt x="282124" y="62788"/>
                    <a:pt x="305562" y="56928"/>
                  </a:cubicBezTo>
                  <a:cubicBezTo>
                    <a:pt x="323850" y="44736"/>
                    <a:pt x="339103" y="25683"/>
                    <a:pt x="360426" y="20352"/>
                  </a:cubicBezTo>
                  <a:cubicBezTo>
                    <a:pt x="494723" y="-13222"/>
                    <a:pt x="515673" y="507"/>
                    <a:pt x="634746" y="20352"/>
                  </a:cubicBezTo>
                  <a:cubicBezTo>
                    <a:pt x="649977" y="66046"/>
                    <a:pt x="675137" y="93406"/>
                    <a:pt x="616458" y="130080"/>
                  </a:cubicBezTo>
                  <a:cubicBezTo>
                    <a:pt x="583764" y="150514"/>
                    <a:pt x="543306" y="154464"/>
                    <a:pt x="506730" y="166656"/>
                  </a:cubicBezTo>
                  <a:lnTo>
                    <a:pt x="342138" y="221520"/>
                  </a:lnTo>
                  <a:cubicBezTo>
                    <a:pt x="323850" y="227616"/>
                    <a:pt x="303314" y="229115"/>
                    <a:pt x="287274" y="239808"/>
                  </a:cubicBezTo>
                  <a:lnTo>
                    <a:pt x="232410" y="276384"/>
                  </a:lnTo>
                  <a:cubicBezTo>
                    <a:pt x="220218" y="294672"/>
                    <a:pt x="211376" y="315706"/>
                    <a:pt x="195834" y="331248"/>
                  </a:cubicBezTo>
                  <a:cubicBezTo>
                    <a:pt x="180292" y="346790"/>
                    <a:pt x="154700" y="350661"/>
                    <a:pt x="140970" y="367824"/>
                  </a:cubicBezTo>
                  <a:cubicBezTo>
                    <a:pt x="128928" y="382877"/>
                    <a:pt x="138722" y="411995"/>
                    <a:pt x="122682" y="422688"/>
                  </a:cubicBezTo>
                  <a:cubicBezTo>
                    <a:pt x="96819" y="439930"/>
                    <a:pt x="61722" y="434880"/>
                    <a:pt x="31242" y="440976"/>
                  </a:cubicBezTo>
                  <a:cubicBezTo>
                    <a:pt x="-15478" y="370895"/>
                    <a:pt x="762" y="373920"/>
                    <a:pt x="12954" y="331248"/>
                  </a:cubicBezTo>
                  <a:close/>
                </a:path>
              </a:pathLst>
            </a:custGeom>
            <a:solidFill>
              <a:srgbClr val="FF66CC"/>
            </a:solidFill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9656970">
              <a:off x="2429087" y="2830522"/>
              <a:ext cx="653377" cy="440976"/>
            </a:xfrm>
            <a:custGeom>
              <a:avLst/>
              <a:gdLst>
                <a:gd name="connsiteX0" fmla="*/ 12954 w 653377"/>
                <a:gd name="connsiteY0" fmla="*/ 331248 h 440976"/>
                <a:gd name="connsiteX1" fmla="*/ 104394 w 653377"/>
                <a:gd name="connsiteY1" fmla="*/ 184944 h 440976"/>
                <a:gd name="connsiteX2" fmla="*/ 122682 w 653377"/>
                <a:gd name="connsiteY2" fmla="*/ 130080 h 440976"/>
                <a:gd name="connsiteX3" fmla="*/ 177546 w 653377"/>
                <a:gd name="connsiteY3" fmla="*/ 93504 h 440976"/>
                <a:gd name="connsiteX4" fmla="*/ 305562 w 653377"/>
                <a:gd name="connsiteY4" fmla="*/ 56928 h 440976"/>
                <a:gd name="connsiteX5" fmla="*/ 360426 w 653377"/>
                <a:gd name="connsiteY5" fmla="*/ 20352 h 440976"/>
                <a:gd name="connsiteX6" fmla="*/ 634746 w 653377"/>
                <a:gd name="connsiteY6" fmla="*/ 20352 h 440976"/>
                <a:gd name="connsiteX7" fmla="*/ 616458 w 653377"/>
                <a:gd name="connsiteY7" fmla="*/ 130080 h 440976"/>
                <a:gd name="connsiteX8" fmla="*/ 506730 w 653377"/>
                <a:gd name="connsiteY8" fmla="*/ 166656 h 440976"/>
                <a:gd name="connsiteX9" fmla="*/ 342138 w 653377"/>
                <a:gd name="connsiteY9" fmla="*/ 221520 h 440976"/>
                <a:gd name="connsiteX10" fmla="*/ 287274 w 653377"/>
                <a:gd name="connsiteY10" fmla="*/ 239808 h 440976"/>
                <a:gd name="connsiteX11" fmla="*/ 232410 w 653377"/>
                <a:gd name="connsiteY11" fmla="*/ 276384 h 440976"/>
                <a:gd name="connsiteX12" fmla="*/ 195834 w 653377"/>
                <a:gd name="connsiteY12" fmla="*/ 331248 h 440976"/>
                <a:gd name="connsiteX13" fmla="*/ 140970 w 653377"/>
                <a:gd name="connsiteY13" fmla="*/ 367824 h 440976"/>
                <a:gd name="connsiteX14" fmla="*/ 122682 w 653377"/>
                <a:gd name="connsiteY14" fmla="*/ 422688 h 440976"/>
                <a:gd name="connsiteX15" fmla="*/ 31242 w 653377"/>
                <a:gd name="connsiteY15" fmla="*/ 440976 h 440976"/>
                <a:gd name="connsiteX16" fmla="*/ 12954 w 653377"/>
                <a:gd name="connsiteY16" fmla="*/ 331248 h 4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3377" h="440976">
                  <a:moveTo>
                    <a:pt x="12954" y="331248"/>
                  </a:moveTo>
                  <a:cubicBezTo>
                    <a:pt x="25146" y="288576"/>
                    <a:pt x="-12721" y="360617"/>
                    <a:pt x="104394" y="184944"/>
                  </a:cubicBezTo>
                  <a:cubicBezTo>
                    <a:pt x="115087" y="168904"/>
                    <a:pt x="110640" y="145133"/>
                    <a:pt x="122682" y="130080"/>
                  </a:cubicBezTo>
                  <a:cubicBezTo>
                    <a:pt x="136412" y="112917"/>
                    <a:pt x="157887" y="103334"/>
                    <a:pt x="177546" y="93504"/>
                  </a:cubicBezTo>
                  <a:cubicBezTo>
                    <a:pt x="203782" y="80386"/>
                    <a:pt x="282124" y="62788"/>
                    <a:pt x="305562" y="56928"/>
                  </a:cubicBezTo>
                  <a:cubicBezTo>
                    <a:pt x="323850" y="44736"/>
                    <a:pt x="339103" y="25683"/>
                    <a:pt x="360426" y="20352"/>
                  </a:cubicBezTo>
                  <a:cubicBezTo>
                    <a:pt x="494723" y="-13222"/>
                    <a:pt x="515673" y="507"/>
                    <a:pt x="634746" y="20352"/>
                  </a:cubicBezTo>
                  <a:cubicBezTo>
                    <a:pt x="649977" y="66046"/>
                    <a:pt x="675137" y="93406"/>
                    <a:pt x="616458" y="130080"/>
                  </a:cubicBezTo>
                  <a:cubicBezTo>
                    <a:pt x="583764" y="150514"/>
                    <a:pt x="543306" y="154464"/>
                    <a:pt x="506730" y="166656"/>
                  </a:cubicBezTo>
                  <a:lnTo>
                    <a:pt x="342138" y="221520"/>
                  </a:lnTo>
                  <a:cubicBezTo>
                    <a:pt x="323850" y="227616"/>
                    <a:pt x="303314" y="229115"/>
                    <a:pt x="287274" y="239808"/>
                  </a:cubicBezTo>
                  <a:lnTo>
                    <a:pt x="232410" y="276384"/>
                  </a:lnTo>
                  <a:cubicBezTo>
                    <a:pt x="220218" y="294672"/>
                    <a:pt x="211376" y="315706"/>
                    <a:pt x="195834" y="331248"/>
                  </a:cubicBezTo>
                  <a:cubicBezTo>
                    <a:pt x="180292" y="346790"/>
                    <a:pt x="154700" y="350661"/>
                    <a:pt x="140970" y="367824"/>
                  </a:cubicBezTo>
                  <a:cubicBezTo>
                    <a:pt x="128928" y="382877"/>
                    <a:pt x="138722" y="411995"/>
                    <a:pt x="122682" y="422688"/>
                  </a:cubicBezTo>
                  <a:cubicBezTo>
                    <a:pt x="96819" y="439930"/>
                    <a:pt x="61722" y="434880"/>
                    <a:pt x="31242" y="440976"/>
                  </a:cubicBezTo>
                  <a:cubicBezTo>
                    <a:pt x="-15478" y="370895"/>
                    <a:pt x="762" y="373920"/>
                    <a:pt x="12954" y="331248"/>
                  </a:cubicBezTo>
                  <a:close/>
                </a:path>
              </a:pathLst>
            </a:custGeom>
            <a:solidFill>
              <a:srgbClr val="FF66CC"/>
            </a:solidFill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17570252">
              <a:off x="2315023" y="3577473"/>
              <a:ext cx="653377" cy="440976"/>
            </a:xfrm>
            <a:custGeom>
              <a:avLst/>
              <a:gdLst>
                <a:gd name="connsiteX0" fmla="*/ 12954 w 653377"/>
                <a:gd name="connsiteY0" fmla="*/ 331248 h 440976"/>
                <a:gd name="connsiteX1" fmla="*/ 104394 w 653377"/>
                <a:gd name="connsiteY1" fmla="*/ 184944 h 440976"/>
                <a:gd name="connsiteX2" fmla="*/ 122682 w 653377"/>
                <a:gd name="connsiteY2" fmla="*/ 130080 h 440976"/>
                <a:gd name="connsiteX3" fmla="*/ 177546 w 653377"/>
                <a:gd name="connsiteY3" fmla="*/ 93504 h 440976"/>
                <a:gd name="connsiteX4" fmla="*/ 305562 w 653377"/>
                <a:gd name="connsiteY4" fmla="*/ 56928 h 440976"/>
                <a:gd name="connsiteX5" fmla="*/ 360426 w 653377"/>
                <a:gd name="connsiteY5" fmla="*/ 20352 h 440976"/>
                <a:gd name="connsiteX6" fmla="*/ 634746 w 653377"/>
                <a:gd name="connsiteY6" fmla="*/ 20352 h 440976"/>
                <a:gd name="connsiteX7" fmla="*/ 616458 w 653377"/>
                <a:gd name="connsiteY7" fmla="*/ 130080 h 440976"/>
                <a:gd name="connsiteX8" fmla="*/ 506730 w 653377"/>
                <a:gd name="connsiteY8" fmla="*/ 166656 h 440976"/>
                <a:gd name="connsiteX9" fmla="*/ 342138 w 653377"/>
                <a:gd name="connsiteY9" fmla="*/ 221520 h 440976"/>
                <a:gd name="connsiteX10" fmla="*/ 287274 w 653377"/>
                <a:gd name="connsiteY10" fmla="*/ 239808 h 440976"/>
                <a:gd name="connsiteX11" fmla="*/ 232410 w 653377"/>
                <a:gd name="connsiteY11" fmla="*/ 276384 h 440976"/>
                <a:gd name="connsiteX12" fmla="*/ 195834 w 653377"/>
                <a:gd name="connsiteY12" fmla="*/ 331248 h 440976"/>
                <a:gd name="connsiteX13" fmla="*/ 140970 w 653377"/>
                <a:gd name="connsiteY13" fmla="*/ 367824 h 440976"/>
                <a:gd name="connsiteX14" fmla="*/ 122682 w 653377"/>
                <a:gd name="connsiteY14" fmla="*/ 422688 h 440976"/>
                <a:gd name="connsiteX15" fmla="*/ 31242 w 653377"/>
                <a:gd name="connsiteY15" fmla="*/ 440976 h 440976"/>
                <a:gd name="connsiteX16" fmla="*/ 12954 w 653377"/>
                <a:gd name="connsiteY16" fmla="*/ 331248 h 4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3377" h="440976">
                  <a:moveTo>
                    <a:pt x="12954" y="331248"/>
                  </a:moveTo>
                  <a:cubicBezTo>
                    <a:pt x="25146" y="288576"/>
                    <a:pt x="-12721" y="360617"/>
                    <a:pt x="104394" y="184944"/>
                  </a:cubicBezTo>
                  <a:cubicBezTo>
                    <a:pt x="115087" y="168904"/>
                    <a:pt x="110640" y="145133"/>
                    <a:pt x="122682" y="130080"/>
                  </a:cubicBezTo>
                  <a:cubicBezTo>
                    <a:pt x="136412" y="112917"/>
                    <a:pt x="157887" y="103334"/>
                    <a:pt x="177546" y="93504"/>
                  </a:cubicBezTo>
                  <a:cubicBezTo>
                    <a:pt x="203782" y="80386"/>
                    <a:pt x="282124" y="62788"/>
                    <a:pt x="305562" y="56928"/>
                  </a:cubicBezTo>
                  <a:cubicBezTo>
                    <a:pt x="323850" y="44736"/>
                    <a:pt x="339103" y="25683"/>
                    <a:pt x="360426" y="20352"/>
                  </a:cubicBezTo>
                  <a:cubicBezTo>
                    <a:pt x="494723" y="-13222"/>
                    <a:pt x="515673" y="507"/>
                    <a:pt x="634746" y="20352"/>
                  </a:cubicBezTo>
                  <a:cubicBezTo>
                    <a:pt x="649977" y="66046"/>
                    <a:pt x="675137" y="93406"/>
                    <a:pt x="616458" y="130080"/>
                  </a:cubicBezTo>
                  <a:cubicBezTo>
                    <a:pt x="583764" y="150514"/>
                    <a:pt x="543306" y="154464"/>
                    <a:pt x="506730" y="166656"/>
                  </a:cubicBezTo>
                  <a:lnTo>
                    <a:pt x="342138" y="221520"/>
                  </a:lnTo>
                  <a:cubicBezTo>
                    <a:pt x="323850" y="227616"/>
                    <a:pt x="303314" y="229115"/>
                    <a:pt x="287274" y="239808"/>
                  </a:cubicBezTo>
                  <a:lnTo>
                    <a:pt x="232410" y="276384"/>
                  </a:lnTo>
                  <a:cubicBezTo>
                    <a:pt x="220218" y="294672"/>
                    <a:pt x="211376" y="315706"/>
                    <a:pt x="195834" y="331248"/>
                  </a:cubicBezTo>
                  <a:cubicBezTo>
                    <a:pt x="180292" y="346790"/>
                    <a:pt x="154700" y="350661"/>
                    <a:pt x="140970" y="367824"/>
                  </a:cubicBezTo>
                  <a:cubicBezTo>
                    <a:pt x="128928" y="382877"/>
                    <a:pt x="138722" y="411995"/>
                    <a:pt x="122682" y="422688"/>
                  </a:cubicBezTo>
                  <a:cubicBezTo>
                    <a:pt x="96819" y="439930"/>
                    <a:pt x="61722" y="434880"/>
                    <a:pt x="31242" y="440976"/>
                  </a:cubicBezTo>
                  <a:cubicBezTo>
                    <a:pt x="-15478" y="370895"/>
                    <a:pt x="762" y="373920"/>
                    <a:pt x="12954" y="331248"/>
                  </a:cubicBezTo>
                  <a:close/>
                </a:path>
              </a:pathLst>
            </a:custGeom>
            <a:solidFill>
              <a:srgbClr val="FF66CC"/>
            </a:solidFill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rot="15580073">
              <a:off x="2662703" y="4251591"/>
              <a:ext cx="653377" cy="440976"/>
            </a:xfrm>
            <a:custGeom>
              <a:avLst/>
              <a:gdLst>
                <a:gd name="connsiteX0" fmla="*/ 12954 w 653377"/>
                <a:gd name="connsiteY0" fmla="*/ 331248 h 440976"/>
                <a:gd name="connsiteX1" fmla="*/ 104394 w 653377"/>
                <a:gd name="connsiteY1" fmla="*/ 184944 h 440976"/>
                <a:gd name="connsiteX2" fmla="*/ 122682 w 653377"/>
                <a:gd name="connsiteY2" fmla="*/ 130080 h 440976"/>
                <a:gd name="connsiteX3" fmla="*/ 177546 w 653377"/>
                <a:gd name="connsiteY3" fmla="*/ 93504 h 440976"/>
                <a:gd name="connsiteX4" fmla="*/ 305562 w 653377"/>
                <a:gd name="connsiteY4" fmla="*/ 56928 h 440976"/>
                <a:gd name="connsiteX5" fmla="*/ 360426 w 653377"/>
                <a:gd name="connsiteY5" fmla="*/ 20352 h 440976"/>
                <a:gd name="connsiteX6" fmla="*/ 634746 w 653377"/>
                <a:gd name="connsiteY6" fmla="*/ 20352 h 440976"/>
                <a:gd name="connsiteX7" fmla="*/ 616458 w 653377"/>
                <a:gd name="connsiteY7" fmla="*/ 130080 h 440976"/>
                <a:gd name="connsiteX8" fmla="*/ 506730 w 653377"/>
                <a:gd name="connsiteY8" fmla="*/ 166656 h 440976"/>
                <a:gd name="connsiteX9" fmla="*/ 342138 w 653377"/>
                <a:gd name="connsiteY9" fmla="*/ 221520 h 440976"/>
                <a:gd name="connsiteX10" fmla="*/ 287274 w 653377"/>
                <a:gd name="connsiteY10" fmla="*/ 239808 h 440976"/>
                <a:gd name="connsiteX11" fmla="*/ 232410 w 653377"/>
                <a:gd name="connsiteY11" fmla="*/ 276384 h 440976"/>
                <a:gd name="connsiteX12" fmla="*/ 195834 w 653377"/>
                <a:gd name="connsiteY12" fmla="*/ 331248 h 440976"/>
                <a:gd name="connsiteX13" fmla="*/ 140970 w 653377"/>
                <a:gd name="connsiteY13" fmla="*/ 367824 h 440976"/>
                <a:gd name="connsiteX14" fmla="*/ 122682 w 653377"/>
                <a:gd name="connsiteY14" fmla="*/ 422688 h 440976"/>
                <a:gd name="connsiteX15" fmla="*/ 31242 w 653377"/>
                <a:gd name="connsiteY15" fmla="*/ 440976 h 440976"/>
                <a:gd name="connsiteX16" fmla="*/ 12954 w 653377"/>
                <a:gd name="connsiteY16" fmla="*/ 331248 h 4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3377" h="440976">
                  <a:moveTo>
                    <a:pt x="12954" y="331248"/>
                  </a:moveTo>
                  <a:cubicBezTo>
                    <a:pt x="25146" y="288576"/>
                    <a:pt x="-12721" y="360617"/>
                    <a:pt x="104394" y="184944"/>
                  </a:cubicBezTo>
                  <a:cubicBezTo>
                    <a:pt x="115087" y="168904"/>
                    <a:pt x="110640" y="145133"/>
                    <a:pt x="122682" y="130080"/>
                  </a:cubicBezTo>
                  <a:cubicBezTo>
                    <a:pt x="136412" y="112917"/>
                    <a:pt x="157887" y="103334"/>
                    <a:pt x="177546" y="93504"/>
                  </a:cubicBezTo>
                  <a:cubicBezTo>
                    <a:pt x="203782" y="80386"/>
                    <a:pt x="282124" y="62788"/>
                    <a:pt x="305562" y="56928"/>
                  </a:cubicBezTo>
                  <a:cubicBezTo>
                    <a:pt x="323850" y="44736"/>
                    <a:pt x="339103" y="25683"/>
                    <a:pt x="360426" y="20352"/>
                  </a:cubicBezTo>
                  <a:cubicBezTo>
                    <a:pt x="494723" y="-13222"/>
                    <a:pt x="515673" y="507"/>
                    <a:pt x="634746" y="20352"/>
                  </a:cubicBezTo>
                  <a:cubicBezTo>
                    <a:pt x="649977" y="66046"/>
                    <a:pt x="675137" y="93406"/>
                    <a:pt x="616458" y="130080"/>
                  </a:cubicBezTo>
                  <a:cubicBezTo>
                    <a:pt x="583764" y="150514"/>
                    <a:pt x="543306" y="154464"/>
                    <a:pt x="506730" y="166656"/>
                  </a:cubicBezTo>
                  <a:lnTo>
                    <a:pt x="342138" y="221520"/>
                  </a:lnTo>
                  <a:cubicBezTo>
                    <a:pt x="323850" y="227616"/>
                    <a:pt x="303314" y="229115"/>
                    <a:pt x="287274" y="239808"/>
                  </a:cubicBezTo>
                  <a:lnTo>
                    <a:pt x="232410" y="276384"/>
                  </a:lnTo>
                  <a:cubicBezTo>
                    <a:pt x="220218" y="294672"/>
                    <a:pt x="211376" y="315706"/>
                    <a:pt x="195834" y="331248"/>
                  </a:cubicBezTo>
                  <a:cubicBezTo>
                    <a:pt x="180292" y="346790"/>
                    <a:pt x="154700" y="350661"/>
                    <a:pt x="140970" y="367824"/>
                  </a:cubicBezTo>
                  <a:cubicBezTo>
                    <a:pt x="128928" y="382877"/>
                    <a:pt x="138722" y="411995"/>
                    <a:pt x="122682" y="422688"/>
                  </a:cubicBezTo>
                  <a:cubicBezTo>
                    <a:pt x="96819" y="439930"/>
                    <a:pt x="61722" y="434880"/>
                    <a:pt x="31242" y="440976"/>
                  </a:cubicBezTo>
                  <a:cubicBezTo>
                    <a:pt x="-15478" y="370895"/>
                    <a:pt x="762" y="373920"/>
                    <a:pt x="12954" y="331248"/>
                  </a:cubicBezTo>
                  <a:close/>
                </a:path>
              </a:pathLst>
            </a:custGeom>
            <a:solidFill>
              <a:srgbClr val="FF66CC"/>
            </a:solidFill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 rot="13377273">
              <a:off x="3327556" y="4635576"/>
              <a:ext cx="653377" cy="440976"/>
            </a:xfrm>
            <a:custGeom>
              <a:avLst/>
              <a:gdLst>
                <a:gd name="connsiteX0" fmla="*/ 12954 w 653377"/>
                <a:gd name="connsiteY0" fmla="*/ 331248 h 440976"/>
                <a:gd name="connsiteX1" fmla="*/ 104394 w 653377"/>
                <a:gd name="connsiteY1" fmla="*/ 184944 h 440976"/>
                <a:gd name="connsiteX2" fmla="*/ 122682 w 653377"/>
                <a:gd name="connsiteY2" fmla="*/ 130080 h 440976"/>
                <a:gd name="connsiteX3" fmla="*/ 177546 w 653377"/>
                <a:gd name="connsiteY3" fmla="*/ 93504 h 440976"/>
                <a:gd name="connsiteX4" fmla="*/ 305562 w 653377"/>
                <a:gd name="connsiteY4" fmla="*/ 56928 h 440976"/>
                <a:gd name="connsiteX5" fmla="*/ 360426 w 653377"/>
                <a:gd name="connsiteY5" fmla="*/ 20352 h 440976"/>
                <a:gd name="connsiteX6" fmla="*/ 634746 w 653377"/>
                <a:gd name="connsiteY6" fmla="*/ 20352 h 440976"/>
                <a:gd name="connsiteX7" fmla="*/ 616458 w 653377"/>
                <a:gd name="connsiteY7" fmla="*/ 130080 h 440976"/>
                <a:gd name="connsiteX8" fmla="*/ 506730 w 653377"/>
                <a:gd name="connsiteY8" fmla="*/ 166656 h 440976"/>
                <a:gd name="connsiteX9" fmla="*/ 342138 w 653377"/>
                <a:gd name="connsiteY9" fmla="*/ 221520 h 440976"/>
                <a:gd name="connsiteX10" fmla="*/ 287274 w 653377"/>
                <a:gd name="connsiteY10" fmla="*/ 239808 h 440976"/>
                <a:gd name="connsiteX11" fmla="*/ 232410 w 653377"/>
                <a:gd name="connsiteY11" fmla="*/ 276384 h 440976"/>
                <a:gd name="connsiteX12" fmla="*/ 195834 w 653377"/>
                <a:gd name="connsiteY12" fmla="*/ 331248 h 440976"/>
                <a:gd name="connsiteX13" fmla="*/ 140970 w 653377"/>
                <a:gd name="connsiteY13" fmla="*/ 367824 h 440976"/>
                <a:gd name="connsiteX14" fmla="*/ 122682 w 653377"/>
                <a:gd name="connsiteY14" fmla="*/ 422688 h 440976"/>
                <a:gd name="connsiteX15" fmla="*/ 31242 w 653377"/>
                <a:gd name="connsiteY15" fmla="*/ 440976 h 440976"/>
                <a:gd name="connsiteX16" fmla="*/ 12954 w 653377"/>
                <a:gd name="connsiteY16" fmla="*/ 331248 h 4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3377" h="440976">
                  <a:moveTo>
                    <a:pt x="12954" y="331248"/>
                  </a:moveTo>
                  <a:cubicBezTo>
                    <a:pt x="25146" y="288576"/>
                    <a:pt x="-12721" y="360617"/>
                    <a:pt x="104394" y="184944"/>
                  </a:cubicBezTo>
                  <a:cubicBezTo>
                    <a:pt x="115087" y="168904"/>
                    <a:pt x="110640" y="145133"/>
                    <a:pt x="122682" y="130080"/>
                  </a:cubicBezTo>
                  <a:cubicBezTo>
                    <a:pt x="136412" y="112917"/>
                    <a:pt x="157887" y="103334"/>
                    <a:pt x="177546" y="93504"/>
                  </a:cubicBezTo>
                  <a:cubicBezTo>
                    <a:pt x="203782" y="80386"/>
                    <a:pt x="282124" y="62788"/>
                    <a:pt x="305562" y="56928"/>
                  </a:cubicBezTo>
                  <a:cubicBezTo>
                    <a:pt x="323850" y="44736"/>
                    <a:pt x="339103" y="25683"/>
                    <a:pt x="360426" y="20352"/>
                  </a:cubicBezTo>
                  <a:cubicBezTo>
                    <a:pt x="494723" y="-13222"/>
                    <a:pt x="515673" y="507"/>
                    <a:pt x="634746" y="20352"/>
                  </a:cubicBezTo>
                  <a:cubicBezTo>
                    <a:pt x="649977" y="66046"/>
                    <a:pt x="675137" y="93406"/>
                    <a:pt x="616458" y="130080"/>
                  </a:cubicBezTo>
                  <a:cubicBezTo>
                    <a:pt x="583764" y="150514"/>
                    <a:pt x="543306" y="154464"/>
                    <a:pt x="506730" y="166656"/>
                  </a:cubicBezTo>
                  <a:lnTo>
                    <a:pt x="342138" y="221520"/>
                  </a:lnTo>
                  <a:cubicBezTo>
                    <a:pt x="323850" y="227616"/>
                    <a:pt x="303314" y="229115"/>
                    <a:pt x="287274" y="239808"/>
                  </a:cubicBezTo>
                  <a:lnTo>
                    <a:pt x="232410" y="276384"/>
                  </a:lnTo>
                  <a:cubicBezTo>
                    <a:pt x="220218" y="294672"/>
                    <a:pt x="211376" y="315706"/>
                    <a:pt x="195834" y="331248"/>
                  </a:cubicBezTo>
                  <a:cubicBezTo>
                    <a:pt x="180292" y="346790"/>
                    <a:pt x="154700" y="350661"/>
                    <a:pt x="140970" y="367824"/>
                  </a:cubicBezTo>
                  <a:cubicBezTo>
                    <a:pt x="128928" y="382877"/>
                    <a:pt x="138722" y="411995"/>
                    <a:pt x="122682" y="422688"/>
                  </a:cubicBezTo>
                  <a:cubicBezTo>
                    <a:pt x="96819" y="439930"/>
                    <a:pt x="61722" y="434880"/>
                    <a:pt x="31242" y="440976"/>
                  </a:cubicBezTo>
                  <a:cubicBezTo>
                    <a:pt x="-15478" y="370895"/>
                    <a:pt x="762" y="373920"/>
                    <a:pt x="12954" y="331248"/>
                  </a:cubicBezTo>
                  <a:close/>
                </a:path>
              </a:pathLst>
            </a:custGeom>
            <a:solidFill>
              <a:srgbClr val="FF66CC"/>
            </a:solidFill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118824" y="2324201"/>
              <a:ext cx="214085" cy="80090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606842" y="2957198"/>
              <a:ext cx="107043" cy="143648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540951" y="3769297"/>
              <a:ext cx="107043" cy="143648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859337" y="4412235"/>
              <a:ext cx="107043" cy="143648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547201" y="4856064"/>
              <a:ext cx="107043" cy="143648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578126" y="2139696"/>
              <a:ext cx="567410" cy="768096"/>
            </a:xfrm>
            <a:custGeom>
              <a:avLst/>
              <a:gdLst>
                <a:gd name="connsiteX0" fmla="*/ 55346 w 567410"/>
                <a:gd name="connsiteY0" fmla="*/ 658368 h 768096"/>
                <a:gd name="connsiteX1" fmla="*/ 73634 w 567410"/>
                <a:gd name="connsiteY1" fmla="*/ 566928 h 768096"/>
                <a:gd name="connsiteX2" fmla="*/ 183362 w 567410"/>
                <a:gd name="connsiteY2" fmla="*/ 310896 h 768096"/>
                <a:gd name="connsiteX3" fmla="*/ 238226 w 567410"/>
                <a:gd name="connsiteY3" fmla="*/ 274320 h 768096"/>
                <a:gd name="connsiteX4" fmla="*/ 256514 w 567410"/>
                <a:gd name="connsiteY4" fmla="*/ 219456 h 768096"/>
                <a:gd name="connsiteX5" fmla="*/ 366242 w 567410"/>
                <a:gd name="connsiteY5" fmla="*/ 146304 h 768096"/>
                <a:gd name="connsiteX6" fmla="*/ 421106 w 567410"/>
                <a:gd name="connsiteY6" fmla="*/ 109728 h 768096"/>
                <a:gd name="connsiteX7" fmla="*/ 457682 w 567410"/>
                <a:gd name="connsiteY7" fmla="*/ 54864 h 768096"/>
                <a:gd name="connsiteX8" fmla="*/ 512546 w 567410"/>
                <a:gd name="connsiteY8" fmla="*/ 36576 h 768096"/>
                <a:gd name="connsiteX9" fmla="*/ 567410 w 567410"/>
                <a:gd name="connsiteY9" fmla="*/ 0 h 768096"/>
                <a:gd name="connsiteX10" fmla="*/ 494258 w 567410"/>
                <a:gd name="connsiteY10" fmla="*/ 109728 h 768096"/>
                <a:gd name="connsiteX11" fmla="*/ 475970 w 567410"/>
                <a:gd name="connsiteY11" fmla="*/ 164592 h 768096"/>
                <a:gd name="connsiteX12" fmla="*/ 384530 w 567410"/>
                <a:gd name="connsiteY12" fmla="*/ 256032 h 768096"/>
                <a:gd name="connsiteX13" fmla="*/ 347954 w 567410"/>
                <a:gd name="connsiteY13" fmla="*/ 365760 h 768096"/>
                <a:gd name="connsiteX14" fmla="*/ 311378 w 567410"/>
                <a:gd name="connsiteY14" fmla="*/ 420624 h 768096"/>
                <a:gd name="connsiteX15" fmla="*/ 293090 w 567410"/>
                <a:gd name="connsiteY15" fmla="*/ 475488 h 768096"/>
                <a:gd name="connsiteX16" fmla="*/ 201650 w 567410"/>
                <a:gd name="connsiteY16" fmla="*/ 585216 h 768096"/>
                <a:gd name="connsiteX17" fmla="*/ 146786 w 567410"/>
                <a:gd name="connsiteY17" fmla="*/ 603504 h 768096"/>
                <a:gd name="connsiteX18" fmla="*/ 18770 w 567410"/>
                <a:gd name="connsiteY18" fmla="*/ 768096 h 768096"/>
                <a:gd name="connsiteX19" fmla="*/ 18770 w 567410"/>
                <a:gd name="connsiteY19" fmla="*/ 658368 h 768096"/>
                <a:gd name="connsiteX20" fmla="*/ 55346 w 567410"/>
                <a:gd name="connsiteY20" fmla="*/ 658368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7410" h="768096">
                  <a:moveTo>
                    <a:pt x="55346" y="658368"/>
                  </a:moveTo>
                  <a:cubicBezTo>
                    <a:pt x="64490" y="643128"/>
                    <a:pt x="66645" y="597216"/>
                    <a:pt x="73634" y="566928"/>
                  </a:cubicBezTo>
                  <a:cubicBezTo>
                    <a:pt x="90318" y="494629"/>
                    <a:pt x="109044" y="360441"/>
                    <a:pt x="183362" y="310896"/>
                  </a:cubicBezTo>
                  <a:lnTo>
                    <a:pt x="238226" y="274320"/>
                  </a:lnTo>
                  <a:cubicBezTo>
                    <a:pt x="244322" y="256032"/>
                    <a:pt x="245821" y="235496"/>
                    <a:pt x="256514" y="219456"/>
                  </a:cubicBezTo>
                  <a:cubicBezTo>
                    <a:pt x="308516" y="141453"/>
                    <a:pt x="299135" y="179857"/>
                    <a:pt x="366242" y="146304"/>
                  </a:cubicBezTo>
                  <a:cubicBezTo>
                    <a:pt x="385901" y="136474"/>
                    <a:pt x="402818" y="121920"/>
                    <a:pt x="421106" y="109728"/>
                  </a:cubicBezTo>
                  <a:cubicBezTo>
                    <a:pt x="433298" y="91440"/>
                    <a:pt x="440519" y="68594"/>
                    <a:pt x="457682" y="54864"/>
                  </a:cubicBezTo>
                  <a:cubicBezTo>
                    <a:pt x="472735" y="42822"/>
                    <a:pt x="495304" y="45197"/>
                    <a:pt x="512546" y="36576"/>
                  </a:cubicBezTo>
                  <a:cubicBezTo>
                    <a:pt x="532205" y="26746"/>
                    <a:pt x="549122" y="12192"/>
                    <a:pt x="567410" y="0"/>
                  </a:cubicBezTo>
                  <a:cubicBezTo>
                    <a:pt x="523926" y="130453"/>
                    <a:pt x="585585" y="-27262"/>
                    <a:pt x="494258" y="109728"/>
                  </a:cubicBezTo>
                  <a:cubicBezTo>
                    <a:pt x="483565" y="125768"/>
                    <a:pt x="484591" y="147350"/>
                    <a:pt x="475970" y="164592"/>
                  </a:cubicBezTo>
                  <a:cubicBezTo>
                    <a:pt x="445490" y="225552"/>
                    <a:pt x="439394" y="219456"/>
                    <a:pt x="384530" y="256032"/>
                  </a:cubicBezTo>
                  <a:cubicBezTo>
                    <a:pt x="372338" y="292608"/>
                    <a:pt x="369340" y="333681"/>
                    <a:pt x="347954" y="365760"/>
                  </a:cubicBezTo>
                  <a:cubicBezTo>
                    <a:pt x="335762" y="384048"/>
                    <a:pt x="321208" y="400965"/>
                    <a:pt x="311378" y="420624"/>
                  </a:cubicBezTo>
                  <a:cubicBezTo>
                    <a:pt x="302757" y="437866"/>
                    <a:pt x="301711" y="458246"/>
                    <a:pt x="293090" y="475488"/>
                  </a:cubicBezTo>
                  <a:cubicBezTo>
                    <a:pt x="276222" y="509224"/>
                    <a:pt x="231984" y="564993"/>
                    <a:pt x="201650" y="585216"/>
                  </a:cubicBezTo>
                  <a:cubicBezTo>
                    <a:pt x="185610" y="595909"/>
                    <a:pt x="165074" y="597408"/>
                    <a:pt x="146786" y="603504"/>
                  </a:cubicBezTo>
                  <a:cubicBezTo>
                    <a:pt x="59288" y="734751"/>
                    <a:pt x="104718" y="682148"/>
                    <a:pt x="18770" y="768096"/>
                  </a:cubicBezTo>
                  <a:cubicBezTo>
                    <a:pt x="2514" y="719328"/>
                    <a:pt x="-13742" y="707136"/>
                    <a:pt x="18770" y="658368"/>
                  </a:cubicBezTo>
                  <a:cubicBezTo>
                    <a:pt x="22151" y="653296"/>
                    <a:pt x="46202" y="673608"/>
                    <a:pt x="55346" y="65836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741055" y="2477499"/>
              <a:ext cx="177135" cy="80091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20963336">
              <a:off x="2143827" y="2657276"/>
              <a:ext cx="567410" cy="768096"/>
            </a:xfrm>
            <a:custGeom>
              <a:avLst/>
              <a:gdLst>
                <a:gd name="connsiteX0" fmla="*/ 55346 w 567410"/>
                <a:gd name="connsiteY0" fmla="*/ 658368 h 768096"/>
                <a:gd name="connsiteX1" fmla="*/ 73634 w 567410"/>
                <a:gd name="connsiteY1" fmla="*/ 566928 h 768096"/>
                <a:gd name="connsiteX2" fmla="*/ 183362 w 567410"/>
                <a:gd name="connsiteY2" fmla="*/ 310896 h 768096"/>
                <a:gd name="connsiteX3" fmla="*/ 238226 w 567410"/>
                <a:gd name="connsiteY3" fmla="*/ 274320 h 768096"/>
                <a:gd name="connsiteX4" fmla="*/ 256514 w 567410"/>
                <a:gd name="connsiteY4" fmla="*/ 219456 h 768096"/>
                <a:gd name="connsiteX5" fmla="*/ 366242 w 567410"/>
                <a:gd name="connsiteY5" fmla="*/ 146304 h 768096"/>
                <a:gd name="connsiteX6" fmla="*/ 421106 w 567410"/>
                <a:gd name="connsiteY6" fmla="*/ 109728 h 768096"/>
                <a:gd name="connsiteX7" fmla="*/ 457682 w 567410"/>
                <a:gd name="connsiteY7" fmla="*/ 54864 h 768096"/>
                <a:gd name="connsiteX8" fmla="*/ 512546 w 567410"/>
                <a:gd name="connsiteY8" fmla="*/ 36576 h 768096"/>
                <a:gd name="connsiteX9" fmla="*/ 567410 w 567410"/>
                <a:gd name="connsiteY9" fmla="*/ 0 h 768096"/>
                <a:gd name="connsiteX10" fmla="*/ 494258 w 567410"/>
                <a:gd name="connsiteY10" fmla="*/ 109728 h 768096"/>
                <a:gd name="connsiteX11" fmla="*/ 475970 w 567410"/>
                <a:gd name="connsiteY11" fmla="*/ 164592 h 768096"/>
                <a:gd name="connsiteX12" fmla="*/ 384530 w 567410"/>
                <a:gd name="connsiteY12" fmla="*/ 256032 h 768096"/>
                <a:gd name="connsiteX13" fmla="*/ 347954 w 567410"/>
                <a:gd name="connsiteY13" fmla="*/ 365760 h 768096"/>
                <a:gd name="connsiteX14" fmla="*/ 311378 w 567410"/>
                <a:gd name="connsiteY14" fmla="*/ 420624 h 768096"/>
                <a:gd name="connsiteX15" fmla="*/ 293090 w 567410"/>
                <a:gd name="connsiteY15" fmla="*/ 475488 h 768096"/>
                <a:gd name="connsiteX16" fmla="*/ 201650 w 567410"/>
                <a:gd name="connsiteY16" fmla="*/ 585216 h 768096"/>
                <a:gd name="connsiteX17" fmla="*/ 146786 w 567410"/>
                <a:gd name="connsiteY17" fmla="*/ 603504 h 768096"/>
                <a:gd name="connsiteX18" fmla="*/ 18770 w 567410"/>
                <a:gd name="connsiteY18" fmla="*/ 768096 h 768096"/>
                <a:gd name="connsiteX19" fmla="*/ 18770 w 567410"/>
                <a:gd name="connsiteY19" fmla="*/ 658368 h 768096"/>
                <a:gd name="connsiteX20" fmla="*/ 55346 w 567410"/>
                <a:gd name="connsiteY20" fmla="*/ 658368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7410" h="768096">
                  <a:moveTo>
                    <a:pt x="55346" y="658368"/>
                  </a:moveTo>
                  <a:cubicBezTo>
                    <a:pt x="64490" y="643128"/>
                    <a:pt x="66645" y="597216"/>
                    <a:pt x="73634" y="566928"/>
                  </a:cubicBezTo>
                  <a:cubicBezTo>
                    <a:pt x="90318" y="494629"/>
                    <a:pt x="109044" y="360441"/>
                    <a:pt x="183362" y="310896"/>
                  </a:cubicBezTo>
                  <a:lnTo>
                    <a:pt x="238226" y="274320"/>
                  </a:lnTo>
                  <a:cubicBezTo>
                    <a:pt x="244322" y="256032"/>
                    <a:pt x="245821" y="235496"/>
                    <a:pt x="256514" y="219456"/>
                  </a:cubicBezTo>
                  <a:cubicBezTo>
                    <a:pt x="308516" y="141453"/>
                    <a:pt x="299135" y="179857"/>
                    <a:pt x="366242" y="146304"/>
                  </a:cubicBezTo>
                  <a:cubicBezTo>
                    <a:pt x="385901" y="136474"/>
                    <a:pt x="402818" y="121920"/>
                    <a:pt x="421106" y="109728"/>
                  </a:cubicBezTo>
                  <a:cubicBezTo>
                    <a:pt x="433298" y="91440"/>
                    <a:pt x="440519" y="68594"/>
                    <a:pt x="457682" y="54864"/>
                  </a:cubicBezTo>
                  <a:cubicBezTo>
                    <a:pt x="472735" y="42822"/>
                    <a:pt x="495304" y="45197"/>
                    <a:pt x="512546" y="36576"/>
                  </a:cubicBezTo>
                  <a:cubicBezTo>
                    <a:pt x="532205" y="26746"/>
                    <a:pt x="549122" y="12192"/>
                    <a:pt x="567410" y="0"/>
                  </a:cubicBezTo>
                  <a:cubicBezTo>
                    <a:pt x="523926" y="130453"/>
                    <a:pt x="585585" y="-27262"/>
                    <a:pt x="494258" y="109728"/>
                  </a:cubicBezTo>
                  <a:cubicBezTo>
                    <a:pt x="483565" y="125768"/>
                    <a:pt x="484591" y="147350"/>
                    <a:pt x="475970" y="164592"/>
                  </a:cubicBezTo>
                  <a:cubicBezTo>
                    <a:pt x="445490" y="225552"/>
                    <a:pt x="439394" y="219456"/>
                    <a:pt x="384530" y="256032"/>
                  </a:cubicBezTo>
                  <a:cubicBezTo>
                    <a:pt x="372338" y="292608"/>
                    <a:pt x="369340" y="333681"/>
                    <a:pt x="347954" y="365760"/>
                  </a:cubicBezTo>
                  <a:cubicBezTo>
                    <a:pt x="335762" y="384048"/>
                    <a:pt x="321208" y="400965"/>
                    <a:pt x="311378" y="420624"/>
                  </a:cubicBezTo>
                  <a:cubicBezTo>
                    <a:pt x="302757" y="437866"/>
                    <a:pt x="301711" y="458246"/>
                    <a:pt x="293090" y="475488"/>
                  </a:cubicBezTo>
                  <a:cubicBezTo>
                    <a:pt x="276222" y="509224"/>
                    <a:pt x="231984" y="564993"/>
                    <a:pt x="201650" y="585216"/>
                  </a:cubicBezTo>
                  <a:cubicBezTo>
                    <a:pt x="185610" y="595909"/>
                    <a:pt x="165074" y="597408"/>
                    <a:pt x="146786" y="603504"/>
                  </a:cubicBezTo>
                  <a:cubicBezTo>
                    <a:pt x="59288" y="734751"/>
                    <a:pt x="104718" y="682148"/>
                    <a:pt x="18770" y="768096"/>
                  </a:cubicBezTo>
                  <a:cubicBezTo>
                    <a:pt x="2514" y="719328"/>
                    <a:pt x="-13742" y="707136"/>
                    <a:pt x="18770" y="658368"/>
                  </a:cubicBezTo>
                  <a:cubicBezTo>
                    <a:pt x="22151" y="653296"/>
                    <a:pt x="46202" y="673608"/>
                    <a:pt x="55346" y="65836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20963336">
              <a:off x="2306756" y="2995079"/>
              <a:ext cx="177135" cy="80091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 rot="21345805">
              <a:off x="1967891" y="2610592"/>
              <a:ext cx="567410" cy="768096"/>
            </a:xfrm>
            <a:custGeom>
              <a:avLst/>
              <a:gdLst>
                <a:gd name="connsiteX0" fmla="*/ 55346 w 567410"/>
                <a:gd name="connsiteY0" fmla="*/ 658368 h 768096"/>
                <a:gd name="connsiteX1" fmla="*/ 73634 w 567410"/>
                <a:gd name="connsiteY1" fmla="*/ 566928 h 768096"/>
                <a:gd name="connsiteX2" fmla="*/ 183362 w 567410"/>
                <a:gd name="connsiteY2" fmla="*/ 310896 h 768096"/>
                <a:gd name="connsiteX3" fmla="*/ 238226 w 567410"/>
                <a:gd name="connsiteY3" fmla="*/ 274320 h 768096"/>
                <a:gd name="connsiteX4" fmla="*/ 256514 w 567410"/>
                <a:gd name="connsiteY4" fmla="*/ 219456 h 768096"/>
                <a:gd name="connsiteX5" fmla="*/ 366242 w 567410"/>
                <a:gd name="connsiteY5" fmla="*/ 146304 h 768096"/>
                <a:gd name="connsiteX6" fmla="*/ 421106 w 567410"/>
                <a:gd name="connsiteY6" fmla="*/ 109728 h 768096"/>
                <a:gd name="connsiteX7" fmla="*/ 457682 w 567410"/>
                <a:gd name="connsiteY7" fmla="*/ 54864 h 768096"/>
                <a:gd name="connsiteX8" fmla="*/ 512546 w 567410"/>
                <a:gd name="connsiteY8" fmla="*/ 36576 h 768096"/>
                <a:gd name="connsiteX9" fmla="*/ 567410 w 567410"/>
                <a:gd name="connsiteY9" fmla="*/ 0 h 768096"/>
                <a:gd name="connsiteX10" fmla="*/ 494258 w 567410"/>
                <a:gd name="connsiteY10" fmla="*/ 109728 h 768096"/>
                <a:gd name="connsiteX11" fmla="*/ 475970 w 567410"/>
                <a:gd name="connsiteY11" fmla="*/ 164592 h 768096"/>
                <a:gd name="connsiteX12" fmla="*/ 384530 w 567410"/>
                <a:gd name="connsiteY12" fmla="*/ 256032 h 768096"/>
                <a:gd name="connsiteX13" fmla="*/ 347954 w 567410"/>
                <a:gd name="connsiteY13" fmla="*/ 365760 h 768096"/>
                <a:gd name="connsiteX14" fmla="*/ 311378 w 567410"/>
                <a:gd name="connsiteY14" fmla="*/ 420624 h 768096"/>
                <a:gd name="connsiteX15" fmla="*/ 293090 w 567410"/>
                <a:gd name="connsiteY15" fmla="*/ 475488 h 768096"/>
                <a:gd name="connsiteX16" fmla="*/ 201650 w 567410"/>
                <a:gd name="connsiteY16" fmla="*/ 585216 h 768096"/>
                <a:gd name="connsiteX17" fmla="*/ 146786 w 567410"/>
                <a:gd name="connsiteY17" fmla="*/ 603504 h 768096"/>
                <a:gd name="connsiteX18" fmla="*/ 18770 w 567410"/>
                <a:gd name="connsiteY18" fmla="*/ 768096 h 768096"/>
                <a:gd name="connsiteX19" fmla="*/ 18770 w 567410"/>
                <a:gd name="connsiteY19" fmla="*/ 658368 h 768096"/>
                <a:gd name="connsiteX20" fmla="*/ 55346 w 567410"/>
                <a:gd name="connsiteY20" fmla="*/ 658368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7410" h="768096">
                  <a:moveTo>
                    <a:pt x="55346" y="658368"/>
                  </a:moveTo>
                  <a:cubicBezTo>
                    <a:pt x="64490" y="643128"/>
                    <a:pt x="66645" y="597216"/>
                    <a:pt x="73634" y="566928"/>
                  </a:cubicBezTo>
                  <a:cubicBezTo>
                    <a:pt x="90318" y="494629"/>
                    <a:pt x="109044" y="360441"/>
                    <a:pt x="183362" y="310896"/>
                  </a:cubicBezTo>
                  <a:lnTo>
                    <a:pt x="238226" y="274320"/>
                  </a:lnTo>
                  <a:cubicBezTo>
                    <a:pt x="244322" y="256032"/>
                    <a:pt x="245821" y="235496"/>
                    <a:pt x="256514" y="219456"/>
                  </a:cubicBezTo>
                  <a:cubicBezTo>
                    <a:pt x="308516" y="141453"/>
                    <a:pt x="299135" y="179857"/>
                    <a:pt x="366242" y="146304"/>
                  </a:cubicBezTo>
                  <a:cubicBezTo>
                    <a:pt x="385901" y="136474"/>
                    <a:pt x="402818" y="121920"/>
                    <a:pt x="421106" y="109728"/>
                  </a:cubicBezTo>
                  <a:cubicBezTo>
                    <a:pt x="433298" y="91440"/>
                    <a:pt x="440519" y="68594"/>
                    <a:pt x="457682" y="54864"/>
                  </a:cubicBezTo>
                  <a:cubicBezTo>
                    <a:pt x="472735" y="42822"/>
                    <a:pt x="495304" y="45197"/>
                    <a:pt x="512546" y="36576"/>
                  </a:cubicBezTo>
                  <a:cubicBezTo>
                    <a:pt x="532205" y="26746"/>
                    <a:pt x="549122" y="12192"/>
                    <a:pt x="567410" y="0"/>
                  </a:cubicBezTo>
                  <a:cubicBezTo>
                    <a:pt x="523926" y="130453"/>
                    <a:pt x="585585" y="-27262"/>
                    <a:pt x="494258" y="109728"/>
                  </a:cubicBezTo>
                  <a:cubicBezTo>
                    <a:pt x="483565" y="125768"/>
                    <a:pt x="484591" y="147350"/>
                    <a:pt x="475970" y="164592"/>
                  </a:cubicBezTo>
                  <a:cubicBezTo>
                    <a:pt x="445490" y="225552"/>
                    <a:pt x="439394" y="219456"/>
                    <a:pt x="384530" y="256032"/>
                  </a:cubicBezTo>
                  <a:cubicBezTo>
                    <a:pt x="372338" y="292608"/>
                    <a:pt x="369340" y="333681"/>
                    <a:pt x="347954" y="365760"/>
                  </a:cubicBezTo>
                  <a:cubicBezTo>
                    <a:pt x="335762" y="384048"/>
                    <a:pt x="321208" y="400965"/>
                    <a:pt x="311378" y="420624"/>
                  </a:cubicBezTo>
                  <a:cubicBezTo>
                    <a:pt x="302757" y="437866"/>
                    <a:pt x="301711" y="458246"/>
                    <a:pt x="293090" y="475488"/>
                  </a:cubicBezTo>
                  <a:cubicBezTo>
                    <a:pt x="276222" y="509224"/>
                    <a:pt x="231984" y="564993"/>
                    <a:pt x="201650" y="585216"/>
                  </a:cubicBezTo>
                  <a:cubicBezTo>
                    <a:pt x="185610" y="595909"/>
                    <a:pt x="165074" y="597408"/>
                    <a:pt x="146786" y="603504"/>
                  </a:cubicBezTo>
                  <a:cubicBezTo>
                    <a:pt x="59288" y="734751"/>
                    <a:pt x="104718" y="682148"/>
                    <a:pt x="18770" y="768096"/>
                  </a:cubicBezTo>
                  <a:cubicBezTo>
                    <a:pt x="2514" y="719328"/>
                    <a:pt x="-13742" y="707136"/>
                    <a:pt x="18770" y="658368"/>
                  </a:cubicBezTo>
                  <a:cubicBezTo>
                    <a:pt x="22151" y="653296"/>
                    <a:pt x="46202" y="673608"/>
                    <a:pt x="55346" y="65836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543791">
              <a:off x="2056753" y="2999609"/>
              <a:ext cx="177135" cy="80091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rot="20451640">
              <a:off x="2111473" y="3119605"/>
              <a:ext cx="619746" cy="916499"/>
            </a:xfrm>
            <a:custGeom>
              <a:avLst/>
              <a:gdLst>
                <a:gd name="connsiteX0" fmla="*/ 55346 w 567410"/>
                <a:gd name="connsiteY0" fmla="*/ 658368 h 768096"/>
                <a:gd name="connsiteX1" fmla="*/ 73634 w 567410"/>
                <a:gd name="connsiteY1" fmla="*/ 566928 h 768096"/>
                <a:gd name="connsiteX2" fmla="*/ 183362 w 567410"/>
                <a:gd name="connsiteY2" fmla="*/ 310896 h 768096"/>
                <a:gd name="connsiteX3" fmla="*/ 238226 w 567410"/>
                <a:gd name="connsiteY3" fmla="*/ 274320 h 768096"/>
                <a:gd name="connsiteX4" fmla="*/ 256514 w 567410"/>
                <a:gd name="connsiteY4" fmla="*/ 219456 h 768096"/>
                <a:gd name="connsiteX5" fmla="*/ 366242 w 567410"/>
                <a:gd name="connsiteY5" fmla="*/ 146304 h 768096"/>
                <a:gd name="connsiteX6" fmla="*/ 421106 w 567410"/>
                <a:gd name="connsiteY6" fmla="*/ 109728 h 768096"/>
                <a:gd name="connsiteX7" fmla="*/ 457682 w 567410"/>
                <a:gd name="connsiteY7" fmla="*/ 54864 h 768096"/>
                <a:gd name="connsiteX8" fmla="*/ 512546 w 567410"/>
                <a:gd name="connsiteY8" fmla="*/ 36576 h 768096"/>
                <a:gd name="connsiteX9" fmla="*/ 567410 w 567410"/>
                <a:gd name="connsiteY9" fmla="*/ 0 h 768096"/>
                <a:gd name="connsiteX10" fmla="*/ 494258 w 567410"/>
                <a:gd name="connsiteY10" fmla="*/ 109728 h 768096"/>
                <a:gd name="connsiteX11" fmla="*/ 475970 w 567410"/>
                <a:gd name="connsiteY11" fmla="*/ 164592 h 768096"/>
                <a:gd name="connsiteX12" fmla="*/ 384530 w 567410"/>
                <a:gd name="connsiteY12" fmla="*/ 256032 h 768096"/>
                <a:gd name="connsiteX13" fmla="*/ 347954 w 567410"/>
                <a:gd name="connsiteY13" fmla="*/ 365760 h 768096"/>
                <a:gd name="connsiteX14" fmla="*/ 311378 w 567410"/>
                <a:gd name="connsiteY14" fmla="*/ 420624 h 768096"/>
                <a:gd name="connsiteX15" fmla="*/ 293090 w 567410"/>
                <a:gd name="connsiteY15" fmla="*/ 475488 h 768096"/>
                <a:gd name="connsiteX16" fmla="*/ 201650 w 567410"/>
                <a:gd name="connsiteY16" fmla="*/ 585216 h 768096"/>
                <a:gd name="connsiteX17" fmla="*/ 146786 w 567410"/>
                <a:gd name="connsiteY17" fmla="*/ 603504 h 768096"/>
                <a:gd name="connsiteX18" fmla="*/ 18770 w 567410"/>
                <a:gd name="connsiteY18" fmla="*/ 768096 h 768096"/>
                <a:gd name="connsiteX19" fmla="*/ 18770 w 567410"/>
                <a:gd name="connsiteY19" fmla="*/ 658368 h 768096"/>
                <a:gd name="connsiteX20" fmla="*/ 55346 w 567410"/>
                <a:gd name="connsiteY20" fmla="*/ 658368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7410" h="768096">
                  <a:moveTo>
                    <a:pt x="55346" y="658368"/>
                  </a:moveTo>
                  <a:cubicBezTo>
                    <a:pt x="64490" y="643128"/>
                    <a:pt x="66645" y="597216"/>
                    <a:pt x="73634" y="566928"/>
                  </a:cubicBezTo>
                  <a:cubicBezTo>
                    <a:pt x="90318" y="494629"/>
                    <a:pt x="109044" y="360441"/>
                    <a:pt x="183362" y="310896"/>
                  </a:cubicBezTo>
                  <a:lnTo>
                    <a:pt x="238226" y="274320"/>
                  </a:lnTo>
                  <a:cubicBezTo>
                    <a:pt x="244322" y="256032"/>
                    <a:pt x="245821" y="235496"/>
                    <a:pt x="256514" y="219456"/>
                  </a:cubicBezTo>
                  <a:cubicBezTo>
                    <a:pt x="308516" y="141453"/>
                    <a:pt x="299135" y="179857"/>
                    <a:pt x="366242" y="146304"/>
                  </a:cubicBezTo>
                  <a:cubicBezTo>
                    <a:pt x="385901" y="136474"/>
                    <a:pt x="402818" y="121920"/>
                    <a:pt x="421106" y="109728"/>
                  </a:cubicBezTo>
                  <a:cubicBezTo>
                    <a:pt x="433298" y="91440"/>
                    <a:pt x="440519" y="68594"/>
                    <a:pt x="457682" y="54864"/>
                  </a:cubicBezTo>
                  <a:cubicBezTo>
                    <a:pt x="472735" y="42822"/>
                    <a:pt x="495304" y="45197"/>
                    <a:pt x="512546" y="36576"/>
                  </a:cubicBezTo>
                  <a:cubicBezTo>
                    <a:pt x="532205" y="26746"/>
                    <a:pt x="549122" y="12192"/>
                    <a:pt x="567410" y="0"/>
                  </a:cubicBezTo>
                  <a:cubicBezTo>
                    <a:pt x="523926" y="130453"/>
                    <a:pt x="585585" y="-27262"/>
                    <a:pt x="494258" y="109728"/>
                  </a:cubicBezTo>
                  <a:cubicBezTo>
                    <a:pt x="483565" y="125768"/>
                    <a:pt x="484591" y="147350"/>
                    <a:pt x="475970" y="164592"/>
                  </a:cubicBezTo>
                  <a:cubicBezTo>
                    <a:pt x="445490" y="225552"/>
                    <a:pt x="439394" y="219456"/>
                    <a:pt x="384530" y="256032"/>
                  </a:cubicBezTo>
                  <a:cubicBezTo>
                    <a:pt x="372338" y="292608"/>
                    <a:pt x="369340" y="333681"/>
                    <a:pt x="347954" y="365760"/>
                  </a:cubicBezTo>
                  <a:cubicBezTo>
                    <a:pt x="335762" y="384048"/>
                    <a:pt x="321208" y="400965"/>
                    <a:pt x="311378" y="420624"/>
                  </a:cubicBezTo>
                  <a:cubicBezTo>
                    <a:pt x="302757" y="437866"/>
                    <a:pt x="301711" y="458246"/>
                    <a:pt x="293090" y="475488"/>
                  </a:cubicBezTo>
                  <a:cubicBezTo>
                    <a:pt x="276222" y="509224"/>
                    <a:pt x="231984" y="564993"/>
                    <a:pt x="201650" y="585216"/>
                  </a:cubicBezTo>
                  <a:cubicBezTo>
                    <a:pt x="185610" y="595909"/>
                    <a:pt x="165074" y="597408"/>
                    <a:pt x="146786" y="603504"/>
                  </a:cubicBezTo>
                  <a:cubicBezTo>
                    <a:pt x="59288" y="734751"/>
                    <a:pt x="104718" y="682148"/>
                    <a:pt x="18770" y="768096"/>
                  </a:cubicBezTo>
                  <a:cubicBezTo>
                    <a:pt x="2514" y="719328"/>
                    <a:pt x="-13742" y="707136"/>
                    <a:pt x="18770" y="658368"/>
                  </a:cubicBezTo>
                  <a:cubicBezTo>
                    <a:pt x="22151" y="653296"/>
                    <a:pt x="46202" y="673608"/>
                    <a:pt x="55346" y="65836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20451640">
              <a:off x="2320644" y="3461073"/>
              <a:ext cx="193473" cy="95565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 rot="18786477">
              <a:off x="1931308" y="3435734"/>
              <a:ext cx="619746" cy="916499"/>
            </a:xfrm>
            <a:custGeom>
              <a:avLst/>
              <a:gdLst>
                <a:gd name="connsiteX0" fmla="*/ 55346 w 567410"/>
                <a:gd name="connsiteY0" fmla="*/ 658368 h 768096"/>
                <a:gd name="connsiteX1" fmla="*/ 73634 w 567410"/>
                <a:gd name="connsiteY1" fmla="*/ 566928 h 768096"/>
                <a:gd name="connsiteX2" fmla="*/ 183362 w 567410"/>
                <a:gd name="connsiteY2" fmla="*/ 310896 h 768096"/>
                <a:gd name="connsiteX3" fmla="*/ 238226 w 567410"/>
                <a:gd name="connsiteY3" fmla="*/ 274320 h 768096"/>
                <a:gd name="connsiteX4" fmla="*/ 256514 w 567410"/>
                <a:gd name="connsiteY4" fmla="*/ 219456 h 768096"/>
                <a:gd name="connsiteX5" fmla="*/ 366242 w 567410"/>
                <a:gd name="connsiteY5" fmla="*/ 146304 h 768096"/>
                <a:gd name="connsiteX6" fmla="*/ 421106 w 567410"/>
                <a:gd name="connsiteY6" fmla="*/ 109728 h 768096"/>
                <a:gd name="connsiteX7" fmla="*/ 457682 w 567410"/>
                <a:gd name="connsiteY7" fmla="*/ 54864 h 768096"/>
                <a:gd name="connsiteX8" fmla="*/ 512546 w 567410"/>
                <a:gd name="connsiteY8" fmla="*/ 36576 h 768096"/>
                <a:gd name="connsiteX9" fmla="*/ 567410 w 567410"/>
                <a:gd name="connsiteY9" fmla="*/ 0 h 768096"/>
                <a:gd name="connsiteX10" fmla="*/ 494258 w 567410"/>
                <a:gd name="connsiteY10" fmla="*/ 109728 h 768096"/>
                <a:gd name="connsiteX11" fmla="*/ 475970 w 567410"/>
                <a:gd name="connsiteY11" fmla="*/ 164592 h 768096"/>
                <a:gd name="connsiteX12" fmla="*/ 384530 w 567410"/>
                <a:gd name="connsiteY12" fmla="*/ 256032 h 768096"/>
                <a:gd name="connsiteX13" fmla="*/ 347954 w 567410"/>
                <a:gd name="connsiteY13" fmla="*/ 365760 h 768096"/>
                <a:gd name="connsiteX14" fmla="*/ 311378 w 567410"/>
                <a:gd name="connsiteY14" fmla="*/ 420624 h 768096"/>
                <a:gd name="connsiteX15" fmla="*/ 293090 w 567410"/>
                <a:gd name="connsiteY15" fmla="*/ 475488 h 768096"/>
                <a:gd name="connsiteX16" fmla="*/ 201650 w 567410"/>
                <a:gd name="connsiteY16" fmla="*/ 585216 h 768096"/>
                <a:gd name="connsiteX17" fmla="*/ 146786 w 567410"/>
                <a:gd name="connsiteY17" fmla="*/ 603504 h 768096"/>
                <a:gd name="connsiteX18" fmla="*/ 18770 w 567410"/>
                <a:gd name="connsiteY18" fmla="*/ 768096 h 768096"/>
                <a:gd name="connsiteX19" fmla="*/ 18770 w 567410"/>
                <a:gd name="connsiteY19" fmla="*/ 658368 h 768096"/>
                <a:gd name="connsiteX20" fmla="*/ 55346 w 567410"/>
                <a:gd name="connsiteY20" fmla="*/ 658368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7410" h="768096">
                  <a:moveTo>
                    <a:pt x="55346" y="658368"/>
                  </a:moveTo>
                  <a:cubicBezTo>
                    <a:pt x="64490" y="643128"/>
                    <a:pt x="66645" y="597216"/>
                    <a:pt x="73634" y="566928"/>
                  </a:cubicBezTo>
                  <a:cubicBezTo>
                    <a:pt x="90318" y="494629"/>
                    <a:pt x="109044" y="360441"/>
                    <a:pt x="183362" y="310896"/>
                  </a:cubicBezTo>
                  <a:lnTo>
                    <a:pt x="238226" y="274320"/>
                  </a:lnTo>
                  <a:cubicBezTo>
                    <a:pt x="244322" y="256032"/>
                    <a:pt x="245821" y="235496"/>
                    <a:pt x="256514" y="219456"/>
                  </a:cubicBezTo>
                  <a:cubicBezTo>
                    <a:pt x="308516" y="141453"/>
                    <a:pt x="299135" y="179857"/>
                    <a:pt x="366242" y="146304"/>
                  </a:cubicBezTo>
                  <a:cubicBezTo>
                    <a:pt x="385901" y="136474"/>
                    <a:pt x="402818" y="121920"/>
                    <a:pt x="421106" y="109728"/>
                  </a:cubicBezTo>
                  <a:cubicBezTo>
                    <a:pt x="433298" y="91440"/>
                    <a:pt x="440519" y="68594"/>
                    <a:pt x="457682" y="54864"/>
                  </a:cubicBezTo>
                  <a:cubicBezTo>
                    <a:pt x="472735" y="42822"/>
                    <a:pt x="495304" y="45197"/>
                    <a:pt x="512546" y="36576"/>
                  </a:cubicBezTo>
                  <a:cubicBezTo>
                    <a:pt x="532205" y="26746"/>
                    <a:pt x="549122" y="12192"/>
                    <a:pt x="567410" y="0"/>
                  </a:cubicBezTo>
                  <a:cubicBezTo>
                    <a:pt x="523926" y="130453"/>
                    <a:pt x="585585" y="-27262"/>
                    <a:pt x="494258" y="109728"/>
                  </a:cubicBezTo>
                  <a:cubicBezTo>
                    <a:pt x="483565" y="125768"/>
                    <a:pt x="484591" y="147350"/>
                    <a:pt x="475970" y="164592"/>
                  </a:cubicBezTo>
                  <a:cubicBezTo>
                    <a:pt x="445490" y="225552"/>
                    <a:pt x="439394" y="219456"/>
                    <a:pt x="384530" y="256032"/>
                  </a:cubicBezTo>
                  <a:cubicBezTo>
                    <a:pt x="372338" y="292608"/>
                    <a:pt x="369340" y="333681"/>
                    <a:pt x="347954" y="365760"/>
                  </a:cubicBezTo>
                  <a:cubicBezTo>
                    <a:pt x="335762" y="384048"/>
                    <a:pt x="321208" y="400965"/>
                    <a:pt x="311378" y="420624"/>
                  </a:cubicBezTo>
                  <a:cubicBezTo>
                    <a:pt x="302757" y="437866"/>
                    <a:pt x="301711" y="458246"/>
                    <a:pt x="293090" y="475488"/>
                  </a:cubicBezTo>
                  <a:cubicBezTo>
                    <a:pt x="276222" y="509224"/>
                    <a:pt x="231984" y="564993"/>
                    <a:pt x="201650" y="585216"/>
                  </a:cubicBezTo>
                  <a:cubicBezTo>
                    <a:pt x="185610" y="595909"/>
                    <a:pt x="165074" y="597408"/>
                    <a:pt x="146786" y="603504"/>
                  </a:cubicBezTo>
                  <a:cubicBezTo>
                    <a:pt x="59288" y="734751"/>
                    <a:pt x="104718" y="682148"/>
                    <a:pt x="18770" y="768096"/>
                  </a:cubicBezTo>
                  <a:cubicBezTo>
                    <a:pt x="2514" y="719328"/>
                    <a:pt x="-13742" y="707136"/>
                    <a:pt x="18770" y="658368"/>
                  </a:cubicBezTo>
                  <a:cubicBezTo>
                    <a:pt x="22151" y="653296"/>
                    <a:pt x="46202" y="673608"/>
                    <a:pt x="55346" y="65836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18786477">
              <a:off x="2140479" y="3777202"/>
              <a:ext cx="193473" cy="95565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 rot="18786477">
              <a:off x="2229826" y="3883749"/>
              <a:ext cx="619746" cy="916499"/>
            </a:xfrm>
            <a:custGeom>
              <a:avLst/>
              <a:gdLst>
                <a:gd name="connsiteX0" fmla="*/ 55346 w 567410"/>
                <a:gd name="connsiteY0" fmla="*/ 658368 h 768096"/>
                <a:gd name="connsiteX1" fmla="*/ 73634 w 567410"/>
                <a:gd name="connsiteY1" fmla="*/ 566928 h 768096"/>
                <a:gd name="connsiteX2" fmla="*/ 183362 w 567410"/>
                <a:gd name="connsiteY2" fmla="*/ 310896 h 768096"/>
                <a:gd name="connsiteX3" fmla="*/ 238226 w 567410"/>
                <a:gd name="connsiteY3" fmla="*/ 274320 h 768096"/>
                <a:gd name="connsiteX4" fmla="*/ 256514 w 567410"/>
                <a:gd name="connsiteY4" fmla="*/ 219456 h 768096"/>
                <a:gd name="connsiteX5" fmla="*/ 366242 w 567410"/>
                <a:gd name="connsiteY5" fmla="*/ 146304 h 768096"/>
                <a:gd name="connsiteX6" fmla="*/ 421106 w 567410"/>
                <a:gd name="connsiteY6" fmla="*/ 109728 h 768096"/>
                <a:gd name="connsiteX7" fmla="*/ 457682 w 567410"/>
                <a:gd name="connsiteY7" fmla="*/ 54864 h 768096"/>
                <a:gd name="connsiteX8" fmla="*/ 512546 w 567410"/>
                <a:gd name="connsiteY8" fmla="*/ 36576 h 768096"/>
                <a:gd name="connsiteX9" fmla="*/ 567410 w 567410"/>
                <a:gd name="connsiteY9" fmla="*/ 0 h 768096"/>
                <a:gd name="connsiteX10" fmla="*/ 494258 w 567410"/>
                <a:gd name="connsiteY10" fmla="*/ 109728 h 768096"/>
                <a:gd name="connsiteX11" fmla="*/ 475970 w 567410"/>
                <a:gd name="connsiteY11" fmla="*/ 164592 h 768096"/>
                <a:gd name="connsiteX12" fmla="*/ 384530 w 567410"/>
                <a:gd name="connsiteY12" fmla="*/ 256032 h 768096"/>
                <a:gd name="connsiteX13" fmla="*/ 347954 w 567410"/>
                <a:gd name="connsiteY13" fmla="*/ 365760 h 768096"/>
                <a:gd name="connsiteX14" fmla="*/ 311378 w 567410"/>
                <a:gd name="connsiteY14" fmla="*/ 420624 h 768096"/>
                <a:gd name="connsiteX15" fmla="*/ 293090 w 567410"/>
                <a:gd name="connsiteY15" fmla="*/ 475488 h 768096"/>
                <a:gd name="connsiteX16" fmla="*/ 201650 w 567410"/>
                <a:gd name="connsiteY16" fmla="*/ 585216 h 768096"/>
                <a:gd name="connsiteX17" fmla="*/ 146786 w 567410"/>
                <a:gd name="connsiteY17" fmla="*/ 603504 h 768096"/>
                <a:gd name="connsiteX18" fmla="*/ 18770 w 567410"/>
                <a:gd name="connsiteY18" fmla="*/ 768096 h 768096"/>
                <a:gd name="connsiteX19" fmla="*/ 18770 w 567410"/>
                <a:gd name="connsiteY19" fmla="*/ 658368 h 768096"/>
                <a:gd name="connsiteX20" fmla="*/ 55346 w 567410"/>
                <a:gd name="connsiteY20" fmla="*/ 658368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7410" h="768096">
                  <a:moveTo>
                    <a:pt x="55346" y="658368"/>
                  </a:moveTo>
                  <a:cubicBezTo>
                    <a:pt x="64490" y="643128"/>
                    <a:pt x="66645" y="597216"/>
                    <a:pt x="73634" y="566928"/>
                  </a:cubicBezTo>
                  <a:cubicBezTo>
                    <a:pt x="90318" y="494629"/>
                    <a:pt x="109044" y="360441"/>
                    <a:pt x="183362" y="310896"/>
                  </a:cubicBezTo>
                  <a:lnTo>
                    <a:pt x="238226" y="274320"/>
                  </a:lnTo>
                  <a:cubicBezTo>
                    <a:pt x="244322" y="256032"/>
                    <a:pt x="245821" y="235496"/>
                    <a:pt x="256514" y="219456"/>
                  </a:cubicBezTo>
                  <a:cubicBezTo>
                    <a:pt x="308516" y="141453"/>
                    <a:pt x="299135" y="179857"/>
                    <a:pt x="366242" y="146304"/>
                  </a:cubicBezTo>
                  <a:cubicBezTo>
                    <a:pt x="385901" y="136474"/>
                    <a:pt x="402818" y="121920"/>
                    <a:pt x="421106" y="109728"/>
                  </a:cubicBezTo>
                  <a:cubicBezTo>
                    <a:pt x="433298" y="91440"/>
                    <a:pt x="440519" y="68594"/>
                    <a:pt x="457682" y="54864"/>
                  </a:cubicBezTo>
                  <a:cubicBezTo>
                    <a:pt x="472735" y="42822"/>
                    <a:pt x="495304" y="45197"/>
                    <a:pt x="512546" y="36576"/>
                  </a:cubicBezTo>
                  <a:cubicBezTo>
                    <a:pt x="532205" y="26746"/>
                    <a:pt x="549122" y="12192"/>
                    <a:pt x="567410" y="0"/>
                  </a:cubicBezTo>
                  <a:cubicBezTo>
                    <a:pt x="523926" y="130453"/>
                    <a:pt x="585585" y="-27262"/>
                    <a:pt x="494258" y="109728"/>
                  </a:cubicBezTo>
                  <a:cubicBezTo>
                    <a:pt x="483565" y="125768"/>
                    <a:pt x="484591" y="147350"/>
                    <a:pt x="475970" y="164592"/>
                  </a:cubicBezTo>
                  <a:cubicBezTo>
                    <a:pt x="445490" y="225552"/>
                    <a:pt x="439394" y="219456"/>
                    <a:pt x="384530" y="256032"/>
                  </a:cubicBezTo>
                  <a:cubicBezTo>
                    <a:pt x="372338" y="292608"/>
                    <a:pt x="369340" y="333681"/>
                    <a:pt x="347954" y="365760"/>
                  </a:cubicBezTo>
                  <a:cubicBezTo>
                    <a:pt x="335762" y="384048"/>
                    <a:pt x="321208" y="400965"/>
                    <a:pt x="311378" y="420624"/>
                  </a:cubicBezTo>
                  <a:cubicBezTo>
                    <a:pt x="302757" y="437866"/>
                    <a:pt x="301711" y="458246"/>
                    <a:pt x="293090" y="475488"/>
                  </a:cubicBezTo>
                  <a:cubicBezTo>
                    <a:pt x="276222" y="509224"/>
                    <a:pt x="231984" y="564993"/>
                    <a:pt x="201650" y="585216"/>
                  </a:cubicBezTo>
                  <a:cubicBezTo>
                    <a:pt x="185610" y="595909"/>
                    <a:pt x="165074" y="597408"/>
                    <a:pt x="146786" y="603504"/>
                  </a:cubicBezTo>
                  <a:cubicBezTo>
                    <a:pt x="59288" y="734751"/>
                    <a:pt x="104718" y="682148"/>
                    <a:pt x="18770" y="768096"/>
                  </a:cubicBezTo>
                  <a:cubicBezTo>
                    <a:pt x="2514" y="719328"/>
                    <a:pt x="-13742" y="707136"/>
                    <a:pt x="18770" y="658368"/>
                  </a:cubicBezTo>
                  <a:cubicBezTo>
                    <a:pt x="22151" y="653296"/>
                    <a:pt x="46202" y="673608"/>
                    <a:pt x="55346" y="65836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18786477">
              <a:off x="2438997" y="4225217"/>
              <a:ext cx="193473" cy="95565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18786477">
              <a:off x="2441573" y="4125503"/>
              <a:ext cx="619746" cy="916499"/>
            </a:xfrm>
            <a:custGeom>
              <a:avLst/>
              <a:gdLst>
                <a:gd name="connsiteX0" fmla="*/ 55346 w 567410"/>
                <a:gd name="connsiteY0" fmla="*/ 658368 h 768096"/>
                <a:gd name="connsiteX1" fmla="*/ 73634 w 567410"/>
                <a:gd name="connsiteY1" fmla="*/ 566928 h 768096"/>
                <a:gd name="connsiteX2" fmla="*/ 183362 w 567410"/>
                <a:gd name="connsiteY2" fmla="*/ 310896 h 768096"/>
                <a:gd name="connsiteX3" fmla="*/ 238226 w 567410"/>
                <a:gd name="connsiteY3" fmla="*/ 274320 h 768096"/>
                <a:gd name="connsiteX4" fmla="*/ 256514 w 567410"/>
                <a:gd name="connsiteY4" fmla="*/ 219456 h 768096"/>
                <a:gd name="connsiteX5" fmla="*/ 366242 w 567410"/>
                <a:gd name="connsiteY5" fmla="*/ 146304 h 768096"/>
                <a:gd name="connsiteX6" fmla="*/ 421106 w 567410"/>
                <a:gd name="connsiteY6" fmla="*/ 109728 h 768096"/>
                <a:gd name="connsiteX7" fmla="*/ 457682 w 567410"/>
                <a:gd name="connsiteY7" fmla="*/ 54864 h 768096"/>
                <a:gd name="connsiteX8" fmla="*/ 512546 w 567410"/>
                <a:gd name="connsiteY8" fmla="*/ 36576 h 768096"/>
                <a:gd name="connsiteX9" fmla="*/ 567410 w 567410"/>
                <a:gd name="connsiteY9" fmla="*/ 0 h 768096"/>
                <a:gd name="connsiteX10" fmla="*/ 494258 w 567410"/>
                <a:gd name="connsiteY10" fmla="*/ 109728 h 768096"/>
                <a:gd name="connsiteX11" fmla="*/ 475970 w 567410"/>
                <a:gd name="connsiteY11" fmla="*/ 164592 h 768096"/>
                <a:gd name="connsiteX12" fmla="*/ 384530 w 567410"/>
                <a:gd name="connsiteY12" fmla="*/ 256032 h 768096"/>
                <a:gd name="connsiteX13" fmla="*/ 347954 w 567410"/>
                <a:gd name="connsiteY13" fmla="*/ 365760 h 768096"/>
                <a:gd name="connsiteX14" fmla="*/ 311378 w 567410"/>
                <a:gd name="connsiteY14" fmla="*/ 420624 h 768096"/>
                <a:gd name="connsiteX15" fmla="*/ 293090 w 567410"/>
                <a:gd name="connsiteY15" fmla="*/ 475488 h 768096"/>
                <a:gd name="connsiteX16" fmla="*/ 201650 w 567410"/>
                <a:gd name="connsiteY16" fmla="*/ 585216 h 768096"/>
                <a:gd name="connsiteX17" fmla="*/ 146786 w 567410"/>
                <a:gd name="connsiteY17" fmla="*/ 603504 h 768096"/>
                <a:gd name="connsiteX18" fmla="*/ 18770 w 567410"/>
                <a:gd name="connsiteY18" fmla="*/ 768096 h 768096"/>
                <a:gd name="connsiteX19" fmla="*/ 18770 w 567410"/>
                <a:gd name="connsiteY19" fmla="*/ 658368 h 768096"/>
                <a:gd name="connsiteX20" fmla="*/ 55346 w 567410"/>
                <a:gd name="connsiteY20" fmla="*/ 658368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7410" h="768096">
                  <a:moveTo>
                    <a:pt x="55346" y="658368"/>
                  </a:moveTo>
                  <a:cubicBezTo>
                    <a:pt x="64490" y="643128"/>
                    <a:pt x="66645" y="597216"/>
                    <a:pt x="73634" y="566928"/>
                  </a:cubicBezTo>
                  <a:cubicBezTo>
                    <a:pt x="90318" y="494629"/>
                    <a:pt x="109044" y="360441"/>
                    <a:pt x="183362" y="310896"/>
                  </a:cubicBezTo>
                  <a:lnTo>
                    <a:pt x="238226" y="274320"/>
                  </a:lnTo>
                  <a:cubicBezTo>
                    <a:pt x="244322" y="256032"/>
                    <a:pt x="245821" y="235496"/>
                    <a:pt x="256514" y="219456"/>
                  </a:cubicBezTo>
                  <a:cubicBezTo>
                    <a:pt x="308516" y="141453"/>
                    <a:pt x="299135" y="179857"/>
                    <a:pt x="366242" y="146304"/>
                  </a:cubicBezTo>
                  <a:cubicBezTo>
                    <a:pt x="385901" y="136474"/>
                    <a:pt x="402818" y="121920"/>
                    <a:pt x="421106" y="109728"/>
                  </a:cubicBezTo>
                  <a:cubicBezTo>
                    <a:pt x="433298" y="91440"/>
                    <a:pt x="440519" y="68594"/>
                    <a:pt x="457682" y="54864"/>
                  </a:cubicBezTo>
                  <a:cubicBezTo>
                    <a:pt x="472735" y="42822"/>
                    <a:pt x="495304" y="45197"/>
                    <a:pt x="512546" y="36576"/>
                  </a:cubicBezTo>
                  <a:cubicBezTo>
                    <a:pt x="532205" y="26746"/>
                    <a:pt x="549122" y="12192"/>
                    <a:pt x="567410" y="0"/>
                  </a:cubicBezTo>
                  <a:cubicBezTo>
                    <a:pt x="523926" y="130453"/>
                    <a:pt x="585585" y="-27262"/>
                    <a:pt x="494258" y="109728"/>
                  </a:cubicBezTo>
                  <a:cubicBezTo>
                    <a:pt x="483565" y="125768"/>
                    <a:pt x="484591" y="147350"/>
                    <a:pt x="475970" y="164592"/>
                  </a:cubicBezTo>
                  <a:cubicBezTo>
                    <a:pt x="445490" y="225552"/>
                    <a:pt x="439394" y="219456"/>
                    <a:pt x="384530" y="256032"/>
                  </a:cubicBezTo>
                  <a:cubicBezTo>
                    <a:pt x="372338" y="292608"/>
                    <a:pt x="369340" y="333681"/>
                    <a:pt x="347954" y="365760"/>
                  </a:cubicBezTo>
                  <a:cubicBezTo>
                    <a:pt x="335762" y="384048"/>
                    <a:pt x="321208" y="400965"/>
                    <a:pt x="311378" y="420624"/>
                  </a:cubicBezTo>
                  <a:cubicBezTo>
                    <a:pt x="302757" y="437866"/>
                    <a:pt x="301711" y="458246"/>
                    <a:pt x="293090" y="475488"/>
                  </a:cubicBezTo>
                  <a:cubicBezTo>
                    <a:pt x="276222" y="509224"/>
                    <a:pt x="231984" y="564993"/>
                    <a:pt x="201650" y="585216"/>
                  </a:cubicBezTo>
                  <a:cubicBezTo>
                    <a:pt x="185610" y="595909"/>
                    <a:pt x="165074" y="597408"/>
                    <a:pt x="146786" y="603504"/>
                  </a:cubicBezTo>
                  <a:cubicBezTo>
                    <a:pt x="59288" y="734751"/>
                    <a:pt x="104718" y="682148"/>
                    <a:pt x="18770" y="768096"/>
                  </a:cubicBezTo>
                  <a:cubicBezTo>
                    <a:pt x="2514" y="719328"/>
                    <a:pt x="-13742" y="707136"/>
                    <a:pt x="18770" y="658368"/>
                  </a:cubicBezTo>
                  <a:cubicBezTo>
                    <a:pt x="22151" y="653296"/>
                    <a:pt x="46202" y="673608"/>
                    <a:pt x="55346" y="65836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18786477">
              <a:off x="2650744" y="4576699"/>
              <a:ext cx="193473" cy="95565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16542243">
              <a:off x="2888515" y="4459685"/>
              <a:ext cx="619746" cy="916499"/>
            </a:xfrm>
            <a:custGeom>
              <a:avLst/>
              <a:gdLst>
                <a:gd name="connsiteX0" fmla="*/ 55346 w 567410"/>
                <a:gd name="connsiteY0" fmla="*/ 658368 h 768096"/>
                <a:gd name="connsiteX1" fmla="*/ 73634 w 567410"/>
                <a:gd name="connsiteY1" fmla="*/ 566928 h 768096"/>
                <a:gd name="connsiteX2" fmla="*/ 183362 w 567410"/>
                <a:gd name="connsiteY2" fmla="*/ 310896 h 768096"/>
                <a:gd name="connsiteX3" fmla="*/ 238226 w 567410"/>
                <a:gd name="connsiteY3" fmla="*/ 274320 h 768096"/>
                <a:gd name="connsiteX4" fmla="*/ 256514 w 567410"/>
                <a:gd name="connsiteY4" fmla="*/ 219456 h 768096"/>
                <a:gd name="connsiteX5" fmla="*/ 366242 w 567410"/>
                <a:gd name="connsiteY5" fmla="*/ 146304 h 768096"/>
                <a:gd name="connsiteX6" fmla="*/ 421106 w 567410"/>
                <a:gd name="connsiteY6" fmla="*/ 109728 h 768096"/>
                <a:gd name="connsiteX7" fmla="*/ 457682 w 567410"/>
                <a:gd name="connsiteY7" fmla="*/ 54864 h 768096"/>
                <a:gd name="connsiteX8" fmla="*/ 512546 w 567410"/>
                <a:gd name="connsiteY8" fmla="*/ 36576 h 768096"/>
                <a:gd name="connsiteX9" fmla="*/ 567410 w 567410"/>
                <a:gd name="connsiteY9" fmla="*/ 0 h 768096"/>
                <a:gd name="connsiteX10" fmla="*/ 494258 w 567410"/>
                <a:gd name="connsiteY10" fmla="*/ 109728 h 768096"/>
                <a:gd name="connsiteX11" fmla="*/ 475970 w 567410"/>
                <a:gd name="connsiteY11" fmla="*/ 164592 h 768096"/>
                <a:gd name="connsiteX12" fmla="*/ 384530 w 567410"/>
                <a:gd name="connsiteY12" fmla="*/ 256032 h 768096"/>
                <a:gd name="connsiteX13" fmla="*/ 347954 w 567410"/>
                <a:gd name="connsiteY13" fmla="*/ 365760 h 768096"/>
                <a:gd name="connsiteX14" fmla="*/ 311378 w 567410"/>
                <a:gd name="connsiteY14" fmla="*/ 420624 h 768096"/>
                <a:gd name="connsiteX15" fmla="*/ 293090 w 567410"/>
                <a:gd name="connsiteY15" fmla="*/ 475488 h 768096"/>
                <a:gd name="connsiteX16" fmla="*/ 201650 w 567410"/>
                <a:gd name="connsiteY16" fmla="*/ 585216 h 768096"/>
                <a:gd name="connsiteX17" fmla="*/ 146786 w 567410"/>
                <a:gd name="connsiteY17" fmla="*/ 603504 h 768096"/>
                <a:gd name="connsiteX18" fmla="*/ 18770 w 567410"/>
                <a:gd name="connsiteY18" fmla="*/ 768096 h 768096"/>
                <a:gd name="connsiteX19" fmla="*/ 18770 w 567410"/>
                <a:gd name="connsiteY19" fmla="*/ 658368 h 768096"/>
                <a:gd name="connsiteX20" fmla="*/ 55346 w 567410"/>
                <a:gd name="connsiteY20" fmla="*/ 658368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7410" h="768096">
                  <a:moveTo>
                    <a:pt x="55346" y="658368"/>
                  </a:moveTo>
                  <a:cubicBezTo>
                    <a:pt x="64490" y="643128"/>
                    <a:pt x="66645" y="597216"/>
                    <a:pt x="73634" y="566928"/>
                  </a:cubicBezTo>
                  <a:cubicBezTo>
                    <a:pt x="90318" y="494629"/>
                    <a:pt x="109044" y="360441"/>
                    <a:pt x="183362" y="310896"/>
                  </a:cubicBezTo>
                  <a:lnTo>
                    <a:pt x="238226" y="274320"/>
                  </a:lnTo>
                  <a:cubicBezTo>
                    <a:pt x="244322" y="256032"/>
                    <a:pt x="245821" y="235496"/>
                    <a:pt x="256514" y="219456"/>
                  </a:cubicBezTo>
                  <a:cubicBezTo>
                    <a:pt x="308516" y="141453"/>
                    <a:pt x="299135" y="179857"/>
                    <a:pt x="366242" y="146304"/>
                  </a:cubicBezTo>
                  <a:cubicBezTo>
                    <a:pt x="385901" y="136474"/>
                    <a:pt x="402818" y="121920"/>
                    <a:pt x="421106" y="109728"/>
                  </a:cubicBezTo>
                  <a:cubicBezTo>
                    <a:pt x="433298" y="91440"/>
                    <a:pt x="440519" y="68594"/>
                    <a:pt x="457682" y="54864"/>
                  </a:cubicBezTo>
                  <a:cubicBezTo>
                    <a:pt x="472735" y="42822"/>
                    <a:pt x="495304" y="45197"/>
                    <a:pt x="512546" y="36576"/>
                  </a:cubicBezTo>
                  <a:cubicBezTo>
                    <a:pt x="532205" y="26746"/>
                    <a:pt x="549122" y="12192"/>
                    <a:pt x="567410" y="0"/>
                  </a:cubicBezTo>
                  <a:cubicBezTo>
                    <a:pt x="523926" y="130453"/>
                    <a:pt x="585585" y="-27262"/>
                    <a:pt x="494258" y="109728"/>
                  </a:cubicBezTo>
                  <a:cubicBezTo>
                    <a:pt x="483565" y="125768"/>
                    <a:pt x="484591" y="147350"/>
                    <a:pt x="475970" y="164592"/>
                  </a:cubicBezTo>
                  <a:cubicBezTo>
                    <a:pt x="445490" y="225552"/>
                    <a:pt x="439394" y="219456"/>
                    <a:pt x="384530" y="256032"/>
                  </a:cubicBezTo>
                  <a:cubicBezTo>
                    <a:pt x="372338" y="292608"/>
                    <a:pt x="369340" y="333681"/>
                    <a:pt x="347954" y="365760"/>
                  </a:cubicBezTo>
                  <a:cubicBezTo>
                    <a:pt x="335762" y="384048"/>
                    <a:pt x="321208" y="400965"/>
                    <a:pt x="311378" y="420624"/>
                  </a:cubicBezTo>
                  <a:cubicBezTo>
                    <a:pt x="302757" y="437866"/>
                    <a:pt x="301711" y="458246"/>
                    <a:pt x="293090" y="475488"/>
                  </a:cubicBezTo>
                  <a:cubicBezTo>
                    <a:pt x="276222" y="509224"/>
                    <a:pt x="231984" y="564993"/>
                    <a:pt x="201650" y="585216"/>
                  </a:cubicBezTo>
                  <a:cubicBezTo>
                    <a:pt x="185610" y="595909"/>
                    <a:pt x="165074" y="597408"/>
                    <a:pt x="146786" y="603504"/>
                  </a:cubicBezTo>
                  <a:cubicBezTo>
                    <a:pt x="59288" y="734751"/>
                    <a:pt x="104718" y="682148"/>
                    <a:pt x="18770" y="768096"/>
                  </a:cubicBezTo>
                  <a:cubicBezTo>
                    <a:pt x="2514" y="719328"/>
                    <a:pt x="-13742" y="707136"/>
                    <a:pt x="18770" y="658368"/>
                  </a:cubicBezTo>
                  <a:cubicBezTo>
                    <a:pt x="22151" y="653296"/>
                    <a:pt x="46202" y="673608"/>
                    <a:pt x="55346" y="65836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16542243">
              <a:off x="3097686" y="4892593"/>
              <a:ext cx="193473" cy="95565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 rot="18049539">
              <a:off x="1963207" y="3971035"/>
              <a:ext cx="619746" cy="916499"/>
            </a:xfrm>
            <a:custGeom>
              <a:avLst/>
              <a:gdLst>
                <a:gd name="connsiteX0" fmla="*/ 55346 w 567410"/>
                <a:gd name="connsiteY0" fmla="*/ 658368 h 768096"/>
                <a:gd name="connsiteX1" fmla="*/ 73634 w 567410"/>
                <a:gd name="connsiteY1" fmla="*/ 566928 h 768096"/>
                <a:gd name="connsiteX2" fmla="*/ 183362 w 567410"/>
                <a:gd name="connsiteY2" fmla="*/ 310896 h 768096"/>
                <a:gd name="connsiteX3" fmla="*/ 238226 w 567410"/>
                <a:gd name="connsiteY3" fmla="*/ 274320 h 768096"/>
                <a:gd name="connsiteX4" fmla="*/ 256514 w 567410"/>
                <a:gd name="connsiteY4" fmla="*/ 219456 h 768096"/>
                <a:gd name="connsiteX5" fmla="*/ 366242 w 567410"/>
                <a:gd name="connsiteY5" fmla="*/ 146304 h 768096"/>
                <a:gd name="connsiteX6" fmla="*/ 421106 w 567410"/>
                <a:gd name="connsiteY6" fmla="*/ 109728 h 768096"/>
                <a:gd name="connsiteX7" fmla="*/ 457682 w 567410"/>
                <a:gd name="connsiteY7" fmla="*/ 54864 h 768096"/>
                <a:gd name="connsiteX8" fmla="*/ 512546 w 567410"/>
                <a:gd name="connsiteY8" fmla="*/ 36576 h 768096"/>
                <a:gd name="connsiteX9" fmla="*/ 567410 w 567410"/>
                <a:gd name="connsiteY9" fmla="*/ 0 h 768096"/>
                <a:gd name="connsiteX10" fmla="*/ 494258 w 567410"/>
                <a:gd name="connsiteY10" fmla="*/ 109728 h 768096"/>
                <a:gd name="connsiteX11" fmla="*/ 475970 w 567410"/>
                <a:gd name="connsiteY11" fmla="*/ 164592 h 768096"/>
                <a:gd name="connsiteX12" fmla="*/ 384530 w 567410"/>
                <a:gd name="connsiteY12" fmla="*/ 256032 h 768096"/>
                <a:gd name="connsiteX13" fmla="*/ 347954 w 567410"/>
                <a:gd name="connsiteY13" fmla="*/ 365760 h 768096"/>
                <a:gd name="connsiteX14" fmla="*/ 311378 w 567410"/>
                <a:gd name="connsiteY14" fmla="*/ 420624 h 768096"/>
                <a:gd name="connsiteX15" fmla="*/ 293090 w 567410"/>
                <a:gd name="connsiteY15" fmla="*/ 475488 h 768096"/>
                <a:gd name="connsiteX16" fmla="*/ 201650 w 567410"/>
                <a:gd name="connsiteY16" fmla="*/ 585216 h 768096"/>
                <a:gd name="connsiteX17" fmla="*/ 146786 w 567410"/>
                <a:gd name="connsiteY17" fmla="*/ 603504 h 768096"/>
                <a:gd name="connsiteX18" fmla="*/ 18770 w 567410"/>
                <a:gd name="connsiteY18" fmla="*/ 768096 h 768096"/>
                <a:gd name="connsiteX19" fmla="*/ 18770 w 567410"/>
                <a:gd name="connsiteY19" fmla="*/ 658368 h 768096"/>
                <a:gd name="connsiteX20" fmla="*/ 55346 w 567410"/>
                <a:gd name="connsiteY20" fmla="*/ 658368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7410" h="768096">
                  <a:moveTo>
                    <a:pt x="55346" y="658368"/>
                  </a:moveTo>
                  <a:cubicBezTo>
                    <a:pt x="64490" y="643128"/>
                    <a:pt x="66645" y="597216"/>
                    <a:pt x="73634" y="566928"/>
                  </a:cubicBezTo>
                  <a:cubicBezTo>
                    <a:pt x="90318" y="494629"/>
                    <a:pt x="109044" y="360441"/>
                    <a:pt x="183362" y="310896"/>
                  </a:cubicBezTo>
                  <a:lnTo>
                    <a:pt x="238226" y="274320"/>
                  </a:lnTo>
                  <a:cubicBezTo>
                    <a:pt x="244322" y="256032"/>
                    <a:pt x="245821" y="235496"/>
                    <a:pt x="256514" y="219456"/>
                  </a:cubicBezTo>
                  <a:cubicBezTo>
                    <a:pt x="308516" y="141453"/>
                    <a:pt x="299135" y="179857"/>
                    <a:pt x="366242" y="146304"/>
                  </a:cubicBezTo>
                  <a:cubicBezTo>
                    <a:pt x="385901" y="136474"/>
                    <a:pt x="402818" y="121920"/>
                    <a:pt x="421106" y="109728"/>
                  </a:cubicBezTo>
                  <a:cubicBezTo>
                    <a:pt x="433298" y="91440"/>
                    <a:pt x="440519" y="68594"/>
                    <a:pt x="457682" y="54864"/>
                  </a:cubicBezTo>
                  <a:cubicBezTo>
                    <a:pt x="472735" y="42822"/>
                    <a:pt x="495304" y="45197"/>
                    <a:pt x="512546" y="36576"/>
                  </a:cubicBezTo>
                  <a:cubicBezTo>
                    <a:pt x="532205" y="26746"/>
                    <a:pt x="549122" y="12192"/>
                    <a:pt x="567410" y="0"/>
                  </a:cubicBezTo>
                  <a:cubicBezTo>
                    <a:pt x="523926" y="130453"/>
                    <a:pt x="585585" y="-27262"/>
                    <a:pt x="494258" y="109728"/>
                  </a:cubicBezTo>
                  <a:cubicBezTo>
                    <a:pt x="483565" y="125768"/>
                    <a:pt x="484591" y="147350"/>
                    <a:pt x="475970" y="164592"/>
                  </a:cubicBezTo>
                  <a:cubicBezTo>
                    <a:pt x="445490" y="225552"/>
                    <a:pt x="439394" y="219456"/>
                    <a:pt x="384530" y="256032"/>
                  </a:cubicBezTo>
                  <a:cubicBezTo>
                    <a:pt x="372338" y="292608"/>
                    <a:pt x="369340" y="333681"/>
                    <a:pt x="347954" y="365760"/>
                  </a:cubicBezTo>
                  <a:cubicBezTo>
                    <a:pt x="335762" y="384048"/>
                    <a:pt x="321208" y="400965"/>
                    <a:pt x="311378" y="420624"/>
                  </a:cubicBezTo>
                  <a:cubicBezTo>
                    <a:pt x="302757" y="437866"/>
                    <a:pt x="301711" y="458246"/>
                    <a:pt x="293090" y="475488"/>
                  </a:cubicBezTo>
                  <a:cubicBezTo>
                    <a:pt x="276222" y="509224"/>
                    <a:pt x="231984" y="564993"/>
                    <a:pt x="201650" y="585216"/>
                  </a:cubicBezTo>
                  <a:cubicBezTo>
                    <a:pt x="185610" y="595909"/>
                    <a:pt x="165074" y="597408"/>
                    <a:pt x="146786" y="603504"/>
                  </a:cubicBezTo>
                  <a:cubicBezTo>
                    <a:pt x="59288" y="734751"/>
                    <a:pt x="104718" y="682148"/>
                    <a:pt x="18770" y="768096"/>
                  </a:cubicBezTo>
                  <a:cubicBezTo>
                    <a:pt x="2514" y="719328"/>
                    <a:pt x="-13742" y="707136"/>
                    <a:pt x="18770" y="658368"/>
                  </a:cubicBezTo>
                  <a:cubicBezTo>
                    <a:pt x="22151" y="653296"/>
                    <a:pt x="46202" y="673608"/>
                    <a:pt x="55346" y="65836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18049539">
              <a:off x="2154090" y="4403943"/>
              <a:ext cx="193473" cy="95565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 rot="543791">
              <a:off x="2431800" y="2047861"/>
              <a:ext cx="567410" cy="768096"/>
            </a:xfrm>
            <a:custGeom>
              <a:avLst/>
              <a:gdLst>
                <a:gd name="connsiteX0" fmla="*/ 55346 w 567410"/>
                <a:gd name="connsiteY0" fmla="*/ 658368 h 768096"/>
                <a:gd name="connsiteX1" fmla="*/ 73634 w 567410"/>
                <a:gd name="connsiteY1" fmla="*/ 566928 h 768096"/>
                <a:gd name="connsiteX2" fmla="*/ 183362 w 567410"/>
                <a:gd name="connsiteY2" fmla="*/ 310896 h 768096"/>
                <a:gd name="connsiteX3" fmla="*/ 238226 w 567410"/>
                <a:gd name="connsiteY3" fmla="*/ 274320 h 768096"/>
                <a:gd name="connsiteX4" fmla="*/ 256514 w 567410"/>
                <a:gd name="connsiteY4" fmla="*/ 219456 h 768096"/>
                <a:gd name="connsiteX5" fmla="*/ 366242 w 567410"/>
                <a:gd name="connsiteY5" fmla="*/ 146304 h 768096"/>
                <a:gd name="connsiteX6" fmla="*/ 421106 w 567410"/>
                <a:gd name="connsiteY6" fmla="*/ 109728 h 768096"/>
                <a:gd name="connsiteX7" fmla="*/ 457682 w 567410"/>
                <a:gd name="connsiteY7" fmla="*/ 54864 h 768096"/>
                <a:gd name="connsiteX8" fmla="*/ 512546 w 567410"/>
                <a:gd name="connsiteY8" fmla="*/ 36576 h 768096"/>
                <a:gd name="connsiteX9" fmla="*/ 567410 w 567410"/>
                <a:gd name="connsiteY9" fmla="*/ 0 h 768096"/>
                <a:gd name="connsiteX10" fmla="*/ 494258 w 567410"/>
                <a:gd name="connsiteY10" fmla="*/ 109728 h 768096"/>
                <a:gd name="connsiteX11" fmla="*/ 475970 w 567410"/>
                <a:gd name="connsiteY11" fmla="*/ 164592 h 768096"/>
                <a:gd name="connsiteX12" fmla="*/ 384530 w 567410"/>
                <a:gd name="connsiteY12" fmla="*/ 256032 h 768096"/>
                <a:gd name="connsiteX13" fmla="*/ 347954 w 567410"/>
                <a:gd name="connsiteY13" fmla="*/ 365760 h 768096"/>
                <a:gd name="connsiteX14" fmla="*/ 311378 w 567410"/>
                <a:gd name="connsiteY14" fmla="*/ 420624 h 768096"/>
                <a:gd name="connsiteX15" fmla="*/ 293090 w 567410"/>
                <a:gd name="connsiteY15" fmla="*/ 475488 h 768096"/>
                <a:gd name="connsiteX16" fmla="*/ 201650 w 567410"/>
                <a:gd name="connsiteY16" fmla="*/ 585216 h 768096"/>
                <a:gd name="connsiteX17" fmla="*/ 146786 w 567410"/>
                <a:gd name="connsiteY17" fmla="*/ 603504 h 768096"/>
                <a:gd name="connsiteX18" fmla="*/ 18770 w 567410"/>
                <a:gd name="connsiteY18" fmla="*/ 768096 h 768096"/>
                <a:gd name="connsiteX19" fmla="*/ 18770 w 567410"/>
                <a:gd name="connsiteY19" fmla="*/ 658368 h 768096"/>
                <a:gd name="connsiteX20" fmla="*/ 55346 w 567410"/>
                <a:gd name="connsiteY20" fmla="*/ 658368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7410" h="768096">
                  <a:moveTo>
                    <a:pt x="55346" y="658368"/>
                  </a:moveTo>
                  <a:cubicBezTo>
                    <a:pt x="64490" y="643128"/>
                    <a:pt x="66645" y="597216"/>
                    <a:pt x="73634" y="566928"/>
                  </a:cubicBezTo>
                  <a:cubicBezTo>
                    <a:pt x="90318" y="494629"/>
                    <a:pt x="109044" y="360441"/>
                    <a:pt x="183362" y="310896"/>
                  </a:cubicBezTo>
                  <a:lnTo>
                    <a:pt x="238226" y="274320"/>
                  </a:lnTo>
                  <a:cubicBezTo>
                    <a:pt x="244322" y="256032"/>
                    <a:pt x="245821" y="235496"/>
                    <a:pt x="256514" y="219456"/>
                  </a:cubicBezTo>
                  <a:cubicBezTo>
                    <a:pt x="308516" y="141453"/>
                    <a:pt x="299135" y="179857"/>
                    <a:pt x="366242" y="146304"/>
                  </a:cubicBezTo>
                  <a:cubicBezTo>
                    <a:pt x="385901" y="136474"/>
                    <a:pt x="402818" y="121920"/>
                    <a:pt x="421106" y="109728"/>
                  </a:cubicBezTo>
                  <a:cubicBezTo>
                    <a:pt x="433298" y="91440"/>
                    <a:pt x="440519" y="68594"/>
                    <a:pt x="457682" y="54864"/>
                  </a:cubicBezTo>
                  <a:cubicBezTo>
                    <a:pt x="472735" y="42822"/>
                    <a:pt x="495304" y="45197"/>
                    <a:pt x="512546" y="36576"/>
                  </a:cubicBezTo>
                  <a:cubicBezTo>
                    <a:pt x="532205" y="26746"/>
                    <a:pt x="549122" y="12192"/>
                    <a:pt x="567410" y="0"/>
                  </a:cubicBezTo>
                  <a:cubicBezTo>
                    <a:pt x="523926" y="130453"/>
                    <a:pt x="585585" y="-27262"/>
                    <a:pt x="494258" y="109728"/>
                  </a:cubicBezTo>
                  <a:cubicBezTo>
                    <a:pt x="483565" y="125768"/>
                    <a:pt x="484591" y="147350"/>
                    <a:pt x="475970" y="164592"/>
                  </a:cubicBezTo>
                  <a:cubicBezTo>
                    <a:pt x="445490" y="225552"/>
                    <a:pt x="439394" y="219456"/>
                    <a:pt x="384530" y="256032"/>
                  </a:cubicBezTo>
                  <a:cubicBezTo>
                    <a:pt x="372338" y="292608"/>
                    <a:pt x="369340" y="333681"/>
                    <a:pt x="347954" y="365760"/>
                  </a:cubicBezTo>
                  <a:cubicBezTo>
                    <a:pt x="335762" y="384048"/>
                    <a:pt x="321208" y="400965"/>
                    <a:pt x="311378" y="420624"/>
                  </a:cubicBezTo>
                  <a:cubicBezTo>
                    <a:pt x="302757" y="437866"/>
                    <a:pt x="301711" y="458246"/>
                    <a:pt x="293090" y="475488"/>
                  </a:cubicBezTo>
                  <a:cubicBezTo>
                    <a:pt x="276222" y="509224"/>
                    <a:pt x="231984" y="564993"/>
                    <a:pt x="201650" y="585216"/>
                  </a:cubicBezTo>
                  <a:cubicBezTo>
                    <a:pt x="185610" y="595909"/>
                    <a:pt x="165074" y="597408"/>
                    <a:pt x="146786" y="603504"/>
                  </a:cubicBezTo>
                  <a:cubicBezTo>
                    <a:pt x="59288" y="734751"/>
                    <a:pt x="104718" y="682148"/>
                    <a:pt x="18770" y="768096"/>
                  </a:cubicBezTo>
                  <a:cubicBezTo>
                    <a:pt x="2514" y="719328"/>
                    <a:pt x="-13742" y="707136"/>
                    <a:pt x="18770" y="658368"/>
                  </a:cubicBezTo>
                  <a:cubicBezTo>
                    <a:pt x="22151" y="653296"/>
                    <a:pt x="46202" y="673608"/>
                    <a:pt x="55346" y="65836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543791">
              <a:off x="2540029" y="2458084"/>
              <a:ext cx="177135" cy="80091"/>
            </a:xfrm>
            <a:prstGeom prst="ellipse">
              <a:avLst/>
            </a:prstGeom>
            <a:solidFill>
              <a:srgbClr val="A20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2301974" y="2166861"/>
              <a:ext cx="338960" cy="18189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E5A1D10B-BC84-45EA-A787-4595BEE6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659834" y="3413909"/>
              <a:ext cx="338960" cy="18189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14D3CBC3-AEA5-4442-96BA-C7BD0F96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633425" y="3209699"/>
              <a:ext cx="338960" cy="18189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="" xmlns:a16="http://schemas.microsoft.com/office/drawing/2014/main" id="{A0E4A7A8-C7DD-405A-B509-56AD0A6D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2035653" y="2496906"/>
              <a:ext cx="338960" cy="18189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2067452" y="2294995"/>
              <a:ext cx="362138" cy="194328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481737" y="3356926"/>
              <a:ext cx="338960" cy="18189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689639" y="3635414"/>
              <a:ext cx="338960" cy="18189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438060" y="3585714"/>
              <a:ext cx="338960" cy="18189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2522871" y="1999798"/>
              <a:ext cx="338960" cy="18189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738999" y="4107329"/>
              <a:ext cx="338960" cy="18189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="" xmlns:a16="http://schemas.microsoft.com/office/drawing/2014/main" id="{62C674C6-5B13-4B79-B91B-3BD7C30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2256420" y="4771320"/>
              <a:ext cx="338960" cy="181890"/>
            </a:xfrm>
            <a:prstGeom prst="rect">
              <a:avLst/>
            </a:prstGeom>
          </p:spPr>
        </p:pic>
        <p:sp>
          <p:nvSpPr>
            <p:cNvPr id="106" name="Freeform 105"/>
            <p:cNvSpPr/>
            <p:nvPr/>
          </p:nvSpPr>
          <p:spPr>
            <a:xfrm>
              <a:off x="1847088" y="2779776"/>
              <a:ext cx="329184" cy="329184"/>
            </a:xfrm>
            <a:custGeom>
              <a:avLst/>
              <a:gdLst>
                <a:gd name="connsiteX0" fmla="*/ 0 w 329184"/>
                <a:gd name="connsiteY0" fmla="*/ 329184 h 329184"/>
                <a:gd name="connsiteX1" fmla="*/ 18288 w 329184"/>
                <a:gd name="connsiteY1" fmla="*/ 219456 h 329184"/>
                <a:gd name="connsiteX2" fmla="*/ 128016 w 329184"/>
                <a:gd name="connsiteY2" fmla="*/ 146304 h 329184"/>
                <a:gd name="connsiteX3" fmla="*/ 182880 w 329184"/>
                <a:gd name="connsiteY3" fmla="*/ 109728 h 329184"/>
                <a:gd name="connsiteX4" fmla="*/ 274320 w 329184"/>
                <a:gd name="connsiteY4" fmla="*/ 18288 h 329184"/>
                <a:gd name="connsiteX5" fmla="*/ 329184 w 329184"/>
                <a:gd name="connsiteY5" fmla="*/ 0 h 32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184" h="329184">
                  <a:moveTo>
                    <a:pt x="0" y="329184"/>
                  </a:moveTo>
                  <a:cubicBezTo>
                    <a:pt x="6096" y="292608"/>
                    <a:pt x="3228" y="253341"/>
                    <a:pt x="18288" y="219456"/>
                  </a:cubicBezTo>
                  <a:cubicBezTo>
                    <a:pt x="48003" y="152596"/>
                    <a:pt x="77521" y="171552"/>
                    <a:pt x="128016" y="146304"/>
                  </a:cubicBezTo>
                  <a:cubicBezTo>
                    <a:pt x="147675" y="136474"/>
                    <a:pt x="164592" y="121920"/>
                    <a:pt x="182880" y="109728"/>
                  </a:cubicBezTo>
                  <a:cubicBezTo>
                    <a:pt x="219456" y="54864"/>
                    <a:pt x="213360" y="48768"/>
                    <a:pt x="274320" y="18288"/>
                  </a:cubicBezTo>
                  <a:cubicBezTo>
                    <a:pt x="291562" y="9667"/>
                    <a:pt x="329184" y="0"/>
                    <a:pt x="32918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962507" y="2620449"/>
              <a:ext cx="329184" cy="329184"/>
            </a:xfrm>
            <a:custGeom>
              <a:avLst/>
              <a:gdLst>
                <a:gd name="connsiteX0" fmla="*/ 0 w 329184"/>
                <a:gd name="connsiteY0" fmla="*/ 329184 h 329184"/>
                <a:gd name="connsiteX1" fmla="*/ 18288 w 329184"/>
                <a:gd name="connsiteY1" fmla="*/ 219456 h 329184"/>
                <a:gd name="connsiteX2" fmla="*/ 128016 w 329184"/>
                <a:gd name="connsiteY2" fmla="*/ 146304 h 329184"/>
                <a:gd name="connsiteX3" fmla="*/ 182880 w 329184"/>
                <a:gd name="connsiteY3" fmla="*/ 109728 h 329184"/>
                <a:gd name="connsiteX4" fmla="*/ 274320 w 329184"/>
                <a:gd name="connsiteY4" fmla="*/ 18288 h 329184"/>
                <a:gd name="connsiteX5" fmla="*/ 329184 w 329184"/>
                <a:gd name="connsiteY5" fmla="*/ 0 h 32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184" h="329184">
                  <a:moveTo>
                    <a:pt x="0" y="329184"/>
                  </a:moveTo>
                  <a:cubicBezTo>
                    <a:pt x="6096" y="292608"/>
                    <a:pt x="3228" y="253341"/>
                    <a:pt x="18288" y="219456"/>
                  </a:cubicBezTo>
                  <a:cubicBezTo>
                    <a:pt x="48003" y="152596"/>
                    <a:pt x="77521" y="171552"/>
                    <a:pt x="128016" y="146304"/>
                  </a:cubicBezTo>
                  <a:cubicBezTo>
                    <a:pt x="147675" y="136474"/>
                    <a:pt x="164592" y="121920"/>
                    <a:pt x="182880" y="109728"/>
                  </a:cubicBezTo>
                  <a:cubicBezTo>
                    <a:pt x="219456" y="54864"/>
                    <a:pt x="213360" y="48768"/>
                    <a:pt x="274320" y="18288"/>
                  </a:cubicBezTo>
                  <a:cubicBezTo>
                    <a:pt x="291562" y="9667"/>
                    <a:pt x="329184" y="0"/>
                    <a:pt x="32918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657387" y="3870287"/>
              <a:ext cx="329184" cy="329184"/>
            </a:xfrm>
            <a:custGeom>
              <a:avLst/>
              <a:gdLst>
                <a:gd name="connsiteX0" fmla="*/ 0 w 329184"/>
                <a:gd name="connsiteY0" fmla="*/ 329184 h 329184"/>
                <a:gd name="connsiteX1" fmla="*/ 18288 w 329184"/>
                <a:gd name="connsiteY1" fmla="*/ 219456 h 329184"/>
                <a:gd name="connsiteX2" fmla="*/ 128016 w 329184"/>
                <a:gd name="connsiteY2" fmla="*/ 146304 h 329184"/>
                <a:gd name="connsiteX3" fmla="*/ 182880 w 329184"/>
                <a:gd name="connsiteY3" fmla="*/ 109728 h 329184"/>
                <a:gd name="connsiteX4" fmla="*/ 274320 w 329184"/>
                <a:gd name="connsiteY4" fmla="*/ 18288 h 329184"/>
                <a:gd name="connsiteX5" fmla="*/ 329184 w 329184"/>
                <a:gd name="connsiteY5" fmla="*/ 0 h 32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184" h="329184">
                  <a:moveTo>
                    <a:pt x="0" y="329184"/>
                  </a:moveTo>
                  <a:cubicBezTo>
                    <a:pt x="6096" y="292608"/>
                    <a:pt x="3228" y="253341"/>
                    <a:pt x="18288" y="219456"/>
                  </a:cubicBezTo>
                  <a:cubicBezTo>
                    <a:pt x="48003" y="152596"/>
                    <a:pt x="77521" y="171552"/>
                    <a:pt x="128016" y="146304"/>
                  </a:cubicBezTo>
                  <a:cubicBezTo>
                    <a:pt x="147675" y="136474"/>
                    <a:pt x="164592" y="121920"/>
                    <a:pt x="182880" y="109728"/>
                  </a:cubicBezTo>
                  <a:cubicBezTo>
                    <a:pt x="219456" y="54864"/>
                    <a:pt x="213360" y="48768"/>
                    <a:pt x="274320" y="18288"/>
                  </a:cubicBezTo>
                  <a:cubicBezTo>
                    <a:pt x="291562" y="9667"/>
                    <a:pt x="329184" y="0"/>
                    <a:pt x="32918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429590" y="4969218"/>
              <a:ext cx="241024" cy="150378"/>
            </a:xfrm>
            <a:custGeom>
              <a:avLst/>
              <a:gdLst>
                <a:gd name="connsiteX0" fmla="*/ 0 w 329184"/>
                <a:gd name="connsiteY0" fmla="*/ 329184 h 329184"/>
                <a:gd name="connsiteX1" fmla="*/ 18288 w 329184"/>
                <a:gd name="connsiteY1" fmla="*/ 219456 h 329184"/>
                <a:gd name="connsiteX2" fmla="*/ 128016 w 329184"/>
                <a:gd name="connsiteY2" fmla="*/ 146304 h 329184"/>
                <a:gd name="connsiteX3" fmla="*/ 182880 w 329184"/>
                <a:gd name="connsiteY3" fmla="*/ 109728 h 329184"/>
                <a:gd name="connsiteX4" fmla="*/ 274320 w 329184"/>
                <a:gd name="connsiteY4" fmla="*/ 18288 h 329184"/>
                <a:gd name="connsiteX5" fmla="*/ 329184 w 329184"/>
                <a:gd name="connsiteY5" fmla="*/ 0 h 32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184" h="329184">
                  <a:moveTo>
                    <a:pt x="0" y="329184"/>
                  </a:moveTo>
                  <a:cubicBezTo>
                    <a:pt x="6096" y="292608"/>
                    <a:pt x="3228" y="253341"/>
                    <a:pt x="18288" y="219456"/>
                  </a:cubicBezTo>
                  <a:cubicBezTo>
                    <a:pt x="48003" y="152596"/>
                    <a:pt x="77521" y="171552"/>
                    <a:pt x="128016" y="146304"/>
                  </a:cubicBezTo>
                  <a:cubicBezTo>
                    <a:pt x="147675" y="136474"/>
                    <a:pt x="164592" y="121920"/>
                    <a:pt x="182880" y="109728"/>
                  </a:cubicBezTo>
                  <a:cubicBezTo>
                    <a:pt x="219456" y="54864"/>
                    <a:pt x="213360" y="48768"/>
                    <a:pt x="274320" y="18288"/>
                  </a:cubicBezTo>
                  <a:cubicBezTo>
                    <a:pt x="291562" y="9667"/>
                    <a:pt x="329184" y="0"/>
                    <a:pt x="32918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212848" y="4681728"/>
              <a:ext cx="182880" cy="365760"/>
            </a:xfrm>
            <a:custGeom>
              <a:avLst/>
              <a:gdLst>
                <a:gd name="connsiteX0" fmla="*/ 0 w 182880"/>
                <a:gd name="connsiteY0" fmla="*/ 0 h 365760"/>
                <a:gd name="connsiteX1" fmla="*/ 54864 w 182880"/>
                <a:gd name="connsiteY1" fmla="*/ 237744 h 365760"/>
                <a:gd name="connsiteX2" fmla="*/ 73152 w 182880"/>
                <a:gd name="connsiteY2" fmla="*/ 292608 h 365760"/>
                <a:gd name="connsiteX3" fmla="*/ 182880 w 182880"/>
                <a:gd name="connsiteY3" fmla="*/ 36576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65760">
                  <a:moveTo>
                    <a:pt x="0" y="0"/>
                  </a:moveTo>
                  <a:cubicBezTo>
                    <a:pt x="32767" y="327670"/>
                    <a:pt x="-20105" y="87806"/>
                    <a:pt x="54864" y="237744"/>
                  </a:cubicBezTo>
                  <a:cubicBezTo>
                    <a:pt x="63485" y="254986"/>
                    <a:pt x="59521" y="278977"/>
                    <a:pt x="73152" y="292608"/>
                  </a:cubicBezTo>
                  <a:cubicBezTo>
                    <a:pt x="104236" y="323692"/>
                    <a:pt x="182880" y="365760"/>
                    <a:pt x="182880" y="3657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854569" y="3773103"/>
              <a:ext cx="182880" cy="365760"/>
            </a:xfrm>
            <a:custGeom>
              <a:avLst/>
              <a:gdLst>
                <a:gd name="connsiteX0" fmla="*/ 0 w 182880"/>
                <a:gd name="connsiteY0" fmla="*/ 0 h 365760"/>
                <a:gd name="connsiteX1" fmla="*/ 54864 w 182880"/>
                <a:gd name="connsiteY1" fmla="*/ 237744 h 365760"/>
                <a:gd name="connsiteX2" fmla="*/ 73152 w 182880"/>
                <a:gd name="connsiteY2" fmla="*/ 292608 h 365760"/>
                <a:gd name="connsiteX3" fmla="*/ 182880 w 182880"/>
                <a:gd name="connsiteY3" fmla="*/ 36576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65760">
                  <a:moveTo>
                    <a:pt x="0" y="0"/>
                  </a:moveTo>
                  <a:cubicBezTo>
                    <a:pt x="32767" y="327670"/>
                    <a:pt x="-20105" y="87806"/>
                    <a:pt x="54864" y="237744"/>
                  </a:cubicBezTo>
                  <a:cubicBezTo>
                    <a:pt x="63485" y="254986"/>
                    <a:pt x="59521" y="278977"/>
                    <a:pt x="73152" y="292608"/>
                  </a:cubicBezTo>
                  <a:cubicBezTo>
                    <a:pt x="104236" y="323692"/>
                    <a:pt x="182880" y="365760"/>
                    <a:pt x="182880" y="3657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985355" y="2301722"/>
              <a:ext cx="1109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K" dirty="0" smtClean="0"/>
                <a:t>Lumen</a:t>
              </a:r>
              <a:endParaRPr lang="en-US" dirty="0"/>
            </a:p>
          </p:txBody>
        </p:sp>
        <p:sp>
          <p:nvSpPr>
            <p:cNvPr id="147" name="Right Brace 146"/>
            <p:cNvSpPr/>
            <p:nvPr/>
          </p:nvSpPr>
          <p:spPr>
            <a:xfrm rot="5400000" flipV="1">
              <a:off x="2555496" y="3082102"/>
              <a:ext cx="172123" cy="27507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H="1" flipV="1">
              <a:off x="2679822" y="3296063"/>
              <a:ext cx="226820" cy="868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2829621" y="3206089"/>
              <a:ext cx="1879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K" dirty="0" smtClean="0"/>
                <a:t>Endothelium</a:t>
              </a:r>
              <a:endParaRPr lang="en-US" dirty="0"/>
            </a:p>
          </p:txBody>
        </p:sp>
        <p:sp>
          <p:nvSpPr>
            <p:cNvPr id="151" name="Right Brace 150"/>
            <p:cNvSpPr/>
            <p:nvPr/>
          </p:nvSpPr>
          <p:spPr>
            <a:xfrm rot="5400000" flipV="1">
              <a:off x="2193167" y="3381464"/>
              <a:ext cx="118393" cy="43820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H="1" flipV="1">
              <a:off x="2306806" y="3687950"/>
              <a:ext cx="486426" cy="878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2522469" y="3575421"/>
              <a:ext cx="16839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HK" dirty="0" smtClean="0"/>
                <a:t>Smooth muscle</a:t>
              </a:r>
            </a:p>
            <a:p>
              <a:pPr algn="ctr"/>
              <a:r>
                <a:rPr lang="en-HK" dirty="0" smtClean="0"/>
                <a:t> </a:t>
              </a:r>
              <a:endParaRPr lang="en-US" dirty="0"/>
            </a:p>
          </p:txBody>
        </p:sp>
        <p:sp>
          <p:nvSpPr>
            <p:cNvPr id="124" name="Right Brace 123"/>
            <p:cNvSpPr/>
            <p:nvPr/>
          </p:nvSpPr>
          <p:spPr>
            <a:xfrm rot="5400000" flipV="1">
              <a:off x="1676940" y="3610347"/>
              <a:ext cx="120092" cy="59733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124" idx="1"/>
            </p:cNvCxnSpPr>
            <p:nvPr/>
          </p:nvCxnSpPr>
          <p:spPr>
            <a:xfrm flipH="1">
              <a:off x="1676531" y="3969062"/>
              <a:ext cx="60456" cy="4866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205050" y="4359125"/>
              <a:ext cx="20565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HK" dirty="0" smtClean="0"/>
                <a:t>Perivascular </a:t>
              </a:r>
            </a:p>
            <a:p>
              <a:pPr algn="ctr"/>
              <a:r>
                <a:rPr lang="en-HK" dirty="0" smtClean="0"/>
                <a:t>adipose tissue</a:t>
              </a:r>
            </a:p>
            <a:p>
              <a:pPr algn="ctr"/>
              <a:r>
                <a:rPr lang="en-HK" dirty="0" smtClean="0"/>
                <a:t>(PVAT)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7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AutoShape 134"/>
          <p:cNvSpPr>
            <a:spLocks noChangeAspect="1" noChangeArrowheads="1" noTextEdit="1"/>
          </p:cNvSpPr>
          <p:nvPr/>
        </p:nvSpPr>
        <p:spPr bwMode="auto">
          <a:xfrm>
            <a:off x="4139952" y="-870052"/>
            <a:ext cx="45799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899592" y="90627"/>
            <a:ext cx="3529743" cy="369332"/>
            <a:chOff x="1275204" y="4916555"/>
            <a:chExt cx="3529743" cy="369332"/>
          </a:xfrm>
        </p:grpSpPr>
        <p:sp>
          <p:nvSpPr>
            <p:cNvPr id="183" name="TextBox 182"/>
            <p:cNvSpPr txBox="1"/>
            <p:nvPr/>
          </p:nvSpPr>
          <p:spPr>
            <a:xfrm>
              <a:off x="3090169" y="4916555"/>
              <a:ext cx="1714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KCl stimulation</a:t>
              </a:r>
              <a:endParaRPr lang="en-US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75204" y="4916555"/>
              <a:ext cx="171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Arial" panose="020B0604020202020204" pitchFamily="34" charset="0"/>
                </a:rPr>
                <a:t> Passive Stretch </a:t>
              </a:r>
              <a:endParaRPr lang="en-US" dirty="0">
                <a:cs typeface="Arial" panose="020B0604020202020204" pitchFamily="34" charset="0"/>
              </a:endParaRPr>
            </a:p>
          </p:txBody>
        </p:sp>
        <p:cxnSp>
          <p:nvCxnSpPr>
            <p:cNvPr id="185" name="Straight Arrow Connector 184"/>
            <p:cNvCxnSpPr/>
            <p:nvPr/>
          </p:nvCxnSpPr>
          <p:spPr>
            <a:xfrm>
              <a:off x="3018811" y="5000998"/>
              <a:ext cx="0" cy="21507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V="1">
              <a:off x="1301921" y="5000999"/>
              <a:ext cx="0" cy="233412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583668" y="22460"/>
            <a:ext cx="3839810" cy="2644540"/>
            <a:chOff x="4584991" y="88399"/>
            <a:chExt cx="3839810" cy="2644540"/>
          </a:xfrm>
        </p:grpSpPr>
        <p:pic>
          <p:nvPicPr>
            <p:cNvPr id="150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3" t="36162" r="22773" b="38038"/>
            <a:stretch/>
          </p:blipFill>
          <p:spPr bwMode="auto">
            <a:xfrm>
              <a:off x="5132501" y="292779"/>
              <a:ext cx="3201282" cy="1919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" name="Freeform 13"/>
            <p:cNvSpPr>
              <a:spLocks/>
            </p:cNvSpPr>
            <p:nvPr/>
          </p:nvSpPr>
          <p:spPr bwMode="auto">
            <a:xfrm>
              <a:off x="7187159" y="743171"/>
              <a:ext cx="54796" cy="157086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7 h 55"/>
                <a:gd name="T4" fmla="*/ 28 w 55"/>
                <a:gd name="T5" fmla="*/ 55 h 55"/>
                <a:gd name="T6" fmla="*/ 0 w 55"/>
                <a:gd name="T7" fmla="*/ 27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"/>
            <p:cNvSpPr>
              <a:spLocks/>
            </p:cNvSpPr>
            <p:nvPr/>
          </p:nvSpPr>
          <p:spPr bwMode="auto">
            <a:xfrm>
              <a:off x="7717931" y="370739"/>
              <a:ext cx="55792" cy="159943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7"/>
            <p:cNvSpPr>
              <a:spLocks/>
            </p:cNvSpPr>
            <p:nvPr/>
          </p:nvSpPr>
          <p:spPr bwMode="auto">
            <a:xfrm>
              <a:off x="7947527" y="363196"/>
              <a:ext cx="54796" cy="159943"/>
            </a:xfrm>
            <a:custGeom>
              <a:avLst/>
              <a:gdLst>
                <a:gd name="T0" fmla="*/ 27 w 55"/>
                <a:gd name="T1" fmla="*/ 0 h 56"/>
                <a:gd name="T2" fmla="*/ 55 w 55"/>
                <a:gd name="T3" fmla="*/ 28 h 56"/>
                <a:gd name="T4" fmla="*/ 27 w 55"/>
                <a:gd name="T5" fmla="*/ 56 h 56"/>
                <a:gd name="T6" fmla="*/ 0 w 55"/>
                <a:gd name="T7" fmla="*/ 28 h 56"/>
                <a:gd name="T8" fmla="*/ 2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7" y="0"/>
                  </a:moveTo>
                  <a:lnTo>
                    <a:pt x="55" y="28"/>
                  </a:lnTo>
                  <a:lnTo>
                    <a:pt x="27" y="56"/>
                  </a:lnTo>
                  <a:lnTo>
                    <a:pt x="0" y="2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9"/>
            <p:cNvSpPr>
              <a:spLocks/>
            </p:cNvSpPr>
            <p:nvPr/>
          </p:nvSpPr>
          <p:spPr bwMode="auto">
            <a:xfrm>
              <a:off x="8078523" y="594653"/>
              <a:ext cx="55792" cy="157086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flipH="1">
              <a:off x="7763395" y="335755"/>
              <a:ext cx="10328" cy="1811351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4846831" y="97495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0.3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846831" y="126958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0.2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846831" y="156033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0.1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846831" y="685066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0.4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 rot="16200000">
              <a:off x="3487721" y="1185669"/>
              <a:ext cx="2563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Arial" panose="020B0604020202020204" pitchFamily="34" charset="0"/>
                </a:rPr>
                <a:t>Wall Tension (mN/mm)</a:t>
              </a:r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070661" y="217261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225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156104" y="2363607"/>
              <a:ext cx="326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Arial" panose="020B0604020202020204" pitchFamily="34" charset="0"/>
                </a:rPr>
                <a:t>Internal Circumference (IC), </a:t>
              </a:r>
              <a:r>
                <a:rPr lang="en-US" dirty="0" smtClean="0">
                  <a:cs typeface="Arial" panose="020B0604020202020204" pitchFamily="34" charset="0"/>
                  <a:sym typeface="Symbol" panose="05050102010706020507" pitchFamily="18" charset="2"/>
                </a:rPr>
                <a:t>m</a:t>
              </a:r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692861" y="215753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230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359692" y="215733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235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090340" y="216680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240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751541" y="217807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245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46831" y="186815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0.0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51" name="Freeform 11"/>
            <p:cNvSpPr>
              <a:spLocks/>
            </p:cNvSpPr>
            <p:nvPr/>
          </p:nvSpPr>
          <p:spPr bwMode="auto">
            <a:xfrm>
              <a:off x="7011723" y="338625"/>
              <a:ext cx="1225148" cy="565514"/>
            </a:xfrm>
            <a:custGeom>
              <a:avLst/>
              <a:gdLst>
                <a:gd name="T0" fmla="*/ 540 w 11526"/>
                <a:gd name="T1" fmla="*/ 1416 h 1644"/>
                <a:gd name="T2" fmla="*/ 1961 w 11526"/>
                <a:gd name="T3" fmla="*/ 1184 h 1644"/>
                <a:gd name="T4" fmla="*/ 2908 w 11526"/>
                <a:gd name="T5" fmla="*/ 1024 h 1644"/>
                <a:gd name="T6" fmla="*/ 3853 w 11526"/>
                <a:gd name="T7" fmla="*/ 849 h 1644"/>
                <a:gd name="T8" fmla="*/ 4323 w 11526"/>
                <a:gd name="T9" fmla="*/ 740 h 1644"/>
                <a:gd name="T10" fmla="*/ 4794 w 11526"/>
                <a:gd name="T11" fmla="*/ 604 h 1644"/>
                <a:gd name="T12" fmla="*/ 5266 w 11526"/>
                <a:gd name="T13" fmla="*/ 457 h 1644"/>
                <a:gd name="T14" fmla="*/ 5741 w 11526"/>
                <a:gd name="T15" fmla="*/ 311 h 1644"/>
                <a:gd name="T16" fmla="*/ 6216 w 11526"/>
                <a:gd name="T17" fmla="*/ 178 h 1644"/>
                <a:gd name="T18" fmla="*/ 6695 w 11526"/>
                <a:gd name="T19" fmla="*/ 74 h 1644"/>
                <a:gd name="T20" fmla="*/ 6935 w 11526"/>
                <a:gd name="T21" fmla="*/ 37 h 1644"/>
                <a:gd name="T22" fmla="*/ 7176 w 11526"/>
                <a:gd name="T23" fmla="*/ 12 h 1644"/>
                <a:gd name="T24" fmla="*/ 7417 w 11526"/>
                <a:gd name="T25" fmla="*/ 1 h 1644"/>
                <a:gd name="T26" fmla="*/ 7659 w 11526"/>
                <a:gd name="T27" fmla="*/ 5 h 1644"/>
                <a:gd name="T28" fmla="*/ 7900 w 11526"/>
                <a:gd name="T29" fmla="*/ 26 h 1644"/>
                <a:gd name="T30" fmla="*/ 8141 w 11526"/>
                <a:gd name="T31" fmla="*/ 62 h 1644"/>
                <a:gd name="T32" fmla="*/ 8381 w 11526"/>
                <a:gd name="T33" fmla="*/ 112 h 1644"/>
                <a:gd name="T34" fmla="*/ 8860 w 11526"/>
                <a:gd name="T35" fmla="*/ 245 h 1644"/>
                <a:gd name="T36" fmla="*/ 9338 w 11526"/>
                <a:gd name="T37" fmla="*/ 413 h 1644"/>
                <a:gd name="T38" fmla="*/ 9814 w 11526"/>
                <a:gd name="T39" fmla="*/ 602 h 1644"/>
                <a:gd name="T40" fmla="*/ 10525 w 11526"/>
                <a:gd name="T41" fmla="*/ 902 h 1644"/>
                <a:gd name="T42" fmla="*/ 10998 w 11526"/>
                <a:gd name="T43" fmla="*/ 1093 h 1644"/>
                <a:gd name="T44" fmla="*/ 11468 w 11526"/>
                <a:gd name="T45" fmla="*/ 1262 h 1644"/>
                <a:gd name="T46" fmla="*/ 11421 w 11526"/>
                <a:gd name="T47" fmla="*/ 1398 h 1644"/>
                <a:gd name="T48" fmla="*/ 10944 w 11526"/>
                <a:gd name="T49" fmla="*/ 1226 h 1644"/>
                <a:gd name="T50" fmla="*/ 10469 w 11526"/>
                <a:gd name="T51" fmla="*/ 1034 h 1644"/>
                <a:gd name="T52" fmla="*/ 9760 w 11526"/>
                <a:gd name="T53" fmla="*/ 736 h 1644"/>
                <a:gd name="T54" fmla="*/ 9289 w 11526"/>
                <a:gd name="T55" fmla="*/ 548 h 1644"/>
                <a:gd name="T56" fmla="*/ 8819 w 11526"/>
                <a:gd name="T57" fmla="*/ 383 h 1644"/>
                <a:gd name="T58" fmla="*/ 8350 w 11526"/>
                <a:gd name="T59" fmla="*/ 253 h 1644"/>
                <a:gd name="T60" fmla="*/ 8118 w 11526"/>
                <a:gd name="T61" fmla="*/ 205 h 1644"/>
                <a:gd name="T62" fmla="*/ 7885 w 11526"/>
                <a:gd name="T63" fmla="*/ 170 h 1644"/>
                <a:gd name="T64" fmla="*/ 7653 w 11526"/>
                <a:gd name="T65" fmla="*/ 149 h 1644"/>
                <a:gd name="T66" fmla="*/ 7421 w 11526"/>
                <a:gd name="T67" fmla="*/ 144 h 1644"/>
                <a:gd name="T68" fmla="*/ 7189 w 11526"/>
                <a:gd name="T69" fmla="*/ 155 h 1644"/>
                <a:gd name="T70" fmla="*/ 6956 w 11526"/>
                <a:gd name="T71" fmla="*/ 179 h 1644"/>
                <a:gd name="T72" fmla="*/ 6723 w 11526"/>
                <a:gd name="T73" fmla="*/ 216 h 1644"/>
                <a:gd name="T74" fmla="*/ 6254 w 11526"/>
                <a:gd name="T75" fmla="*/ 318 h 1644"/>
                <a:gd name="T76" fmla="*/ 5782 w 11526"/>
                <a:gd name="T77" fmla="*/ 448 h 1644"/>
                <a:gd name="T78" fmla="*/ 5310 w 11526"/>
                <a:gd name="T79" fmla="*/ 595 h 1644"/>
                <a:gd name="T80" fmla="*/ 4835 w 11526"/>
                <a:gd name="T81" fmla="*/ 742 h 1644"/>
                <a:gd name="T82" fmla="*/ 4358 w 11526"/>
                <a:gd name="T83" fmla="*/ 879 h 1644"/>
                <a:gd name="T84" fmla="*/ 3880 w 11526"/>
                <a:gd name="T85" fmla="*/ 990 h 1644"/>
                <a:gd name="T86" fmla="*/ 2932 w 11526"/>
                <a:gd name="T87" fmla="*/ 1166 h 1644"/>
                <a:gd name="T88" fmla="*/ 1984 w 11526"/>
                <a:gd name="T89" fmla="*/ 1327 h 1644"/>
                <a:gd name="T90" fmla="*/ 563 w 11526"/>
                <a:gd name="T91" fmla="*/ 1558 h 1644"/>
                <a:gd name="T92" fmla="*/ 7 w 11526"/>
                <a:gd name="T93" fmla="*/ 157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526" h="1644">
                  <a:moveTo>
                    <a:pt x="66" y="1495"/>
                  </a:moveTo>
                  <a:lnTo>
                    <a:pt x="540" y="1416"/>
                  </a:lnTo>
                  <a:lnTo>
                    <a:pt x="1014" y="1338"/>
                  </a:lnTo>
                  <a:lnTo>
                    <a:pt x="1961" y="1184"/>
                  </a:lnTo>
                  <a:lnTo>
                    <a:pt x="2434" y="1105"/>
                  </a:lnTo>
                  <a:lnTo>
                    <a:pt x="2908" y="1024"/>
                  </a:lnTo>
                  <a:lnTo>
                    <a:pt x="3381" y="939"/>
                  </a:lnTo>
                  <a:lnTo>
                    <a:pt x="3853" y="849"/>
                  </a:lnTo>
                  <a:lnTo>
                    <a:pt x="4089" y="798"/>
                  </a:lnTo>
                  <a:lnTo>
                    <a:pt x="4323" y="740"/>
                  </a:lnTo>
                  <a:lnTo>
                    <a:pt x="4558" y="675"/>
                  </a:lnTo>
                  <a:lnTo>
                    <a:pt x="4794" y="604"/>
                  </a:lnTo>
                  <a:lnTo>
                    <a:pt x="5030" y="532"/>
                  </a:lnTo>
                  <a:lnTo>
                    <a:pt x="5266" y="457"/>
                  </a:lnTo>
                  <a:lnTo>
                    <a:pt x="5503" y="383"/>
                  </a:lnTo>
                  <a:lnTo>
                    <a:pt x="5741" y="311"/>
                  </a:lnTo>
                  <a:lnTo>
                    <a:pt x="5978" y="242"/>
                  </a:lnTo>
                  <a:lnTo>
                    <a:pt x="6216" y="178"/>
                  </a:lnTo>
                  <a:lnTo>
                    <a:pt x="6455" y="122"/>
                  </a:lnTo>
                  <a:lnTo>
                    <a:pt x="6695" y="74"/>
                  </a:lnTo>
                  <a:lnTo>
                    <a:pt x="6815" y="54"/>
                  </a:lnTo>
                  <a:lnTo>
                    <a:pt x="6935" y="37"/>
                  </a:lnTo>
                  <a:lnTo>
                    <a:pt x="7056" y="22"/>
                  </a:lnTo>
                  <a:lnTo>
                    <a:pt x="7176" y="12"/>
                  </a:lnTo>
                  <a:lnTo>
                    <a:pt x="7296" y="4"/>
                  </a:lnTo>
                  <a:lnTo>
                    <a:pt x="7417" y="1"/>
                  </a:lnTo>
                  <a:lnTo>
                    <a:pt x="7537" y="0"/>
                  </a:lnTo>
                  <a:lnTo>
                    <a:pt x="7659" y="5"/>
                  </a:lnTo>
                  <a:lnTo>
                    <a:pt x="7780" y="14"/>
                  </a:lnTo>
                  <a:lnTo>
                    <a:pt x="7900" y="26"/>
                  </a:lnTo>
                  <a:lnTo>
                    <a:pt x="8021" y="43"/>
                  </a:lnTo>
                  <a:lnTo>
                    <a:pt x="8141" y="62"/>
                  </a:lnTo>
                  <a:lnTo>
                    <a:pt x="8262" y="86"/>
                  </a:lnTo>
                  <a:lnTo>
                    <a:pt x="8381" y="112"/>
                  </a:lnTo>
                  <a:lnTo>
                    <a:pt x="8621" y="173"/>
                  </a:lnTo>
                  <a:lnTo>
                    <a:pt x="8860" y="245"/>
                  </a:lnTo>
                  <a:lnTo>
                    <a:pt x="9099" y="325"/>
                  </a:lnTo>
                  <a:lnTo>
                    <a:pt x="9338" y="413"/>
                  </a:lnTo>
                  <a:lnTo>
                    <a:pt x="9576" y="505"/>
                  </a:lnTo>
                  <a:lnTo>
                    <a:pt x="9814" y="602"/>
                  </a:lnTo>
                  <a:lnTo>
                    <a:pt x="10051" y="702"/>
                  </a:lnTo>
                  <a:lnTo>
                    <a:pt x="10525" y="902"/>
                  </a:lnTo>
                  <a:lnTo>
                    <a:pt x="10761" y="999"/>
                  </a:lnTo>
                  <a:lnTo>
                    <a:pt x="10998" y="1093"/>
                  </a:lnTo>
                  <a:lnTo>
                    <a:pt x="11233" y="1181"/>
                  </a:lnTo>
                  <a:lnTo>
                    <a:pt x="11468" y="1262"/>
                  </a:lnTo>
                  <a:cubicBezTo>
                    <a:pt x="11506" y="1276"/>
                    <a:pt x="11526" y="1317"/>
                    <a:pt x="11512" y="1354"/>
                  </a:cubicBezTo>
                  <a:cubicBezTo>
                    <a:pt x="11499" y="1392"/>
                    <a:pt x="11458" y="1412"/>
                    <a:pt x="11421" y="1398"/>
                  </a:cubicBezTo>
                  <a:lnTo>
                    <a:pt x="11182" y="1315"/>
                  </a:lnTo>
                  <a:lnTo>
                    <a:pt x="10944" y="1226"/>
                  </a:lnTo>
                  <a:lnTo>
                    <a:pt x="10707" y="1132"/>
                  </a:lnTo>
                  <a:lnTo>
                    <a:pt x="10469" y="1034"/>
                  </a:lnTo>
                  <a:lnTo>
                    <a:pt x="9996" y="834"/>
                  </a:lnTo>
                  <a:lnTo>
                    <a:pt x="9760" y="736"/>
                  </a:lnTo>
                  <a:lnTo>
                    <a:pt x="9524" y="640"/>
                  </a:lnTo>
                  <a:lnTo>
                    <a:pt x="9289" y="548"/>
                  </a:lnTo>
                  <a:lnTo>
                    <a:pt x="9054" y="462"/>
                  </a:lnTo>
                  <a:lnTo>
                    <a:pt x="8819" y="383"/>
                  </a:lnTo>
                  <a:lnTo>
                    <a:pt x="8585" y="313"/>
                  </a:lnTo>
                  <a:lnTo>
                    <a:pt x="8350" y="253"/>
                  </a:lnTo>
                  <a:lnTo>
                    <a:pt x="8234" y="227"/>
                  </a:lnTo>
                  <a:lnTo>
                    <a:pt x="8118" y="205"/>
                  </a:lnTo>
                  <a:lnTo>
                    <a:pt x="8001" y="185"/>
                  </a:lnTo>
                  <a:lnTo>
                    <a:pt x="7885" y="170"/>
                  </a:lnTo>
                  <a:lnTo>
                    <a:pt x="7769" y="157"/>
                  </a:lnTo>
                  <a:lnTo>
                    <a:pt x="7653" y="149"/>
                  </a:lnTo>
                  <a:lnTo>
                    <a:pt x="7537" y="144"/>
                  </a:lnTo>
                  <a:lnTo>
                    <a:pt x="7421" y="144"/>
                  </a:lnTo>
                  <a:lnTo>
                    <a:pt x="7306" y="148"/>
                  </a:lnTo>
                  <a:lnTo>
                    <a:pt x="7189" y="155"/>
                  </a:lnTo>
                  <a:lnTo>
                    <a:pt x="7072" y="165"/>
                  </a:lnTo>
                  <a:lnTo>
                    <a:pt x="6956" y="179"/>
                  </a:lnTo>
                  <a:lnTo>
                    <a:pt x="6839" y="196"/>
                  </a:lnTo>
                  <a:lnTo>
                    <a:pt x="6723" y="216"/>
                  </a:lnTo>
                  <a:lnTo>
                    <a:pt x="6489" y="262"/>
                  </a:lnTo>
                  <a:lnTo>
                    <a:pt x="6254" y="318"/>
                  </a:lnTo>
                  <a:lnTo>
                    <a:pt x="6018" y="380"/>
                  </a:lnTo>
                  <a:lnTo>
                    <a:pt x="5782" y="448"/>
                  </a:lnTo>
                  <a:lnTo>
                    <a:pt x="5546" y="520"/>
                  </a:lnTo>
                  <a:lnTo>
                    <a:pt x="5310" y="595"/>
                  </a:lnTo>
                  <a:lnTo>
                    <a:pt x="5072" y="669"/>
                  </a:lnTo>
                  <a:lnTo>
                    <a:pt x="4835" y="742"/>
                  </a:lnTo>
                  <a:lnTo>
                    <a:pt x="4597" y="813"/>
                  </a:lnTo>
                  <a:lnTo>
                    <a:pt x="4358" y="879"/>
                  </a:lnTo>
                  <a:lnTo>
                    <a:pt x="4119" y="939"/>
                  </a:lnTo>
                  <a:lnTo>
                    <a:pt x="3880" y="990"/>
                  </a:lnTo>
                  <a:lnTo>
                    <a:pt x="3406" y="1081"/>
                  </a:lnTo>
                  <a:lnTo>
                    <a:pt x="2932" y="1166"/>
                  </a:lnTo>
                  <a:lnTo>
                    <a:pt x="2458" y="1247"/>
                  </a:lnTo>
                  <a:lnTo>
                    <a:pt x="1984" y="1327"/>
                  </a:lnTo>
                  <a:lnTo>
                    <a:pt x="1037" y="1481"/>
                  </a:lnTo>
                  <a:lnTo>
                    <a:pt x="563" y="1558"/>
                  </a:lnTo>
                  <a:lnTo>
                    <a:pt x="90" y="1637"/>
                  </a:lnTo>
                  <a:cubicBezTo>
                    <a:pt x="51" y="1644"/>
                    <a:pt x="14" y="1618"/>
                    <a:pt x="7" y="1578"/>
                  </a:cubicBezTo>
                  <a:cubicBezTo>
                    <a:pt x="0" y="1539"/>
                    <a:pt x="27" y="1502"/>
                    <a:pt x="66" y="1495"/>
                  </a:cubicBezTo>
                  <a:close/>
                </a:path>
              </a:pathLst>
            </a:custGeom>
            <a:solidFill>
              <a:srgbClr val="FF0000"/>
            </a:solidFill>
            <a:ln w="317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459907" y="552806"/>
              <a:ext cx="13845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IC1=243.6</a:t>
              </a:r>
            </a:p>
            <a:p>
              <a:r>
                <a:rPr lang="en-US" dirty="0" smtClean="0"/>
                <a:t>IC100=244</a:t>
              </a:r>
            </a:p>
            <a:p>
              <a:r>
                <a:rPr lang="en-US" i="1" dirty="0" smtClean="0"/>
                <a:t>k</a:t>
              </a:r>
              <a:r>
                <a:rPr lang="en-US" dirty="0" smtClean="0"/>
                <a:t>=0.998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 rot="21351152">
              <a:off x="5164206" y="152919"/>
              <a:ext cx="25676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Arial" panose="020B0604020202020204" pitchFamily="34" charset="0"/>
                </a:rPr>
                <a:t>Target pressure= 13.3kPa</a:t>
              </a:r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846831" y="43387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0.5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15412" r="43323" b="69719"/>
          <a:stretch/>
        </p:blipFill>
        <p:spPr bwMode="auto">
          <a:xfrm>
            <a:off x="609600" y="457200"/>
            <a:ext cx="3810000" cy="18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3" name="Straight Arrow Connector 72"/>
          <p:cNvCxnSpPr/>
          <p:nvPr/>
        </p:nvCxnSpPr>
        <p:spPr>
          <a:xfrm flipH="1" flipV="1">
            <a:off x="3200400" y="21336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2590800" y="21336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1752600" y="22098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1066800" y="22098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609600" y="21336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3962400" y="20574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85800" y="17526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371600" y="18288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114800" y="16764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209800" y="17526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581400" y="17526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819400" y="17526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5" t="38398" r="38113" b="40195"/>
          <a:stretch/>
        </p:blipFill>
        <p:spPr bwMode="auto">
          <a:xfrm>
            <a:off x="5154781" y="2907479"/>
            <a:ext cx="3157034" cy="159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4845508" y="334770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0.3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845508" y="363573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0.2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45508" y="39957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0.1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45508" y="305966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0.4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3486398" y="3517914"/>
            <a:ext cx="256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Wall Tension (mN/mm)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45508" y="428380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0.0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45508" y="278092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0.5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 rot="21359707">
            <a:off x="5342411" y="2798133"/>
            <a:ext cx="2567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Target pressure= 13.3kPa</a:t>
            </a:r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74716" y="2960351"/>
            <a:ext cx="1347983" cy="592213"/>
            <a:chOff x="6940229" y="3050767"/>
            <a:chExt cx="1347983" cy="592213"/>
          </a:xfrm>
        </p:grpSpPr>
        <p:sp>
          <p:nvSpPr>
            <p:cNvPr id="97" name="Line 96"/>
            <p:cNvSpPr>
              <a:spLocks noChangeShapeType="1"/>
            </p:cNvSpPr>
            <p:nvPr/>
          </p:nvSpPr>
          <p:spPr bwMode="auto">
            <a:xfrm flipV="1">
              <a:off x="6940229" y="3282022"/>
              <a:ext cx="436562" cy="36095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 flipV="1">
              <a:off x="7376792" y="3107397"/>
              <a:ext cx="436562" cy="17462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7813354" y="3140968"/>
              <a:ext cx="20472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auto">
            <a:xfrm>
              <a:off x="8018080" y="3133686"/>
              <a:ext cx="270132" cy="14833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01" name="Freeform 19"/>
            <p:cNvSpPr>
              <a:spLocks/>
            </p:cNvSpPr>
            <p:nvPr/>
          </p:nvSpPr>
          <p:spPr bwMode="auto">
            <a:xfrm>
              <a:off x="7029454" y="3448462"/>
              <a:ext cx="55792" cy="157086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9"/>
            <p:cNvSpPr>
              <a:spLocks/>
            </p:cNvSpPr>
            <p:nvPr/>
          </p:nvSpPr>
          <p:spPr bwMode="auto">
            <a:xfrm>
              <a:off x="7972592" y="3055143"/>
              <a:ext cx="55792" cy="157086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9"/>
            <p:cNvSpPr>
              <a:spLocks/>
            </p:cNvSpPr>
            <p:nvPr/>
          </p:nvSpPr>
          <p:spPr bwMode="auto">
            <a:xfrm>
              <a:off x="7750218" y="3050767"/>
              <a:ext cx="55792" cy="157086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9"/>
            <p:cNvSpPr>
              <a:spLocks/>
            </p:cNvSpPr>
            <p:nvPr/>
          </p:nvSpPr>
          <p:spPr bwMode="auto">
            <a:xfrm>
              <a:off x="7346147" y="3207853"/>
              <a:ext cx="55792" cy="157086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5103820" y="441662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245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047719" y="4648200"/>
            <a:ext cx="326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Internal Circumference (IC), </a:t>
            </a:r>
            <a:r>
              <a:rPr 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m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15143" y="439486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250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609569" y="439018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255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408530" y="439357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260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270804" y="3259881"/>
            <a:ext cx="138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IC1=260.6</a:t>
            </a:r>
          </a:p>
          <a:p>
            <a:r>
              <a:rPr lang="en-US" dirty="0" smtClean="0"/>
              <a:t>IC100=261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=0.998</a:t>
            </a:r>
            <a:endParaRPr lang="en-US" dirty="0"/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7784094" y="3048658"/>
            <a:ext cx="13540" cy="137936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04800" y="19812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8986" y="14430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cs typeface="Arial" panose="020B0604020202020204" pitchFamily="34" charset="0"/>
              </a:rPr>
              <a:t>2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51616" y="8890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4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73450" y="29651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6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-465166" y="1096162"/>
            <a:ext cx="142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Tension (</a:t>
            </a:r>
            <a:r>
              <a:rPr lang="en-HK" dirty="0" err="1" smtClean="0">
                <a:cs typeface="Arial" panose="020B0604020202020204" pitchFamily="34" charset="0"/>
              </a:rPr>
              <a:t>mN</a:t>
            </a:r>
            <a:r>
              <a:rPr lang="en-HK" dirty="0" smtClean="0">
                <a:cs typeface="Arial" panose="020B0604020202020204" pitchFamily="34" charset="0"/>
              </a:rPr>
              <a:t>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3852" y="2339588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5:00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819400" y="23622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35:00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524000" y="23622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20:00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581400" y="2514600"/>
            <a:ext cx="88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(minutes)</a:t>
            </a:r>
            <a:endParaRPr lang="en-US" sz="1400" dirty="0">
              <a:cs typeface="Arial" panose="020B0604020202020204" pitchFamily="34" charset="0"/>
            </a:endParaRPr>
          </a:p>
        </p:txBody>
      </p:sp>
      <p:pic>
        <p:nvPicPr>
          <p:cNvPr id="12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9" r="17179"/>
          <a:stretch/>
        </p:blipFill>
        <p:spPr bwMode="auto">
          <a:xfrm>
            <a:off x="457200" y="2895600"/>
            <a:ext cx="4143171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1" name="Straight Arrow Connector 130"/>
          <p:cNvCxnSpPr/>
          <p:nvPr/>
        </p:nvCxnSpPr>
        <p:spPr>
          <a:xfrm>
            <a:off x="533400" y="40386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990600" y="40386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2971800" y="38100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1447800" y="40386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2514600" y="38100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1981200" y="39624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 flipV="1">
            <a:off x="3352800" y="41910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 flipV="1">
            <a:off x="2362200" y="43434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 flipV="1">
            <a:off x="1828800" y="43434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 flipV="1">
            <a:off x="1295400" y="44196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 flipV="1">
            <a:off x="838200" y="44196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 flipV="1">
            <a:off x="3810000" y="41910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28600" y="44196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28600" y="38862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cs typeface="Arial" panose="020B0604020202020204" pitchFamily="34" charset="0"/>
              </a:rPr>
              <a:t>2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28600" y="3429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4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28600" y="2971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6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16156" y="4681238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5</a:t>
            </a:r>
            <a:r>
              <a:rPr lang="en-US" sz="1400" dirty="0" smtClean="0">
                <a:cs typeface="Arial" panose="020B0604020202020204" pitchFamily="34" charset="0"/>
              </a:rPr>
              <a:t>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667000" y="46482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35:00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524000" y="46482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20:00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581400" y="4800600"/>
            <a:ext cx="88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(minutes)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 rot="16200000">
            <a:off x="-521677" y="3745344"/>
            <a:ext cx="142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Tension (</a:t>
            </a:r>
            <a:r>
              <a:rPr lang="en-HK" dirty="0" err="1" smtClean="0">
                <a:cs typeface="Arial" panose="020B0604020202020204" pitchFamily="34" charset="0"/>
              </a:rPr>
              <a:t>mN</a:t>
            </a:r>
            <a:r>
              <a:rPr lang="en-HK" dirty="0" smtClean="0">
                <a:cs typeface="Arial" panose="020B0604020202020204" pitchFamily="34" charset="0"/>
              </a:rPr>
              <a:t>)</a:t>
            </a:r>
            <a:endParaRPr lang="en-US" dirty="0">
              <a:cs typeface="Arial" panose="020B0604020202020204" pitchFamily="34" charset="0"/>
            </a:endParaRPr>
          </a:p>
        </p:txBody>
      </p:sp>
      <p:cxnSp>
        <p:nvCxnSpPr>
          <p:cNvPr id="171" name="Straight Arrow Connector 170"/>
          <p:cNvCxnSpPr/>
          <p:nvPr/>
        </p:nvCxnSpPr>
        <p:spPr>
          <a:xfrm flipH="1" flipV="1">
            <a:off x="457200" y="44196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2819400" y="42672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4191000" y="3810000"/>
            <a:ext cx="7332" cy="2543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3429000" y="38100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3886200" y="35052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267200" y="32004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3810000" y="46482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50:00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810000" y="23622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50:00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619127"/>
            <a:ext cx="59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STC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1611559" y="3173380"/>
            <a:ext cx="59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05" name="Straight Arrow Connector 5404"/>
          <p:cNvCxnSpPr/>
          <p:nvPr/>
        </p:nvCxnSpPr>
        <p:spPr>
          <a:xfrm>
            <a:off x="2195736" y="2720262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25449" y="2742667"/>
            <a:ext cx="2095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KCl</a:t>
            </a:r>
            <a:r>
              <a:rPr lang="en-US" dirty="0" smtClean="0"/>
              <a:t> stimulation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568" name="TextBox 5567"/>
          <p:cNvSpPr txBox="1"/>
          <p:nvPr/>
        </p:nvSpPr>
        <p:spPr>
          <a:xfrm>
            <a:off x="5791442" y="31500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5569" name="TextBox 5568"/>
          <p:cNvSpPr txBox="1"/>
          <p:nvPr/>
        </p:nvSpPr>
        <p:spPr>
          <a:xfrm>
            <a:off x="5782210" y="1176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5390" name="TextBox 5389"/>
          <p:cNvSpPr txBox="1"/>
          <p:nvPr/>
        </p:nvSpPr>
        <p:spPr>
          <a:xfrm>
            <a:off x="7875665" y="533400"/>
            <a:ext cx="157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err="1" smtClean="0"/>
              <a:t>Emax</a:t>
            </a:r>
            <a:endParaRPr lang="zh-HK" altLang="en-US" dirty="0"/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4887772" y="1469988"/>
            <a:ext cx="2297216" cy="57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dirty="0" smtClean="0"/>
              <a:t>Change in tension</a:t>
            </a:r>
          </a:p>
          <a:p>
            <a:pPr algn="ctr">
              <a:lnSpc>
                <a:spcPts val="1200"/>
              </a:lnSpc>
            </a:pPr>
            <a:endParaRPr lang="en-US" dirty="0" smtClean="0"/>
          </a:p>
          <a:p>
            <a:pPr algn="ctr">
              <a:lnSpc>
                <a:spcPts val="1200"/>
              </a:lnSpc>
            </a:pPr>
            <a:r>
              <a:rPr lang="en-US" dirty="0" smtClean="0"/>
              <a:t>(% </a:t>
            </a:r>
            <a:r>
              <a:rPr lang="en-US" dirty="0"/>
              <a:t>of </a:t>
            </a:r>
            <a:r>
              <a:rPr lang="en-US" dirty="0" err="1"/>
              <a:t>KCl</a:t>
            </a:r>
            <a:r>
              <a:rPr lang="en-US" dirty="0"/>
              <a:t> </a:t>
            </a:r>
            <a:r>
              <a:rPr lang="en-US" dirty="0" smtClean="0"/>
              <a:t>contraction)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163423" y="14105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627881" y="162015"/>
            <a:ext cx="89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PVAT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152400" y="1905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52400" y="13716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2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52400" y="835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4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 rot="16200000">
            <a:off x="-605190" y="1434729"/>
            <a:ext cx="142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dirty="0" smtClean="0">
                <a:cs typeface="Arial" panose="020B0604020202020204" pitchFamily="34" charset="0"/>
              </a:rPr>
              <a:t>Tension (</a:t>
            </a:r>
            <a:r>
              <a:rPr lang="en-HK" dirty="0" err="1" smtClean="0">
                <a:cs typeface="Arial" panose="020B0604020202020204" pitchFamily="34" charset="0"/>
              </a:rPr>
              <a:t>mN</a:t>
            </a:r>
            <a:r>
              <a:rPr lang="en-HK" dirty="0" smtClean="0">
                <a:cs typeface="Arial" panose="020B0604020202020204" pitchFamily="34" charset="0"/>
              </a:rPr>
              <a:t>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 rot="16200000">
            <a:off x="-605191" y="4802260"/>
            <a:ext cx="142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dirty="0" smtClean="0">
                <a:cs typeface="Arial" panose="020B0604020202020204" pitchFamily="34" charset="0"/>
              </a:rPr>
              <a:t>Tension (</a:t>
            </a:r>
            <a:r>
              <a:rPr lang="en-HK" dirty="0" err="1" smtClean="0">
                <a:cs typeface="Arial" panose="020B0604020202020204" pitchFamily="34" charset="0"/>
              </a:rPr>
              <a:t>mN</a:t>
            </a:r>
            <a:r>
              <a:rPr lang="en-HK" dirty="0" smtClean="0">
                <a:cs typeface="Arial" panose="020B0604020202020204" pitchFamily="34" charset="0"/>
              </a:rPr>
              <a:t>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4712" name="AutoShape 376"/>
          <p:cNvSpPr>
            <a:spLocks noChangeAspect="1" noChangeArrowheads="1" noTextEdit="1"/>
          </p:cNvSpPr>
          <p:nvPr/>
        </p:nvSpPr>
        <p:spPr bwMode="auto">
          <a:xfrm>
            <a:off x="6248400" y="609600"/>
            <a:ext cx="32766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4" name="Rectangle 378"/>
          <p:cNvSpPr>
            <a:spLocks noChangeArrowheads="1"/>
          </p:cNvSpPr>
          <p:nvPr/>
        </p:nvSpPr>
        <p:spPr bwMode="auto">
          <a:xfrm>
            <a:off x="7897978" y="1577442"/>
            <a:ext cx="3275013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t="14483" r="32730" b="69223"/>
          <a:stretch/>
        </p:blipFill>
        <p:spPr bwMode="auto">
          <a:xfrm>
            <a:off x="366619" y="541848"/>
            <a:ext cx="5297921" cy="162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7" name="TextBox 5536"/>
          <p:cNvSpPr txBox="1"/>
          <p:nvPr/>
        </p:nvSpPr>
        <p:spPr>
          <a:xfrm>
            <a:off x="4953000" y="21336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90:00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5538" name="TextBox 5537"/>
          <p:cNvSpPr txBox="1"/>
          <p:nvPr/>
        </p:nvSpPr>
        <p:spPr>
          <a:xfrm>
            <a:off x="4724400" y="2362200"/>
            <a:ext cx="88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(minutes)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5540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5486400" y="990600"/>
            <a:ext cx="23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cs typeface="Arial" panose="020B0604020202020204" pitchFamily="34" charset="0"/>
              </a:rPr>
              <a:t>-</a:t>
            </a:r>
            <a:endParaRPr lang="zh-CN" altLang="en-US" sz="1200" dirty="0">
              <a:cs typeface="Arial" panose="020B0604020202020204" pitchFamily="34" charset="0"/>
            </a:endParaRPr>
          </a:p>
        </p:txBody>
      </p:sp>
      <p:cxnSp>
        <p:nvCxnSpPr>
          <p:cNvPr id="5541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2971800" y="19050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2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3581400" y="19050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8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3886200" y="19050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9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4114800" y="19050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0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4419600" y="19050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1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4648200" y="19050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2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4953000" y="19050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3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5171588" y="12954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4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5222660" y="9906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5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5129156" y="16002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6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5486400" y="6858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7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5334000" y="7620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8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3276600" y="19050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9" name="Straight Arrow Connector 10908"/>
          <p:cNvCxnSpPr/>
          <p:nvPr/>
        </p:nvCxnSpPr>
        <p:spPr>
          <a:xfrm>
            <a:off x="457200" y="18288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10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2743200" y="1676400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-10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11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3048000" y="16734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-9.5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12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3648006" y="16734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-8.5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13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3403260" y="1673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</a:t>
            </a:r>
            <a:r>
              <a:rPr lang="en-US" altLang="zh-CN" sz="1400" dirty="0">
                <a:cs typeface="Arial" panose="020B0604020202020204" pitchFamily="34" charset="0"/>
              </a:rPr>
              <a:t>9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14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3962400" y="16764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</a:t>
            </a:r>
            <a:r>
              <a:rPr lang="en-US" altLang="zh-CN" sz="1400" dirty="0">
                <a:cs typeface="Arial" panose="020B0604020202020204" pitchFamily="34" charset="0"/>
              </a:rPr>
              <a:t>8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15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4181406" y="16734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-7.5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16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4470060" y="1673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-7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17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4714806" y="16734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-6.5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18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4927260" y="13686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</a:t>
            </a:r>
            <a:r>
              <a:rPr lang="en-US" altLang="zh-CN" sz="1400" dirty="0">
                <a:cs typeface="Arial" panose="020B0604020202020204" pitchFamily="34" charset="0"/>
              </a:rPr>
              <a:t>6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19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4867206" y="10638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-5.5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20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5029200" y="45720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-4.5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21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5029200" y="7620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22" name="TextBox 10921"/>
          <p:cNvSpPr txBox="1"/>
          <p:nvPr/>
        </p:nvSpPr>
        <p:spPr>
          <a:xfrm>
            <a:off x="228600" y="21336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6</a:t>
            </a:r>
            <a:r>
              <a:rPr lang="en-US" sz="1400" dirty="0" smtClean="0">
                <a:cs typeface="Arial" panose="020B0604020202020204" pitchFamily="34" charset="0"/>
              </a:rPr>
              <a:t>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0923" name="TextBox 10922"/>
          <p:cNvSpPr txBox="1"/>
          <p:nvPr/>
        </p:nvSpPr>
        <p:spPr>
          <a:xfrm>
            <a:off x="3505200" y="21336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80:00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0924" name="TextBox 10923"/>
          <p:cNvSpPr txBox="1"/>
          <p:nvPr/>
        </p:nvSpPr>
        <p:spPr>
          <a:xfrm>
            <a:off x="1752600" y="21336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70:00</a:t>
            </a:r>
            <a:endParaRPr lang="en-US" sz="1400" dirty="0">
              <a:cs typeface="Arial" panose="020B0604020202020204" pitchFamily="34" charset="0"/>
            </a:endParaRPr>
          </a:p>
        </p:txBody>
      </p:sp>
      <p:cxnSp>
        <p:nvCxnSpPr>
          <p:cNvPr id="10925" name="Straight Arrow Connector 10924"/>
          <p:cNvCxnSpPr/>
          <p:nvPr/>
        </p:nvCxnSpPr>
        <p:spPr>
          <a:xfrm>
            <a:off x="1072906" y="970322"/>
            <a:ext cx="0" cy="276690"/>
          </a:xfrm>
          <a:prstGeom prst="straightConnector1">
            <a:avLst/>
          </a:prstGeom>
          <a:ln w="3175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26" name="TextBox 10925"/>
          <p:cNvSpPr txBox="1"/>
          <p:nvPr/>
        </p:nvSpPr>
        <p:spPr>
          <a:xfrm>
            <a:off x="2702649" y="739335"/>
            <a:ext cx="236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Phenylephrine (</a:t>
            </a:r>
            <a:r>
              <a:rPr lang="en-US" dirty="0" err="1" smtClean="0"/>
              <a:t>logM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927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5334000" y="4572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-4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pic>
        <p:nvPicPr>
          <p:cNvPr id="1096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4" t="75986" r="28784" b="10509"/>
          <a:stretch/>
        </p:blipFill>
        <p:spPr bwMode="auto">
          <a:xfrm>
            <a:off x="221414" y="4440564"/>
            <a:ext cx="5443126" cy="135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66" name="TextBox 10965"/>
          <p:cNvSpPr txBox="1"/>
          <p:nvPr/>
        </p:nvSpPr>
        <p:spPr>
          <a:xfrm>
            <a:off x="2286000" y="3276600"/>
            <a:ext cx="209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 out</a:t>
            </a:r>
            <a:endParaRPr lang="en-US" dirty="0"/>
          </a:p>
        </p:txBody>
      </p:sp>
      <p:cxnSp>
        <p:nvCxnSpPr>
          <p:cNvPr id="10967" name="Straight Arrow Connector 10966"/>
          <p:cNvCxnSpPr/>
          <p:nvPr/>
        </p:nvCxnSpPr>
        <p:spPr>
          <a:xfrm>
            <a:off x="2209800" y="3276600"/>
            <a:ext cx="0" cy="276690"/>
          </a:xfrm>
          <a:prstGeom prst="straightConnector1">
            <a:avLst/>
          </a:prstGeom>
          <a:ln w="3175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68" name="TextBox 10967"/>
          <p:cNvSpPr txBox="1"/>
          <p:nvPr/>
        </p:nvSpPr>
        <p:spPr>
          <a:xfrm>
            <a:off x="685800" y="4114800"/>
            <a:ext cx="89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+PVAT</a:t>
            </a:r>
            <a:endParaRPr lang="en-US" dirty="0"/>
          </a:p>
        </p:txBody>
      </p:sp>
      <p:sp>
        <p:nvSpPr>
          <p:cNvPr id="10969" name="TextBox 10968"/>
          <p:cNvSpPr txBox="1"/>
          <p:nvPr/>
        </p:nvSpPr>
        <p:spPr>
          <a:xfrm>
            <a:off x="152400" y="4572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4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0970" name="TextBox 10969"/>
          <p:cNvSpPr txBox="1"/>
          <p:nvPr/>
        </p:nvSpPr>
        <p:spPr>
          <a:xfrm>
            <a:off x="152400" y="54980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0971" name="TextBox 10970"/>
          <p:cNvSpPr txBox="1"/>
          <p:nvPr/>
        </p:nvSpPr>
        <p:spPr>
          <a:xfrm>
            <a:off x="152400" y="50408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cs typeface="Arial" panose="020B0604020202020204" pitchFamily="34" charset="0"/>
              </a:rPr>
              <a:t>2</a:t>
            </a:r>
            <a:endParaRPr lang="en-US" sz="1400" dirty="0">
              <a:cs typeface="Arial" panose="020B0604020202020204" pitchFamily="34" charset="0"/>
            </a:endParaRPr>
          </a:p>
        </p:txBody>
      </p:sp>
      <p:cxnSp>
        <p:nvCxnSpPr>
          <p:cNvPr id="10973" name="Straight Arrow Connector 10972"/>
          <p:cNvCxnSpPr/>
          <p:nvPr/>
        </p:nvCxnSpPr>
        <p:spPr>
          <a:xfrm>
            <a:off x="343443" y="5373223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4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2895600" y="54864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5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3200400" y="5483049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6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3429000" y="5483049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7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3657600" y="54864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8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4267200" y="54864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9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4495800" y="54864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0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4724400" y="5483049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1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4889670" y="52578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2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4953000" y="5025849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3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3962400" y="54864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4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5105400" y="4949649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5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5334000" y="5170383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6" name="直接箭头连接符 24">
            <a:extLst>
              <a:ext uri="{FF2B5EF4-FFF2-40B4-BE49-F238E27FC236}">
                <a16:creationId xmlns="" xmlns:a16="http://schemas.microsoft.com/office/drawing/2014/main" id="{DF1D5C9B-6964-4116-A662-9255229D7BF6}"/>
              </a:ext>
            </a:extLst>
          </p:cNvPr>
          <p:cNvCxnSpPr>
            <a:cxnSpLocks/>
          </p:cNvCxnSpPr>
          <p:nvPr/>
        </p:nvCxnSpPr>
        <p:spPr>
          <a:xfrm>
            <a:off x="5486400" y="5090832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87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2667000" y="5254823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-10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88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2962206" y="518160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-9.5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89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3419406" y="51786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-8.5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90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3250860" y="52548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</a:t>
            </a:r>
            <a:r>
              <a:rPr lang="en-US" altLang="zh-CN" sz="1400" dirty="0">
                <a:cs typeface="Arial" panose="020B0604020202020204" pitchFamily="34" charset="0"/>
              </a:rPr>
              <a:t>9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91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3784260" y="52548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</a:t>
            </a:r>
            <a:r>
              <a:rPr lang="en-US" altLang="zh-CN" sz="1400" dirty="0">
                <a:cs typeface="Arial" panose="020B0604020202020204" pitchFamily="34" charset="0"/>
              </a:rPr>
              <a:t>8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92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4029006" y="51786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-7.5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93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4317660" y="52548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-7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94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4495800" y="52548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-6.5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95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4698660" y="50262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</a:t>
            </a:r>
            <a:r>
              <a:rPr lang="en-US" altLang="zh-CN" sz="1400" dirty="0">
                <a:cs typeface="Arial" panose="020B0604020202020204" pitchFamily="34" charset="0"/>
              </a:rPr>
              <a:t>6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96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4714806" y="47976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-5.5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97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4953000" y="4721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98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5095806" y="457200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-4.5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0999" name="文本框 23">
            <a:extLst>
              <a:ext uri="{FF2B5EF4-FFF2-40B4-BE49-F238E27FC236}">
                <a16:creationId xmlns="" xmlns:a16="http://schemas.microsoft.com/office/drawing/2014/main" id="{67AF72C8-15A2-4750-92E5-64D77BE3088F}"/>
              </a:ext>
            </a:extLst>
          </p:cNvPr>
          <p:cNvSpPr txBox="1"/>
          <p:nvPr/>
        </p:nvSpPr>
        <p:spPr>
          <a:xfrm>
            <a:off x="5334000" y="4862606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-4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1000" name="TextBox 10999"/>
          <p:cNvSpPr txBox="1"/>
          <p:nvPr/>
        </p:nvSpPr>
        <p:spPr>
          <a:xfrm>
            <a:off x="2819400" y="4431268"/>
            <a:ext cx="236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Phenylephrine (</a:t>
            </a:r>
            <a:r>
              <a:rPr lang="en-US" dirty="0" err="1" smtClean="0"/>
              <a:t>logM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001" name="TextBox 11000"/>
          <p:cNvSpPr txBox="1"/>
          <p:nvPr/>
        </p:nvSpPr>
        <p:spPr>
          <a:xfrm>
            <a:off x="304800" y="5743902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6</a:t>
            </a:r>
            <a:r>
              <a:rPr lang="en-US" sz="1400" dirty="0" smtClean="0">
                <a:cs typeface="Arial" panose="020B0604020202020204" pitchFamily="34" charset="0"/>
              </a:rPr>
              <a:t>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1002" name="TextBox 11001"/>
          <p:cNvSpPr txBox="1"/>
          <p:nvPr/>
        </p:nvSpPr>
        <p:spPr>
          <a:xfrm>
            <a:off x="1905000" y="57150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70:00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1003" name="TextBox 11002"/>
          <p:cNvSpPr txBox="1"/>
          <p:nvPr/>
        </p:nvSpPr>
        <p:spPr>
          <a:xfrm>
            <a:off x="3475740" y="575675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8</a:t>
            </a:r>
            <a:r>
              <a:rPr lang="en-US" sz="1400" dirty="0" smtClean="0">
                <a:cs typeface="Arial" panose="020B0604020202020204" pitchFamily="34" charset="0"/>
              </a:rPr>
              <a:t>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1004" name="TextBox 11003"/>
          <p:cNvSpPr txBox="1"/>
          <p:nvPr/>
        </p:nvSpPr>
        <p:spPr>
          <a:xfrm>
            <a:off x="4828539" y="6019800"/>
            <a:ext cx="88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(minutes)</a:t>
            </a:r>
            <a:endParaRPr lang="en-US" sz="1400" dirty="0">
              <a:cs typeface="Arial" panose="020B0604020202020204" pitchFamily="34" charset="0"/>
            </a:endParaRPr>
          </a:p>
        </p:txBody>
      </p:sp>
      <p:cxnSp>
        <p:nvCxnSpPr>
          <p:cNvPr id="11005" name="Straight Arrow Connector 11004"/>
          <p:cNvCxnSpPr/>
          <p:nvPr/>
        </p:nvCxnSpPr>
        <p:spPr>
          <a:xfrm>
            <a:off x="990600" y="4600110"/>
            <a:ext cx="0" cy="276690"/>
          </a:xfrm>
          <a:prstGeom prst="straightConnector1">
            <a:avLst/>
          </a:prstGeom>
          <a:ln w="3175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06" name="TextBox 11005"/>
          <p:cNvSpPr txBox="1"/>
          <p:nvPr/>
        </p:nvSpPr>
        <p:spPr>
          <a:xfrm>
            <a:off x="4923540" y="572666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9</a:t>
            </a:r>
            <a:r>
              <a:rPr lang="en-US" sz="1400" dirty="0" smtClean="0">
                <a:cs typeface="Arial" panose="020B0604020202020204" pitchFamily="34" charset="0"/>
              </a:rPr>
              <a:t>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1009" name="TextBox 11008"/>
          <p:cNvSpPr txBox="1"/>
          <p:nvPr/>
        </p:nvSpPr>
        <p:spPr>
          <a:xfrm>
            <a:off x="152400" y="381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11072" name="Group 11071"/>
          <p:cNvGrpSpPr/>
          <p:nvPr/>
        </p:nvGrpSpPr>
        <p:grpSpPr>
          <a:xfrm>
            <a:off x="6036380" y="587376"/>
            <a:ext cx="3718808" cy="5375274"/>
            <a:chOff x="6036380" y="587376"/>
            <a:chExt cx="3718808" cy="537527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6036380" y="587376"/>
              <a:ext cx="2947988" cy="534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103" name="Group 27102"/>
            <p:cNvGrpSpPr/>
            <p:nvPr/>
          </p:nvGrpSpPr>
          <p:grpSpPr>
            <a:xfrm>
              <a:off x="6083300" y="614363"/>
              <a:ext cx="3275013" cy="2330450"/>
              <a:chOff x="6083300" y="614363"/>
              <a:chExt cx="3275013" cy="2330450"/>
            </a:xfrm>
          </p:grpSpPr>
          <p:sp>
            <p:nvSpPr>
              <p:cNvPr id="19907" name="Rectangle 6"/>
              <p:cNvSpPr>
                <a:spLocks noChangeArrowheads="1"/>
              </p:cNvSpPr>
              <p:nvPr/>
            </p:nvSpPr>
            <p:spPr bwMode="auto">
              <a:xfrm>
                <a:off x="6083300" y="614363"/>
                <a:ext cx="3275013" cy="2330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8" name="Rectangle 7"/>
              <p:cNvSpPr>
                <a:spLocks noChangeArrowheads="1"/>
              </p:cNvSpPr>
              <p:nvPr/>
            </p:nvSpPr>
            <p:spPr bwMode="auto">
              <a:xfrm>
                <a:off x="6570663" y="896938"/>
                <a:ext cx="2263775" cy="171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9" name="Line 8"/>
              <p:cNvSpPr>
                <a:spLocks noChangeShapeType="1"/>
              </p:cNvSpPr>
              <p:nvPr/>
            </p:nvSpPr>
            <p:spPr bwMode="auto">
              <a:xfrm>
                <a:off x="6570663" y="2611438"/>
                <a:ext cx="22653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0" name="Line 9"/>
              <p:cNvSpPr>
                <a:spLocks noChangeShapeType="1"/>
              </p:cNvSpPr>
              <p:nvPr/>
            </p:nvSpPr>
            <p:spPr bwMode="auto">
              <a:xfrm>
                <a:off x="6570663" y="2611438"/>
                <a:ext cx="0" cy="301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1" name="Rectangle 10"/>
              <p:cNvSpPr>
                <a:spLocks noChangeArrowheads="1"/>
              </p:cNvSpPr>
              <p:nvPr/>
            </p:nvSpPr>
            <p:spPr bwMode="auto">
              <a:xfrm>
                <a:off x="6392863" y="2652713"/>
                <a:ext cx="355600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12" name="Line 11"/>
              <p:cNvSpPr>
                <a:spLocks noChangeShapeType="1"/>
              </p:cNvSpPr>
              <p:nvPr/>
            </p:nvSpPr>
            <p:spPr bwMode="auto">
              <a:xfrm>
                <a:off x="6948488" y="2611438"/>
                <a:ext cx="0" cy="301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3" name="Rectangle 12"/>
              <p:cNvSpPr>
                <a:spLocks noChangeArrowheads="1"/>
              </p:cNvSpPr>
              <p:nvPr/>
            </p:nvSpPr>
            <p:spPr bwMode="auto">
              <a:xfrm>
                <a:off x="6819900" y="2652713"/>
                <a:ext cx="257175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14" name="Line 13"/>
              <p:cNvSpPr>
                <a:spLocks noChangeShapeType="1"/>
              </p:cNvSpPr>
              <p:nvPr/>
            </p:nvSpPr>
            <p:spPr bwMode="auto">
              <a:xfrm>
                <a:off x="7326313" y="2611438"/>
                <a:ext cx="0" cy="301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5" name="Rectangle 14"/>
              <p:cNvSpPr>
                <a:spLocks noChangeArrowheads="1"/>
              </p:cNvSpPr>
              <p:nvPr/>
            </p:nvSpPr>
            <p:spPr bwMode="auto">
              <a:xfrm>
                <a:off x="7197725" y="2652713"/>
                <a:ext cx="257175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16" name="Line 15"/>
              <p:cNvSpPr>
                <a:spLocks noChangeShapeType="1"/>
              </p:cNvSpPr>
              <p:nvPr/>
            </p:nvSpPr>
            <p:spPr bwMode="auto">
              <a:xfrm>
                <a:off x="7702550" y="2611438"/>
                <a:ext cx="0" cy="301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7" name="Rectangle 16"/>
              <p:cNvSpPr>
                <a:spLocks noChangeArrowheads="1"/>
              </p:cNvSpPr>
              <p:nvPr/>
            </p:nvSpPr>
            <p:spPr bwMode="auto">
              <a:xfrm>
                <a:off x="7573963" y="2652713"/>
                <a:ext cx="257175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18" name="Line 17"/>
              <p:cNvSpPr>
                <a:spLocks noChangeShapeType="1"/>
              </p:cNvSpPr>
              <p:nvPr/>
            </p:nvSpPr>
            <p:spPr bwMode="auto">
              <a:xfrm>
                <a:off x="8080375" y="2611438"/>
                <a:ext cx="0" cy="301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9" name="Rectangle 18"/>
              <p:cNvSpPr>
                <a:spLocks noChangeArrowheads="1"/>
              </p:cNvSpPr>
              <p:nvPr/>
            </p:nvSpPr>
            <p:spPr bwMode="auto">
              <a:xfrm>
                <a:off x="7951788" y="2652713"/>
                <a:ext cx="257175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20" name="Line 19"/>
              <p:cNvSpPr>
                <a:spLocks noChangeShapeType="1"/>
              </p:cNvSpPr>
              <p:nvPr/>
            </p:nvSpPr>
            <p:spPr bwMode="auto">
              <a:xfrm>
                <a:off x="8458200" y="2611438"/>
                <a:ext cx="0" cy="301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1" name="Rectangle 20"/>
              <p:cNvSpPr>
                <a:spLocks noChangeArrowheads="1"/>
              </p:cNvSpPr>
              <p:nvPr/>
            </p:nvSpPr>
            <p:spPr bwMode="auto">
              <a:xfrm>
                <a:off x="8329613" y="2652713"/>
                <a:ext cx="257175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22" name="Line 21"/>
              <p:cNvSpPr>
                <a:spLocks noChangeShapeType="1"/>
              </p:cNvSpPr>
              <p:nvPr/>
            </p:nvSpPr>
            <p:spPr bwMode="auto">
              <a:xfrm>
                <a:off x="8836025" y="2611438"/>
                <a:ext cx="0" cy="301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3" name="Rectangle 22"/>
              <p:cNvSpPr>
                <a:spLocks noChangeArrowheads="1"/>
              </p:cNvSpPr>
              <p:nvPr/>
            </p:nvSpPr>
            <p:spPr bwMode="auto">
              <a:xfrm>
                <a:off x="8707438" y="2652713"/>
                <a:ext cx="257175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24" name="Line 23"/>
              <p:cNvSpPr>
                <a:spLocks noChangeShapeType="1"/>
              </p:cNvSpPr>
              <p:nvPr/>
            </p:nvSpPr>
            <p:spPr bwMode="auto">
              <a:xfrm flipV="1">
                <a:off x="6570663" y="896938"/>
                <a:ext cx="0" cy="17145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5" name="Line 24"/>
              <p:cNvSpPr>
                <a:spLocks noChangeShapeType="1"/>
              </p:cNvSpPr>
              <p:nvPr/>
            </p:nvSpPr>
            <p:spPr bwMode="auto">
              <a:xfrm flipH="1">
                <a:off x="6538913" y="2611438"/>
                <a:ext cx="317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6" name="Rectangle 25"/>
              <p:cNvSpPr>
                <a:spLocks noChangeArrowheads="1"/>
              </p:cNvSpPr>
              <p:nvPr/>
            </p:nvSpPr>
            <p:spPr bwMode="auto">
              <a:xfrm>
                <a:off x="6329363" y="2497138"/>
                <a:ext cx="198438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27" name="Line 26"/>
              <p:cNvSpPr>
                <a:spLocks noChangeShapeType="1"/>
              </p:cNvSpPr>
              <p:nvPr/>
            </p:nvSpPr>
            <p:spPr bwMode="auto">
              <a:xfrm flipH="1">
                <a:off x="6538913" y="2182813"/>
                <a:ext cx="317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8" name="Rectangle 27"/>
              <p:cNvSpPr>
                <a:spLocks noChangeArrowheads="1"/>
              </p:cNvSpPr>
              <p:nvPr/>
            </p:nvSpPr>
            <p:spPr bwMode="auto">
              <a:xfrm>
                <a:off x="6332537" y="2068513"/>
                <a:ext cx="296863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29" name="Line 28"/>
              <p:cNvSpPr>
                <a:spLocks noChangeShapeType="1"/>
              </p:cNvSpPr>
              <p:nvPr/>
            </p:nvSpPr>
            <p:spPr bwMode="auto">
              <a:xfrm flipH="1">
                <a:off x="6538913" y="1754188"/>
                <a:ext cx="317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0" name="Rectangle 29"/>
              <p:cNvSpPr>
                <a:spLocks noChangeArrowheads="1"/>
              </p:cNvSpPr>
              <p:nvPr/>
            </p:nvSpPr>
            <p:spPr bwMode="auto">
              <a:xfrm>
                <a:off x="6234112" y="1639888"/>
                <a:ext cx="395288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31" name="Line 30"/>
              <p:cNvSpPr>
                <a:spLocks noChangeShapeType="1"/>
              </p:cNvSpPr>
              <p:nvPr/>
            </p:nvSpPr>
            <p:spPr bwMode="auto">
              <a:xfrm flipH="1">
                <a:off x="6538913" y="1325563"/>
                <a:ext cx="317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2" name="Rectangle 31"/>
              <p:cNvSpPr>
                <a:spLocks noChangeArrowheads="1"/>
              </p:cNvSpPr>
              <p:nvPr/>
            </p:nvSpPr>
            <p:spPr bwMode="auto">
              <a:xfrm>
                <a:off x="6234112" y="1212851"/>
                <a:ext cx="395288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33" name="Line 32"/>
              <p:cNvSpPr>
                <a:spLocks noChangeShapeType="1"/>
              </p:cNvSpPr>
              <p:nvPr/>
            </p:nvSpPr>
            <p:spPr bwMode="auto">
              <a:xfrm flipH="1">
                <a:off x="6538913" y="896938"/>
                <a:ext cx="317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4" name="Rectangle 33"/>
              <p:cNvSpPr>
                <a:spLocks noChangeArrowheads="1"/>
              </p:cNvSpPr>
              <p:nvPr/>
            </p:nvSpPr>
            <p:spPr bwMode="auto">
              <a:xfrm>
                <a:off x="6234112" y="784226"/>
                <a:ext cx="395288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35" name="Line 34"/>
              <p:cNvSpPr>
                <a:spLocks noChangeShapeType="1"/>
              </p:cNvSpPr>
              <p:nvPr/>
            </p:nvSpPr>
            <p:spPr bwMode="auto">
              <a:xfrm flipV="1">
                <a:off x="6570663" y="2606676"/>
                <a:ext cx="188913" cy="158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6" name="Line 35"/>
              <p:cNvSpPr>
                <a:spLocks noChangeShapeType="1"/>
              </p:cNvSpPr>
              <p:nvPr/>
            </p:nvSpPr>
            <p:spPr bwMode="auto">
              <a:xfrm flipV="1">
                <a:off x="6759575" y="2605088"/>
                <a:ext cx="188913" cy="158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7" name="Line 36"/>
              <p:cNvSpPr>
                <a:spLocks noChangeShapeType="1"/>
              </p:cNvSpPr>
              <p:nvPr/>
            </p:nvSpPr>
            <p:spPr bwMode="auto">
              <a:xfrm flipV="1">
                <a:off x="6948488" y="2601913"/>
                <a:ext cx="188913" cy="317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8" name="Line 37"/>
              <p:cNvSpPr>
                <a:spLocks noChangeShapeType="1"/>
              </p:cNvSpPr>
              <p:nvPr/>
            </p:nvSpPr>
            <p:spPr bwMode="auto">
              <a:xfrm flipV="1">
                <a:off x="7137400" y="2595563"/>
                <a:ext cx="188913" cy="635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9" name="Line 38"/>
              <p:cNvSpPr>
                <a:spLocks noChangeShapeType="1"/>
              </p:cNvSpPr>
              <p:nvPr/>
            </p:nvSpPr>
            <p:spPr bwMode="auto">
              <a:xfrm flipV="1">
                <a:off x="7326313" y="2587626"/>
                <a:ext cx="187325" cy="793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0" name="Line 39"/>
              <p:cNvSpPr>
                <a:spLocks noChangeShapeType="1"/>
              </p:cNvSpPr>
              <p:nvPr/>
            </p:nvSpPr>
            <p:spPr bwMode="auto">
              <a:xfrm flipV="1">
                <a:off x="7513638" y="2574926"/>
                <a:ext cx="188913" cy="1270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1" name="Line 40"/>
              <p:cNvSpPr>
                <a:spLocks noChangeShapeType="1"/>
              </p:cNvSpPr>
              <p:nvPr/>
            </p:nvSpPr>
            <p:spPr bwMode="auto">
              <a:xfrm flipV="1">
                <a:off x="7702550" y="1946276"/>
                <a:ext cx="188913" cy="62865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2" name="Line 41"/>
              <p:cNvSpPr>
                <a:spLocks noChangeShapeType="1"/>
              </p:cNvSpPr>
              <p:nvPr/>
            </p:nvSpPr>
            <p:spPr bwMode="auto">
              <a:xfrm flipV="1">
                <a:off x="7891463" y="1666876"/>
                <a:ext cx="188913" cy="27940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3" name="Line 42"/>
              <p:cNvSpPr>
                <a:spLocks noChangeShapeType="1"/>
              </p:cNvSpPr>
              <p:nvPr/>
            </p:nvSpPr>
            <p:spPr bwMode="auto">
              <a:xfrm flipV="1">
                <a:off x="8080375" y="1411288"/>
                <a:ext cx="188913" cy="25558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4" name="Line 43"/>
              <p:cNvSpPr>
                <a:spLocks noChangeShapeType="1"/>
              </p:cNvSpPr>
              <p:nvPr/>
            </p:nvSpPr>
            <p:spPr bwMode="auto">
              <a:xfrm flipV="1">
                <a:off x="8269288" y="1071563"/>
                <a:ext cx="188913" cy="33972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5" name="Line 44"/>
              <p:cNvSpPr>
                <a:spLocks noChangeShapeType="1"/>
              </p:cNvSpPr>
              <p:nvPr/>
            </p:nvSpPr>
            <p:spPr bwMode="auto">
              <a:xfrm flipV="1">
                <a:off x="8458200" y="1027113"/>
                <a:ext cx="188913" cy="4445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6" name="Line 45"/>
              <p:cNvSpPr>
                <a:spLocks noChangeShapeType="1"/>
              </p:cNvSpPr>
              <p:nvPr/>
            </p:nvSpPr>
            <p:spPr bwMode="auto">
              <a:xfrm>
                <a:off x="8647113" y="1027113"/>
                <a:ext cx="188913" cy="2222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7" name="Oval 46"/>
              <p:cNvSpPr>
                <a:spLocks noChangeArrowheads="1"/>
              </p:cNvSpPr>
              <p:nvPr/>
            </p:nvSpPr>
            <p:spPr bwMode="auto">
              <a:xfrm>
                <a:off x="6537325" y="2574926"/>
                <a:ext cx="68263" cy="666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8" name="Oval 47"/>
              <p:cNvSpPr>
                <a:spLocks noChangeArrowheads="1"/>
              </p:cNvSpPr>
              <p:nvPr/>
            </p:nvSpPr>
            <p:spPr bwMode="auto">
              <a:xfrm>
                <a:off x="6724650" y="2573338"/>
                <a:ext cx="68263" cy="666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9" name="Oval 48"/>
              <p:cNvSpPr>
                <a:spLocks noChangeArrowheads="1"/>
              </p:cNvSpPr>
              <p:nvPr/>
            </p:nvSpPr>
            <p:spPr bwMode="auto">
              <a:xfrm>
                <a:off x="6913563" y="2571751"/>
                <a:ext cx="68263" cy="666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0" name="Oval 49"/>
              <p:cNvSpPr>
                <a:spLocks noChangeArrowheads="1"/>
              </p:cNvSpPr>
              <p:nvPr/>
            </p:nvSpPr>
            <p:spPr bwMode="auto">
              <a:xfrm>
                <a:off x="7102475" y="2568576"/>
                <a:ext cx="68263" cy="666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1" name="Oval 50"/>
              <p:cNvSpPr>
                <a:spLocks noChangeArrowheads="1"/>
              </p:cNvSpPr>
              <p:nvPr/>
            </p:nvSpPr>
            <p:spPr bwMode="auto">
              <a:xfrm>
                <a:off x="7291388" y="2562226"/>
                <a:ext cx="68263" cy="666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2" name="Oval 51"/>
              <p:cNvSpPr>
                <a:spLocks noChangeArrowheads="1"/>
              </p:cNvSpPr>
              <p:nvPr/>
            </p:nvSpPr>
            <p:spPr bwMode="auto">
              <a:xfrm>
                <a:off x="7480300" y="2554288"/>
                <a:ext cx="66675" cy="666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3" name="Oval 52"/>
              <p:cNvSpPr>
                <a:spLocks noChangeArrowheads="1"/>
              </p:cNvSpPr>
              <p:nvPr/>
            </p:nvSpPr>
            <p:spPr bwMode="auto">
              <a:xfrm>
                <a:off x="7669213" y="2543176"/>
                <a:ext cx="66675" cy="6508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4" name="Oval 53"/>
              <p:cNvSpPr>
                <a:spLocks noChangeArrowheads="1"/>
              </p:cNvSpPr>
              <p:nvPr/>
            </p:nvSpPr>
            <p:spPr bwMode="auto">
              <a:xfrm>
                <a:off x="7858125" y="1914526"/>
                <a:ext cx="66675" cy="6508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5" name="Oval 54"/>
              <p:cNvSpPr>
                <a:spLocks noChangeArrowheads="1"/>
              </p:cNvSpPr>
              <p:nvPr/>
            </p:nvSpPr>
            <p:spPr bwMode="auto">
              <a:xfrm>
                <a:off x="8047038" y="1633538"/>
                <a:ext cx="66675" cy="666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6" name="Oval 55"/>
              <p:cNvSpPr>
                <a:spLocks noChangeArrowheads="1"/>
              </p:cNvSpPr>
              <p:nvPr/>
            </p:nvSpPr>
            <p:spPr bwMode="auto">
              <a:xfrm>
                <a:off x="8234363" y="1377951"/>
                <a:ext cx="68263" cy="666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7" name="Oval 56"/>
              <p:cNvSpPr>
                <a:spLocks noChangeArrowheads="1"/>
              </p:cNvSpPr>
              <p:nvPr/>
            </p:nvSpPr>
            <p:spPr bwMode="auto">
              <a:xfrm>
                <a:off x="8423275" y="1038226"/>
                <a:ext cx="68263" cy="666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8" name="Oval 57"/>
              <p:cNvSpPr>
                <a:spLocks noChangeArrowheads="1"/>
              </p:cNvSpPr>
              <p:nvPr/>
            </p:nvSpPr>
            <p:spPr bwMode="auto">
              <a:xfrm>
                <a:off x="8612188" y="993776"/>
                <a:ext cx="68263" cy="666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9" name="Oval 58"/>
              <p:cNvSpPr>
                <a:spLocks noChangeArrowheads="1"/>
              </p:cNvSpPr>
              <p:nvPr/>
            </p:nvSpPr>
            <p:spPr bwMode="auto">
              <a:xfrm>
                <a:off x="8801100" y="1016001"/>
                <a:ext cx="68263" cy="666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0" name="Line 59"/>
              <p:cNvSpPr>
                <a:spLocks noChangeShapeType="1"/>
              </p:cNvSpPr>
              <p:nvPr/>
            </p:nvSpPr>
            <p:spPr bwMode="auto">
              <a:xfrm>
                <a:off x="6570663" y="2597151"/>
                <a:ext cx="188913" cy="3175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1" name="Line 60"/>
              <p:cNvSpPr>
                <a:spLocks noChangeShapeType="1"/>
              </p:cNvSpPr>
              <p:nvPr/>
            </p:nvSpPr>
            <p:spPr bwMode="auto">
              <a:xfrm flipV="1">
                <a:off x="6759575" y="2597151"/>
                <a:ext cx="188913" cy="3175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2" name="Line 61"/>
              <p:cNvSpPr>
                <a:spLocks noChangeShapeType="1"/>
              </p:cNvSpPr>
              <p:nvPr/>
            </p:nvSpPr>
            <p:spPr bwMode="auto">
              <a:xfrm flipV="1">
                <a:off x="6948488" y="2597151"/>
                <a:ext cx="188913" cy="0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3" name="Line 62"/>
              <p:cNvSpPr>
                <a:spLocks noChangeShapeType="1"/>
              </p:cNvSpPr>
              <p:nvPr/>
            </p:nvSpPr>
            <p:spPr bwMode="auto">
              <a:xfrm flipV="1">
                <a:off x="7137400" y="2590801"/>
                <a:ext cx="188913" cy="6350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4" name="Line 63"/>
              <p:cNvSpPr>
                <a:spLocks noChangeShapeType="1"/>
              </p:cNvSpPr>
              <p:nvPr/>
            </p:nvSpPr>
            <p:spPr bwMode="auto">
              <a:xfrm flipV="1">
                <a:off x="7326313" y="2586038"/>
                <a:ext cx="187325" cy="4763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5" name="Line 64"/>
              <p:cNvSpPr>
                <a:spLocks noChangeShapeType="1"/>
              </p:cNvSpPr>
              <p:nvPr/>
            </p:nvSpPr>
            <p:spPr bwMode="auto">
              <a:xfrm flipV="1">
                <a:off x="7513638" y="2578101"/>
                <a:ext cx="188913" cy="7938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6" name="Line 65"/>
              <p:cNvSpPr>
                <a:spLocks noChangeShapeType="1"/>
              </p:cNvSpPr>
              <p:nvPr/>
            </p:nvSpPr>
            <p:spPr bwMode="auto">
              <a:xfrm flipV="1">
                <a:off x="7702550" y="2487613"/>
                <a:ext cx="188913" cy="90488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7" name="Line 66"/>
              <p:cNvSpPr>
                <a:spLocks noChangeShapeType="1"/>
              </p:cNvSpPr>
              <p:nvPr/>
            </p:nvSpPr>
            <p:spPr bwMode="auto">
              <a:xfrm flipV="1">
                <a:off x="7891463" y="2162176"/>
                <a:ext cx="188913" cy="325438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8" name="Line 67"/>
              <p:cNvSpPr>
                <a:spLocks noChangeShapeType="1"/>
              </p:cNvSpPr>
              <p:nvPr/>
            </p:nvSpPr>
            <p:spPr bwMode="auto">
              <a:xfrm flipV="1">
                <a:off x="8080375" y="1917701"/>
                <a:ext cx="188913" cy="244475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9" name="Line 68"/>
              <p:cNvSpPr>
                <a:spLocks noChangeShapeType="1"/>
              </p:cNvSpPr>
              <p:nvPr/>
            </p:nvSpPr>
            <p:spPr bwMode="auto">
              <a:xfrm flipV="1">
                <a:off x="8269288" y="1784351"/>
                <a:ext cx="188913" cy="133350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0" name="Line 69"/>
              <p:cNvSpPr>
                <a:spLocks noChangeShapeType="1"/>
              </p:cNvSpPr>
              <p:nvPr/>
            </p:nvSpPr>
            <p:spPr bwMode="auto">
              <a:xfrm flipV="1">
                <a:off x="8458200" y="1619251"/>
                <a:ext cx="188913" cy="165100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1" name="Line 70"/>
              <p:cNvSpPr>
                <a:spLocks noChangeShapeType="1"/>
              </p:cNvSpPr>
              <p:nvPr/>
            </p:nvSpPr>
            <p:spPr bwMode="auto">
              <a:xfrm>
                <a:off x="8647113" y="1619251"/>
                <a:ext cx="188913" cy="65088"/>
              </a:xfrm>
              <a:prstGeom prst="line">
                <a:avLst/>
              </a:prstGeom>
              <a:noFill/>
              <a:ln w="11113">
                <a:solidFill>
                  <a:srgbClr val="F9649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2" name="Rectangle 71"/>
              <p:cNvSpPr>
                <a:spLocks noChangeArrowheads="1"/>
              </p:cNvSpPr>
              <p:nvPr/>
            </p:nvSpPr>
            <p:spPr bwMode="auto">
              <a:xfrm>
                <a:off x="6537325" y="2563813"/>
                <a:ext cx="68263" cy="66675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3" name="Rectangle 72"/>
              <p:cNvSpPr>
                <a:spLocks noChangeArrowheads="1"/>
              </p:cNvSpPr>
              <p:nvPr/>
            </p:nvSpPr>
            <p:spPr bwMode="auto">
              <a:xfrm>
                <a:off x="6724650" y="2566988"/>
                <a:ext cx="68263" cy="65088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4" name="Rectangle 73"/>
              <p:cNvSpPr>
                <a:spLocks noChangeArrowheads="1"/>
              </p:cNvSpPr>
              <p:nvPr/>
            </p:nvSpPr>
            <p:spPr bwMode="auto">
              <a:xfrm>
                <a:off x="6913563" y="2563813"/>
                <a:ext cx="68263" cy="66675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5" name="Rectangle 74"/>
              <p:cNvSpPr>
                <a:spLocks noChangeArrowheads="1"/>
              </p:cNvSpPr>
              <p:nvPr/>
            </p:nvSpPr>
            <p:spPr bwMode="auto">
              <a:xfrm>
                <a:off x="7102475" y="2563813"/>
                <a:ext cx="68263" cy="66675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6" name="Rectangle 75"/>
              <p:cNvSpPr>
                <a:spLocks noChangeArrowheads="1"/>
              </p:cNvSpPr>
              <p:nvPr/>
            </p:nvSpPr>
            <p:spPr bwMode="auto">
              <a:xfrm>
                <a:off x="7291388" y="2557463"/>
                <a:ext cx="68263" cy="66675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7" name="Rectangle 76"/>
              <p:cNvSpPr>
                <a:spLocks noChangeArrowheads="1"/>
              </p:cNvSpPr>
              <p:nvPr/>
            </p:nvSpPr>
            <p:spPr bwMode="auto">
              <a:xfrm>
                <a:off x="7480300" y="2552701"/>
                <a:ext cx="66675" cy="66675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8" name="Rectangle 77"/>
              <p:cNvSpPr>
                <a:spLocks noChangeArrowheads="1"/>
              </p:cNvSpPr>
              <p:nvPr/>
            </p:nvSpPr>
            <p:spPr bwMode="auto">
              <a:xfrm>
                <a:off x="7669213" y="2544763"/>
                <a:ext cx="66675" cy="66675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9" name="Rectangle 78"/>
              <p:cNvSpPr>
                <a:spLocks noChangeArrowheads="1"/>
              </p:cNvSpPr>
              <p:nvPr/>
            </p:nvSpPr>
            <p:spPr bwMode="auto">
              <a:xfrm>
                <a:off x="7858125" y="2454276"/>
                <a:ext cx="66675" cy="66675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0" name="Rectangle 79"/>
              <p:cNvSpPr>
                <a:spLocks noChangeArrowheads="1"/>
              </p:cNvSpPr>
              <p:nvPr/>
            </p:nvSpPr>
            <p:spPr bwMode="auto">
              <a:xfrm>
                <a:off x="8047038" y="2128838"/>
                <a:ext cx="66675" cy="66675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1" name="Rectangle 80"/>
              <p:cNvSpPr>
                <a:spLocks noChangeArrowheads="1"/>
              </p:cNvSpPr>
              <p:nvPr/>
            </p:nvSpPr>
            <p:spPr bwMode="auto">
              <a:xfrm>
                <a:off x="8234363" y="1884363"/>
                <a:ext cx="68263" cy="66675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2" name="Rectangle 81"/>
              <p:cNvSpPr>
                <a:spLocks noChangeArrowheads="1"/>
              </p:cNvSpPr>
              <p:nvPr/>
            </p:nvSpPr>
            <p:spPr bwMode="auto">
              <a:xfrm>
                <a:off x="8423275" y="1751013"/>
                <a:ext cx="68263" cy="66675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3" name="Rectangle 82"/>
              <p:cNvSpPr>
                <a:spLocks noChangeArrowheads="1"/>
              </p:cNvSpPr>
              <p:nvPr/>
            </p:nvSpPr>
            <p:spPr bwMode="auto">
              <a:xfrm>
                <a:off x="8612188" y="1585913"/>
                <a:ext cx="68263" cy="65088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4" name="Rectangle 83"/>
              <p:cNvSpPr>
                <a:spLocks noChangeArrowheads="1"/>
              </p:cNvSpPr>
              <p:nvPr/>
            </p:nvSpPr>
            <p:spPr bwMode="auto">
              <a:xfrm>
                <a:off x="8801100" y="1651001"/>
                <a:ext cx="68263" cy="66675"/>
              </a:xfrm>
              <a:prstGeom prst="rect">
                <a:avLst/>
              </a:prstGeom>
              <a:solidFill>
                <a:srgbClr val="F96495"/>
              </a:solidFill>
              <a:ln w="0">
                <a:solidFill>
                  <a:srgbClr val="F9649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5" name="Rectangle 84"/>
              <p:cNvSpPr>
                <a:spLocks noChangeArrowheads="1"/>
              </p:cNvSpPr>
              <p:nvPr/>
            </p:nvSpPr>
            <p:spPr bwMode="auto">
              <a:xfrm>
                <a:off x="8686800" y="1066800"/>
                <a:ext cx="5358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-PVAT</a:t>
                </a:r>
                <a:endParaRPr kumimoji="0" lang="en-US" alt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9986" name="Rectangle 85"/>
              <p:cNvSpPr>
                <a:spLocks noChangeArrowheads="1"/>
              </p:cNvSpPr>
              <p:nvPr/>
            </p:nvSpPr>
            <p:spPr bwMode="auto">
              <a:xfrm>
                <a:off x="8686800" y="1689556"/>
                <a:ext cx="58073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+PVAT</a:t>
                </a:r>
                <a:endParaRPr kumimoji="0" lang="en-US" alt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19707" name="Rectangle 87"/>
            <p:cNvSpPr>
              <a:spLocks noChangeArrowheads="1"/>
            </p:cNvSpPr>
            <p:nvPr/>
          </p:nvSpPr>
          <p:spPr bwMode="auto">
            <a:xfrm>
              <a:off x="6450013" y="3408363"/>
              <a:ext cx="3305175" cy="2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93" name="Rectangle 380"/>
          <p:cNvSpPr>
            <a:spLocks noChangeArrowheads="1"/>
          </p:cNvSpPr>
          <p:nvPr/>
        </p:nvSpPr>
        <p:spPr bwMode="auto">
          <a:xfrm>
            <a:off x="9829800" y="2116138"/>
            <a:ext cx="33051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742" name="Straight Arrow Connector 21741"/>
          <p:cNvCxnSpPr/>
          <p:nvPr/>
        </p:nvCxnSpPr>
        <p:spPr>
          <a:xfrm>
            <a:off x="5601977" y="4602058"/>
            <a:ext cx="0" cy="276690"/>
          </a:xfrm>
          <a:prstGeom prst="straightConnector1">
            <a:avLst/>
          </a:prstGeom>
          <a:ln w="3175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43" name="Straight Arrow Connector 21742"/>
          <p:cNvCxnSpPr/>
          <p:nvPr/>
        </p:nvCxnSpPr>
        <p:spPr>
          <a:xfrm>
            <a:off x="5601977" y="302301"/>
            <a:ext cx="0" cy="276690"/>
          </a:xfrm>
          <a:prstGeom prst="straightConnector1">
            <a:avLst/>
          </a:prstGeom>
          <a:ln w="3175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46" name="Rectangle 381"/>
          <p:cNvSpPr>
            <a:spLocks noChangeArrowheads="1"/>
          </p:cNvSpPr>
          <p:nvPr/>
        </p:nvSpPr>
        <p:spPr bwMode="auto">
          <a:xfrm>
            <a:off x="6526213" y="3660670"/>
            <a:ext cx="2375165" cy="188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47" name="Rectangle 382"/>
          <p:cNvSpPr>
            <a:spLocks noChangeArrowheads="1"/>
          </p:cNvSpPr>
          <p:nvPr/>
        </p:nvSpPr>
        <p:spPr bwMode="auto">
          <a:xfrm>
            <a:off x="6718301" y="3833707"/>
            <a:ext cx="768350" cy="1704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48" name="Rectangle 383"/>
          <p:cNvSpPr>
            <a:spLocks noChangeArrowheads="1"/>
          </p:cNvSpPr>
          <p:nvPr/>
        </p:nvSpPr>
        <p:spPr bwMode="auto">
          <a:xfrm>
            <a:off x="6729413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49" name="Rectangle 384"/>
          <p:cNvSpPr>
            <a:spLocks noChangeArrowheads="1"/>
          </p:cNvSpPr>
          <p:nvPr/>
        </p:nvSpPr>
        <p:spPr bwMode="auto">
          <a:xfrm>
            <a:off x="6753226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50" name="Rectangle 385"/>
          <p:cNvSpPr>
            <a:spLocks noChangeArrowheads="1"/>
          </p:cNvSpPr>
          <p:nvPr/>
        </p:nvSpPr>
        <p:spPr bwMode="auto">
          <a:xfrm>
            <a:off x="6775451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51" name="Rectangle 386"/>
          <p:cNvSpPr>
            <a:spLocks noChangeArrowheads="1"/>
          </p:cNvSpPr>
          <p:nvPr/>
        </p:nvSpPr>
        <p:spPr bwMode="auto">
          <a:xfrm>
            <a:off x="6799263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52" name="Rectangle 387"/>
          <p:cNvSpPr>
            <a:spLocks noChangeArrowheads="1"/>
          </p:cNvSpPr>
          <p:nvPr/>
        </p:nvSpPr>
        <p:spPr bwMode="auto">
          <a:xfrm>
            <a:off x="6821488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53" name="Rectangle 388"/>
          <p:cNvSpPr>
            <a:spLocks noChangeArrowheads="1"/>
          </p:cNvSpPr>
          <p:nvPr/>
        </p:nvSpPr>
        <p:spPr bwMode="auto">
          <a:xfrm>
            <a:off x="6845301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54" name="Rectangle 389"/>
          <p:cNvSpPr>
            <a:spLocks noChangeArrowheads="1"/>
          </p:cNvSpPr>
          <p:nvPr/>
        </p:nvSpPr>
        <p:spPr bwMode="auto">
          <a:xfrm>
            <a:off x="6867526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55" name="Rectangle 390"/>
          <p:cNvSpPr>
            <a:spLocks noChangeArrowheads="1"/>
          </p:cNvSpPr>
          <p:nvPr/>
        </p:nvSpPr>
        <p:spPr bwMode="auto">
          <a:xfrm>
            <a:off x="6891338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56" name="Rectangle 391"/>
          <p:cNvSpPr>
            <a:spLocks noChangeArrowheads="1"/>
          </p:cNvSpPr>
          <p:nvPr/>
        </p:nvSpPr>
        <p:spPr bwMode="auto">
          <a:xfrm>
            <a:off x="6913563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57" name="Rectangle 392"/>
          <p:cNvSpPr>
            <a:spLocks noChangeArrowheads="1"/>
          </p:cNvSpPr>
          <p:nvPr/>
        </p:nvSpPr>
        <p:spPr bwMode="auto">
          <a:xfrm>
            <a:off x="6937376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58" name="Rectangle 393"/>
          <p:cNvSpPr>
            <a:spLocks noChangeArrowheads="1"/>
          </p:cNvSpPr>
          <p:nvPr/>
        </p:nvSpPr>
        <p:spPr bwMode="auto">
          <a:xfrm>
            <a:off x="6959601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59" name="Rectangle 394"/>
          <p:cNvSpPr>
            <a:spLocks noChangeArrowheads="1"/>
          </p:cNvSpPr>
          <p:nvPr/>
        </p:nvSpPr>
        <p:spPr bwMode="auto">
          <a:xfrm>
            <a:off x="6983413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60" name="Rectangle 395"/>
          <p:cNvSpPr>
            <a:spLocks noChangeArrowheads="1"/>
          </p:cNvSpPr>
          <p:nvPr/>
        </p:nvSpPr>
        <p:spPr bwMode="auto">
          <a:xfrm>
            <a:off x="7005638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61" name="Rectangle 396"/>
          <p:cNvSpPr>
            <a:spLocks noChangeArrowheads="1"/>
          </p:cNvSpPr>
          <p:nvPr/>
        </p:nvSpPr>
        <p:spPr bwMode="auto">
          <a:xfrm>
            <a:off x="7029451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62" name="Rectangle 397"/>
          <p:cNvSpPr>
            <a:spLocks noChangeArrowheads="1"/>
          </p:cNvSpPr>
          <p:nvPr/>
        </p:nvSpPr>
        <p:spPr bwMode="auto">
          <a:xfrm>
            <a:off x="7051676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63" name="Rectangle 398"/>
          <p:cNvSpPr>
            <a:spLocks noChangeArrowheads="1"/>
          </p:cNvSpPr>
          <p:nvPr/>
        </p:nvSpPr>
        <p:spPr bwMode="auto">
          <a:xfrm>
            <a:off x="7075488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64" name="Rectangle 399"/>
          <p:cNvSpPr>
            <a:spLocks noChangeArrowheads="1"/>
          </p:cNvSpPr>
          <p:nvPr/>
        </p:nvSpPr>
        <p:spPr bwMode="auto">
          <a:xfrm>
            <a:off x="7097713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65" name="Rectangle 400"/>
          <p:cNvSpPr>
            <a:spLocks noChangeArrowheads="1"/>
          </p:cNvSpPr>
          <p:nvPr/>
        </p:nvSpPr>
        <p:spPr bwMode="auto">
          <a:xfrm>
            <a:off x="7121526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66" name="Rectangle 401"/>
          <p:cNvSpPr>
            <a:spLocks noChangeArrowheads="1"/>
          </p:cNvSpPr>
          <p:nvPr/>
        </p:nvSpPr>
        <p:spPr bwMode="auto">
          <a:xfrm>
            <a:off x="7143751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67" name="Rectangle 402"/>
          <p:cNvSpPr>
            <a:spLocks noChangeArrowheads="1"/>
          </p:cNvSpPr>
          <p:nvPr/>
        </p:nvSpPr>
        <p:spPr bwMode="auto">
          <a:xfrm>
            <a:off x="7167563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68" name="Rectangle 403"/>
          <p:cNvSpPr>
            <a:spLocks noChangeArrowheads="1"/>
          </p:cNvSpPr>
          <p:nvPr/>
        </p:nvSpPr>
        <p:spPr bwMode="auto">
          <a:xfrm>
            <a:off x="7189788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69" name="Rectangle 404"/>
          <p:cNvSpPr>
            <a:spLocks noChangeArrowheads="1"/>
          </p:cNvSpPr>
          <p:nvPr/>
        </p:nvSpPr>
        <p:spPr bwMode="auto">
          <a:xfrm>
            <a:off x="7213601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70" name="Rectangle 405"/>
          <p:cNvSpPr>
            <a:spLocks noChangeArrowheads="1"/>
          </p:cNvSpPr>
          <p:nvPr/>
        </p:nvSpPr>
        <p:spPr bwMode="auto">
          <a:xfrm>
            <a:off x="7235826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71" name="Rectangle 406"/>
          <p:cNvSpPr>
            <a:spLocks noChangeArrowheads="1"/>
          </p:cNvSpPr>
          <p:nvPr/>
        </p:nvSpPr>
        <p:spPr bwMode="auto">
          <a:xfrm>
            <a:off x="7259638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72" name="Rectangle 407"/>
          <p:cNvSpPr>
            <a:spLocks noChangeArrowheads="1"/>
          </p:cNvSpPr>
          <p:nvPr/>
        </p:nvSpPr>
        <p:spPr bwMode="auto">
          <a:xfrm>
            <a:off x="7281863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73" name="Rectangle 408"/>
          <p:cNvSpPr>
            <a:spLocks noChangeArrowheads="1"/>
          </p:cNvSpPr>
          <p:nvPr/>
        </p:nvSpPr>
        <p:spPr bwMode="auto">
          <a:xfrm>
            <a:off x="7305676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74" name="Rectangle 409"/>
          <p:cNvSpPr>
            <a:spLocks noChangeArrowheads="1"/>
          </p:cNvSpPr>
          <p:nvPr/>
        </p:nvSpPr>
        <p:spPr bwMode="auto">
          <a:xfrm>
            <a:off x="7327901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75" name="Rectangle 410"/>
          <p:cNvSpPr>
            <a:spLocks noChangeArrowheads="1"/>
          </p:cNvSpPr>
          <p:nvPr/>
        </p:nvSpPr>
        <p:spPr bwMode="auto">
          <a:xfrm>
            <a:off x="7351713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76" name="Rectangle 411"/>
          <p:cNvSpPr>
            <a:spLocks noChangeArrowheads="1"/>
          </p:cNvSpPr>
          <p:nvPr/>
        </p:nvSpPr>
        <p:spPr bwMode="auto">
          <a:xfrm>
            <a:off x="7373938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77" name="Rectangle 412"/>
          <p:cNvSpPr>
            <a:spLocks noChangeArrowheads="1"/>
          </p:cNvSpPr>
          <p:nvPr/>
        </p:nvSpPr>
        <p:spPr bwMode="auto">
          <a:xfrm>
            <a:off x="7397751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78" name="Rectangle 413"/>
          <p:cNvSpPr>
            <a:spLocks noChangeArrowheads="1"/>
          </p:cNvSpPr>
          <p:nvPr/>
        </p:nvSpPr>
        <p:spPr bwMode="auto">
          <a:xfrm>
            <a:off x="7419976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79" name="Rectangle 414"/>
          <p:cNvSpPr>
            <a:spLocks noChangeArrowheads="1"/>
          </p:cNvSpPr>
          <p:nvPr/>
        </p:nvSpPr>
        <p:spPr bwMode="auto">
          <a:xfrm>
            <a:off x="7443788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0" name="Rectangle 415"/>
          <p:cNvSpPr>
            <a:spLocks noChangeArrowheads="1"/>
          </p:cNvSpPr>
          <p:nvPr/>
        </p:nvSpPr>
        <p:spPr bwMode="auto">
          <a:xfrm>
            <a:off x="7466013" y="38337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1" name="Rectangle 416"/>
          <p:cNvSpPr>
            <a:spLocks noChangeArrowheads="1"/>
          </p:cNvSpPr>
          <p:nvPr/>
        </p:nvSpPr>
        <p:spPr bwMode="auto">
          <a:xfrm>
            <a:off x="6718301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2" name="Rectangle 417"/>
          <p:cNvSpPr>
            <a:spLocks noChangeArrowheads="1"/>
          </p:cNvSpPr>
          <p:nvPr/>
        </p:nvSpPr>
        <p:spPr bwMode="auto">
          <a:xfrm>
            <a:off x="6740526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3" name="Rectangle 418"/>
          <p:cNvSpPr>
            <a:spLocks noChangeArrowheads="1"/>
          </p:cNvSpPr>
          <p:nvPr/>
        </p:nvSpPr>
        <p:spPr bwMode="auto">
          <a:xfrm>
            <a:off x="6764338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4" name="Rectangle 419"/>
          <p:cNvSpPr>
            <a:spLocks noChangeArrowheads="1"/>
          </p:cNvSpPr>
          <p:nvPr/>
        </p:nvSpPr>
        <p:spPr bwMode="auto">
          <a:xfrm>
            <a:off x="6786563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5" name="Rectangle 420"/>
          <p:cNvSpPr>
            <a:spLocks noChangeArrowheads="1"/>
          </p:cNvSpPr>
          <p:nvPr/>
        </p:nvSpPr>
        <p:spPr bwMode="auto">
          <a:xfrm>
            <a:off x="6810376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6" name="Rectangle 421"/>
          <p:cNvSpPr>
            <a:spLocks noChangeArrowheads="1"/>
          </p:cNvSpPr>
          <p:nvPr/>
        </p:nvSpPr>
        <p:spPr bwMode="auto">
          <a:xfrm>
            <a:off x="6832601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7" name="Rectangle 422"/>
          <p:cNvSpPr>
            <a:spLocks noChangeArrowheads="1"/>
          </p:cNvSpPr>
          <p:nvPr/>
        </p:nvSpPr>
        <p:spPr bwMode="auto">
          <a:xfrm>
            <a:off x="6856413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8" name="Rectangle 423"/>
          <p:cNvSpPr>
            <a:spLocks noChangeArrowheads="1"/>
          </p:cNvSpPr>
          <p:nvPr/>
        </p:nvSpPr>
        <p:spPr bwMode="auto">
          <a:xfrm>
            <a:off x="6878638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9" name="Rectangle 424"/>
          <p:cNvSpPr>
            <a:spLocks noChangeArrowheads="1"/>
          </p:cNvSpPr>
          <p:nvPr/>
        </p:nvSpPr>
        <p:spPr bwMode="auto">
          <a:xfrm>
            <a:off x="6902451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0" name="Rectangle 425"/>
          <p:cNvSpPr>
            <a:spLocks noChangeArrowheads="1"/>
          </p:cNvSpPr>
          <p:nvPr/>
        </p:nvSpPr>
        <p:spPr bwMode="auto">
          <a:xfrm>
            <a:off x="6924676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1" name="Rectangle 426"/>
          <p:cNvSpPr>
            <a:spLocks noChangeArrowheads="1"/>
          </p:cNvSpPr>
          <p:nvPr/>
        </p:nvSpPr>
        <p:spPr bwMode="auto">
          <a:xfrm>
            <a:off x="6948488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2" name="Rectangle 427"/>
          <p:cNvSpPr>
            <a:spLocks noChangeArrowheads="1"/>
          </p:cNvSpPr>
          <p:nvPr/>
        </p:nvSpPr>
        <p:spPr bwMode="auto">
          <a:xfrm>
            <a:off x="6970713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3" name="Rectangle 428"/>
          <p:cNvSpPr>
            <a:spLocks noChangeArrowheads="1"/>
          </p:cNvSpPr>
          <p:nvPr/>
        </p:nvSpPr>
        <p:spPr bwMode="auto">
          <a:xfrm>
            <a:off x="6994526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4" name="Rectangle 429"/>
          <p:cNvSpPr>
            <a:spLocks noChangeArrowheads="1"/>
          </p:cNvSpPr>
          <p:nvPr/>
        </p:nvSpPr>
        <p:spPr bwMode="auto">
          <a:xfrm>
            <a:off x="7016751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5" name="Rectangle 430"/>
          <p:cNvSpPr>
            <a:spLocks noChangeArrowheads="1"/>
          </p:cNvSpPr>
          <p:nvPr/>
        </p:nvSpPr>
        <p:spPr bwMode="auto">
          <a:xfrm>
            <a:off x="7040563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6" name="Rectangle 431"/>
          <p:cNvSpPr>
            <a:spLocks noChangeArrowheads="1"/>
          </p:cNvSpPr>
          <p:nvPr/>
        </p:nvSpPr>
        <p:spPr bwMode="auto">
          <a:xfrm>
            <a:off x="7062788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7" name="Rectangle 432"/>
          <p:cNvSpPr>
            <a:spLocks noChangeArrowheads="1"/>
          </p:cNvSpPr>
          <p:nvPr/>
        </p:nvSpPr>
        <p:spPr bwMode="auto">
          <a:xfrm>
            <a:off x="7086601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8" name="Rectangle 433"/>
          <p:cNvSpPr>
            <a:spLocks noChangeArrowheads="1"/>
          </p:cNvSpPr>
          <p:nvPr/>
        </p:nvSpPr>
        <p:spPr bwMode="auto">
          <a:xfrm>
            <a:off x="7108826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9" name="Rectangle 434"/>
          <p:cNvSpPr>
            <a:spLocks noChangeArrowheads="1"/>
          </p:cNvSpPr>
          <p:nvPr/>
        </p:nvSpPr>
        <p:spPr bwMode="auto">
          <a:xfrm>
            <a:off x="7132638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0" name="Rectangle 435"/>
          <p:cNvSpPr>
            <a:spLocks noChangeArrowheads="1"/>
          </p:cNvSpPr>
          <p:nvPr/>
        </p:nvSpPr>
        <p:spPr bwMode="auto">
          <a:xfrm>
            <a:off x="7154863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1" name="Rectangle 436"/>
          <p:cNvSpPr>
            <a:spLocks noChangeArrowheads="1"/>
          </p:cNvSpPr>
          <p:nvPr/>
        </p:nvSpPr>
        <p:spPr bwMode="auto">
          <a:xfrm>
            <a:off x="7178676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2" name="Rectangle 437"/>
          <p:cNvSpPr>
            <a:spLocks noChangeArrowheads="1"/>
          </p:cNvSpPr>
          <p:nvPr/>
        </p:nvSpPr>
        <p:spPr bwMode="auto">
          <a:xfrm>
            <a:off x="7200901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3" name="Rectangle 438"/>
          <p:cNvSpPr>
            <a:spLocks noChangeArrowheads="1"/>
          </p:cNvSpPr>
          <p:nvPr/>
        </p:nvSpPr>
        <p:spPr bwMode="auto">
          <a:xfrm>
            <a:off x="7224713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4" name="Rectangle 439"/>
          <p:cNvSpPr>
            <a:spLocks noChangeArrowheads="1"/>
          </p:cNvSpPr>
          <p:nvPr/>
        </p:nvSpPr>
        <p:spPr bwMode="auto">
          <a:xfrm>
            <a:off x="7246938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5" name="Rectangle 440"/>
          <p:cNvSpPr>
            <a:spLocks noChangeArrowheads="1"/>
          </p:cNvSpPr>
          <p:nvPr/>
        </p:nvSpPr>
        <p:spPr bwMode="auto">
          <a:xfrm>
            <a:off x="7270751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6" name="Rectangle 441"/>
          <p:cNvSpPr>
            <a:spLocks noChangeArrowheads="1"/>
          </p:cNvSpPr>
          <p:nvPr/>
        </p:nvSpPr>
        <p:spPr bwMode="auto">
          <a:xfrm>
            <a:off x="7292976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7" name="Rectangle 442"/>
          <p:cNvSpPr>
            <a:spLocks noChangeArrowheads="1"/>
          </p:cNvSpPr>
          <p:nvPr/>
        </p:nvSpPr>
        <p:spPr bwMode="auto">
          <a:xfrm>
            <a:off x="7316788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8" name="Rectangle 443"/>
          <p:cNvSpPr>
            <a:spLocks noChangeArrowheads="1"/>
          </p:cNvSpPr>
          <p:nvPr/>
        </p:nvSpPr>
        <p:spPr bwMode="auto">
          <a:xfrm>
            <a:off x="7339013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9" name="Rectangle 444"/>
          <p:cNvSpPr>
            <a:spLocks noChangeArrowheads="1"/>
          </p:cNvSpPr>
          <p:nvPr/>
        </p:nvSpPr>
        <p:spPr bwMode="auto">
          <a:xfrm>
            <a:off x="7362826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0" name="Rectangle 445"/>
          <p:cNvSpPr>
            <a:spLocks noChangeArrowheads="1"/>
          </p:cNvSpPr>
          <p:nvPr/>
        </p:nvSpPr>
        <p:spPr bwMode="auto">
          <a:xfrm>
            <a:off x="7385051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1" name="Rectangle 446"/>
          <p:cNvSpPr>
            <a:spLocks noChangeArrowheads="1"/>
          </p:cNvSpPr>
          <p:nvPr/>
        </p:nvSpPr>
        <p:spPr bwMode="auto">
          <a:xfrm>
            <a:off x="7408863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2" name="Rectangle 447"/>
          <p:cNvSpPr>
            <a:spLocks noChangeArrowheads="1"/>
          </p:cNvSpPr>
          <p:nvPr/>
        </p:nvSpPr>
        <p:spPr bwMode="auto">
          <a:xfrm>
            <a:off x="7431088" y="3846407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3" name="Rectangle 448"/>
          <p:cNvSpPr>
            <a:spLocks noChangeArrowheads="1"/>
          </p:cNvSpPr>
          <p:nvPr/>
        </p:nvSpPr>
        <p:spPr bwMode="auto">
          <a:xfrm>
            <a:off x="7454901" y="3846407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4" name="Rectangle 449"/>
          <p:cNvSpPr>
            <a:spLocks noChangeArrowheads="1"/>
          </p:cNvSpPr>
          <p:nvPr/>
        </p:nvSpPr>
        <p:spPr bwMode="auto">
          <a:xfrm>
            <a:off x="7477126" y="3846407"/>
            <a:ext cx="9525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5" name="Rectangle 450"/>
          <p:cNvSpPr>
            <a:spLocks noChangeArrowheads="1"/>
          </p:cNvSpPr>
          <p:nvPr/>
        </p:nvSpPr>
        <p:spPr bwMode="auto">
          <a:xfrm>
            <a:off x="6729413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6" name="Rectangle 451"/>
          <p:cNvSpPr>
            <a:spLocks noChangeArrowheads="1"/>
          </p:cNvSpPr>
          <p:nvPr/>
        </p:nvSpPr>
        <p:spPr bwMode="auto">
          <a:xfrm>
            <a:off x="6753226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7" name="Rectangle 452"/>
          <p:cNvSpPr>
            <a:spLocks noChangeArrowheads="1"/>
          </p:cNvSpPr>
          <p:nvPr/>
        </p:nvSpPr>
        <p:spPr bwMode="auto">
          <a:xfrm>
            <a:off x="6775451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8" name="Rectangle 453"/>
          <p:cNvSpPr>
            <a:spLocks noChangeArrowheads="1"/>
          </p:cNvSpPr>
          <p:nvPr/>
        </p:nvSpPr>
        <p:spPr bwMode="auto">
          <a:xfrm>
            <a:off x="6799263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9" name="Rectangle 454"/>
          <p:cNvSpPr>
            <a:spLocks noChangeArrowheads="1"/>
          </p:cNvSpPr>
          <p:nvPr/>
        </p:nvSpPr>
        <p:spPr bwMode="auto">
          <a:xfrm>
            <a:off x="6821488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20" name="Rectangle 455"/>
          <p:cNvSpPr>
            <a:spLocks noChangeArrowheads="1"/>
          </p:cNvSpPr>
          <p:nvPr/>
        </p:nvSpPr>
        <p:spPr bwMode="auto">
          <a:xfrm>
            <a:off x="6845301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21" name="Rectangle 456"/>
          <p:cNvSpPr>
            <a:spLocks noChangeArrowheads="1"/>
          </p:cNvSpPr>
          <p:nvPr/>
        </p:nvSpPr>
        <p:spPr bwMode="auto">
          <a:xfrm>
            <a:off x="6867526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22" name="Rectangle 457"/>
          <p:cNvSpPr>
            <a:spLocks noChangeArrowheads="1"/>
          </p:cNvSpPr>
          <p:nvPr/>
        </p:nvSpPr>
        <p:spPr bwMode="auto">
          <a:xfrm>
            <a:off x="6891338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23" name="Rectangle 458"/>
          <p:cNvSpPr>
            <a:spLocks noChangeArrowheads="1"/>
          </p:cNvSpPr>
          <p:nvPr/>
        </p:nvSpPr>
        <p:spPr bwMode="auto">
          <a:xfrm>
            <a:off x="6913563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24" name="Rectangle 459"/>
          <p:cNvSpPr>
            <a:spLocks noChangeArrowheads="1"/>
          </p:cNvSpPr>
          <p:nvPr/>
        </p:nvSpPr>
        <p:spPr bwMode="auto">
          <a:xfrm>
            <a:off x="6937376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25" name="Rectangle 460"/>
          <p:cNvSpPr>
            <a:spLocks noChangeArrowheads="1"/>
          </p:cNvSpPr>
          <p:nvPr/>
        </p:nvSpPr>
        <p:spPr bwMode="auto">
          <a:xfrm>
            <a:off x="6959601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26" name="Rectangle 461"/>
          <p:cNvSpPr>
            <a:spLocks noChangeArrowheads="1"/>
          </p:cNvSpPr>
          <p:nvPr/>
        </p:nvSpPr>
        <p:spPr bwMode="auto">
          <a:xfrm>
            <a:off x="6983413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27" name="Rectangle 462"/>
          <p:cNvSpPr>
            <a:spLocks noChangeArrowheads="1"/>
          </p:cNvSpPr>
          <p:nvPr/>
        </p:nvSpPr>
        <p:spPr bwMode="auto">
          <a:xfrm>
            <a:off x="7005638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28" name="Rectangle 463"/>
          <p:cNvSpPr>
            <a:spLocks noChangeArrowheads="1"/>
          </p:cNvSpPr>
          <p:nvPr/>
        </p:nvSpPr>
        <p:spPr bwMode="auto">
          <a:xfrm>
            <a:off x="7029451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29" name="Rectangle 464"/>
          <p:cNvSpPr>
            <a:spLocks noChangeArrowheads="1"/>
          </p:cNvSpPr>
          <p:nvPr/>
        </p:nvSpPr>
        <p:spPr bwMode="auto">
          <a:xfrm>
            <a:off x="7051676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30" name="Rectangle 465"/>
          <p:cNvSpPr>
            <a:spLocks noChangeArrowheads="1"/>
          </p:cNvSpPr>
          <p:nvPr/>
        </p:nvSpPr>
        <p:spPr bwMode="auto">
          <a:xfrm>
            <a:off x="7075488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31" name="Rectangle 466"/>
          <p:cNvSpPr>
            <a:spLocks noChangeArrowheads="1"/>
          </p:cNvSpPr>
          <p:nvPr/>
        </p:nvSpPr>
        <p:spPr bwMode="auto">
          <a:xfrm>
            <a:off x="7097713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32" name="Rectangle 467"/>
          <p:cNvSpPr>
            <a:spLocks noChangeArrowheads="1"/>
          </p:cNvSpPr>
          <p:nvPr/>
        </p:nvSpPr>
        <p:spPr bwMode="auto">
          <a:xfrm>
            <a:off x="7121526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33" name="Rectangle 468"/>
          <p:cNvSpPr>
            <a:spLocks noChangeArrowheads="1"/>
          </p:cNvSpPr>
          <p:nvPr/>
        </p:nvSpPr>
        <p:spPr bwMode="auto">
          <a:xfrm>
            <a:off x="7143751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34" name="Rectangle 469"/>
          <p:cNvSpPr>
            <a:spLocks noChangeArrowheads="1"/>
          </p:cNvSpPr>
          <p:nvPr/>
        </p:nvSpPr>
        <p:spPr bwMode="auto">
          <a:xfrm>
            <a:off x="7167563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35" name="Rectangle 470"/>
          <p:cNvSpPr>
            <a:spLocks noChangeArrowheads="1"/>
          </p:cNvSpPr>
          <p:nvPr/>
        </p:nvSpPr>
        <p:spPr bwMode="auto">
          <a:xfrm>
            <a:off x="7189788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36" name="Rectangle 471"/>
          <p:cNvSpPr>
            <a:spLocks noChangeArrowheads="1"/>
          </p:cNvSpPr>
          <p:nvPr/>
        </p:nvSpPr>
        <p:spPr bwMode="auto">
          <a:xfrm>
            <a:off x="7213601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37" name="Rectangle 472"/>
          <p:cNvSpPr>
            <a:spLocks noChangeArrowheads="1"/>
          </p:cNvSpPr>
          <p:nvPr/>
        </p:nvSpPr>
        <p:spPr bwMode="auto">
          <a:xfrm>
            <a:off x="7235826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38" name="Rectangle 473"/>
          <p:cNvSpPr>
            <a:spLocks noChangeArrowheads="1"/>
          </p:cNvSpPr>
          <p:nvPr/>
        </p:nvSpPr>
        <p:spPr bwMode="auto">
          <a:xfrm>
            <a:off x="7259638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39" name="Rectangle 474"/>
          <p:cNvSpPr>
            <a:spLocks noChangeArrowheads="1"/>
          </p:cNvSpPr>
          <p:nvPr/>
        </p:nvSpPr>
        <p:spPr bwMode="auto">
          <a:xfrm>
            <a:off x="7281863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40" name="Rectangle 475"/>
          <p:cNvSpPr>
            <a:spLocks noChangeArrowheads="1"/>
          </p:cNvSpPr>
          <p:nvPr/>
        </p:nvSpPr>
        <p:spPr bwMode="auto">
          <a:xfrm>
            <a:off x="7305676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41" name="Rectangle 476"/>
          <p:cNvSpPr>
            <a:spLocks noChangeArrowheads="1"/>
          </p:cNvSpPr>
          <p:nvPr/>
        </p:nvSpPr>
        <p:spPr bwMode="auto">
          <a:xfrm>
            <a:off x="7327901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42" name="Rectangle 477"/>
          <p:cNvSpPr>
            <a:spLocks noChangeArrowheads="1"/>
          </p:cNvSpPr>
          <p:nvPr/>
        </p:nvSpPr>
        <p:spPr bwMode="auto">
          <a:xfrm>
            <a:off x="7351713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43" name="Rectangle 478"/>
          <p:cNvSpPr>
            <a:spLocks noChangeArrowheads="1"/>
          </p:cNvSpPr>
          <p:nvPr/>
        </p:nvSpPr>
        <p:spPr bwMode="auto">
          <a:xfrm>
            <a:off x="7373938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44" name="Rectangle 479"/>
          <p:cNvSpPr>
            <a:spLocks noChangeArrowheads="1"/>
          </p:cNvSpPr>
          <p:nvPr/>
        </p:nvSpPr>
        <p:spPr bwMode="auto">
          <a:xfrm>
            <a:off x="7397751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45" name="Rectangle 480"/>
          <p:cNvSpPr>
            <a:spLocks noChangeArrowheads="1"/>
          </p:cNvSpPr>
          <p:nvPr/>
        </p:nvSpPr>
        <p:spPr bwMode="auto">
          <a:xfrm>
            <a:off x="7419976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46" name="Rectangle 481"/>
          <p:cNvSpPr>
            <a:spLocks noChangeArrowheads="1"/>
          </p:cNvSpPr>
          <p:nvPr/>
        </p:nvSpPr>
        <p:spPr bwMode="auto">
          <a:xfrm>
            <a:off x="7443788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47" name="Rectangle 482"/>
          <p:cNvSpPr>
            <a:spLocks noChangeArrowheads="1"/>
          </p:cNvSpPr>
          <p:nvPr/>
        </p:nvSpPr>
        <p:spPr bwMode="auto">
          <a:xfrm>
            <a:off x="7466013" y="38575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48" name="Rectangle 483"/>
          <p:cNvSpPr>
            <a:spLocks noChangeArrowheads="1"/>
          </p:cNvSpPr>
          <p:nvPr/>
        </p:nvSpPr>
        <p:spPr bwMode="auto">
          <a:xfrm>
            <a:off x="6718301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49" name="Rectangle 484"/>
          <p:cNvSpPr>
            <a:spLocks noChangeArrowheads="1"/>
          </p:cNvSpPr>
          <p:nvPr/>
        </p:nvSpPr>
        <p:spPr bwMode="auto">
          <a:xfrm>
            <a:off x="6740526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50" name="Rectangle 485"/>
          <p:cNvSpPr>
            <a:spLocks noChangeArrowheads="1"/>
          </p:cNvSpPr>
          <p:nvPr/>
        </p:nvSpPr>
        <p:spPr bwMode="auto">
          <a:xfrm>
            <a:off x="6764338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51" name="Rectangle 486"/>
          <p:cNvSpPr>
            <a:spLocks noChangeArrowheads="1"/>
          </p:cNvSpPr>
          <p:nvPr/>
        </p:nvSpPr>
        <p:spPr bwMode="auto">
          <a:xfrm>
            <a:off x="6786563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52" name="Rectangle 487"/>
          <p:cNvSpPr>
            <a:spLocks noChangeArrowheads="1"/>
          </p:cNvSpPr>
          <p:nvPr/>
        </p:nvSpPr>
        <p:spPr bwMode="auto">
          <a:xfrm>
            <a:off x="6810376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53" name="Rectangle 488"/>
          <p:cNvSpPr>
            <a:spLocks noChangeArrowheads="1"/>
          </p:cNvSpPr>
          <p:nvPr/>
        </p:nvSpPr>
        <p:spPr bwMode="auto">
          <a:xfrm>
            <a:off x="6832601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54" name="Rectangle 489"/>
          <p:cNvSpPr>
            <a:spLocks noChangeArrowheads="1"/>
          </p:cNvSpPr>
          <p:nvPr/>
        </p:nvSpPr>
        <p:spPr bwMode="auto">
          <a:xfrm>
            <a:off x="6856413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55" name="Rectangle 490"/>
          <p:cNvSpPr>
            <a:spLocks noChangeArrowheads="1"/>
          </p:cNvSpPr>
          <p:nvPr/>
        </p:nvSpPr>
        <p:spPr bwMode="auto">
          <a:xfrm>
            <a:off x="6878638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56" name="Rectangle 491"/>
          <p:cNvSpPr>
            <a:spLocks noChangeArrowheads="1"/>
          </p:cNvSpPr>
          <p:nvPr/>
        </p:nvSpPr>
        <p:spPr bwMode="auto">
          <a:xfrm>
            <a:off x="6902451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57" name="Rectangle 492"/>
          <p:cNvSpPr>
            <a:spLocks noChangeArrowheads="1"/>
          </p:cNvSpPr>
          <p:nvPr/>
        </p:nvSpPr>
        <p:spPr bwMode="auto">
          <a:xfrm>
            <a:off x="6924676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58" name="Rectangle 493"/>
          <p:cNvSpPr>
            <a:spLocks noChangeArrowheads="1"/>
          </p:cNvSpPr>
          <p:nvPr/>
        </p:nvSpPr>
        <p:spPr bwMode="auto">
          <a:xfrm>
            <a:off x="6948488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59" name="Rectangle 494"/>
          <p:cNvSpPr>
            <a:spLocks noChangeArrowheads="1"/>
          </p:cNvSpPr>
          <p:nvPr/>
        </p:nvSpPr>
        <p:spPr bwMode="auto">
          <a:xfrm>
            <a:off x="6970713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60" name="Rectangle 495"/>
          <p:cNvSpPr>
            <a:spLocks noChangeArrowheads="1"/>
          </p:cNvSpPr>
          <p:nvPr/>
        </p:nvSpPr>
        <p:spPr bwMode="auto">
          <a:xfrm>
            <a:off x="6994526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61" name="Rectangle 496"/>
          <p:cNvSpPr>
            <a:spLocks noChangeArrowheads="1"/>
          </p:cNvSpPr>
          <p:nvPr/>
        </p:nvSpPr>
        <p:spPr bwMode="auto">
          <a:xfrm>
            <a:off x="7016751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62" name="Rectangle 497"/>
          <p:cNvSpPr>
            <a:spLocks noChangeArrowheads="1"/>
          </p:cNvSpPr>
          <p:nvPr/>
        </p:nvSpPr>
        <p:spPr bwMode="auto">
          <a:xfrm>
            <a:off x="7040563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63" name="Rectangle 498"/>
          <p:cNvSpPr>
            <a:spLocks noChangeArrowheads="1"/>
          </p:cNvSpPr>
          <p:nvPr/>
        </p:nvSpPr>
        <p:spPr bwMode="auto">
          <a:xfrm>
            <a:off x="7062788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64" name="Rectangle 499"/>
          <p:cNvSpPr>
            <a:spLocks noChangeArrowheads="1"/>
          </p:cNvSpPr>
          <p:nvPr/>
        </p:nvSpPr>
        <p:spPr bwMode="auto">
          <a:xfrm>
            <a:off x="7086601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65" name="Rectangle 500"/>
          <p:cNvSpPr>
            <a:spLocks noChangeArrowheads="1"/>
          </p:cNvSpPr>
          <p:nvPr/>
        </p:nvSpPr>
        <p:spPr bwMode="auto">
          <a:xfrm>
            <a:off x="7108826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66" name="Rectangle 501"/>
          <p:cNvSpPr>
            <a:spLocks noChangeArrowheads="1"/>
          </p:cNvSpPr>
          <p:nvPr/>
        </p:nvSpPr>
        <p:spPr bwMode="auto">
          <a:xfrm>
            <a:off x="7132638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67" name="Rectangle 502"/>
          <p:cNvSpPr>
            <a:spLocks noChangeArrowheads="1"/>
          </p:cNvSpPr>
          <p:nvPr/>
        </p:nvSpPr>
        <p:spPr bwMode="auto">
          <a:xfrm>
            <a:off x="7154863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68" name="Rectangle 503"/>
          <p:cNvSpPr>
            <a:spLocks noChangeArrowheads="1"/>
          </p:cNvSpPr>
          <p:nvPr/>
        </p:nvSpPr>
        <p:spPr bwMode="auto">
          <a:xfrm>
            <a:off x="7178676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69" name="Rectangle 504"/>
          <p:cNvSpPr>
            <a:spLocks noChangeArrowheads="1"/>
          </p:cNvSpPr>
          <p:nvPr/>
        </p:nvSpPr>
        <p:spPr bwMode="auto">
          <a:xfrm>
            <a:off x="7200901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70" name="Rectangle 505"/>
          <p:cNvSpPr>
            <a:spLocks noChangeArrowheads="1"/>
          </p:cNvSpPr>
          <p:nvPr/>
        </p:nvSpPr>
        <p:spPr bwMode="auto">
          <a:xfrm>
            <a:off x="7224713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71" name="Rectangle 506"/>
          <p:cNvSpPr>
            <a:spLocks noChangeArrowheads="1"/>
          </p:cNvSpPr>
          <p:nvPr/>
        </p:nvSpPr>
        <p:spPr bwMode="auto">
          <a:xfrm>
            <a:off x="7246938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72" name="Rectangle 507"/>
          <p:cNvSpPr>
            <a:spLocks noChangeArrowheads="1"/>
          </p:cNvSpPr>
          <p:nvPr/>
        </p:nvSpPr>
        <p:spPr bwMode="auto">
          <a:xfrm>
            <a:off x="7270751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73" name="Rectangle 508"/>
          <p:cNvSpPr>
            <a:spLocks noChangeArrowheads="1"/>
          </p:cNvSpPr>
          <p:nvPr/>
        </p:nvSpPr>
        <p:spPr bwMode="auto">
          <a:xfrm>
            <a:off x="7292976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74" name="Rectangle 509"/>
          <p:cNvSpPr>
            <a:spLocks noChangeArrowheads="1"/>
          </p:cNvSpPr>
          <p:nvPr/>
        </p:nvSpPr>
        <p:spPr bwMode="auto">
          <a:xfrm>
            <a:off x="7316788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75" name="Rectangle 510"/>
          <p:cNvSpPr>
            <a:spLocks noChangeArrowheads="1"/>
          </p:cNvSpPr>
          <p:nvPr/>
        </p:nvSpPr>
        <p:spPr bwMode="auto">
          <a:xfrm>
            <a:off x="7339013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76" name="Rectangle 511"/>
          <p:cNvSpPr>
            <a:spLocks noChangeArrowheads="1"/>
          </p:cNvSpPr>
          <p:nvPr/>
        </p:nvSpPr>
        <p:spPr bwMode="auto">
          <a:xfrm>
            <a:off x="7362826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77" name="Rectangle 512"/>
          <p:cNvSpPr>
            <a:spLocks noChangeArrowheads="1"/>
          </p:cNvSpPr>
          <p:nvPr/>
        </p:nvSpPr>
        <p:spPr bwMode="auto">
          <a:xfrm>
            <a:off x="7385051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78" name="Rectangle 513"/>
          <p:cNvSpPr>
            <a:spLocks noChangeArrowheads="1"/>
          </p:cNvSpPr>
          <p:nvPr/>
        </p:nvSpPr>
        <p:spPr bwMode="auto">
          <a:xfrm>
            <a:off x="7408863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79" name="Rectangle 514"/>
          <p:cNvSpPr>
            <a:spLocks noChangeArrowheads="1"/>
          </p:cNvSpPr>
          <p:nvPr/>
        </p:nvSpPr>
        <p:spPr bwMode="auto">
          <a:xfrm>
            <a:off x="7431088" y="3870220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80" name="Rectangle 515"/>
          <p:cNvSpPr>
            <a:spLocks noChangeArrowheads="1"/>
          </p:cNvSpPr>
          <p:nvPr/>
        </p:nvSpPr>
        <p:spPr bwMode="auto">
          <a:xfrm>
            <a:off x="7454901" y="38702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81" name="Rectangle 516"/>
          <p:cNvSpPr>
            <a:spLocks noChangeArrowheads="1"/>
          </p:cNvSpPr>
          <p:nvPr/>
        </p:nvSpPr>
        <p:spPr bwMode="auto">
          <a:xfrm>
            <a:off x="7477126" y="3870220"/>
            <a:ext cx="9525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82" name="Rectangle 517"/>
          <p:cNvSpPr>
            <a:spLocks noChangeArrowheads="1"/>
          </p:cNvSpPr>
          <p:nvPr/>
        </p:nvSpPr>
        <p:spPr bwMode="auto">
          <a:xfrm>
            <a:off x="6729413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83" name="Rectangle 518"/>
          <p:cNvSpPr>
            <a:spLocks noChangeArrowheads="1"/>
          </p:cNvSpPr>
          <p:nvPr/>
        </p:nvSpPr>
        <p:spPr bwMode="auto">
          <a:xfrm>
            <a:off x="6753226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84" name="Rectangle 519"/>
          <p:cNvSpPr>
            <a:spLocks noChangeArrowheads="1"/>
          </p:cNvSpPr>
          <p:nvPr/>
        </p:nvSpPr>
        <p:spPr bwMode="auto">
          <a:xfrm>
            <a:off x="6775451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85" name="Rectangle 520"/>
          <p:cNvSpPr>
            <a:spLocks noChangeArrowheads="1"/>
          </p:cNvSpPr>
          <p:nvPr/>
        </p:nvSpPr>
        <p:spPr bwMode="auto">
          <a:xfrm>
            <a:off x="6799263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86" name="Rectangle 521"/>
          <p:cNvSpPr>
            <a:spLocks noChangeArrowheads="1"/>
          </p:cNvSpPr>
          <p:nvPr/>
        </p:nvSpPr>
        <p:spPr bwMode="auto">
          <a:xfrm>
            <a:off x="6821488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87" name="Rectangle 522"/>
          <p:cNvSpPr>
            <a:spLocks noChangeArrowheads="1"/>
          </p:cNvSpPr>
          <p:nvPr/>
        </p:nvSpPr>
        <p:spPr bwMode="auto">
          <a:xfrm>
            <a:off x="6845301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88" name="Rectangle 523"/>
          <p:cNvSpPr>
            <a:spLocks noChangeArrowheads="1"/>
          </p:cNvSpPr>
          <p:nvPr/>
        </p:nvSpPr>
        <p:spPr bwMode="auto">
          <a:xfrm>
            <a:off x="6867526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89" name="Rectangle 524"/>
          <p:cNvSpPr>
            <a:spLocks noChangeArrowheads="1"/>
          </p:cNvSpPr>
          <p:nvPr/>
        </p:nvSpPr>
        <p:spPr bwMode="auto">
          <a:xfrm>
            <a:off x="6891338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90" name="Rectangle 525"/>
          <p:cNvSpPr>
            <a:spLocks noChangeArrowheads="1"/>
          </p:cNvSpPr>
          <p:nvPr/>
        </p:nvSpPr>
        <p:spPr bwMode="auto">
          <a:xfrm>
            <a:off x="6913563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91" name="Rectangle 526"/>
          <p:cNvSpPr>
            <a:spLocks noChangeArrowheads="1"/>
          </p:cNvSpPr>
          <p:nvPr/>
        </p:nvSpPr>
        <p:spPr bwMode="auto">
          <a:xfrm>
            <a:off x="6937376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92" name="Rectangle 527"/>
          <p:cNvSpPr>
            <a:spLocks noChangeArrowheads="1"/>
          </p:cNvSpPr>
          <p:nvPr/>
        </p:nvSpPr>
        <p:spPr bwMode="auto">
          <a:xfrm>
            <a:off x="6959601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93" name="Rectangle 528"/>
          <p:cNvSpPr>
            <a:spLocks noChangeArrowheads="1"/>
          </p:cNvSpPr>
          <p:nvPr/>
        </p:nvSpPr>
        <p:spPr bwMode="auto">
          <a:xfrm>
            <a:off x="6983413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94" name="Rectangle 529"/>
          <p:cNvSpPr>
            <a:spLocks noChangeArrowheads="1"/>
          </p:cNvSpPr>
          <p:nvPr/>
        </p:nvSpPr>
        <p:spPr bwMode="auto">
          <a:xfrm>
            <a:off x="7005638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95" name="Rectangle 530"/>
          <p:cNvSpPr>
            <a:spLocks noChangeArrowheads="1"/>
          </p:cNvSpPr>
          <p:nvPr/>
        </p:nvSpPr>
        <p:spPr bwMode="auto">
          <a:xfrm>
            <a:off x="7029451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96" name="Rectangle 531"/>
          <p:cNvSpPr>
            <a:spLocks noChangeArrowheads="1"/>
          </p:cNvSpPr>
          <p:nvPr/>
        </p:nvSpPr>
        <p:spPr bwMode="auto">
          <a:xfrm>
            <a:off x="7051676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97" name="Rectangle 532"/>
          <p:cNvSpPr>
            <a:spLocks noChangeArrowheads="1"/>
          </p:cNvSpPr>
          <p:nvPr/>
        </p:nvSpPr>
        <p:spPr bwMode="auto">
          <a:xfrm>
            <a:off x="7075488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98" name="Rectangle 533"/>
          <p:cNvSpPr>
            <a:spLocks noChangeArrowheads="1"/>
          </p:cNvSpPr>
          <p:nvPr/>
        </p:nvSpPr>
        <p:spPr bwMode="auto">
          <a:xfrm>
            <a:off x="7097713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99" name="Rectangle 534"/>
          <p:cNvSpPr>
            <a:spLocks noChangeArrowheads="1"/>
          </p:cNvSpPr>
          <p:nvPr/>
        </p:nvSpPr>
        <p:spPr bwMode="auto">
          <a:xfrm>
            <a:off x="7121526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00" name="Rectangle 535"/>
          <p:cNvSpPr>
            <a:spLocks noChangeArrowheads="1"/>
          </p:cNvSpPr>
          <p:nvPr/>
        </p:nvSpPr>
        <p:spPr bwMode="auto">
          <a:xfrm>
            <a:off x="7143751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01" name="Rectangle 536"/>
          <p:cNvSpPr>
            <a:spLocks noChangeArrowheads="1"/>
          </p:cNvSpPr>
          <p:nvPr/>
        </p:nvSpPr>
        <p:spPr bwMode="auto">
          <a:xfrm>
            <a:off x="7167563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02" name="Rectangle 537"/>
          <p:cNvSpPr>
            <a:spLocks noChangeArrowheads="1"/>
          </p:cNvSpPr>
          <p:nvPr/>
        </p:nvSpPr>
        <p:spPr bwMode="auto">
          <a:xfrm>
            <a:off x="7189788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03" name="Rectangle 538"/>
          <p:cNvSpPr>
            <a:spLocks noChangeArrowheads="1"/>
          </p:cNvSpPr>
          <p:nvPr/>
        </p:nvSpPr>
        <p:spPr bwMode="auto">
          <a:xfrm>
            <a:off x="7213601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04" name="Rectangle 539"/>
          <p:cNvSpPr>
            <a:spLocks noChangeArrowheads="1"/>
          </p:cNvSpPr>
          <p:nvPr/>
        </p:nvSpPr>
        <p:spPr bwMode="auto">
          <a:xfrm>
            <a:off x="7235826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05" name="Rectangle 540"/>
          <p:cNvSpPr>
            <a:spLocks noChangeArrowheads="1"/>
          </p:cNvSpPr>
          <p:nvPr/>
        </p:nvSpPr>
        <p:spPr bwMode="auto">
          <a:xfrm>
            <a:off x="7259638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06" name="Rectangle 541"/>
          <p:cNvSpPr>
            <a:spLocks noChangeArrowheads="1"/>
          </p:cNvSpPr>
          <p:nvPr/>
        </p:nvSpPr>
        <p:spPr bwMode="auto">
          <a:xfrm>
            <a:off x="7281863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07" name="Rectangle 542"/>
          <p:cNvSpPr>
            <a:spLocks noChangeArrowheads="1"/>
          </p:cNvSpPr>
          <p:nvPr/>
        </p:nvSpPr>
        <p:spPr bwMode="auto">
          <a:xfrm>
            <a:off x="7305676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08" name="Rectangle 543"/>
          <p:cNvSpPr>
            <a:spLocks noChangeArrowheads="1"/>
          </p:cNvSpPr>
          <p:nvPr/>
        </p:nvSpPr>
        <p:spPr bwMode="auto">
          <a:xfrm>
            <a:off x="7327901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09" name="Rectangle 544"/>
          <p:cNvSpPr>
            <a:spLocks noChangeArrowheads="1"/>
          </p:cNvSpPr>
          <p:nvPr/>
        </p:nvSpPr>
        <p:spPr bwMode="auto">
          <a:xfrm>
            <a:off x="7351713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0" name="Rectangle 545"/>
          <p:cNvSpPr>
            <a:spLocks noChangeArrowheads="1"/>
          </p:cNvSpPr>
          <p:nvPr/>
        </p:nvSpPr>
        <p:spPr bwMode="auto">
          <a:xfrm>
            <a:off x="7373938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1" name="Rectangle 546"/>
          <p:cNvSpPr>
            <a:spLocks noChangeArrowheads="1"/>
          </p:cNvSpPr>
          <p:nvPr/>
        </p:nvSpPr>
        <p:spPr bwMode="auto">
          <a:xfrm>
            <a:off x="7397751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2" name="Rectangle 547"/>
          <p:cNvSpPr>
            <a:spLocks noChangeArrowheads="1"/>
          </p:cNvSpPr>
          <p:nvPr/>
        </p:nvSpPr>
        <p:spPr bwMode="auto">
          <a:xfrm>
            <a:off x="7419976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3" name="Rectangle 548"/>
          <p:cNvSpPr>
            <a:spLocks noChangeArrowheads="1"/>
          </p:cNvSpPr>
          <p:nvPr/>
        </p:nvSpPr>
        <p:spPr bwMode="auto">
          <a:xfrm>
            <a:off x="7443788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" name="Rectangle 549"/>
          <p:cNvSpPr>
            <a:spLocks noChangeArrowheads="1"/>
          </p:cNvSpPr>
          <p:nvPr/>
        </p:nvSpPr>
        <p:spPr bwMode="auto">
          <a:xfrm>
            <a:off x="7466013" y="3882920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" name="Rectangle 550"/>
          <p:cNvSpPr>
            <a:spLocks noChangeArrowheads="1"/>
          </p:cNvSpPr>
          <p:nvPr/>
        </p:nvSpPr>
        <p:spPr bwMode="auto">
          <a:xfrm>
            <a:off x="6718301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6" name="Rectangle 551"/>
          <p:cNvSpPr>
            <a:spLocks noChangeArrowheads="1"/>
          </p:cNvSpPr>
          <p:nvPr/>
        </p:nvSpPr>
        <p:spPr bwMode="auto">
          <a:xfrm>
            <a:off x="6740526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7" name="Rectangle 552"/>
          <p:cNvSpPr>
            <a:spLocks noChangeArrowheads="1"/>
          </p:cNvSpPr>
          <p:nvPr/>
        </p:nvSpPr>
        <p:spPr bwMode="auto">
          <a:xfrm>
            <a:off x="6764338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8" name="Rectangle 553"/>
          <p:cNvSpPr>
            <a:spLocks noChangeArrowheads="1"/>
          </p:cNvSpPr>
          <p:nvPr/>
        </p:nvSpPr>
        <p:spPr bwMode="auto">
          <a:xfrm>
            <a:off x="6786563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9" name="Rectangle 554"/>
          <p:cNvSpPr>
            <a:spLocks noChangeArrowheads="1"/>
          </p:cNvSpPr>
          <p:nvPr/>
        </p:nvSpPr>
        <p:spPr bwMode="auto">
          <a:xfrm>
            <a:off x="6810376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0" name="Rectangle 555"/>
          <p:cNvSpPr>
            <a:spLocks noChangeArrowheads="1"/>
          </p:cNvSpPr>
          <p:nvPr/>
        </p:nvSpPr>
        <p:spPr bwMode="auto">
          <a:xfrm>
            <a:off x="6832601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1" name="Rectangle 556"/>
          <p:cNvSpPr>
            <a:spLocks noChangeArrowheads="1"/>
          </p:cNvSpPr>
          <p:nvPr/>
        </p:nvSpPr>
        <p:spPr bwMode="auto">
          <a:xfrm>
            <a:off x="6856413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2" name="Rectangle 557"/>
          <p:cNvSpPr>
            <a:spLocks noChangeArrowheads="1"/>
          </p:cNvSpPr>
          <p:nvPr/>
        </p:nvSpPr>
        <p:spPr bwMode="auto">
          <a:xfrm>
            <a:off x="6878638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3" name="Rectangle 558"/>
          <p:cNvSpPr>
            <a:spLocks noChangeArrowheads="1"/>
          </p:cNvSpPr>
          <p:nvPr/>
        </p:nvSpPr>
        <p:spPr bwMode="auto">
          <a:xfrm>
            <a:off x="6902451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4" name="Rectangle 559"/>
          <p:cNvSpPr>
            <a:spLocks noChangeArrowheads="1"/>
          </p:cNvSpPr>
          <p:nvPr/>
        </p:nvSpPr>
        <p:spPr bwMode="auto">
          <a:xfrm>
            <a:off x="6924676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5" name="Rectangle 560"/>
          <p:cNvSpPr>
            <a:spLocks noChangeArrowheads="1"/>
          </p:cNvSpPr>
          <p:nvPr/>
        </p:nvSpPr>
        <p:spPr bwMode="auto">
          <a:xfrm>
            <a:off x="6948488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6" name="Rectangle 561"/>
          <p:cNvSpPr>
            <a:spLocks noChangeArrowheads="1"/>
          </p:cNvSpPr>
          <p:nvPr/>
        </p:nvSpPr>
        <p:spPr bwMode="auto">
          <a:xfrm>
            <a:off x="6970713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7" name="Rectangle 562"/>
          <p:cNvSpPr>
            <a:spLocks noChangeArrowheads="1"/>
          </p:cNvSpPr>
          <p:nvPr/>
        </p:nvSpPr>
        <p:spPr bwMode="auto">
          <a:xfrm>
            <a:off x="6994526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8" name="Rectangle 563"/>
          <p:cNvSpPr>
            <a:spLocks noChangeArrowheads="1"/>
          </p:cNvSpPr>
          <p:nvPr/>
        </p:nvSpPr>
        <p:spPr bwMode="auto">
          <a:xfrm>
            <a:off x="7016751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9" name="Rectangle 564"/>
          <p:cNvSpPr>
            <a:spLocks noChangeArrowheads="1"/>
          </p:cNvSpPr>
          <p:nvPr/>
        </p:nvSpPr>
        <p:spPr bwMode="auto">
          <a:xfrm>
            <a:off x="7040563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30" name="Rectangle 565"/>
          <p:cNvSpPr>
            <a:spLocks noChangeArrowheads="1"/>
          </p:cNvSpPr>
          <p:nvPr/>
        </p:nvSpPr>
        <p:spPr bwMode="auto">
          <a:xfrm>
            <a:off x="7062788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31" name="Rectangle 566"/>
          <p:cNvSpPr>
            <a:spLocks noChangeArrowheads="1"/>
          </p:cNvSpPr>
          <p:nvPr/>
        </p:nvSpPr>
        <p:spPr bwMode="auto">
          <a:xfrm>
            <a:off x="7086601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32" name="Rectangle 567"/>
          <p:cNvSpPr>
            <a:spLocks noChangeArrowheads="1"/>
          </p:cNvSpPr>
          <p:nvPr/>
        </p:nvSpPr>
        <p:spPr bwMode="auto">
          <a:xfrm>
            <a:off x="7108826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33" name="Rectangle 568"/>
          <p:cNvSpPr>
            <a:spLocks noChangeArrowheads="1"/>
          </p:cNvSpPr>
          <p:nvPr/>
        </p:nvSpPr>
        <p:spPr bwMode="auto">
          <a:xfrm>
            <a:off x="7132638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34" name="Rectangle 569"/>
          <p:cNvSpPr>
            <a:spLocks noChangeArrowheads="1"/>
          </p:cNvSpPr>
          <p:nvPr/>
        </p:nvSpPr>
        <p:spPr bwMode="auto">
          <a:xfrm>
            <a:off x="7154863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35" name="Rectangle 570"/>
          <p:cNvSpPr>
            <a:spLocks noChangeArrowheads="1"/>
          </p:cNvSpPr>
          <p:nvPr/>
        </p:nvSpPr>
        <p:spPr bwMode="auto">
          <a:xfrm>
            <a:off x="7178676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36" name="Rectangle 571"/>
          <p:cNvSpPr>
            <a:spLocks noChangeArrowheads="1"/>
          </p:cNvSpPr>
          <p:nvPr/>
        </p:nvSpPr>
        <p:spPr bwMode="auto">
          <a:xfrm>
            <a:off x="7200901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37" name="Rectangle 572"/>
          <p:cNvSpPr>
            <a:spLocks noChangeArrowheads="1"/>
          </p:cNvSpPr>
          <p:nvPr/>
        </p:nvSpPr>
        <p:spPr bwMode="auto">
          <a:xfrm>
            <a:off x="7224713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38" name="Rectangle 573"/>
          <p:cNvSpPr>
            <a:spLocks noChangeArrowheads="1"/>
          </p:cNvSpPr>
          <p:nvPr/>
        </p:nvSpPr>
        <p:spPr bwMode="auto">
          <a:xfrm>
            <a:off x="7246938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39" name="Rectangle 574"/>
          <p:cNvSpPr>
            <a:spLocks noChangeArrowheads="1"/>
          </p:cNvSpPr>
          <p:nvPr/>
        </p:nvSpPr>
        <p:spPr bwMode="auto">
          <a:xfrm>
            <a:off x="7270751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40" name="Rectangle 575"/>
          <p:cNvSpPr>
            <a:spLocks noChangeArrowheads="1"/>
          </p:cNvSpPr>
          <p:nvPr/>
        </p:nvSpPr>
        <p:spPr bwMode="auto">
          <a:xfrm>
            <a:off x="7292976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41" name="Rectangle 576"/>
          <p:cNvSpPr>
            <a:spLocks noChangeArrowheads="1"/>
          </p:cNvSpPr>
          <p:nvPr/>
        </p:nvSpPr>
        <p:spPr bwMode="auto">
          <a:xfrm>
            <a:off x="7316788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42" name="Rectangle 577"/>
          <p:cNvSpPr>
            <a:spLocks noChangeArrowheads="1"/>
          </p:cNvSpPr>
          <p:nvPr/>
        </p:nvSpPr>
        <p:spPr bwMode="auto">
          <a:xfrm>
            <a:off x="7339013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43" name="Rectangle 578"/>
          <p:cNvSpPr>
            <a:spLocks noChangeArrowheads="1"/>
          </p:cNvSpPr>
          <p:nvPr/>
        </p:nvSpPr>
        <p:spPr bwMode="auto">
          <a:xfrm>
            <a:off x="7362826" y="3894032"/>
            <a:ext cx="11113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44" name="Rectangle 579"/>
          <p:cNvSpPr>
            <a:spLocks noChangeArrowheads="1"/>
          </p:cNvSpPr>
          <p:nvPr/>
        </p:nvSpPr>
        <p:spPr bwMode="auto">
          <a:xfrm>
            <a:off x="7385051" y="3894032"/>
            <a:ext cx="127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945" name="Group 781"/>
          <p:cNvGrpSpPr>
            <a:grpSpLocks/>
          </p:cNvGrpSpPr>
          <p:nvPr/>
        </p:nvGrpSpPr>
        <p:grpSpPr bwMode="auto">
          <a:xfrm>
            <a:off x="6718301" y="3894032"/>
            <a:ext cx="768350" cy="84138"/>
            <a:chOff x="6627" y="1675"/>
            <a:chExt cx="484" cy="53"/>
          </a:xfrm>
        </p:grpSpPr>
        <p:sp>
          <p:nvSpPr>
            <p:cNvPr id="21946" name="Rectangle 581"/>
            <p:cNvSpPr>
              <a:spLocks noChangeArrowheads="1"/>
            </p:cNvSpPr>
            <p:nvPr/>
          </p:nvSpPr>
          <p:spPr bwMode="auto">
            <a:xfrm>
              <a:off x="7062" y="16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7" name="Rectangle 582"/>
            <p:cNvSpPr>
              <a:spLocks noChangeArrowheads="1"/>
            </p:cNvSpPr>
            <p:nvPr/>
          </p:nvSpPr>
          <p:spPr bwMode="auto">
            <a:xfrm>
              <a:off x="7076" y="167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8" name="Rectangle 583"/>
            <p:cNvSpPr>
              <a:spLocks noChangeArrowheads="1"/>
            </p:cNvSpPr>
            <p:nvPr/>
          </p:nvSpPr>
          <p:spPr bwMode="auto">
            <a:xfrm>
              <a:off x="7091" y="16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9" name="Rectangle 584"/>
            <p:cNvSpPr>
              <a:spLocks noChangeArrowheads="1"/>
            </p:cNvSpPr>
            <p:nvPr/>
          </p:nvSpPr>
          <p:spPr bwMode="auto">
            <a:xfrm>
              <a:off x="7105" y="1675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0" name="Rectangle 585"/>
            <p:cNvSpPr>
              <a:spLocks noChangeArrowheads="1"/>
            </p:cNvSpPr>
            <p:nvPr/>
          </p:nvSpPr>
          <p:spPr bwMode="auto">
            <a:xfrm>
              <a:off x="6634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1" name="Rectangle 586"/>
            <p:cNvSpPr>
              <a:spLocks noChangeArrowheads="1"/>
            </p:cNvSpPr>
            <p:nvPr/>
          </p:nvSpPr>
          <p:spPr bwMode="auto">
            <a:xfrm>
              <a:off x="6649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2" name="Rectangle 587"/>
            <p:cNvSpPr>
              <a:spLocks noChangeArrowheads="1"/>
            </p:cNvSpPr>
            <p:nvPr/>
          </p:nvSpPr>
          <p:spPr bwMode="auto">
            <a:xfrm>
              <a:off x="6663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3" name="Rectangle 588"/>
            <p:cNvSpPr>
              <a:spLocks noChangeArrowheads="1"/>
            </p:cNvSpPr>
            <p:nvPr/>
          </p:nvSpPr>
          <p:spPr bwMode="auto">
            <a:xfrm>
              <a:off x="6678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4" name="Rectangle 589"/>
            <p:cNvSpPr>
              <a:spLocks noChangeArrowheads="1"/>
            </p:cNvSpPr>
            <p:nvPr/>
          </p:nvSpPr>
          <p:spPr bwMode="auto">
            <a:xfrm>
              <a:off x="6692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5" name="Rectangle 590"/>
            <p:cNvSpPr>
              <a:spLocks noChangeArrowheads="1"/>
            </p:cNvSpPr>
            <p:nvPr/>
          </p:nvSpPr>
          <p:spPr bwMode="auto">
            <a:xfrm>
              <a:off x="6707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6" name="Rectangle 591"/>
            <p:cNvSpPr>
              <a:spLocks noChangeArrowheads="1"/>
            </p:cNvSpPr>
            <p:nvPr/>
          </p:nvSpPr>
          <p:spPr bwMode="auto">
            <a:xfrm>
              <a:off x="6721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7" name="Rectangle 592"/>
            <p:cNvSpPr>
              <a:spLocks noChangeArrowheads="1"/>
            </p:cNvSpPr>
            <p:nvPr/>
          </p:nvSpPr>
          <p:spPr bwMode="auto">
            <a:xfrm>
              <a:off x="6736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8" name="Rectangle 593"/>
            <p:cNvSpPr>
              <a:spLocks noChangeArrowheads="1"/>
            </p:cNvSpPr>
            <p:nvPr/>
          </p:nvSpPr>
          <p:spPr bwMode="auto">
            <a:xfrm>
              <a:off x="6750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9" name="Rectangle 594"/>
            <p:cNvSpPr>
              <a:spLocks noChangeArrowheads="1"/>
            </p:cNvSpPr>
            <p:nvPr/>
          </p:nvSpPr>
          <p:spPr bwMode="auto">
            <a:xfrm>
              <a:off x="6765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0" name="Rectangle 595"/>
            <p:cNvSpPr>
              <a:spLocks noChangeArrowheads="1"/>
            </p:cNvSpPr>
            <p:nvPr/>
          </p:nvSpPr>
          <p:spPr bwMode="auto">
            <a:xfrm>
              <a:off x="6779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1" name="Rectangle 596"/>
            <p:cNvSpPr>
              <a:spLocks noChangeArrowheads="1"/>
            </p:cNvSpPr>
            <p:nvPr/>
          </p:nvSpPr>
          <p:spPr bwMode="auto">
            <a:xfrm>
              <a:off x="6794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2" name="Rectangle 597"/>
            <p:cNvSpPr>
              <a:spLocks noChangeArrowheads="1"/>
            </p:cNvSpPr>
            <p:nvPr/>
          </p:nvSpPr>
          <p:spPr bwMode="auto">
            <a:xfrm>
              <a:off x="6808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3" name="Rectangle 598"/>
            <p:cNvSpPr>
              <a:spLocks noChangeArrowheads="1"/>
            </p:cNvSpPr>
            <p:nvPr/>
          </p:nvSpPr>
          <p:spPr bwMode="auto">
            <a:xfrm>
              <a:off x="6823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4" name="Rectangle 599"/>
            <p:cNvSpPr>
              <a:spLocks noChangeArrowheads="1"/>
            </p:cNvSpPr>
            <p:nvPr/>
          </p:nvSpPr>
          <p:spPr bwMode="auto">
            <a:xfrm>
              <a:off x="6837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5" name="Rectangle 600"/>
            <p:cNvSpPr>
              <a:spLocks noChangeArrowheads="1"/>
            </p:cNvSpPr>
            <p:nvPr/>
          </p:nvSpPr>
          <p:spPr bwMode="auto">
            <a:xfrm>
              <a:off x="6852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6" name="Rectangle 601"/>
            <p:cNvSpPr>
              <a:spLocks noChangeArrowheads="1"/>
            </p:cNvSpPr>
            <p:nvPr/>
          </p:nvSpPr>
          <p:spPr bwMode="auto">
            <a:xfrm>
              <a:off x="6866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7" name="Rectangle 602"/>
            <p:cNvSpPr>
              <a:spLocks noChangeArrowheads="1"/>
            </p:cNvSpPr>
            <p:nvPr/>
          </p:nvSpPr>
          <p:spPr bwMode="auto">
            <a:xfrm>
              <a:off x="6881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8" name="Rectangle 603"/>
            <p:cNvSpPr>
              <a:spLocks noChangeArrowheads="1"/>
            </p:cNvSpPr>
            <p:nvPr/>
          </p:nvSpPr>
          <p:spPr bwMode="auto">
            <a:xfrm>
              <a:off x="6895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9" name="Rectangle 604"/>
            <p:cNvSpPr>
              <a:spLocks noChangeArrowheads="1"/>
            </p:cNvSpPr>
            <p:nvPr/>
          </p:nvSpPr>
          <p:spPr bwMode="auto">
            <a:xfrm>
              <a:off x="6910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0" name="Rectangle 605"/>
            <p:cNvSpPr>
              <a:spLocks noChangeArrowheads="1"/>
            </p:cNvSpPr>
            <p:nvPr/>
          </p:nvSpPr>
          <p:spPr bwMode="auto">
            <a:xfrm>
              <a:off x="6924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1" name="Rectangle 606"/>
            <p:cNvSpPr>
              <a:spLocks noChangeArrowheads="1"/>
            </p:cNvSpPr>
            <p:nvPr/>
          </p:nvSpPr>
          <p:spPr bwMode="auto">
            <a:xfrm>
              <a:off x="6939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2" name="Rectangle 607"/>
            <p:cNvSpPr>
              <a:spLocks noChangeArrowheads="1"/>
            </p:cNvSpPr>
            <p:nvPr/>
          </p:nvSpPr>
          <p:spPr bwMode="auto">
            <a:xfrm>
              <a:off x="6953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3" name="Rectangle 608"/>
            <p:cNvSpPr>
              <a:spLocks noChangeArrowheads="1"/>
            </p:cNvSpPr>
            <p:nvPr/>
          </p:nvSpPr>
          <p:spPr bwMode="auto">
            <a:xfrm>
              <a:off x="6968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4" name="Rectangle 609"/>
            <p:cNvSpPr>
              <a:spLocks noChangeArrowheads="1"/>
            </p:cNvSpPr>
            <p:nvPr/>
          </p:nvSpPr>
          <p:spPr bwMode="auto">
            <a:xfrm>
              <a:off x="6982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5" name="Rectangle 610"/>
            <p:cNvSpPr>
              <a:spLocks noChangeArrowheads="1"/>
            </p:cNvSpPr>
            <p:nvPr/>
          </p:nvSpPr>
          <p:spPr bwMode="auto">
            <a:xfrm>
              <a:off x="6997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6" name="Rectangle 611"/>
            <p:cNvSpPr>
              <a:spLocks noChangeArrowheads="1"/>
            </p:cNvSpPr>
            <p:nvPr/>
          </p:nvSpPr>
          <p:spPr bwMode="auto">
            <a:xfrm>
              <a:off x="7011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7" name="Rectangle 612"/>
            <p:cNvSpPr>
              <a:spLocks noChangeArrowheads="1"/>
            </p:cNvSpPr>
            <p:nvPr/>
          </p:nvSpPr>
          <p:spPr bwMode="auto">
            <a:xfrm>
              <a:off x="7026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8" name="Rectangle 613"/>
            <p:cNvSpPr>
              <a:spLocks noChangeArrowheads="1"/>
            </p:cNvSpPr>
            <p:nvPr/>
          </p:nvSpPr>
          <p:spPr bwMode="auto">
            <a:xfrm>
              <a:off x="7040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9" name="Rectangle 614"/>
            <p:cNvSpPr>
              <a:spLocks noChangeArrowheads="1"/>
            </p:cNvSpPr>
            <p:nvPr/>
          </p:nvSpPr>
          <p:spPr bwMode="auto">
            <a:xfrm>
              <a:off x="7055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0" name="Rectangle 615"/>
            <p:cNvSpPr>
              <a:spLocks noChangeArrowheads="1"/>
            </p:cNvSpPr>
            <p:nvPr/>
          </p:nvSpPr>
          <p:spPr bwMode="auto">
            <a:xfrm>
              <a:off x="7069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1" name="Rectangle 616"/>
            <p:cNvSpPr>
              <a:spLocks noChangeArrowheads="1"/>
            </p:cNvSpPr>
            <p:nvPr/>
          </p:nvSpPr>
          <p:spPr bwMode="auto">
            <a:xfrm>
              <a:off x="7084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2" name="Rectangle 617"/>
            <p:cNvSpPr>
              <a:spLocks noChangeArrowheads="1"/>
            </p:cNvSpPr>
            <p:nvPr/>
          </p:nvSpPr>
          <p:spPr bwMode="auto">
            <a:xfrm>
              <a:off x="7098" y="168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3" name="Rectangle 618"/>
            <p:cNvSpPr>
              <a:spLocks noChangeArrowheads="1"/>
            </p:cNvSpPr>
            <p:nvPr/>
          </p:nvSpPr>
          <p:spPr bwMode="auto">
            <a:xfrm>
              <a:off x="6627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4" name="Rectangle 619"/>
            <p:cNvSpPr>
              <a:spLocks noChangeArrowheads="1"/>
            </p:cNvSpPr>
            <p:nvPr/>
          </p:nvSpPr>
          <p:spPr bwMode="auto">
            <a:xfrm>
              <a:off x="6641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5" name="Rectangle 620"/>
            <p:cNvSpPr>
              <a:spLocks noChangeArrowheads="1"/>
            </p:cNvSpPr>
            <p:nvPr/>
          </p:nvSpPr>
          <p:spPr bwMode="auto">
            <a:xfrm>
              <a:off x="6656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6" name="Rectangle 621"/>
            <p:cNvSpPr>
              <a:spLocks noChangeArrowheads="1"/>
            </p:cNvSpPr>
            <p:nvPr/>
          </p:nvSpPr>
          <p:spPr bwMode="auto">
            <a:xfrm>
              <a:off x="6670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7" name="Rectangle 622"/>
            <p:cNvSpPr>
              <a:spLocks noChangeArrowheads="1"/>
            </p:cNvSpPr>
            <p:nvPr/>
          </p:nvSpPr>
          <p:spPr bwMode="auto">
            <a:xfrm>
              <a:off x="6685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8" name="Rectangle 623"/>
            <p:cNvSpPr>
              <a:spLocks noChangeArrowheads="1"/>
            </p:cNvSpPr>
            <p:nvPr/>
          </p:nvSpPr>
          <p:spPr bwMode="auto">
            <a:xfrm>
              <a:off x="6699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9" name="Rectangle 624"/>
            <p:cNvSpPr>
              <a:spLocks noChangeArrowheads="1"/>
            </p:cNvSpPr>
            <p:nvPr/>
          </p:nvSpPr>
          <p:spPr bwMode="auto">
            <a:xfrm>
              <a:off x="6714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0" name="Rectangle 625"/>
            <p:cNvSpPr>
              <a:spLocks noChangeArrowheads="1"/>
            </p:cNvSpPr>
            <p:nvPr/>
          </p:nvSpPr>
          <p:spPr bwMode="auto">
            <a:xfrm>
              <a:off x="6728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1" name="Rectangle 626"/>
            <p:cNvSpPr>
              <a:spLocks noChangeArrowheads="1"/>
            </p:cNvSpPr>
            <p:nvPr/>
          </p:nvSpPr>
          <p:spPr bwMode="auto">
            <a:xfrm>
              <a:off x="6743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2" name="Rectangle 627"/>
            <p:cNvSpPr>
              <a:spLocks noChangeArrowheads="1"/>
            </p:cNvSpPr>
            <p:nvPr/>
          </p:nvSpPr>
          <p:spPr bwMode="auto">
            <a:xfrm>
              <a:off x="6757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3" name="Rectangle 628"/>
            <p:cNvSpPr>
              <a:spLocks noChangeArrowheads="1"/>
            </p:cNvSpPr>
            <p:nvPr/>
          </p:nvSpPr>
          <p:spPr bwMode="auto">
            <a:xfrm>
              <a:off x="6772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4" name="Rectangle 629"/>
            <p:cNvSpPr>
              <a:spLocks noChangeArrowheads="1"/>
            </p:cNvSpPr>
            <p:nvPr/>
          </p:nvSpPr>
          <p:spPr bwMode="auto">
            <a:xfrm>
              <a:off x="6786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5" name="Rectangle 630"/>
            <p:cNvSpPr>
              <a:spLocks noChangeArrowheads="1"/>
            </p:cNvSpPr>
            <p:nvPr/>
          </p:nvSpPr>
          <p:spPr bwMode="auto">
            <a:xfrm>
              <a:off x="6801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6" name="Rectangle 631"/>
            <p:cNvSpPr>
              <a:spLocks noChangeArrowheads="1"/>
            </p:cNvSpPr>
            <p:nvPr/>
          </p:nvSpPr>
          <p:spPr bwMode="auto">
            <a:xfrm>
              <a:off x="6815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7" name="Rectangle 632"/>
            <p:cNvSpPr>
              <a:spLocks noChangeArrowheads="1"/>
            </p:cNvSpPr>
            <p:nvPr/>
          </p:nvSpPr>
          <p:spPr bwMode="auto">
            <a:xfrm>
              <a:off x="6830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8" name="Rectangle 633"/>
            <p:cNvSpPr>
              <a:spLocks noChangeArrowheads="1"/>
            </p:cNvSpPr>
            <p:nvPr/>
          </p:nvSpPr>
          <p:spPr bwMode="auto">
            <a:xfrm>
              <a:off x="6844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9" name="Rectangle 634"/>
            <p:cNvSpPr>
              <a:spLocks noChangeArrowheads="1"/>
            </p:cNvSpPr>
            <p:nvPr/>
          </p:nvSpPr>
          <p:spPr bwMode="auto">
            <a:xfrm>
              <a:off x="6859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0" name="Rectangle 635"/>
            <p:cNvSpPr>
              <a:spLocks noChangeArrowheads="1"/>
            </p:cNvSpPr>
            <p:nvPr/>
          </p:nvSpPr>
          <p:spPr bwMode="auto">
            <a:xfrm>
              <a:off x="6873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1" name="Rectangle 636"/>
            <p:cNvSpPr>
              <a:spLocks noChangeArrowheads="1"/>
            </p:cNvSpPr>
            <p:nvPr/>
          </p:nvSpPr>
          <p:spPr bwMode="auto">
            <a:xfrm>
              <a:off x="6888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2" name="Rectangle 637"/>
            <p:cNvSpPr>
              <a:spLocks noChangeArrowheads="1"/>
            </p:cNvSpPr>
            <p:nvPr/>
          </p:nvSpPr>
          <p:spPr bwMode="auto">
            <a:xfrm>
              <a:off x="6902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3" name="Rectangle 638"/>
            <p:cNvSpPr>
              <a:spLocks noChangeArrowheads="1"/>
            </p:cNvSpPr>
            <p:nvPr/>
          </p:nvSpPr>
          <p:spPr bwMode="auto">
            <a:xfrm>
              <a:off x="6917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4" name="Rectangle 639"/>
            <p:cNvSpPr>
              <a:spLocks noChangeArrowheads="1"/>
            </p:cNvSpPr>
            <p:nvPr/>
          </p:nvSpPr>
          <p:spPr bwMode="auto">
            <a:xfrm>
              <a:off x="6931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5" name="Rectangle 640"/>
            <p:cNvSpPr>
              <a:spLocks noChangeArrowheads="1"/>
            </p:cNvSpPr>
            <p:nvPr/>
          </p:nvSpPr>
          <p:spPr bwMode="auto">
            <a:xfrm>
              <a:off x="6946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6" name="Rectangle 641"/>
            <p:cNvSpPr>
              <a:spLocks noChangeArrowheads="1"/>
            </p:cNvSpPr>
            <p:nvPr/>
          </p:nvSpPr>
          <p:spPr bwMode="auto">
            <a:xfrm>
              <a:off x="6960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7" name="Rectangle 642"/>
            <p:cNvSpPr>
              <a:spLocks noChangeArrowheads="1"/>
            </p:cNvSpPr>
            <p:nvPr/>
          </p:nvSpPr>
          <p:spPr bwMode="auto">
            <a:xfrm>
              <a:off x="6975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8" name="Rectangle 643"/>
            <p:cNvSpPr>
              <a:spLocks noChangeArrowheads="1"/>
            </p:cNvSpPr>
            <p:nvPr/>
          </p:nvSpPr>
          <p:spPr bwMode="auto">
            <a:xfrm>
              <a:off x="6989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9" name="Rectangle 644"/>
            <p:cNvSpPr>
              <a:spLocks noChangeArrowheads="1"/>
            </p:cNvSpPr>
            <p:nvPr/>
          </p:nvSpPr>
          <p:spPr bwMode="auto">
            <a:xfrm>
              <a:off x="7004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0" name="Rectangle 645"/>
            <p:cNvSpPr>
              <a:spLocks noChangeArrowheads="1"/>
            </p:cNvSpPr>
            <p:nvPr/>
          </p:nvSpPr>
          <p:spPr bwMode="auto">
            <a:xfrm>
              <a:off x="7018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1" name="Rectangle 646"/>
            <p:cNvSpPr>
              <a:spLocks noChangeArrowheads="1"/>
            </p:cNvSpPr>
            <p:nvPr/>
          </p:nvSpPr>
          <p:spPr bwMode="auto">
            <a:xfrm>
              <a:off x="7033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2" name="Rectangle 647"/>
            <p:cNvSpPr>
              <a:spLocks noChangeArrowheads="1"/>
            </p:cNvSpPr>
            <p:nvPr/>
          </p:nvSpPr>
          <p:spPr bwMode="auto">
            <a:xfrm>
              <a:off x="7047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3" name="Rectangle 648"/>
            <p:cNvSpPr>
              <a:spLocks noChangeArrowheads="1"/>
            </p:cNvSpPr>
            <p:nvPr/>
          </p:nvSpPr>
          <p:spPr bwMode="auto">
            <a:xfrm>
              <a:off x="7062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4" name="Rectangle 649"/>
            <p:cNvSpPr>
              <a:spLocks noChangeArrowheads="1"/>
            </p:cNvSpPr>
            <p:nvPr/>
          </p:nvSpPr>
          <p:spPr bwMode="auto">
            <a:xfrm>
              <a:off x="7076" y="169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5" name="Rectangle 650"/>
            <p:cNvSpPr>
              <a:spLocks noChangeArrowheads="1"/>
            </p:cNvSpPr>
            <p:nvPr/>
          </p:nvSpPr>
          <p:spPr bwMode="auto">
            <a:xfrm>
              <a:off x="7091" y="169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6" name="Rectangle 651"/>
            <p:cNvSpPr>
              <a:spLocks noChangeArrowheads="1"/>
            </p:cNvSpPr>
            <p:nvPr/>
          </p:nvSpPr>
          <p:spPr bwMode="auto">
            <a:xfrm>
              <a:off x="7105" y="1690"/>
              <a:ext cx="6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7" name="Rectangle 652"/>
            <p:cNvSpPr>
              <a:spLocks noChangeArrowheads="1"/>
            </p:cNvSpPr>
            <p:nvPr/>
          </p:nvSpPr>
          <p:spPr bwMode="auto">
            <a:xfrm>
              <a:off x="6634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8" name="Rectangle 653"/>
            <p:cNvSpPr>
              <a:spLocks noChangeArrowheads="1"/>
            </p:cNvSpPr>
            <p:nvPr/>
          </p:nvSpPr>
          <p:spPr bwMode="auto">
            <a:xfrm>
              <a:off x="6649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9" name="Rectangle 654"/>
            <p:cNvSpPr>
              <a:spLocks noChangeArrowheads="1"/>
            </p:cNvSpPr>
            <p:nvPr/>
          </p:nvSpPr>
          <p:spPr bwMode="auto">
            <a:xfrm>
              <a:off x="6663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0" name="Rectangle 655"/>
            <p:cNvSpPr>
              <a:spLocks noChangeArrowheads="1"/>
            </p:cNvSpPr>
            <p:nvPr/>
          </p:nvSpPr>
          <p:spPr bwMode="auto">
            <a:xfrm>
              <a:off x="6678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1" name="Rectangle 656"/>
            <p:cNvSpPr>
              <a:spLocks noChangeArrowheads="1"/>
            </p:cNvSpPr>
            <p:nvPr/>
          </p:nvSpPr>
          <p:spPr bwMode="auto">
            <a:xfrm>
              <a:off x="6692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2" name="Rectangle 657"/>
            <p:cNvSpPr>
              <a:spLocks noChangeArrowheads="1"/>
            </p:cNvSpPr>
            <p:nvPr/>
          </p:nvSpPr>
          <p:spPr bwMode="auto">
            <a:xfrm>
              <a:off x="6707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3" name="Rectangle 658"/>
            <p:cNvSpPr>
              <a:spLocks noChangeArrowheads="1"/>
            </p:cNvSpPr>
            <p:nvPr/>
          </p:nvSpPr>
          <p:spPr bwMode="auto">
            <a:xfrm>
              <a:off x="6721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4" name="Rectangle 659"/>
            <p:cNvSpPr>
              <a:spLocks noChangeArrowheads="1"/>
            </p:cNvSpPr>
            <p:nvPr/>
          </p:nvSpPr>
          <p:spPr bwMode="auto">
            <a:xfrm>
              <a:off x="6736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5" name="Rectangle 660"/>
            <p:cNvSpPr>
              <a:spLocks noChangeArrowheads="1"/>
            </p:cNvSpPr>
            <p:nvPr/>
          </p:nvSpPr>
          <p:spPr bwMode="auto">
            <a:xfrm>
              <a:off x="6750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6" name="Rectangle 661"/>
            <p:cNvSpPr>
              <a:spLocks noChangeArrowheads="1"/>
            </p:cNvSpPr>
            <p:nvPr/>
          </p:nvSpPr>
          <p:spPr bwMode="auto">
            <a:xfrm>
              <a:off x="6765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7" name="Rectangle 662"/>
            <p:cNvSpPr>
              <a:spLocks noChangeArrowheads="1"/>
            </p:cNvSpPr>
            <p:nvPr/>
          </p:nvSpPr>
          <p:spPr bwMode="auto">
            <a:xfrm>
              <a:off x="6779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8" name="Rectangle 663"/>
            <p:cNvSpPr>
              <a:spLocks noChangeArrowheads="1"/>
            </p:cNvSpPr>
            <p:nvPr/>
          </p:nvSpPr>
          <p:spPr bwMode="auto">
            <a:xfrm>
              <a:off x="6794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9" name="Rectangle 664"/>
            <p:cNvSpPr>
              <a:spLocks noChangeArrowheads="1"/>
            </p:cNvSpPr>
            <p:nvPr/>
          </p:nvSpPr>
          <p:spPr bwMode="auto">
            <a:xfrm>
              <a:off x="6808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0" name="Rectangle 665"/>
            <p:cNvSpPr>
              <a:spLocks noChangeArrowheads="1"/>
            </p:cNvSpPr>
            <p:nvPr/>
          </p:nvSpPr>
          <p:spPr bwMode="auto">
            <a:xfrm>
              <a:off x="6823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1" name="Rectangle 666"/>
            <p:cNvSpPr>
              <a:spLocks noChangeArrowheads="1"/>
            </p:cNvSpPr>
            <p:nvPr/>
          </p:nvSpPr>
          <p:spPr bwMode="auto">
            <a:xfrm>
              <a:off x="6837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2" name="Rectangle 667"/>
            <p:cNvSpPr>
              <a:spLocks noChangeArrowheads="1"/>
            </p:cNvSpPr>
            <p:nvPr/>
          </p:nvSpPr>
          <p:spPr bwMode="auto">
            <a:xfrm>
              <a:off x="6852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3" name="Rectangle 668"/>
            <p:cNvSpPr>
              <a:spLocks noChangeArrowheads="1"/>
            </p:cNvSpPr>
            <p:nvPr/>
          </p:nvSpPr>
          <p:spPr bwMode="auto">
            <a:xfrm>
              <a:off x="6866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4" name="Rectangle 669"/>
            <p:cNvSpPr>
              <a:spLocks noChangeArrowheads="1"/>
            </p:cNvSpPr>
            <p:nvPr/>
          </p:nvSpPr>
          <p:spPr bwMode="auto">
            <a:xfrm>
              <a:off x="6881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5" name="Rectangle 670"/>
            <p:cNvSpPr>
              <a:spLocks noChangeArrowheads="1"/>
            </p:cNvSpPr>
            <p:nvPr/>
          </p:nvSpPr>
          <p:spPr bwMode="auto">
            <a:xfrm>
              <a:off x="6895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6" name="Rectangle 671"/>
            <p:cNvSpPr>
              <a:spLocks noChangeArrowheads="1"/>
            </p:cNvSpPr>
            <p:nvPr/>
          </p:nvSpPr>
          <p:spPr bwMode="auto">
            <a:xfrm>
              <a:off x="6910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7" name="Rectangle 672"/>
            <p:cNvSpPr>
              <a:spLocks noChangeArrowheads="1"/>
            </p:cNvSpPr>
            <p:nvPr/>
          </p:nvSpPr>
          <p:spPr bwMode="auto">
            <a:xfrm>
              <a:off x="6924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8" name="Rectangle 673"/>
            <p:cNvSpPr>
              <a:spLocks noChangeArrowheads="1"/>
            </p:cNvSpPr>
            <p:nvPr/>
          </p:nvSpPr>
          <p:spPr bwMode="auto">
            <a:xfrm>
              <a:off x="6939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9" name="Rectangle 674"/>
            <p:cNvSpPr>
              <a:spLocks noChangeArrowheads="1"/>
            </p:cNvSpPr>
            <p:nvPr/>
          </p:nvSpPr>
          <p:spPr bwMode="auto">
            <a:xfrm>
              <a:off x="6953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0" name="Rectangle 675"/>
            <p:cNvSpPr>
              <a:spLocks noChangeArrowheads="1"/>
            </p:cNvSpPr>
            <p:nvPr/>
          </p:nvSpPr>
          <p:spPr bwMode="auto">
            <a:xfrm>
              <a:off x="6968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1" name="Rectangle 676"/>
            <p:cNvSpPr>
              <a:spLocks noChangeArrowheads="1"/>
            </p:cNvSpPr>
            <p:nvPr/>
          </p:nvSpPr>
          <p:spPr bwMode="auto">
            <a:xfrm>
              <a:off x="6982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2" name="Rectangle 677"/>
            <p:cNvSpPr>
              <a:spLocks noChangeArrowheads="1"/>
            </p:cNvSpPr>
            <p:nvPr/>
          </p:nvSpPr>
          <p:spPr bwMode="auto">
            <a:xfrm>
              <a:off x="6997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3" name="Rectangle 678"/>
            <p:cNvSpPr>
              <a:spLocks noChangeArrowheads="1"/>
            </p:cNvSpPr>
            <p:nvPr/>
          </p:nvSpPr>
          <p:spPr bwMode="auto">
            <a:xfrm>
              <a:off x="7011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4" name="Rectangle 679"/>
            <p:cNvSpPr>
              <a:spLocks noChangeArrowheads="1"/>
            </p:cNvSpPr>
            <p:nvPr/>
          </p:nvSpPr>
          <p:spPr bwMode="auto">
            <a:xfrm>
              <a:off x="7026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5" name="Rectangle 680"/>
            <p:cNvSpPr>
              <a:spLocks noChangeArrowheads="1"/>
            </p:cNvSpPr>
            <p:nvPr/>
          </p:nvSpPr>
          <p:spPr bwMode="auto">
            <a:xfrm>
              <a:off x="7040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6" name="Rectangle 681"/>
            <p:cNvSpPr>
              <a:spLocks noChangeArrowheads="1"/>
            </p:cNvSpPr>
            <p:nvPr/>
          </p:nvSpPr>
          <p:spPr bwMode="auto">
            <a:xfrm>
              <a:off x="7055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7" name="Rectangle 682"/>
            <p:cNvSpPr>
              <a:spLocks noChangeArrowheads="1"/>
            </p:cNvSpPr>
            <p:nvPr/>
          </p:nvSpPr>
          <p:spPr bwMode="auto">
            <a:xfrm>
              <a:off x="7069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8" name="Rectangle 683"/>
            <p:cNvSpPr>
              <a:spLocks noChangeArrowheads="1"/>
            </p:cNvSpPr>
            <p:nvPr/>
          </p:nvSpPr>
          <p:spPr bwMode="auto">
            <a:xfrm>
              <a:off x="7084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9" name="Rectangle 684"/>
            <p:cNvSpPr>
              <a:spLocks noChangeArrowheads="1"/>
            </p:cNvSpPr>
            <p:nvPr/>
          </p:nvSpPr>
          <p:spPr bwMode="auto">
            <a:xfrm>
              <a:off x="7098" y="16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0" name="Rectangle 685"/>
            <p:cNvSpPr>
              <a:spLocks noChangeArrowheads="1"/>
            </p:cNvSpPr>
            <p:nvPr/>
          </p:nvSpPr>
          <p:spPr bwMode="auto">
            <a:xfrm>
              <a:off x="6627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1" name="Rectangle 686"/>
            <p:cNvSpPr>
              <a:spLocks noChangeArrowheads="1"/>
            </p:cNvSpPr>
            <p:nvPr/>
          </p:nvSpPr>
          <p:spPr bwMode="auto">
            <a:xfrm>
              <a:off x="6641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2" name="Rectangle 687"/>
            <p:cNvSpPr>
              <a:spLocks noChangeArrowheads="1"/>
            </p:cNvSpPr>
            <p:nvPr/>
          </p:nvSpPr>
          <p:spPr bwMode="auto">
            <a:xfrm>
              <a:off x="6656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3" name="Rectangle 688"/>
            <p:cNvSpPr>
              <a:spLocks noChangeArrowheads="1"/>
            </p:cNvSpPr>
            <p:nvPr/>
          </p:nvSpPr>
          <p:spPr bwMode="auto">
            <a:xfrm>
              <a:off x="6670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4" name="Rectangle 689"/>
            <p:cNvSpPr>
              <a:spLocks noChangeArrowheads="1"/>
            </p:cNvSpPr>
            <p:nvPr/>
          </p:nvSpPr>
          <p:spPr bwMode="auto">
            <a:xfrm>
              <a:off x="6685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5" name="Rectangle 690"/>
            <p:cNvSpPr>
              <a:spLocks noChangeArrowheads="1"/>
            </p:cNvSpPr>
            <p:nvPr/>
          </p:nvSpPr>
          <p:spPr bwMode="auto">
            <a:xfrm>
              <a:off x="6699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6" name="Rectangle 691"/>
            <p:cNvSpPr>
              <a:spLocks noChangeArrowheads="1"/>
            </p:cNvSpPr>
            <p:nvPr/>
          </p:nvSpPr>
          <p:spPr bwMode="auto">
            <a:xfrm>
              <a:off x="6714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7" name="Rectangle 692"/>
            <p:cNvSpPr>
              <a:spLocks noChangeArrowheads="1"/>
            </p:cNvSpPr>
            <p:nvPr/>
          </p:nvSpPr>
          <p:spPr bwMode="auto">
            <a:xfrm>
              <a:off x="6728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8" name="Rectangle 693"/>
            <p:cNvSpPr>
              <a:spLocks noChangeArrowheads="1"/>
            </p:cNvSpPr>
            <p:nvPr/>
          </p:nvSpPr>
          <p:spPr bwMode="auto">
            <a:xfrm>
              <a:off x="6743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9" name="Rectangle 694"/>
            <p:cNvSpPr>
              <a:spLocks noChangeArrowheads="1"/>
            </p:cNvSpPr>
            <p:nvPr/>
          </p:nvSpPr>
          <p:spPr bwMode="auto">
            <a:xfrm>
              <a:off x="6757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0" name="Rectangle 695"/>
            <p:cNvSpPr>
              <a:spLocks noChangeArrowheads="1"/>
            </p:cNvSpPr>
            <p:nvPr/>
          </p:nvSpPr>
          <p:spPr bwMode="auto">
            <a:xfrm>
              <a:off x="6772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1" name="Rectangle 696"/>
            <p:cNvSpPr>
              <a:spLocks noChangeArrowheads="1"/>
            </p:cNvSpPr>
            <p:nvPr/>
          </p:nvSpPr>
          <p:spPr bwMode="auto">
            <a:xfrm>
              <a:off x="6786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2" name="Rectangle 697"/>
            <p:cNvSpPr>
              <a:spLocks noChangeArrowheads="1"/>
            </p:cNvSpPr>
            <p:nvPr/>
          </p:nvSpPr>
          <p:spPr bwMode="auto">
            <a:xfrm>
              <a:off x="6801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3" name="Rectangle 698"/>
            <p:cNvSpPr>
              <a:spLocks noChangeArrowheads="1"/>
            </p:cNvSpPr>
            <p:nvPr/>
          </p:nvSpPr>
          <p:spPr bwMode="auto">
            <a:xfrm>
              <a:off x="6815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4" name="Rectangle 699"/>
            <p:cNvSpPr>
              <a:spLocks noChangeArrowheads="1"/>
            </p:cNvSpPr>
            <p:nvPr/>
          </p:nvSpPr>
          <p:spPr bwMode="auto">
            <a:xfrm>
              <a:off x="6830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5" name="Rectangle 700"/>
            <p:cNvSpPr>
              <a:spLocks noChangeArrowheads="1"/>
            </p:cNvSpPr>
            <p:nvPr/>
          </p:nvSpPr>
          <p:spPr bwMode="auto">
            <a:xfrm>
              <a:off x="6844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6" name="Rectangle 701"/>
            <p:cNvSpPr>
              <a:spLocks noChangeArrowheads="1"/>
            </p:cNvSpPr>
            <p:nvPr/>
          </p:nvSpPr>
          <p:spPr bwMode="auto">
            <a:xfrm>
              <a:off x="6859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7" name="Rectangle 702"/>
            <p:cNvSpPr>
              <a:spLocks noChangeArrowheads="1"/>
            </p:cNvSpPr>
            <p:nvPr/>
          </p:nvSpPr>
          <p:spPr bwMode="auto">
            <a:xfrm>
              <a:off x="6873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8" name="Rectangle 703"/>
            <p:cNvSpPr>
              <a:spLocks noChangeArrowheads="1"/>
            </p:cNvSpPr>
            <p:nvPr/>
          </p:nvSpPr>
          <p:spPr bwMode="auto">
            <a:xfrm>
              <a:off x="6888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9" name="Rectangle 704"/>
            <p:cNvSpPr>
              <a:spLocks noChangeArrowheads="1"/>
            </p:cNvSpPr>
            <p:nvPr/>
          </p:nvSpPr>
          <p:spPr bwMode="auto">
            <a:xfrm>
              <a:off x="6902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0" name="Rectangle 705"/>
            <p:cNvSpPr>
              <a:spLocks noChangeArrowheads="1"/>
            </p:cNvSpPr>
            <p:nvPr/>
          </p:nvSpPr>
          <p:spPr bwMode="auto">
            <a:xfrm>
              <a:off x="6917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1" name="Rectangle 706"/>
            <p:cNvSpPr>
              <a:spLocks noChangeArrowheads="1"/>
            </p:cNvSpPr>
            <p:nvPr/>
          </p:nvSpPr>
          <p:spPr bwMode="auto">
            <a:xfrm>
              <a:off x="6931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2" name="Rectangle 707"/>
            <p:cNvSpPr>
              <a:spLocks noChangeArrowheads="1"/>
            </p:cNvSpPr>
            <p:nvPr/>
          </p:nvSpPr>
          <p:spPr bwMode="auto">
            <a:xfrm>
              <a:off x="6946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3" name="Rectangle 708"/>
            <p:cNvSpPr>
              <a:spLocks noChangeArrowheads="1"/>
            </p:cNvSpPr>
            <p:nvPr/>
          </p:nvSpPr>
          <p:spPr bwMode="auto">
            <a:xfrm>
              <a:off x="6960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4" name="Rectangle 709"/>
            <p:cNvSpPr>
              <a:spLocks noChangeArrowheads="1"/>
            </p:cNvSpPr>
            <p:nvPr/>
          </p:nvSpPr>
          <p:spPr bwMode="auto">
            <a:xfrm>
              <a:off x="6975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5" name="Rectangle 710"/>
            <p:cNvSpPr>
              <a:spLocks noChangeArrowheads="1"/>
            </p:cNvSpPr>
            <p:nvPr/>
          </p:nvSpPr>
          <p:spPr bwMode="auto">
            <a:xfrm>
              <a:off x="6989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6" name="Rectangle 711"/>
            <p:cNvSpPr>
              <a:spLocks noChangeArrowheads="1"/>
            </p:cNvSpPr>
            <p:nvPr/>
          </p:nvSpPr>
          <p:spPr bwMode="auto">
            <a:xfrm>
              <a:off x="7004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7" name="Rectangle 712"/>
            <p:cNvSpPr>
              <a:spLocks noChangeArrowheads="1"/>
            </p:cNvSpPr>
            <p:nvPr/>
          </p:nvSpPr>
          <p:spPr bwMode="auto">
            <a:xfrm>
              <a:off x="7018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8" name="Rectangle 713"/>
            <p:cNvSpPr>
              <a:spLocks noChangeArrowheads="1"/>
            </p:cNvSpPr>
            <p:nvPr/>
          </p:nvSpPr>
          <p:spPr bwMode="auto">
            <a:xfrm>
              <a:off x="7033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9" name="Rectangle 714"/>
            <p:cNvSpPr>
              <a:spLocks noChangeArrowheads="1"/>
            </p:cNvSpPr>
            <p:nvPr/>
          </p:nvSpPr>
          <p:spPr bwMode="auto">
            <a:xfrm>
              <a:off x="7047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0" name="Rectangle 715"/>
            <p:cNvSpPr>
              <a:spLocks noChangeArrowheads="1"/>
            </p:cNvSpPr>
            <p:nvPr/>
          </p:nvSpPr>
          <p:spPr bwMode="auto">
            <a:xfrm>
              <a:off x="7062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1" name="Rectangle 716"/>
            <p:cNvSpPr>
              <a:spLocks noChangeArrowheads="1"/>
            </p:cNvSpPr>
            <p:nvPr/>
          </p:nvSpPr>
          <p:spPr bwMode="auto">
            <a:xfrm>
              <a:off x="7076" y="170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2" name="Rectangle 717"/>
            <p:cNvSpPr>
              <a:spLocks noChangeArrowheads="1"/>
            </p:cNvSpPr>
            <p:nvPr/>
          </p:nvSpPr>
          <p:spPr bwMode="auto">
            <a:xfrm>
              <a:off x="7091" y="170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3" name="Rectangle 718"/>
            <p:cNvSpPr>
              <a:spLocks noChangeArrowheads="1"/>
            </p:cNvSpPr>
            <p:nvPr/>
          </p:nvSpPr>
          <p:spPr bwMode="auto">
            <a:xfrm>
              <a:off x="7105" y="1706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4" name="Rectangle 719"/>
            <p:cNvSpPr>
              <a:spLocks noChangeArrowheads="1"/>
            </p:cNvSpPr>
            <p:nvPr/>
          </p:nvSpPr>
          <p:spPr bwMode="auto">
            <a:xfrm>
              <a:off x="6634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5" name="Rectangle 720"/>
            <p:cNvSpPr>
              <a:spLocks noChangeArrowheads="1"/>
            </p:cNvSpPr>
            <p:nvPr/>
          </p:nvSpPr>
          <p:spPr bwMode="auto">
            <a:xfrm>
              <a:off x="6649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6" name="Rectangle 721"/>
            <p:cNvSpPr>
              <a:spLocks noChangeArrowheads="1"/>
            </p:cNvSpPr>
            <p:nvPr/>
          </p:nvSpPr>
          <p:spPr bwMode="auto">
            <a:xfrm>
              <a:off x="6663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7" name="Rectangle 722"/>
            <p:cNvSpPr>
              <a:spLocks noChangeArrowheads="1"/>
            </p:cNvSpPr>
            <p:nvPr/>
          </p:nvSpPr>
          <p:spPr bwMode="auto">
            <a:xfrm>
              <a:off x="6678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8" name="Rectangle 723"/>
            <p:cNvSpPr>
              <a:spLocks noChangeArrowheads="1"/>
            </p:cNvSpPr>
            <p:nvPr/>
          </p:nvSpPr>
          <p:spPr bwMode="auto">
            <a:xfrm>
              <a:off x="6692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9" name="Rectangle 724"/>
            <p:cNvSpPr>
              <a:spLocks noChangeArrowheads="1"/>
            </p:cNvSpPr>
            <p:nvPr/>
          </p:nvSpPr>
          <p:spPr bwMode="auto">
            <a:xfrm>
              <a:off x="6707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0" name="Rectangle 725"/>
            <p:cNvSpPr>
              <a:spLocks noChangeArrowheads="1"/>
            </p:cNvSpPr>
            <p:nvPr/>
          </p:nvSpPr>
          <p:spPr bwMode="auto">
            <a:xfrm>
              <a:off x="6721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1" name="Rectangle 726"/>
            <p:cNvSpPr>
              <a:spLocks noChangeArrowheads="1"/>
            </p:cNvSpPr>
            <p:nvPr/>
          </p:nvSpPr>
          <p:spPr bwMode="auto">
            <a:xfrm>
              <a:off x="6736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2" name="Rectangle 727"/>
            <p:cNvSpPr>
              <a:spLocks noChangeArrowheads="1"/>
            </p:cNvSpPr>
            <p:nvPr/>
          </p:nvSpPr>
          <p:spPr bwMode="auto">
            <a:xfrm>
              <a:off x="6750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3" name="Rectangle 728"/>
            <p:cNvSpPr>
              <a:spLocks noChangeArrowheads="1"/>
            </p:cNvSpPr>
            <p:nvPr/>
          </p:nvSpPr>
          <p:spPr bwMode="auto">
            <a:xfrm>
              <a:off x="6765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4" name="Rectangle 729"/>
            <p:cNvSpPr>
              <a:spLocks noChangeArrowheads="1"/>
            </p:cNvSpPr>
            <p:nvPr/>
          </p:nvSpPr>
          <p:spPr bwMode="auto">
            <a:xfrm>
              <a:off x="6779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5" name="Rectangle 730"/>
            <p:cNvSpPr>
              <a:spLocks noChangeArrowheads="1"/>
            </p:cNvSpPr>
            <p:nvPr/>
          </p:nvSpPr>
          <p:spPr bwMode="auto">
            <a:xfrm>
              <a:off x="6794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6" name="Rectangle 731"/>
            <p:cNvSpPr>
              <a:spLocks noChangeArrowheads="1"/>
            </p:cNvSpPr>
            <p:nvPr/>
          </p:nvSpPr>
          <p:spPr bwMode="auto">
            <a:xfrm>
              <a:off x="6808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7" name="Rectangle 732"/>
            <p:cNvSpPr>
              <a:spLocks noChangeArrowheads="1"/>
            </p:cNvSpPr>
            <p:nvPr/>
          </p:nvSpPr>
          <p:spPr bwMode="auto">
            <a:xfrm>
              <a:off x="6823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8" name="Rectangle 733"/>
            <p:cNvSpPr>
              <a:spLocks noChangeArrowheads="1"/>
            </p:cNvSpPr>
            <p:nvPr/>
          </p:nvSpPr>
          <p:spPr bwMode="auto">
            <a:xfrm>
              <a:off x="6837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9" name="Rectangle 734"/>
            <p:cNvSpPr>
              <a:spLocks noChangeArrowheads="1"/>
            </p:cNvSpPr>
            <p:nvPr/>
          </p:nvSpPr>
          <p:spPr bwMode="auto">
            <a:xfrm>
              <a:off x="6852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0" name="Rectangle 735"/>
            <p:cNvSpPr>
              <a:spLocks noChangeArrowheads="1"/>
            </p:cNvSpPr>
            <p:nvPr/>
          </p:nvSpPr>
          <p:spPr bwMode="auto">
            <a:xfrm>
              <a:off x="6866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1" name="Rectangle 736"/>
            <p:cNvSpPr>
              <a:spLocks noChangeArrowheads="1"/>
            </p:cNvSpPr>
            <p:nvPr/>
          </p:nvSpPr>
          <p:spPr bwMode="auto">
            <a:xfrm>
              <a:off x="6881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2" name="Rectangle 737"/>
            <p:cNvSpPr>
              <a:spLocks noChangeArrowheads="1"/>
            </p:cNvSpPr>
            <p:nvPr/>
          </p:nvSpPr>
          <p:spPr bwMode="auto">
            <a:xfrm>
              <a:off x="6895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3" name="Rectangle 738"/>
            <p:cNvSpPr>
              <a:spLocks noChangeArrowheads="1"/>
            </p:cNvSpPr>
            <p:nvPr/>
          </p:nvSpPr>
          <p:spPr bwMode="auto">
            <a:xfrm>
              <a:off x="6910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4" name="Rectangle 739"/>
            <p:cNvSpPr>
              <a:spLocks noChangeArrowheads="1"/>
            </p:cNvSpPr>
            <p:nvPr/>
          </p:nvSpPr>
          <p:spPr bwMode="auto">
            <a:xfrm>
              <a:off x="6924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5" name="Rectangle 740"/>
            <p:cNvSpPr>
              <a:spLocks noChangeArrowheads="1"/>
            </p:cNvSpPr>
            <p:nvPr/>
          </p:nvSpPr>
          <p:spPr bwMode="auto">
            <a:xfrm>
              <a:off x="6939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6" name="Rectangle 741"/>
            <p:cNvSpPr>
              <a:spLocks noChangeArrowheads="1"/>
            </p:cNvSpPr>
            <p:nvPr/>
          </p:nvSpPr>
          <p:spPr bwMode="auto">
            <a:xfrm>
              <a:off x="6953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7" name="Rectangle 742"/>
            <p:cNvSpPr>
              <a:spLocks noChangeArrowheads="1"/>
            </p:cNvSpPr>
            <p:nvPr/>
          </p:nvSpPr>
          <p:spPr bwMode="auto">
            <a:xfrm>
              <a:off x="6968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8" name="Rectangle 743"/>
            <p:cNvSpPr>
              <a:spLocks noChangeArrowheads="1"/>
            </p:cNvSpPr>
            <p:nvPr/>
          </p:nvSpPr>
          <p:spPr bwMode="auto">
            <a:xfrm>
              <a:off x="6982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9" name="Rectangle 744"/>
            <p:cNvSpPr>
              <a:spLocks noChangeArrowheads="1"/>
            </p:cNvSpPr>
            <p:nvPr/>
          </p:nvSpPr>
          <p:spPr bwMode="auto">
            <a:xfrm>
              <a:off x="6997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0" name="Rectangle 745"/>
            <p:cNvSpPr>
              <a:spLocks noChangeArrowheads="1"/>
            </p:cNvSpPr>
            <p:nvPr/>
          </p:nvSpPr>
          <p:spPr bwMode="auto">
            <a:xfrm>
              <a:off x="7011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1" name="Rectangle 746"/>
            <p:cNvSpPr>
              <a:spLocks noChangeArrowheads="1"/>
            </p:cNvSpPr>
            <p:nvPr/>
          </p:nvSpPr>
          <p:spPr bwMode="auto">
            <a:xfrm>
              <a:off x="7026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2" name="Rectangle 747"/>
            <p:cNvSpPr>
              <a:spLocks noChangeArrowheads="1"/>
            </p:cNvSpPr>
            <p:nvPr/>
          </p:nvSpPr>
          <p:spPr bwMode="auto">
            <a:xfrm>
              <a:off x="7040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3" name="Rectangle 748"/>
            <p:cNvSpPr>
              <a:spLocks noChangeArrowheads="1"/>
            </p:cNvSpPr>
            <p:nvPr/>
          </p:nvSpPr>
          <p:spPr bwMode="auto">
            <a:xfrm>
              <a:off x="7055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4" name="Rectangle 749"/>
            <p:cNvSpPr>
              <a:spLocks noChangeArrowheads="1"/>
            </p:cNvSpPr>
            <p:nvPr/>
          </p:nvSpPr>
          <p:spPr bwMode="auto">
            <a:xfrm>
              <a:off x="7069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5" name="Rectangle 750"/>
            <p:cNvSpPr>
              <a:spLocks noChangeArrowheads="1"/>
            </p:cNvSpPr>
            <p:nvPr/>
          </p:nvSpPr>
          <p:spPr bwMode="auto">
            <a:xfrm>
              <a:off x="7084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6" name="Rectangle 751"/>
            <p:cNvSpPr>
              <a:spLocks noChangeArrowheads="1"/>
            </p:cNvSpPr>
            <p:nvPr/>
          </p:nvSpPr>
          <p:spPr bwMode="auto">
            <a:xfrm>
              <a:off x="7098" y="17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7" name="Rectangle 752"/>
            <p:cNvSpPr>
              <a:spLocks noChangeArrowheads="1"/>
            </p:cNvSpPr>
            <p:nvPr/>
          </p:nvSpPr>
          <p:spPr bwMode="auto">
            <a:xfrm>
              <a:off x="6627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8" name="Rectangle 753"/>
            <p:cNvSpPr>
              <a:spLocks noChangeArrowheads="1"/>
            </p:cNvSpPr>
            <p:nvPr/>
          </p:nvSpPr>
          <p:spPr bwMode="auto">
            <a:xfrm>
              <a:off x="6641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9" name="Rectangle 754"/>
            <p:cNvSpPr>
              <a:spLocks noChangeArrowheads="1"/>
            </p:cNvSpPr>
            <p:nvPr/>
          </p:nvSpPr>
          <p:spPr bwMode="auto">
            <a:xfrm>
              <a:off x="6656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0" name="Rectangle 755"/>
            <p:cNvSpPr>
              <a:spLocks noChangeArrowheads="1"/>
            </p:cNvSpPr>
            <p:nvPr/>
          </p:nvSpPr>
          <p:spPr bwMode="auto">
            <a:xfrm>
              <a:off x="6670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1" name="Rectangle 756"/>
            <p:cNvSpPr>
              <a:spLocks noChangeArrowheads="1"/>
            </p:cNvSpPr>
            <p:nvPr/>
          </p:nvSpPr>
          <p:spPr bwMode="auto">
            <a:xfrm>
              <a:off x="6685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2" name="Rectangle 757"/>
            <p:cNvSpPr>
              <a:spLocks noChangeArrowheads="1"/>
            </p:cNvSpPr>
            <p:nvPr/>
          </p:nvSpPr>
          <p:spPr bwMode="auto">
            <a:xfrm>
              <a:off x="6699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3" name="Rectangle 758"/>
            <p:cNvSpPr>
              <a:spLocks noChangeArrowheads="1"/>
            </p:cNvSpPr>
            <p:nvPr/>
          </p:nvSpPr>
          <p:spPr bwMode="auto">
            <a:xfrm>
              <a:off x="6714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4" name="Rectangle 759"/>
            <p:cNvSpPr>
              <a:spLocks noChangeArrowheads="1"/>
            </p:cNvSpPr>
            <p:nvPr/>
          </p:nvSpPr>
          <p:spPr bwMode="auto">
            <a:xfrm>
              <a:off x="6728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5" name="Rectangle 760"/>
            <p:cNvSpPr>
              <a:spLocks noChangeArrowheads="1"/>
            </p:cNvSpPr>
            <p:nvPr/>
          </p:nvSpPr>
          <p:spPr bwMode="auto">
            <a:xfrm>
              <a:off x="6743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6" name="Rectangle 761"/>
            <p:cNvSpPr>
              <a:spLocks noChangeArrowheads="1"/>
            </p:cNvSpPr>
            <p:nvPr/>
          </p:nvSpPr>
          <p:spPr bwMode="auto">
            <a:xfrm>
              <a:off x="6757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7" name="Rectangle 762"/>
            <p:cNvSpPr>
              <a:spLocks noChangeArrowheads="1"/>
            </p:cNvSpPr>
            <p:nvPr/>
          </p:nvSpPr>
          <p:spPr bwMode="auto">
            <a:xfrm>
              <a:off x="6772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8" name="Rectangle 763"/>
            <p:cNvSpPr>
              <a:spLocks noChangeArrowheads="1"/>
            </p:cNvSpPr>
            <p:nvPr/>
          </p:nvSpPr>
          <p:spPr bwMode="auto">
            <a:xfrm>
              <a:off x="6786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9" name="Rectangle 764"/>
            <p:cNvSpPr>
              <a:spLocks noChangeArrowheads="1"/>
            </p:cNvSpPr>
            <p:nvPr/>
          </p:nvSpPr>
          <p:spPr bwMode="auto">
            <a:xfrm>
              <a:off x="6801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0" name="Rectangle 765"/>
            <p:cNvSpPr>
              <a:spLocks noChangeArrowheads="1"/>
            </p:cNvSpPr>
            <p:nvPr/>
          </p:nvSpPr>
          <p:spPr bwMode="auto">
            <a:xfrm>
              <a:off x="6815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1" name="Rectangle 766"/>
            <p:cNvSpPr>
              <a:spLocks noChangeArrowheads="1"/>
            </p:cNvSpPr>
            <p:nvPr/>
          </p:nvSpPr>
          <p:spPr bwMode="auto">
            <a:xfrm>
              <a:off x="6830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2" name="Rectangle 767"/>
            <p:cNvSpPr>
              <a:spLocks noChangeArrowheads="1"/>
            </p:cNvSpPr>
            <p:nvPr/>
          </p:nvSpPr>
          <p:spPr bwMode="auto">
            <a:xfrm>
              <a:off x="6844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3" name="Rectangle 768"/>
            <p:cNvSpPr>
              <a:spLocks noChangeArrowheads="1"/>
            </p:cNvSpPr>
            <p:nvPr/>
          </p:nvSpPr>
          <p:spPr bwMode="auto">
            <a:xfrm>
              <a:off x="6859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4" name="Rectangle 769"/>
            <p:cNvSpPr>
              <a:spLocks noChangeArrowheads="1"/>
            </p:cNvSpPr>
            <p:nvPr/>
          </p:nvSpPr>
          <p:spPr bwMode="auto">
            <a:xfrm>
              <a:off x="6873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5" name="Rectangle 770"/>
            <p:cNvSpPr>
              <a:spLocks noChangeArrowheads="1"/>
            </p:cNvSpPr>
            <p:nvPr/>
          </p:nvSpPr>
          <p:spPr bwMode="auto">
            <a:xfrm>
              <a:off x="6888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6" name="Rectangle 771"/>
            <p:cNvSpPr>
              <a:spLocks noChangeArrowheads="1"/>
            </p:cNvSpPr>
            <p:nvPr/>
          </p:nvSpPr>
          <p:spPr bwMode="auto">
            <a:xfrm>
              <a:off x="6902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7" name="Rectangle 772"/>
            <p:cNvSpPr>
              <a:spLocks noChangeArrowheads="1"/>
            </p:cNvSpPr>
            <p:nvPr/>
          </p:nvSpPr>
          <p:spPr bwMode="auto">
            <a:xfrm>
              <a:off x="6917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8" name="Rectangle 773"/>
            <p:cNvSpPr>
              <a:spLocks noChangeArrowheads="1"/>
            </p:cNvSpPr>
            <p:nvPr/>
          </p:nvSpPr>
          <p:spPr bwMode="auto">
            <a:xfrm>
              <a:off x="6931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9" name="Rectangle 774"/>
            <p:cNvSpPr>
              <a:spLocks noChangeArrowheads="1"/>
            </p:cNvSpPr>
            <p:nvPr/>
          </p:nvSpPr>
          <p:spPr bwMode="auto">
            <a:xfrm>
              <a:off x="6946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0" name="Rectangle 775"/>
            <p:cNvSpPr>
              <a:spLocks noChangeArrowheads="1"/>
            </p:cNvSpPr>
            <p:nvPr/>
          </p:nvSpPr>
          <p:spPr bwMode="auto">
            <a:xfrm>
              <a:off x="6960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1" name="Rectangle 776"/>
            <p:cNvSpPr>
              <a:spLocks noChangeArrowheads="1"/>
            </p:cNvSpPr>
            <p:nvPr/>
          </p:nvSpPr>
          <p:spPr bwMode="auto">
            <a:xfrm>
              <a:off x="6975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2" name="Rectangle 777"/>
            <p:cNvSpPr>
              <a:spLocks noChangeArrowheads="1"/>
            </p:cNvSpPr>
            <p:nvPr/>
          </p:nvSpPr>
          <p:spPr bwMode="auto">
            <a:xfrm>
              <a:off x="6989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3" name="Rectangle 778"/>
            <p:cNvSpPr>
              <a:spLocks noChangeArrowheads="1"/>
            </p:cNvSpPr>
            <p:nvPr/>
          </p:nvSpPr>
          <p:spPr bwMode="auto">
            <a:xfrm>
              <a:off x="7004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4" name="Rectangle 779"/>
            <p:cNvSpPr>
              <a:spLocks noChangeArrowheads="1"/>
            </p:cNvSpPr>
            <p:nvPr/>
          </p:nvSpPr>
          <p:spPr bwMode="auto">
            <a:xfrm>
              <a:off x="7018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5" name="Rectangle 780"/>
            <p:cNvSpPr>
              <a:spLocks noChangeArrowheads="1"/>
            </p:cNvSpPr>
            <p:nvPr/>
          </p:nvSpPr>
          <p:spPr bwMode="auto">
            <a:xfrm>
              <a:off x="7033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146" name="Group 982"/>
          <p:cNvGrpSpPr>
            <a:grpSpLocks/>
          </p:cNvGrpSpPr>
          <p:nvPr/>
        </p:nvGrpSpPr>
        <p:grpSpPr bwMode="auto">
          <a:xfrm>
            <a:off x="6718301" y="3967057"/>
            <a:ext cx="768350" cy="84138"/>
            <a:chOff x="6627" y="1721"/>
            <a:chExt cx="484" cy="53"/>
          </a:xfrm>
        </p:grpSpPr>
        <p:sp>
          <p:nvSpPr>
            <p:cNvPr id="22147" name="Rectangle 782"/>
            <p:cNvSpPr>
              <a:spLocks noChangeArrowheads="1"/>
            </p:cNvSpPr>
            <p:nvPr/>
          </p:nvSpPr>
          <p:spPr bwMode="auto">
            <a:xfrm>
              <a:off x="7047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8" name="Rectangle 783"/>
            <p:cNvSpPr>
              <a:spLocks noChangeArrowheads="1"/>
            </p:cNvSpPr>
            <p:nvPr/>
          </p:nvSpPr>
          <p:spPr bwMode="auto">
            <a:xfrm>
              <a:off x="7062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9" name="Rectangle 784"/>
            <p:cNvSpPr>
              <a:spLocks noChangeArrowheads="1"/>
            </p:cNvSpPr>
            <p:nvPr/>
          </p:nvSpPr>
          <p:spPr bwMode="auto">
            <a:xfrm>
              <a:off x="7076" y="172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0" name="Rectangle 785"/>
            <p:cNvSpPr>
              <a:spLocks noChangeArrowheads="1"/>
            </p:cNvSpPr>
            <p:nvPr/>
          </p:nvSpPr>
          <p:spPr bwMode="auto">
            <a:xfrm>
              <a:off x="7091" y="172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1" name="Rectangle 786"/>
            <p:cNvSpPr>
              <a:spLocks noChangeArrowheads="1"/>
            </p:cNvSpPr>
            <p:nvPr/>
          </p:nvSpPr>
          <p:spPr bwMode="auto">
            <a:xfrm>
              <a:off x="7105" y="1721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2" name="Rectangle 787"/>
            <p:cNvSpPr>
              <a:spLocks noChangeArrowheads="1"/>
            </p:cNvSpPr>
            <p:nvPr/>
          </p:nvSpPr>
          <p:spPr bwMode="auto">
            <a:xfrm>
              <a:off x="6634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3" name="Rectangle 788"/>
            <p:cNvSpPr>
              <a:spLocks noChangeArrowheads="1"/>
            </p:cNvSpPr>
            <p:nvPr/>
          </p:nvSpPr>
          <p:spPr bwMode="auto">
            <a:xfrm>
              <a:off x="6649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4" name="Rectangle 789"/>
            <p:cNvSpPr>
              <a:spLocks noChangeArrowheads="1"/>
            </p:cNvSpPr>
            <p:nvPr/>
          </p:nvSpPr>
          <p:spPr bwMode="auto">
            <a:xfrm>
              <a:off x="6663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5" name="Rectangle 790"/>
            <p:cNvSpPr>
              <a:spLocks noChangeArrowheads="1"/>
            </p:cNvSpPr>
            <p:nvPr/>
          </p:nvSpPr>
          <p:spPr bwMode="auto">
            <a:xfrm>
              <a:off x="6678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6" name="Rectangle 791"/>
            <p:cNvSpPr>
              <a:spLocks noChangeArrowheads="1"/>
            </p:cNvSpPr>
            <p:nvPr/>
          </p:nvSpPr>
          <p:spPr bwMode="auto">
            <a:xfrm>
              <a:off x="6692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7" name="Rectangle 792"/>
            <p:cNvSpPr>
              <a:spLocks noChangeArrowheads="1"/>
            </p:cNvSpPr>
            <p:nvPr/>
          </p:nvSpPr>
          <p:spPr bwMode="auto">
            <a:xfrm>
              <a:off x="6707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8" name="Rectangle 793"/>
            <p:cNvSpPr>
              <a:spLocks noChangeArrowheads="1"/>
            </p:cNvSpPr>
            <p:nvPr/>
          </p:nvSpPr>
          <p:spPr bwMode="auto">
            <a:xfrm>
              <a:off x="6721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9" name="Rectangle 794"/>
            <p:cNvSpPr>
              <a:spLocks noChangeArrowheads="1"/>
            </p:cNvSpPr>
            <p:nvPr/>
          </p:nvSpPr>
          <p:spPr bwMode="auto">
            <a:xfrm>
              <a:off x="6736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0" name="Rectangle 795"/>
            <p:cNvSpPr>
              <a:spLocks noChangeArrowheads="1"/>
            </p:cNvSpPr>
            <p:nvPr/>
          </p:nvSpPr>
          <p:spPr bwMode="auto">
            <a:xfrm>
              <a:off x="6750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1" name="Rectangle 796"/>
            <p:cNvSpPr>
              <a:spLocks noChangeArrowheads="1"/>
            </p:cNvSpPr>
            <p:nvPr/>
          </p:nvSpPr>
          <p:spPr bwMode="auto">
            <a:xfrm>
              <a:off x="6765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2" name="Rectangle 797"/>
            <p:cNvSpPr>
              <a:spLocks noChangeArrowheads="1"/>
            </p:cNvSpPr>
            <p:nvPr/>
          </p:nvSpPr>
          <p:spPr bwMode="auto">
            <a:xfrm>
              <a:off x="6779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3" name="Rectangle 798"/>
            <p:cNvSpPr>
              <a:spLocks noChangeArrowheads="1"/>
            </p:cNvSpPr>
            <p:nvPr/>
          </p:nvSpPr>
          <p:spPr bwMode="auto">
            <a:xfrm>
              <a:off x="6794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4" name="Rectangle 799"/>
            <p:cNvSpPr>
              <a:spLocks noChangeArrowheads="1"/>
            </p:cNvSpPr>
            <p:nvPr/>
          </p:nvSpPr>
          <p:spPr bwMode="auto">
            <a:xfrm>
              <a:off x="6808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5" name="Rectangle 800"/>
            <p:cNvSpPr>
              <a:spLocks noChangeArrowheads="1"/>
            </p:cNvSpPr>
            <p:nvPr/>
          </p:nvSpPr>
          <p:spPr bwMode="auto">
            <a:xfrm>
              <a:off x="6823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6" name="Rectangle 801"/>
            <p:cNvSpPr>
              <a:spLocks noChangeArrowheads="1"/>
            </p:cNvSpPr>
            <p:nvPr/>
          </p:nvSpPr>
          <p:spPr bwMode="auto">
            <a:xfrm>
              <a:off x="6837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7" name="Rectangle 802"/>
            <p:cNvSpPr>
              <a:spLocks noChangeArrowheads="1"/>
            </p:cNvSpPr>
            <p:nvPr/>
          </p:nvSpPr>
          <p:spPr bwMode="auto">
            <a:xfrm>
              <a:off x="6852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8" name="Rectangle 803"/>
            <p:cNvSpPr>
              <a:spLocks noChangeArrowheads="1"/>
            </p:cNvSpPr>
            <p:nvPr/>
          </p:nvSpPr>
          <p:spPr bwMode="auto">
            <a:xfrm>
              <a:off x="6866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9" name="Rectangle 804"/>
            <p:cNvSpPr>
              <a:spLocks noChangeArrowheads="1"/>
            </p:cNvSpPr>
            <p:nvPr/>
          </p:nvSpPr>
          <p:spPr bwMode="auto">
            <a:xfrm>
              <a:off x="6881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0" name="Rectangle 805"/>
            <p:cNvSpPr>
              <a:spLocks noChangeArrowheads="1"/>
            </p:cNvSpPr>
            <p:nvPr/>
          </p:nvSpPr>
          <p:spPr bwMode="auto">
            <a:xfrm>
              <a:off x="6895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1" name="Rectangle 806"/>
            <p:cNvSpPr>
              <a:spLocks noChangeArrowheads="1"/>
            </p:cNvSpPr>
            <p:nvPr/>
          </p:nvSpPr>
          <p:spPr bwMode="auto">
            <a:xfrm>
              <a:off x="6910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2" name="Rectangle 807"/>
            <p:cNvSpPr>
              <a:spLocks noChangeArrowheads="1"/>
            </p:cNvSpPr>
            <p:nvPr/>
          </p:nvSpPr>
          <p:spPr bwMode="auto">
            <a:xfrm>
              <a:off x="6924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3" name="Rectangle 808"/>
            <p:cNvSpPr>
              <a:spLocks noChangeArrowheads="1"/>
            </p:cNvSpPr>
            <p:nvPr/>
          </p:nvSpPr>
          <p:spPr bwMode="auto">
            <a:xfrm>
              <a:off x="6939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4" name="Rectangle 809"/>
            <p:cNvSpPr>
              <a:spLocks noChangeArrowheads="1"/>
            </p:cNvSpPr>
            <p:nvPr/>
          </p:nvSpPr>
          <p:spPr bwMode="auto">
            <a:xfrm>
              <a:off x="6953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5" name="Rectangle 810"/>
            <p:cNvSpPr>
              <a:spLocks noChangeArrowheads="1"/>
            </p:cNvSpPr>
            <p:nvPr/>
          </p:nvSpPr>
          <p:spPr bwMode="auto">
            <a:xfrm>
              <a:off x="6968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6" name="Rectangle 811"/>
            <p:cNvSpPr>
              <a:spLocks noChangeArrowheads="1"/>
            </p:cNvSpPr>
            <p:nvPr/>
          </p:nvSpPr>
          <p:spPr bwMode="auto">
            <a:xfrm>
              <a:off x="6982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7" name="Rectangle 812"/>
            <p:cNvSpPr>
              <a:spLocks noChangeArrowheads="1"/>
            </p:cNvSpPr>
            <p:nvPr/>
          </p:nvSpPr>
          <p:spPr bwMode="auto">
            <a:xfrm>
              <a:off x="6997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8" name="Rectangle 813"/>
            <p:cNvSpPr>
              <a:spLocks noChangeArrowheads="1"/>
            </p:cNvSpPr>
            <p:nvPr/>
          </p:nvSpPr>
          <p:spPr bwMode="auto">
            <a:xfrm>
              <a:off x="7011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9" name="Rectangle 814"/>
            <p:cNvSpPr>
              <a:spLocks noChangeArrowheads="1"/>
            </p:cNvSpPr>
            <p:nvPr/>
          </p:nvSpPr>
          <p:spPr bwMode="auto">
            <a:xfrm>
              <a:off x="7026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0" name="Rectangle 815"/>
            <p:cNvSpPr>
              <a:spLocks noChangeArrowheads="1"/>
            </p:cNvSpPr>
            <p:nvPr/>
          </p:nvSpPr>
          <p:spPr bwMode="auto">
            <a:xfrm>
              <a:off x="7040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1" name="Rectangle 816"/>
            <p:cNvSpPr>
              <a:spLocks noChangeArrowheads="1"/>
            </p:cNvSpPr>
            <p:nvPr/>
          </p:nvSpPr>
          <p:spPr bwMode="auto">
            <a:xfrm>
              <a:off x="7055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2" name="Rectangle 817"/>
            <p:cNvSpPr>
              <a:spLocks noChangeArrowheads="1"/>
            </p:cNvSpPr>
            <p:nvPr/>
          </p:nvSpPr>
          <p:spPr bwMode="auto">
            <a:xfrm>
              <a:off x="7069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3" name="Rectangle 818"/>
            <p:cNvSpPr>
              <a:spLocks noChangeArrowheads="1"/>
            </p:cNvSpPr>
            <p:nvPr/>
          </p:nvSpPr>
          <p:spPr bwMode="auto">
            <a:xfrm>
              <a:off x="7084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4" name="Rectangle 819"/>
            <p:cNvSpPr>
              <a:spLocks noChangeArrowheads="1"/>
            </p:cNvSpPr>
            <p:nvPr/>
          </p:nvSpPr>
          <p:spPr bwMode="auto">
            <a:xfrm>
              <a:off x="7098" y="172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5" name="Rectangle 820"/>
            <p:cNvSpPr>
              <a:spLocks noChangeArrowheads="1"/>
            </p:cNvSpPr>
            <p:nvPr/>
          </p:nvSpPr>
          <p:spPr bwMode="auto">
            <a:xfrm>
              <a:off x="6627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6" name="Rectangle 821"/>
            <p:cNvSpPr>
              <a:spLocks noChangeArrowheads="1"/>
            </p:cNvSpPr>
            <p:nvPr/>
          </p:nvSpPr>
          <p:spPr bwMode="auto">
            <a:xfrm>
              <a:off x="6641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7" name="Rectangle 822"/>
            <p:cNvSpPr>
              <a:spLocks noChangeArrowheads="1"/>
            </p:cNvSpPr>
            <p:nvPr/>
          </p:nvSpPr>
          <p:spPr bwMode="auto">
            <a:xfrm>
              <a:off x="6656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8" name="Rectangle 823"/>
            <p:cNvSpPr>
              <a:spLocks noChangeArrowheads="1"/>
            </p:cNvSpPr>
            <p:nvPr/>
          </p:nvSpPr>
          <p:spPr bwMode="auto">
            <a:xfrm>
              <a:off x="6670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9" name="Rectangle 824"/>
            <p:cNvSpPr>
              <a:spLocks noChangeArrowheads="1"/>
            </p:cNvSpPr>
            <p:nvPr/>
          </p:nvSpPr>
          <p:spPr bwMode="auto">
            <a:xfrm>
              <a:off x="6685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0" name="Rectangle 825"/>
            <p:cNvSpPr>
              <a:spLocks noChangeArrowheads="1"/>
            </p:cNvSpPr>
            <p:nvPr/>
          </p:nvSpPr>
          <p:spPr bwMode="auto">
            <a:xfrm>
              <a:off x="6699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1" name="Rectangle 826"/>
            <p:cNvSpPr>
              <a:spLocks noChangeArrowheads="1"/>
            </p:cNvSpPr>
            <p:nvPr/>
          </p:nvSpPr>
          <p:spPr bwMode="auto">
            <a:xfrm>
              <a:off x="6714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2" name="Rectangle 827"/>
            <p:cNvSpPr>
              <a:spLocks noChangeArrowheads="1"/>
            </p:cNvSpPr>
            <p:nvPr/>
          </p:nvSpPr>
          <p:spPr bwMode="auto">
            <a:xfrm>
              <a:off x="6728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3" name="Rectangle 828"/>
            <p:cNvSpPr>
              <a:spLocks noChangeArrowheads="1"/>
            </p:cNvSpPr>
            <p:nvPr/>
          </p:nvSpPr>
          <p:spPr bwMode="auto">
            <a:xfrm>
              <a:off x="6743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4" name="Rectangle 829"/>
            <p:cNvSpPr>
              <a:spLocks noChangeArrowheads="1"/>
            </p:cNvSpPr>
            <p:nvPr/>
          </p:nvSpPr>
          <p:spPr bwMode="auto">
            <a:xfrm>
              <a:off x="6757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5" name="Rectangle 830"/>
            <p:cNvSpPr>
              <a:spLocks noChangeArrowheads="1"/>
            </p:cNvSpPr>
            <p:nvPr/>
          </p:nvSpPr>
          <p:spPr bwMode="auto">
            <a:xfrm>
              <a:off x="6772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6" name="Rectangle 831"/>
            <p:cNvSpPr>
              <a:spLocks noChangeArrowheads="1"/>
            </p:cNvSpPr>
            <p:nvPr/>
          </p:nvSpPr>
          <p:spPr bwMode="auto">
            <a:xfrm>
              <a:off x="6786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7" name="Rectangle 832"/>
            <p:cNvSpPr>
              <a:spLocks noChangeArrowheads="1"/>
            </p:cNvSpPr>
            <p:nvPr/>
          </p:nvSpPr>
          <p:spPr bwMode="auto">
            <a:xfrm>
              <a:off x="6801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8" name="Rectangle 833"/>
            <p:cNvSpPr>
              <a:spLocks noChangeArrowheads="1"/>
            </p:cNvSpPr>
            <p:nvPr/>
          </p:nvSpPr>
          <p:spPr bwMode="auto">
            <a:xfrm>
              <a:off x="6815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9" name="Rectangle 834"/>
            <p:cNvSpPr>
              <a:spLocks noChangeArrowheads="1"/>
            </p:cNvSpPr>
            <p:nvPr/>
          </p:nvSpPr>
          <p:spPr bwMode="auto">
            <a:xfrm>
              <a:off x="6830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0" name="Rectangle 835"/>
            <p:cNvSpPr>
              <a:spLocks noChangeArrowheads="1"/>
            </p:cNvSpPr>
            <p:nvPr/>
          </p:nvSpPr>
          <p:spPr bwMode="auto">
            <a:xfrm>
              <a:off x="6844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1" name="Rectangle 836"/>
            <p:cNvSpPr>
              <a:spLocks noChangeArrowheads="1"/>
            </p:cNvSpPr>
            <p:nvPr/>
          </p:nvSpPr>
          <p:spPr bwMode="auto">
            <a:xfrm>
              <a:off x="6859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2" name="Rectangle 837"/>
            <p:cNvSpPr>
              <a:spLocks noChangeArrowheads="1"/>
            </p:cNvSpPr>
            <p:nvPr/>
          </p:nvSpPr>
          <p:spPr bwMode="auto">
            <a:xfrm>
              <a:off x="6873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3" name="Rectangle 838"/>
            <p:cNvSpPr>
              <a:spLocks noChangeArrowheads="1"/>
            </p:cNvSpPr>
            <p:nvPr/>
          </p:nvSpPr>
          <p:spPr bwMode="auto">
            <a:xfrm>
              <a:off x="6888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4" name="Rectangle 839"/>
            <p:cNvSpPr>
              <a:spLocks noChangeArrowheads="1"/>
            </p:cNvSpPr>
            <p:nvPr/>
          </p:nvSpPr>
          <p:spPr bwMode="auto">
            <a:xfrm>
              <a:off x="6902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5" name="Rectangle 840"/>
            <p:cNvSpPr>
              <a:spLocks noChangeArrowheads="1"/>
            </p:cNvSpPr>
            <p:nvPr/>
          </p:nvSpPr>
          <p:spPr bwMode="auto">
            <a:xfrm>
              <a:off x="6917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6" name="Rectangle 841"/>
            <p:cNvSpPr>
              <a:spLocks noChangeArrowheads="1"/>
            </p:cNvSpPr>
            <p:nvPr/>
          </p:nvSpPr>
          <p:spPr bwMode="auto">
            <a:xfrm>
              <a:off x="6931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7" name="Rectangle 842"/>
            <p:cNvSpPr>
              <a:spLocks noChangeArrowheads="1"/>
            </p:cNvSpPr>
            <p:nvPr/>
          </p:nvSpPr>
          <p:spPr bwMode="auto">
            <a:xfrm>
              <a:off x="6946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8" name="Rectangle 843"/>
            <p:cNvSpPr>
              <a:spLocks noChangeArrowheads="1"/>
            </p:cNvSpPr>
            <p:nvPr/>
          </p:nvSpPr>
          <p:spPr bwMode="auto">
            <a:xfrm>
              <a:off x="6960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9" name="Rectangle 844"/>
            <p:cNvSpPr>
              <a:spLocks noChangeArrowheads="1"/>
            </p:cNvSpPr>
            <p:nvPr/>
          </p:nvSpPr>
          <p:spPr bwMode="auto">
            <a:xfrm>
              <a:off x="6975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0" name="Rectangle 845"/>
            <p:cNvSpPr>
              <a:spLocks noChangeArrowheads="1"/>
            </p:cNvSpPr>
            <p:nvPr/>
          </p:nvSpPr>
          <p:spPr bwMode="auto">
            <a:xfrm>
              <a:off x="6989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1" name="Rectangle 846"/>
            <p:cNvSpPr>
              <a:spLocks noChangeArrowheads="1"/>
            </p:cNvSpPr>
            <p:nvPr/>
          </p:nvSpPr>
          <p:spPr bwMode="auto">
            <a:xfrm>
              <a:off x="7004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2" name="Rectangle 847"/>
            <p:cNvSpPr>
              <a:spLocks noChangeArrowheads="1"/>
            </p:cNvSpPr>
            <p:nvPr/>
          </p:nvSpPr>
          <p:spPr bwMode="auto">
            <a:xfrm>
              <a:off x="7018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3" name="Rectangle 848"/>
            <p:cNvSpPr>
              <a:spLocks noChangeArrowheads="1"/>
            </p:cNvSpPr>
            <p:nvPr/>
          </p:nvSpPr>
          <p:spPr bwMode="auto">
            <a:xfrm>
              <a:off x="7033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4" name="Rectangle 849"/>
            <p:cNvSpPr>
              <a:spLocks noChangeArrowheads="1"/>
            </p:cNvSpPr>
            <p:nvPr/>
          </p:nvSpPr>
          <p:spPr bwMode="auto">
            <a:xfrm>
              <a:off x="7047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5" name="Rectangle 850"/>
            <p:cNvSpPr>
              <a:spLocks noChangeArrowheads="1"/>
            </p:cNvSpPr>
            <p:nvPr/>
          </p:nvSpPr>
          <p:spPr bwMode="auto">
            <a:xfrm>
              <a:off x="7062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6" name="Rectangle 851"/>
            <p:cNvSpPr>
              <a:spLocks noChangeArrowheads="1"/>
            </p:cNvSpPr>
            <p:nvPr/>
          </p:nvSpPr>
          <p:spPr bwMode="auto">
            <a:xfrm>
              <a:off x="7076" y="173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7" name="Rectangle 852"/>
            <p:cNvSpPr>
              <a:spLocks noChangeArrowheads="1"/>
            </p:cNvSpPr>
            <p:nvPr/>
          </p:nvSpPr>
          <p:spPr bwMode="auto">
            <a:xfrm>
              <a:off x="7091" y="17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8" name="Rectangle 853"/>
            <p:cNvSpPr>
              <a:spLocks noChangeArrowheads="1"/>
            </p:cNvSpPr>
            <p:nvPr/>
          </p:nvSpPr>
          <p:spPr bwMode="auto">
            <a:xfrm>
              <a:off x="7105" y="1736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9" name="Rectangle 854"/>
            <p:cNvSpPr>
              <a:spLocks noChangeArrowheads="1"/>
            </p:cNvSpPr>
            <p:nvPr/>
          </p:nvSpPr>
          <p:spPr bwMode="auto">
            <a:xfrm>
              <a:off x="6634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0" name="Rectangle 855"/>
            <p:cNvSpPr>
              <a:spLocks noChangeArrowheads="1"/>
            </p:cNvSpPr>
            <p:nvPr/>
          </p:nvSpPr>
          <p:spPr bwMode="auto">
            <a:xfrm>
              <a:off x="6649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1" name="Rectangle 856"/>
            <p:cNvSpPr>
              <a:spLocks noChangeArrowheads="1"/>
            </p:cNvSpPr>
            <p:nvPr/>
          </p:nvSpPr>
          <p:spPr bwMode="auto">
            <a:xfrm>
              <a:off x="6663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" name="Rectangle 857"/>
            <p:cNvSpPr>
              <a:spLocks noChangeArrowheads="1"/>
            </p:cNvSpPr>
            <p:nvPr/>
          </p:nvSpPr>
          <p:spPr bwMode="auto">
            <a:xfrm>
              <a:off x="6678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3" name="Rectangle 858"/>
            <p:cNvSpPr>
              <a:spLocks noChangeArrowheads="1"/>
            </p:cNvSpPr>
            <p:nvPr/>
          </p:nvSpPr>
          <p:spPr bwMode="auto">
            <a:xfrm>
              <a:off x="6692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4" name="Rectangle 859"/>
            <p:cNvSpPr>
              <a:spLocks noChangeArrowheads="1"/>
            </p:cNvSpPr>
            <p:nvPr/>
          </p:nvSpPr>
          <p:spPr bwMode="auto">
            <a:xfrm>
              <a:off x="6707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5" name="Rectangle 860"/>
            <p:cNvSpPr>
              <a:spLocks noChangeArrowheads="1"/>
            </p:cNvSpPr>
            <p:nvPr/>
          </p:nvSpPr>
          <p:spPr bwMode="auto">
            <a:xfrm>
              <a:off x="6721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6" name="Rectangle 861"/>
            <p:cNvSpPr>
              <a:spLocks noChangeArrowheads="1"/>
            </p:cNvSpPr>
            <p:nvPr/>
          </p:nvSpPr>
          <p:spPr bwMode="auto">
            <a:xfrm>
              <a:off x="6736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7" name="Rectangle 862"/>
            <p:cNvSpPr>
              <a:spLocks noChangeArrowheads="1"/>
            </p:cNvSpPr>
            <p:nvPr/>
          </p:nvSpPr>
          <p:spPr bwMode="auto">
            <a:xfrm>
              <a:off x="6750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8" name="Rectangle 863"/>
            <p:cNvSpPr>
              <a:spLocks noChangeArrowheads="1"/>
            </p:cNvSpPr>
            <p:nvPr/>
          </p:nvSpPr>
          <p:spPr bwMode="auto">
            <a:xfrm>
              <a:off x="6765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9" name="Rectangle 864"/>
            <p:cNvSpPr>
              <a:spLocks noChangeArrowheads="1"/>
            </p:cNvSpPr>
            <p:nvPr/>
          </p:nvSpPr>
          <p:spPr bwMode="auto">
            <a:xfrm>
              <a:off x="6779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0" name="Rectangle 865"/>
            <p:cNvSpPr>
              <a:spLocks noChangeArrowheads="1"/>
            </p:cNvSpPr>
            <p:nvPr/>
          </p:nvSpPr>
          <p:spPr bwMode="auto">
            <a:xfrm>
              <a:off x="6794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1" name="Rectangle 866"/>
            <p:cNvSpPr>
              <a:spLocks noChangeArrowheads="1"/>
            </p:cNvSpPr>
            <p:nvPr/>
          </p:nvSpPr>
          <p:spPr bwMode="auto">
            <a:xfrm>
              <a:off x="6808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2" name="Rectangle 867"/>
            <p:cNvSpPr>
              <a:spLocks noChangeArrowheads="1"/>
            </p:cNvSpPr>
            <p:nvPr/>
          </p:nvSpPr>
          <p:spPr bwMode="auto">
            <a:xfrm>
              <a:off x="6823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3" name="Rectangle 868"/>
            <p:cNvSpPr>
              <a:spLocks noChangeArrowheads="1"/>
            </p:cNvSpPr>
            <p:nvPr/>
          </p:nvSpPr>
          <p:spPr bwMode="auto">
            <a:xfrm>
              <a:off x="6837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4" name="Rectangle 869"/>
            <p:cNvSpPr>
              <a:spLocks noChangeArrowheads="1"/>
            </p:cNvSpPr>
            <p:nvPr/>
          </p:nvSpPr>
          <p:spPr bwMode="auto">
            <a:xfrm>
              <a:off x="6852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5" name="Rectangle 870"/>
            <p:cNvSpPr>
              <a:spLocks noChangeArrowheads="1"/>
            </p:cNvSpPr>
            <p:nvPr/>
          </p:nvSpPr>
          <p:spPr bwMode="auto">
            <a:xfrm>
              <a:off x="6866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6" name="Rectangle 871"/>
            <p:cNvSpPr>
              <a:spLocks noChangeArrowheads="1"/>
            </p:cNvSpPr>
            <p:nvPr/>
          </p:nvSpPr>
          <p:spPr bwMode="auto">
            <a:xfrm>
              <a:off x="6881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7" name="Rectangle 872"/>
            <p:cNvSpPr>
              <a:spLocks noChangeArrowheads="1"/>
            </p:cNvSpPr>
            <p:nvPr/>
          </p:nvSpPr>
          <p:spPr bwMode="auto">
            <a:xfrm>
              <a:off x="6895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8" name="Rectangle 873"/>
            <p:cNvSpPr>
              <a:spLocks noChangeArrowheads="1"/>
            </p:cNvSpPr>
            <p:nvPr/>
          </p:nvSpPr>
          <p:spPr bwMode="auto">
            <a:xfrm>
              <a:off x="6910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9" name="Rectangle 874"/>
            <p:cNvSpPr>
              <a:spLocks noChangeArrowheads="1"/>
            </p:cNvSpPr>
            <p:nvPr/>
          </p:nvSpPr>
          <p:spPr bwMode="auto">
            <a:xfrm>
              <a:off x="6924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0" name="Rectangle 875"/>
            <p:cNvSpPr>
              <a:spLocks noChangeArrowheads="1"/>
            </p:cNvSpPr>
            <p:nvPr/>
          </p:nvSpPr>
          <p:spPr bwMode="auto">
            <a:xfrm>
              <a:off x="6939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1" name="Rectangle 876"/>
            <p:cNvSpPr>
              <a:spLocks noChangeArrowheads="1"/>
            </p:cNvSpPr>
            <p:nvPr/>
          </p:nvSpPr>
          <p:spPr bwMode="auto">
            <a:xfrm>
              <a:off x="6953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2" name="Rectangle 877"/>
            <p:cNvSpPr>
              <a:spLocks noChangeArrowheads="1"/>
            </p:cNvSpPr>
            <p:nvPr/>
          </p:nvSpPr>
          <p:spPr bwMode="auto">
            <a:xfrm>
              <a:off x="6968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3" name="Rectangle 878"/>
            <p:cNvSpPr>
              <a:spLocks noChangeArrowheads="1"/>
            </p:cNvSpPr>
            <p:nvPr/>
          </p:nvSpPr>
          <p:spPr bwMode="auto">
            <a:xfrm>
              <a:off x="6982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4" name="Rectangle 879"/>
            <p:cNvSpPr>
              <a:spLocks noChangeArrowheads="1"/>
            </p:cNvSpPr>
            <p:nvPr/>
          </p:nvSpPr>
          <p:spPr bwMode="auto">
            <a:xfrm>
              <a:off x="6997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5" name="Rectangle 880"/>
            <p:cNvSpPr>
              <a:spLocks noChangeArrowheads="1"/>
            </p:cNvSpPr>
            <p:nvPr/>
          </p:nvSpPr>
          <p:spPr bwMode="auto">
            <a:xfrm>
              <a:off x="7011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6" name="Rectangle 881"/>
            <p:cNvSpPr>
              <a:spLocks noChangeArrowheads="1"/>
            </p:cNvSpPr>
            <p:nvPr/>
          </p:nvSpPr>
          <p:spPr bwMode="auto">
            <a:xfrm>
              <a:off x="7026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7" name="Rectangle 882"/>
            <p:cNvSpPr>
              <a:spLocks noChangeArrowheads="1"/>
            </p:cNvSpPr>
            <p:nvPr/>
          </p:nvSpPr>
          <p:spPr bwMode="auto">
            <a:xfrm>
              <a:off x="7040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8" name="Rectangle 883"/>
            <p:cNvSpPr>
              <a:spLocks noChangeArrowheads="1"/>
            </p:cNvSpPr>
            <p:nvPr/>
          </p:nvSpPr>
          <p:spPr bwMode="auto">
            <a:xfrm>
              <a:off x="7055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9" name="Rectangle 884"/>
            <p:cNvSpPr>
              <a:spLocks noChangeArrowheads="1"/>
            </p:cNvSpPr>
            <p:nvPr/>
          </p:nvSpPr>
          <p:spPr bwMode="auto">
            <a:xfrm>
              <a:off x="7069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0" name="Rectangle 885"/>
            <p:cNvSpPr>
              <a:spLocks noChangeArrowheads="1"/>
            </p:cNvSpPr>
            <p:nvPr/>
          </p:nvSpPr>
          <p:spPr bwMode="auto">
            <a:xfrm>
              <a:off x="7084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1" name="Rectangle 886"/>
            <p:cNvSpPr>
              <a:spLocks noChangeArrowheads="1"/>
            </p:cNvSpPr>
            <p:nvPr/>
          </p:nvSpPr>
          <p:spPr bwMode="auto">
            <a:xfrm>
              <a:off x="7098" y="174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2" name="Rectangle 887"/>
            <p:cNvSpPr>
              <a:spLocks noChangeArrowheads="1"/>
            </p:cNvSpPr>
            <p:nvPr/>
          </p:nvSpPr>
          <p:spPr bwMode="auto">
            <a:xfrm>
              <a:off x="6627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3" name="Rectangle 888"/>
            <p:cNvSpPr>
              <a:spLocks noChangeArrowheads="1"/>
            </p:cNvSpPr>
            <p:nvPr/>
          </p:nvSpPr>
          <p:spPr bwMode="auto">
            <a:xfrm>
              <a:off x="6641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4" name="Rectangle 889"/>
            <p:cNvSpPr>
              <a:spLocks noChangeArrowheads="1"/>
            </p:cNvSpPr>
            <p:nvPr/>
          </p:nvSpPr>
          <p:spPr bwMode="auto">
            <a:xfrm>
              <a:off x="6656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5" name="Rectangle 890"/>
            <p:cNvSpPr>
              <a:spLocks noChangeArrowheads="1"/>
            </p:cNvSpPr>
            <p:nvPr/>
          </p:nvSpPr>
          <p:spPr bwMode="auto">
            <a:xfrm>
              <a:off x="6670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6" name="Rectangle 891"/>
            <p:cNvSpPr>
              <a:spLocks noChangeArrowheads="1"/>
            </p:cNvSpPr>
            <p:nvPr/>
          </p:nvSpPr>
          <p:spPr bwMode="auto">
            <a:xfrm>
              <a:off x="6685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7" name="Rectangle 892"/>
            <p:cNvSpPr>
              <a:spLocks noChangeArrowheads="1"/>
            </p:cNvSpPr>
            <p:nvPr/>
          </p:nvSpPr>
          <p:spPr bwMode="auto">
            <a:xfrm>
              <a:off x="6699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8" name="Rectangle 893"/>
            <p:cNvSpPr>
              <a:spLocks noChangeArrowheads="1"/>
            </p:cNvSpPr>
            <p:nvPr/>
          </p:nvSpPr>
          <p:spPr bwMode="auto">
            <a:xfrm>
              <a:off x="6714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9" name="Rectangle 894"/>
            <p:cNvSpPr>
              <a:spLocks noChangeArrowheads="1"/>
            </p:cNvSpPr>
            <p:nvPr/>
          </p:nvSpPr>
          <p:spPr bwMode="auto">
            <a:xfrm>
              <a:off x="6728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0" name="Rectangle 895"/>
            <p:cNvSpPr>
              <a:spLocks noChangeArrowheads="1"/>
            </p:cNvSpPr>
            <p:nvPr/>
          </p:nvSpPr>
          <p:spPr bwMode="auto">
            <a:xfrm>
              <a:off x="6743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1" name="Rectangle 896"/>
            <p:cNvSpPr>
              <a:spLocks noChangeArrowheads="1"/>
            </p:cNvSpPr>
            <p:nvPr/>
          </p:nvSpPr>
          <p:spPr bwMode="auto">
            <a:xfrm>
              <a:off x="6757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2" name="Rectangle 897"/>
            <p:cNvSpPr>
              <a:spLocks noChangeArrowheads="1"/>
            </p:cNvSpPr>
            <p:nvPr/>
          </p:nvSpPr>
          <p:spPr bwMode="auto">
            <a:xfrm>
              <a:off x="6772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3" name="Rectangle 898"/>
            <p:cNvSpPr>
              <a:spLocks noChangeArrowheads="1"/>
            </p:cNvSpPr>
            <p:nvPr/>
          </p:nvSpPr>
          <p:spPr bwMode="auto">
            <a:xfrm>
              <a:off x="6786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4" name="Rectangle 899"/>
            <p:cNvSpPr>
              <a:spLocks noChangeArrowheads="1"/>
            </p:cNvSpPr>
            <p:nvPr/>
          </p:nvSpPr>
          <p:spPr bwMode="auto">
            <a:xfrm>
              <a:off x="6801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5" name="Rectangle 900"/>
            <p:cNvSpPr>
              <a:spLocks noChangeArrowheads="1"/>
            </p:cNvSpPr>
            <p:nvPr/>
          </p:nvSpPr>
          <p:spPr bwMode="auto">
            <a:xfrm>
              <a:off x="6815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6" name="Rectangle 901"/>
            <p:cNvSpPr>
              <a:spLocks noChangeArrowheads="1"/>
            </p:cNvSpPr>
            <p:nvPr/>
          </p:nvSpPr>
          <p:spPr bwMode="auto">
            <a:xfrm>
              <a:off x="6830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7" name="Rectangle 902"/>
            <p:cNvSpPr>
              <a:spLocks noChangeArrowheads="1"/>
            </p:cNvSpPr>
            <p:nvPr/>
          </p:nvSpPr>
          <p:spPr bwMode="auto">
            <a:xfrm>
              <a:off x="6844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8" name="Rectangle 903"/>
            <p:cNvSpPr>
              <a:spLocks noChangeArrowheads="1"/>
            </p:cNvSpPr>
            <p:nvPr/>
          </p:nvSpPr>
          <p:spPr bwMode="auto">
            <a:xfrm>
              <a:off x="6859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9" name="Rectangle 904"/>
            <p:cNvSpPr>
              <a:spLocks noChangeArrowheads="1"/>
            </p:cNvSpPr>
            <p:nvPr/>
          </p:nvSpPr>
          <p:spPr bwMode="auto">
            <a:xfrm>
              <a:off x="6873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0" name="Rectangle 905"/>
            <p:cNvSpPr>
              <a:spLocks noChangeArrowheads="1"/>
            </p:cNvSpPr>
            <p:nvPr/>
          </p:nvSpPr>
          <p:spPr bwMode="auto">
            <a:xfrm>
              <a:off x="6888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1" name="Rectangle 906"/>
            <p:cNvSpPr>
              <a:spLocks noChangeArrowheads="1"/>
            </p:cNvSpPr>
            <p:nvPr/>
          </p:nvSpPr>
          <p:spPr bwMode="auto">
            <a:xfrm>
              <a:off x="6902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2" name="Rectangle 907"/>
            <p:cNvSpPr>
              <a:spLocks noChangeArrowheads="1"/>
            </p:cNvSpPr>
            <p:nvPr/>
          </p:nvSpPr>
          <p:spPr bwMode="auto">
            <a:xfrm>
              <a:off x="6917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3" name="Rectangle 908"/>
            <p:cNvSpPr>
              <a:spLocks noChangeArrowheads="1"/>
            </p:cNvSpPr>
            <p:nvPr/>
          </p:nvSpPr>
          <p:spPr bwMode="auto">
            <a:xfrm>
              <a:off x="6931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4" name="Rectangle 909"/>
            <p:cNvSpPr>
              <a:spLocks noChangeArrowheads="1"/>
            </p:cNvSpPr>
            <p:nvPr/>
          </p:nvSpPr>
          <p:spPr bwMode="auto">
            <a:xfrm>
              <a:off x="6946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5" name="Rectangle 910"/>
            <p:cNvSpPr>
              <a:spLocks noChangeArrowheads="1"/>
            </p:cNvSpPr>
            <p:nvPr/>
          </p:nvSpPr>
          <p:spPr bwMode="auto">
            <a:xfrm>
              <a:off x="6960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6" name="Rectangle 911"/>
            <p:cNvSpPr>
              <a:spLocks noChangeArrowheads="1"/>
            </p:cNvSpPr>
            <p:nvPr/>
          </p:nvSpPr>
          <p:spPr bwMode="auto">
            <a:xfrm>
              <a:off x="6975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7" name="Rectangle 912"/>
            <p:cNvSpPr>
              <a:spLocks noChangeArrowheads="1"/>
            </p:cNvSpPr>
            <p:nvPr/>
          </p:nvSpPr>
          <p:spPr bwMode="auto">
            <a:xfrm>
              <a:off x="6989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8" name="Rectangle 913"/>
            <p:cNvSpPr>
              <a:spLocks noChangeArrowheads="1"/>
            </p:cNvSpPr>
            <p:nvPr/>
          </p:nvSpPr>
          <p:spPr bwMode="auto">
            <a:xfrm>
              <a:off x="7004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9" name="Rectangle 914"/>
            <p:cNvSpPr>
              <a:spLocks noChangeArrowheads="1"/>
            </p:cNvSpPr>
            <p:nvPr/>
          </p:nvSpPr>
          <p:spPr bwMode="auto">
            <a:xfrm>
              <a:off x="7018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0" name="Rectangle 915"/>
            <p:cNvSpPr>
              <a:spLocks noChangeArrowheads="1"/>
            </p:cNvSpPr>
            <p:nvPr/>
          </p:nvSpPr>
          <p:spPr bwMode="auto">
            <a:xfrm>
              <a:off x="7033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1" name="Rectangle 916"/>
            <p:cNvSpPr>
              <a:spLocks noChangeArrowheads="1"/>
            </p:cNvSpPr>
            <p:nvPr/>
          </p:nvSpPr>
          <p:spPr bwMode="auto">
            <a:xfrm>
              <a:off x="7047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2" name="Rectangle 917"/>
            <p:cNvSpPr>
              <a:spLocks noChangeArrowheads="1"/>
            </p:cNvSpPr>
            <p:nvPr/>
          </p:nvSpPr>
          <p:spPr bwMode="auto">
            <a:xfrm>
              <a:off x="7062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3" name="Rectangle 918"/>
            <p:cNvSpPr>
              <a:spLocks noChangeArrowheads="1"/>
            </p:cNvSpPr>
            <p:nvPr/>
          </p:nvSpPr>
          <p:spPr bwMode="auto">
            <a:xfrm>
              <a:off x="7076" y="175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4" name="Rectangle 919"/>
            <p:cNvSpPr>
              <a:spLocks noChangeArrowheads="1"/>
            </p:cNvSpPr>
            <p:nvPr/>
          </p:nvSpPr>
          <p:spPr bwMode="auto">
            <a:xfrm>
              <a:off x="7091" y="17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5" name="Rectangle 920"/>
            <p:cNvSpPr>
              <a:spLocks noChangeArrowheads="1"/>
            </p:cNvSpPr>
            <p:nvPr/>
          </p:nvSpPr>
          <p:spPr bwMode="auto">
            <a:xfrm>
              <a:off x="7105" y="1752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6" name="Rectangle 921"/>
            <p:cNvSpPr>
              <a:spLocks noChangeArrowheads="1"/>
            </p:cNvSpPr>
            <p:nvPr/>
          </p:nvSpPr>
          <p:spPr bwMode="auto">
            <a:xfrm>
              <a:off x="6634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7" name="Rectangle 922"/>
            <p:cNvSpPr>
              <a:spLocks noChangeArrowheads="1"/>
            </p:cNvSpPr>
            <p:nvPr/>
          </p:nvSpPr>
          <p:spPr bwMode="auto">
            <a:xfrm>
              <a:off x="6649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8" name="Rectangle 923"/>
            <p:cNvSpPr>
              <a:spLocks noChangeArrowheads="1"/>
            </p:cNvSpPr>
            <p:nvPr/>
          </p:nvSpPr>
          <p:spPr bwMode="auto">
            <a:xfrm>
              <a:off x="6663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9" name="Rectangle 924"/>
            <p:cNvSpPr>
              <a:spLocks noChangeArrowheads="1"/>
            </p:cNvSpPr>
            <p:nvPr/>
          </p:nvSpPr>
          <p:spPr bwMode="auto">
            <a:xfrm>
              <a:off x="6678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0" name="Rectangle 925"/>
            <p:cNvSpPr>
              <a:spLocks noChangeArrowheads="1"/>
            </p:cNvSpPr>
            <p:nvPr/>
          </p:nvSpPr>
          <p:spPr bwMode="auto">
            <a:xfrm>
              <a:off x="6692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1" name="Rectangle 926"/>
            <p:cNvSpPr>
              <a:spLocks noChangeArrowheads="1"/>
            </p:cNvSpPr>
            <p:nvPr/>
          </p:nvSpPr>
          <p:spPr bwMode="auto">
            <a:xfrm>
              <a:off x="6707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2" name="Rectangle 927"/>
            <p:cNvSpPr>
              <a:spLocks noChangeArrowheads="1"/>
            </p:cNvSpPr>
            <p:nvPr/>
          </p:nvSpPr>
          <p:spPr bwMode="auto">
            <a:xfrm>
              <a:off x="6721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3" name="Rectangle 928"/>
            <p:cNvSpPr>
              <a:spLocks noChangeArrowheads="1"/>
            </p:cNvSpPr>
            <p:nvPr/>
          </p:nvSpPr>
          <p:spPr bwMode="auto">
            <a:xfrm>
              <a:off x="6736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4" name="Rectangle 929"/>
            <p:cNvSpPr>
              <a:spLocks noChangeArrowheads="1"/>
            </p:cNvSpPr>
            <p:nvPr/>
          </p:nvSpPr>
          <p:spPr bwMode="auto">
            <a:xfrm>
              <a:off x="6750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5" name="Rectangle 930"/>
            <p:cNvSpPr>
              <a:spLocks noChangeArrowheads="1"/>
            </p:cNvSpPr>
            <p:nvPr/>
          </p:nvSpPr>
          <p:spPr bwMode="auto">
            <a:xfrm>
              <a:off x="6765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6" name="Rectangle 931"/>
            <p:cNvSpPr>
              <a:spLocks noChangeArrowheads="1"/>
            </p:cNvSpPr>
            <p:nvPr/>
          </p:nvSpPr>
          <p:spPr bwMode="auto">
            <a:xfrm>
              <a:off x="6779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7" name="Rectangle 932"/>
            <p:cNvSpPr>
              <a:spLocks noChangeArrowheads="1"/>
            </p:cNvSpPr>
            <p:nvPr/>
          </p:nvSpPr>
          <p:spPr bwMode="auto">
            <a:xfrm>
              <a:off x="6794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8" name="Rectangle 933"/>
            <p:cNvSpPr>
              <a:spLocks noChangeArrowheads="1"/>
            </p:cNvSpPr>
            <p:nvPr/>
          </p:nvSpPr>
          <p:spPr bwMode="auto">
            <a:xfrm>
              <a:off x="6808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9" name="Rectangle 934"/>
            <p:cNvSpPr>
              <a:spLocks noChangeArrowheads="1"/>
            </p:cNvSpPr>
            <p:nvPr/>
          </p:nvSpPr>
          <p:spPr bwMode="auto">
            <a:xfrm>
              <a:off x="6823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0" name="Rectangle 935"/>
            <p:cNvSpPr>
              <a:spLocks noChangeArrowheads="1"/>
            </p:cNvSpPr>
            <p:nvPr/>
          </p:nvSpPr>
          <p:spPr bwMode="auto">
            <a:xfrm>
              <a:off x="6837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1" name="Rectangle 936"/>
            <p:cNvSpPr>
              <a:spLocks noChangeArrowheads="1"/>
            </p:cNvSpPr>
            <p:nvPr/>
          </p:nvSpPr>
          <p:spPr bwMode="auto">
            <a:xfrm>
              <a:off x="6852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2" name="Rectangle 937"/>
            <p:cNvSpPr>
              <a:spLocks noChangeArrowheads="1"/>
            </p:cNvSpPr>
            <p:nvPr/>
          </p:nvSpPr>
          <p:spPr bwMode="auto">
            <a:xfrm>
              <a:off x="6866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3" name="Rectangle 938"/>
            <p:cNvSpPr>
              <a:spLocks noChangeArrowheads="1"/>
            </p:cNvSpPr>
            <p:nvPr/>
          </p:nvSpPr>
          <p:spPr bwMode="auto">
            <a:xfrm>
              <a:off x="6881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4" name="Rectangle 939"/>
            <p:cNvSpPr>
              <a:spLocks noChangeArrowheads="1"/>
            </p:cNvSpPr>
            <p:nvPr/>
          </p:nvSpPr>
          <p:spPr bwMode="auto">
            <a:xfrm>
              <a:off x="6895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5" name="Rectangle 940"/>
            <p:cNvSpPr>
              <a:spLocks noChangeArrowheads="1"/>
            </p:cNvSpPr>
            <p:nvPr/>
          </p:nvSpPr>
          <p:spPr bwMode="auto">
            <a:xfrm>
              <a:off x="6910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6" name="Rectangle 941"/>
            <p:cNvSpPr>
              <a:spLocks noChangeArrowheads="1"/>
            </p:cNvSpPr>
            <p:nvPr/>
          </p:nvSpPr>
          <p:spPr bwMode="auto">
            <a:xfrm>
              <a:off x="6924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7" name="Rectangle 942"/>
            <p:cNvSpPr>
              <a:spLocks noChangeArrowheads="1"/>
            </p:cNvSpPr>
            <p:nvPr/>
          </p:nvSpPr>
          <p:spPr bwMode="auto">
            <a:xfrm>
              <a:off x="6939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8" name="Rectangle 943"/>
            <p:cNvSpPr>
              <a:spLocks noChangeArrowheads="1"/>
            </p:cNvSpPr>
            <p:nvPr/>
          </p:nvSpPr>
          <p:spPr bwMode="auto">
            <a:xfrm>
              <a:off x="6953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9" name="Rectangle 944"/>
            <p:cNvSpPr>
              <a:spLocks noChangeArrowheads="1"/>
            </p:cNvSpPr>
            <p:nvPr/>
          </p:nvSpPr>
          <p:spPr bwMode="auto">
            <a:xfrm>
              <a:off x="6968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0" name="Rectangle 945"/>
            <p:cNvSpPr>
              <a:spLocks noChangeArrowheads="1"/>
            </p:cNvSpPr>
            <p:nvPr/>
          </p:nvSpPr>
          <p:spPr bwMode="auto">
            <a:xfrm>
              <a:off x="6982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1" name="Rectangle 946"/>
            <p:cNvSpPr>
              <a:spLocks noChangeArrowheads="1"/>
            </p:cNvSpPr>
            <p:nvPr/>
          </p:nvSpPr>
          <p:spPr bwMode="auto">
            <a:xfrm>
              <a:off x="6997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2" name="Rectangle 947"/>
            <p:cNvSpPr>
              <a:spLocks noChangeArrowheads="1"/>
            </p:cNvSpPr>
            <p:nvPr/>
          </p:nvSpPr>
          <p:spPr bwMode="auto">
            <a:xfrm>
              <a:off x="7011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3" name="Rectangle 948"/>
            <p:cNvSpPr>
              <a:spLocks noChangeArrowheads="1"/>
            </p:cNvSpPr>
            <p:nvPr/>
          </p:nvSpPr>
          <p:spPr bwMode="auto">
            <a:xfrm>
              <a:off x="7026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4" name="Rectangle 949"/>
            <p:cNvSpPr>
              <a:spLocks noChangeArrowheads="1"/>
            </p:cNvSpPr>
            <p:nvPr/>
          </p:nvSpPr>
          <p:spPr bwMode="auto">
            <a:xfrm>
              <a:off x="7040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5" name="Rectangle 950"/>
            <p:cNvSpPr>
              <a:spLocks noChangeArrowheads="1"/>
            </p:cNvSpPr>
            <p:nvPr/>
          </p:nvSpPr>
          <p:spPr bwMode="auto">
            <a:xfrm>
              <a:off x="7055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6" name="Rectangle 951"/>
            <p:cNvSpPr>
              <a:spLocks noChangeArrowheads="1"/>
            </p:cNvSpPr>
            <p:nvPr/>
          </p:nvSpPr>
          <p:spPr bwMode="auto">
            <a:xfrm>
              <a:off x="7069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7" name="Rectangle 952"/>
            <p:cNvSpPr>
              <a:spLocks noChangeArrowheads="1"/>
            </p:cNvSpPr>
            <p:nvPr/>
          </p:nvSpPr>
          <p:spPr bwMode="auto">
            <a:xfrm>
              <a:off x="7084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8" name="Rectangle 953"/>
            <p:cNvSpPr>
              <a:spLocks noChangeArrowheads="1"/>
            </p:cNvSpPr>
            <p:nvPr/>
          </p:nvSpPr>
          <p:spPr bwMode="auto">
            <a:xfrm>
              <a:off x="7098" y="17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9" name="Rectangle 954"/>
            <p:cNvSpPr>
              <a:spLocks noChangeArrowheads="1"/>
            </p:cNvSpPr>
            <p:nvPr/>
          </p:nvSpPr>
          <p:spPr bwMode="auto">
            <a:xfrm>
              <a:off x="6627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0" name="Rectangle 955"/>
            <p:cNvSpPr>
              <a:spLocks noChangeArrowheads="1"/>
            </p:cNvSpPr>
            <p:nvPr/>
          </p:nvSpPr>
          <p:spPr bwMode="auto">
            <a:xfrm>
              <a:off x="6641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1" name="Rectangle 956"/>
            <p:cNvSpPr>
              <a:spLocks noChangeArrowheads="1"/>
            </p:cNvSpPr>
            <p:nvPr/>
          </p:nvSpPr>
          <p:spPr bwMode="auto">
            <a:xfrm>
              <a:off x="6656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2" name="Rectangle 957"/>
            <p:cNvSpPr>
              <a:spLocks noChangeArrowheads="1"/>
            </p:cNvSpPr>
            <p:nvPr/>
          </p:nvSpPr>
          <p:spPr bwMode="auto">
            <a:xfrm>
              <a:off x="6670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3" name="Rectangle 958"/>
            <p:cNvSpPr>
              <a:spLocks noChangeArrowheads="1"/>
            </p:cNvSpPr>
            <p:nvPr/>
          </p:nvSpPr>
          <p:spPr bwMode="auto">
            <a:xfrm>
              <a:off x="6685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4" name="Rectangle 959"/>
            <p:cNvSpPr>
              <a:spLocks noChangeArrowheads="1"/>
            </p:cNvSpPr>
            <p:nvPr/>
          </p:nvSpPr>
          <p:spPr bwMode="auto">
            <a:xfrm>
              <a:off x="6699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5" name="Rectangle 960"/>
            <p:cNvSpPr>
              <a:spLocks noChangeArrowheads="1"/>
            </p:cNvSpPr>
            <p:nvPr/>
          </p:nvSpPr>
          <p:spPr bwMode="auto">
            <a:xfrm>
              <a:off x="6714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6" name="Rectangle 961"/>
            <p:cNvSpPr>
              <a:spLocks noChangeArrowheads="1"/>
            </p:cNvSpPr>
            <p:nvPr/>
          </p:nvSpPr>
          <p:spPr bwMode="auto">
            <a:xfrm>
              <a:off x="6728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7" name="Rectangle 962"/>
            <p:cNvSpPr>
              <a:spLocks noChangeArrowheads="1"/>
            </p:cNvSpPr>
            <p:nvPr/>
          </p:nvSpPr>
          <p:spPr bwMode="auto">
            <a:xfrm>
              <a:off x="6743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8" name="Rectangle 963"/>
            <p:cNvSpPr>
              <a:spLocks noChangeArrowheads="1"/>
            </p:cNvSpPr>
            <p:nvPr/>
          </p:nvSpPr>
          <p:spPr bwMode="auto">
            <a:xfrm>
              <a:off x="6757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9" name="Rectangle 964"/>
            <p:cNvSpPr>
              <a:spLocks noChangeArrowheads="1"/>
            </p:cNvSpPr>
            <p:nvPr/>
          </p:nvSpPr>
          <p:spPr bwMode="auto">
            <a:xfrm>
              <a:off x="6772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0" name="Rectangle 965"/>
            <p:cNvSpPr>
              <a:spLocks noChangeArrowheads="1"/>
            </p:cNvSpPr>
            <p:nvPr/>
          </p:nvSpPr>
          <p:spPr bwMode="auto">
            <a:xfrm>
              <a:off x="6786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1" name="Rectangle 966"/>
            <p:cNvSpPr>
              <a:spLocks noChangeArrowheads="1"/>
            </p:cNvSpPr>
            <p:nvPr/>
          </p:nvSpPr>
          <p:spPr bwMode="auto">
            <a:xfrm>
              <a:off x="6801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2" name="Rectangle 967"/>
            <p:cNvSpPr>
              <a:spLocks noChangeArrowheads="1"/>
            </p:cNvSpPr>
            <p:nvPr/>
          </p:nvSpPr>
          <p:spPr bwMode="auto">
            <a:xfrm>
              <a:off x="6815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3" name="Rectangle 968"/>
            <p:cNvSpPr>
              <a:spLocks noChangeArrowheads="1"/>
            </p:cNvSpPr>
            <p:nvPr/>
          </p:nvSpPr>
          <p:spPr bwMode="auto">
            <a:xfrm>
              <a:off x="6830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4" name="Rectangle 969"/>
            <p:cNvSpPr>
              <a:spLocks noChangeArrowheads="1"/>
            </p:cNvSpPr>
            <p:nvPr/>
          </p:nvSpPr>
          <p:spPr bwMode="auto">
            <a:xfrm>
              <a:off x="6844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5" name="Rectangle 970"/>
            <p:cNvSpPr>
              <a:spLocks noChangeArrowheads="1"/>
            </p:cNvSpPr>
            <p:nvPr/>
          </p:nvSpPr>
          <p:spPr bwMode="auto">
            <a:xfrm>
              <a:off x="6859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6" name="Rectangle 971"/>
            <p:cNvSpPr>
              <a:spLocks noChangeArrowheads="1"/>
            </p:cNvSpPr>
            <p:nvPr/>
          </p:nvSpPr>
          <p:spPr bwMode="auto">
            <a:xfrm>
              <a:off x="6873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7" name="Rectangle 972"/>
            <p:cNvSpPr>
              <a:spLocks noChangeArrowheads="1"/>
            </p:cNvSpPr>
            <p:nvPr/>
          </p:nvSpPr>
          <p:spPr bwMode="auto">
            <a:xfrm>
              <a:off x="6888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8" name="Rectangle 973"/>
            <p:cNvSpPr>
              <a:spLocks noChangeArrowheads="1"/>
            </p:cNvSpPr>
            <p:nvPr/>
          </p:nvSpPr>
          <p:spPr bwMode="auto">
            <a:xfrm>
              <a:off x="6902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9" name="Rectangle 974"/>
            <p:cNvSpPr>
              <a:spLocks noChangeArrowheads="1"/>
            </p:cNvSpPr>
            <p:nvPr/>
          </p:nvSpPr>
          <p:spPr bwMode="auto">
            <a:xfrm>
              <a:off x="6917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0" name="Rectangle 975"/>
            <p:cNvSpPr>
              <a:spLocks noChangeArrowheads="1"/>
            </p:cNvSpPr>
            <p:nvPr/>
          </p:nvSpPr>
          <p:spPr bwMode="auto">
            <a:xfrm>
              <a:off x="6931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1" name="Rectangle 976"/>
            <p:cNvSpPr>
              <a:spLocks noChangeArrowheads="1"/>
            </p:cNvSpPr>
            <p:nvPr/>
          </p:nvSpPr>
          <p:spPr bwMode="auto">
            <a:xfrm>
              <a:off x="6946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2" name="Rectangle 977"/>
            <p:cNvSpPr>
              <a:spLocks noChangeArrowheads="1"/>
            </p:cNvSpPr>
            <p:nvPr/>
          </p:nvSpPr>
          <p:spPr bwMode="auto">
            <a:xfrm>
              <a:off x="6960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3" name="Rectangle 978"/>
            <p:cNvSpPr>
              <a:spLocks noChangeArrowheads="1"/>
            </p:cNvSpPr>
            <p:nvPr/>
          </p:nvSpPr>
          <p:spPr bwMode="auto">
            <a:xfrm>
              <a:off x="6975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4" name="Rectangle 979"/>
            <p:cNvSpPr>
              <a:spLocks noChangeArrowheads="1"/>
            </p:cNvSpPr>
            <p:nvPr/>
          </p:nvSpPr>
          <p:spPr bwMode="auto">
            <a:xfrm>
              <a:off x="6989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5" name="Rectangle 980"/>
            <p:cNvSpPr>
              <a:spLocks noChangeArrowheads="1"/>
            </p:cNvSpPr>
            <p:nvPr/>
          </p:nvSpPr>
          <p:spPr bwMode="auto">
            <a:xfrm>
              <a:off x="7004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6" name="Rectangle 981"/>
            <p:cNvSpPr>
              <a:spLocks noChangeArrowheads="1"/>
            </p:cNvSpPr>
            <p:nvPr/>
          </p:nvSpPr>
          <p:spPr bwMode="auto">
            <a:xfrm>
              <a:off x="7018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347" name="Group 1183"/>
          <p:cNvGrpSpPr>
            <a:grpSpLocks/>
          </p:cNvGrpSpPr>
          <p:nvPr/>
        </p:nvGrpSpPr>
        <p:grpSpPr bwMode="auto">
          <a:xfrm>
            <a:off x="6718301" y="4040082"/>
            <a:ext cx="768350" cy="84138"/>
            <a:chOff x="6627" y="1767"/>
            <a:chExt cx="484" cy="53"/>
          </a:xfrm>
        </p:grpSpPr>
        <p:sp>
          <p:nvSpPr>
            <p:cNvPr id="22348" name="Rectangle 983"/>
            <p:cNvSpPr>
              <a:spLocks noChangeArrowheads="1"/>
            </p:cNvSpPr>
            <p:nvPr/>
          </p:nvSpPr>
          <p:spPr bwMode="auto">
            <a:xfrm>
              <a:off x="7033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9" name="Rectangle 984"/>
            <p:cNvSpPr>
              <a:spLocks noChangeArrowheads="1"/>
            </p:cNvSpPr>
            <p:nvPr/>
          </p:nvSpPr>
          <p:spPr bwMode="auto">
            <a:xfrm>
              <a:off x="7047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0" name="Rectangle 985"/>
            <p:cNvSpPr>
              <a:spLocks noChangeArrowheads="1"/>
            </p:cNvSpPr>
            <p:nvPr/>
          </p:nvSpPr>
          <p:spPr bwMode="auto">
            <a:xfrm>
              <a:off x="7062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1" name="Rectangle 986"/>
            <p:cNvSpPr>
              <a:spLocks noChangeArrowheads="1"/>
            </p:cNvSpPr>
            <p:nvPr/>
          </p:nvSpPr>
          <p:spPr bwMode="auto">
            <a:xfrm>
              <a:off x="7076" y="176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2" name="Rectangle 987"/>
            <p:cNvSpPr>
              <a:spLocks noChangeArrowheads="1"/>
            </p:cNvSpPr>
            <p:nvPr/>
          </p:nvSpPr>
          <p:spPr bwMode="auto">
            <a:xfrm>
              <a:off x="7091" y="176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3" name="Rectangle 988"/>
            <p:cNvSpPr>
              <a:spLocks noChangeArrowheads="1"/>
            </p:cNvSpPr>
            <p:nvPr/>
          </p:nvSpPr>
          <p:spPr bwMode="auto">
            <a:xfrm>
              <a:off x="7105" y="1767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4" name="Rectangle 989"/>
            <p:cNvSpPr>
              <a:spLocks noChangeArrowheads="1"/>
            </p:cNvSpPr>
            <p:nvPr/>
          </p:nvSpPr>
          <p:spPr bwMode="auto">
            <a:xfrm>
              <a:off x="6634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5" name="Rectangle 990"/>
            <p:cNvSpPr>
              <a:spLocks noChangeArrowheads="1"/>
            </p:cNvSpPr>
            <p:nvPr/>
          </p:nvSpPr>
          <p:spPr bwMode="auto">
            <a:xfrm>
              <a:off x="6649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6" name="Rectangle 991"/>
            <p:cNvSpPr>
              <a:spLocks noChangeArrowheads="1"/>
            </p:cNvSpPr>
            <p:nvPr/>
          </p:nvSpPr>
          <p:spPr bwMode="auto">
            <a:xfrm>
              <a:off x="6663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7" name="Rectangle 992"/>
            <p:cNvSpPr>
              <a:spLocks noChangeArrowheads="1"/>
            </p:cNvSpPr>
            <p:nvPr/>
          </p:nvSpPr>
          <p:spPr bwMode="auto">
            <a:xfrm>
              <a:off x="6678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8" name="Rectangle 993"/>
            <p:cNvSpPr>
              <a:spLocks noChangeArrowheads="1"/>
            </p:cNvSpPr>
            <p:nvPr/>
          </p:nvSpPr>
          <p:spPr bwMode="auto">
            <a:xfrm>
              <a:off x="6692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9" name="Rectangle 994"/>
            <p:cNvSpPr>
              <a:spLocks noChangeArrowheads="1"/>
            </p:cNvSpPr>
            <p:nvPr/>
          </p:nvSpPr>
          <p:spPr bwMode="auto">
            <a:xfrm>
              <a:off x="6707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0" name="Rectangle 995"/>
            <p:cNvSpPr>
              <a:spLocks noChangeArrowheads="1"/>
            </p:cNvSpPr>
            <p:nvPr/>
          </p:nvSpPr>
          <p:spPr bwMode="auto">
            <a:xfrm>
              <a:off x="6721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1" name="Rectangle 996"/>
            <p:cNvSpPr>
              <a:spLocks noChangeArrowheads="1"/>
            </p:cNvSpPr>
            <p:nvPr/>
          </p:nvSpPr>
          <p:spPr bwMode="auto">
            <a:xfrm>
              <a:off x="6736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2" name="Rectangle 997"/>
            <p:cNvSpPr>
              <a:spLocks noChangeArrowheads="1"/>
            </p:cNvSpPr>
            <p:nvPr/>
          </p:nvSpPr>
          <p:spPr bwMode="auto">
            <a:xfrm>
              <a:off x="6750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3" name="Rectangle 998"/>
            <p:cNvSpPr>
              <a:spLocks noChangeArrowheads="1"/>
            </p:cNvSpPr>
            <p:nvPr/>
          </p:nvSpPr>
          <p:spPr bwMode="auto">
            <a:xfrm>
              <a:off x="6765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4" name="Rectangle 999"/>
            <p:cNvSpPr>
              <a:spLocks noChangeArrowheads="1"/>
            </p:cNvSpPr>
            <p:nvPr/>
          </p:nvSpPr>
          <p:spPr bwMode="auto">
            <a:xfrm>
              <a:off x="6779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5" name="Rectangle 1000"/>
            <p:cNvSpPr>
              <a:spLocks noChangeArrowheads="1"/>
            </p:cNvSpPr>
            <p:nvPr/>
          </p:nvSpPr>
          <p:spPr bwMode="auto">
            <a:xfrm>
              <a:off x="6794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6" name="Rectangle 1001"/>
            <p:cNvSpPr>
              <a:spLocks noChangeArrowheads="1"/>
            </p:cNvSpPr>
            <p:nvPr/>
          </p:nvSpPr>
          <p:spPr bwMode="auto">
            <a:xfrm>
              <a:off x="6808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7" name="Rectangle 1002"/>
            <p:cNvSpPr>
              <a:spLocks noChangeArrowheads="1"/>
            </p:cNvSpPr>
            <p:nvPr/>
          </p:nvSpPr>
          <p:spPr bwMode="auto">
            <a:xfrm>
              <a:off x="6823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8" name="Rectangle 1003"/>
            <p:cNvSpPr>
              <a:spLocks noChangeArrowheads="1"/>
            </p:cNvSpPr>
            <p:nvPr/>
          </p:nvSpPr>
          <p:spPr bwMode="auto">
            <a:xfrm>
              <a:off x="6837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9" name="Rectangle 1004"/>
            <p:cNvSpPr>
              <a:spLocks noChangeArrowheads="1"/>
            </p:cNvSpPr>
            <p:nvPr/>
          </p:nvSpPr>
          <p:spPr bwMode="auto">
            <a:xfrm>
              <a:off x="6852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0" name="Rectangle 1005"/>
            <p:cNvSpPr>
              <a:spLocks noChangeArrowheads="1"/>
            </p:cNvSpPr>
            <p:nvPr/>
          </p:nvSpPr>
          <p:spPr bwMode="auto">
            <a:xfrm>
              <a:off x="6866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1" name="Rectangle 1006"/>
            <p:cNvSpPr>
              <a:spLocks noChangeArrowheads="1"/>
            </p:cNvSpPr>
            <p:nvPr/>
          </p:nvSpPr>
          <p:spPr bwMode="auto">
            <a:xfrm>
              <a:off x="6881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2" name="Rectangle 1007"/>
            <p:cNvSpPr>
              <a:spLocks noChangeArrowheads="1"/>
            </p:cNvSpPr>
            <p:nvPr/>
          </p:nvSpPr>
          <p:spPr bwMode="auto">
            <a:xfrm>
              <a:off x="6895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3" name="Rectangle 1008"/>
            <p:cNvSpPr>
              <a:spLocks noChangeArrowheads="1"/>
            </p:cNvSpPr>
            <p:nvPr/>
          </p:nvSpPr>
          <p:spPr bwMode="auto">
            <a:xfrm>
              <a:off x="6910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4" name="Rectangle 1009"/>
            <p:cNvSpPr>
              <a:spLocks noChangeArrowheads="1"/>
            </p:cNvSpPr>
            <p:nvPr/>
          </p:nvSpPr>
          <p:spPr bwMode="auto">
            <a:xfrm>
              <a:off x="6924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5" name="Rectangle 1010"/>
            <p:cNvSpPr>
              <a:spLocks noChangeArrowheads="1"/>
            </p:cNvSpPr>
            <p:nvPr/>
          </p:nvSpPr>
          <p:spPr bwMode="auto">
            <a:xfrm>
              <a:off x="6939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6" name="Rectangle 1011"/>
            <p:cNvSpPr>
              <a:spLocks noChangeArrowheads="1"/>
            </p:cNvSpPr>
            <p:nvPr/>
          </p:nvSpPr>
          <p:spPr bwMode="auto">
            <a:xfrm>
              <a:off x="6953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7" name="Rectangle 1012"/>
            <p:cNvSpPr>
              <a:spLocks noChangeArrowheads="1"/>
            </p:cNvSpPr>
            <p:nvPr/>
          </p:nvSpPr>
          <p:spPr bwMode="auto">
            <a:xfrm>
              <a:off x="6968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8" name="Rectangle 1013"/>
            <p:cNvSpPr>
              <a:spLocks noChangeArrowheads="1"/>
            </p:cNvSpPr>
            <p:nvPr/>
          </p:nvSpPr>
          <p:spPr bwMode="auto">
            <a:xfrm>
              <a:off x="6982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9" name="Rectangle 1014"/>
            <p:cNvSpPr>
              <a:spLocks noChangeArrowheads="1"/>
            </p:cNvSpPr>
            <p:nvPr/>
          </p:nvSpPr>
          <p:spPr bwMode="auto">
            <a:xfrm>
              <a:off x="6997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0" name="Rectangle 1015"/>
            <p:cNvSpPr>
              <a:spLocks noChangeArrowheads="1"/>
            </p:cNvSpPr>
            <p:nvPr/>
          </p:nvSpPr>
          <p:spPr bwMode="auto">
            <a:xfrm>
              <a:off x="7011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1" name="Rectangle 1016"/>
            <p:cNvSpPr>
              <a:spLocks noChangeArrowheads="1"/>
            </p:cNvSpPr>
            <p:nvPr/>
          </p:nvSpPr>
          <p:spPr bwMode="auto">
            <a:xfrm>
              <a:off x="7026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2" name="Rectangle 1017"/>
            <p:cNvSpPr>
              <a:spLocks noChangeArrowheads="1"/>
            </p:cNvSpPr>
            <p:nvPr/>
          </p:nvSpPr>
          <p:spPr bwMode="auto">
            <a:xfrm>
              <a:off x="7040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3" name="Rectangle 1018"/>
            <p:cNvSpPr>
              <a:spLocks noChangeArrowheads="1"/>
            </p:cNvSpPr>
            <p:nvPr/>
          </p:nvSpPr>
          <p:spPr bwMode="auto">
            <a:xfrm>
              <a:off x="7055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4" name="Rectangle 1019"/>
            <p:cNvSpPr>
              <a:spLocks noChangeArrowheads="1"/>
            </p:cNvSpPr>
            <p:nvPr/>
          </p:nvSpPr>
          <p:spPr bwMode="auto">
            <a:xfrm>
              <a:off x="7069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5" name="Rectangle 1020"/>
            <p:cNvSpPr>
              <a:spLocks noChangeArrowheads="1"/>
            </p:cNvSpPr>
            <p:nvPr/>
          </p:nvSpPr>
          <p:spPr bwMode="auto">
            <a:xfrm>
              <a:off x="7084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6" name="Rectangle 1021"/>
            <p:cNvSpPr>
              <a:spLocks noChangeArrowheads="1"/>
            </p:cNvSpPr>
            <p:nvPr/>
          </p:nvSpPr>
          <p:spPr bwMode="auto">
            <a:xfrm>
              <a:off x="7098" y="177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7" name="Rectangle 1022"/>
            <p:cNvSpPr>
              <a:spLocks noChangeArrowheads="1"/>
            </p:cNvSpPr>
            <p:nvPr/>
          </p:nvSpPr>
          <p:spPr bwMode="auto">
            <a:xfrm>
              <a:off x="6627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8" name="Rectangle 1023"/>
            <p:cNvSpPr>
              <a:spLocks noChangeArrowheads="1"/>
            </p:cNvSpPr>
            <p:nvPr/>
          </p:nvSpPr>
          <p:spPr bwMode="auto">
            <a:xfrm>
              <a:off x="6641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9" name="Rectangle 1024"/>
            <p:cNvSpPr>
              <a:spLocks noChangeArrowheads="1"/>
            </p:cNvSpPr>
            <p:nvPr/>
          </p:nvSpPr>
          <p:spPr bwMode="auto">
            <a:xfrm>
              <a:off x="6656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0" name="Rectangle 1025"/>
            <p:cNvSpPr>
              <a:spLocks noChangeArrowheads="1"/>
            </p:cNvSpPr>
            <p:nvPr/>
          </p:nvSpPr>
          <p:spPr bwMode="auto">
            <a:xfrm>
              <a:off x="6670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1" name="Rectangle 1026"/>
            <p:cNvSpPr>
              <a:spLocks noChangeArrowheads="1"/>
            </p:cNvSpPr>
            <p:nvPr/>
          </p:nvSpPr>
          <p:spPr bwMode="auto">
            <a:xfrm>
              <a:off x="6685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2" name="Rectangle 1027"/>
            <p:cNvSpPr>
              <a:spLocks noChangeArrowheads="1"/>
            </p:cNvSpPr>
            <p:nvPr/>
          </p:nvSpPr>
          <p:spPr bwMode="auto">
            <a:xfrm>
              <a:off x="6699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3" name="Rectangle 1028"/>
            <p:cNvSpPr>
              <a:spLocks noChangeArrowheads="1"/>
            </p:cNvSpPr>
            <p:nvPr/>
          </p:nvSpPr>
          <p:spPr bwMode="auto">
            <a:xfrm>
              <a:off x="6714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4" name="Rectangle 1029"/>
            <p:cNvSpPr>
              <a:spLocks noChangeArrowheads="1"/>
            </p:cNvSpPr>
            <p:nvPr/>
          </p:nvSpPr>
          <p:spPr bwMode="auto">
            <a:xfrm>
              <a:off x="6728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5" name="Rectangle 1030"/>
            <p:cNvSpPr>
              <a:spLocks noChangeArrowheads="1"/>
            </p:cNvSpPr>
            <p:nvPr/>
          </p:nvSpPr>
          <p:spPr bwMode="auto">
            <a:xfrm>
              <a:off x="6743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6" name="Rectangle 1031"/>
            <p:cNvSpPr>
              <a:spLocks noChangeArrowheads="1"/>
            </p:cNvSpPr>
            <p:nvPr/>
          </p:nvSpPr>
          <p:spPr bwMode="auto">
            <a:xfrm>
              <a:off x="6757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7" name="Rectangle 1032"/>
            <p:cNvSpPr>
              <a:spLocks noChangeArrowheads="1"/>
            </p:cNvSpPr>
            <p:nvPr/>
          </p:nvSpPr>
          <p:spPr bwMode="auto">
            <a:xfrm>
              <a:off x="6772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8" name="Rectangle 1033"/>
            <p:cNvSpPr>
              <a:spLocks noChangeArrowheads="1"/>
            </p:cNvSpPr>
            <p:nvPr/>
          </p:nvSpPr>
          <p:spPr bwMode="auto">
            <a:xfrm>
              <a:off x="6786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9" name="Rectangle 1034"/>
            <p:cNvSpPr>
              <a:spLocks noChangeArrowheads="1"/>
            </p:cNvSpPr>
            <p:nvPr/>
          </p:nvSpPr>
          <p:spPr bwMode="auto">
            <a:xfrm>
              <a:off x="6801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0" name="Rectangle 1035"/>
            <p:cNvSpPr>
              <a:spLocks noChangeArrowheads="1"/>
            </p:cNvSpPr>
            <p:nvPr/>
          </p:nvSpPr>
          <p:spPr bwMode="auto">
            <a:xfrm>
              <a:off x="6815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1" name="Rectangle 1036"/>
            <p:cNvSpPr>
              <a:spLocks noChangeArrowheads="1"/>
            </p:cNvSpPr>
            <p:nvPr/>
          </p:nvSpPr>
          <p:spPr bwMode="auto">
            <a:xfrm>
              <a:off x="6830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2" name="Rectangle 1037"/>
            <p:cNvSpPr>
              <a:spLocks noChangeArrowheads="1"/>
            </p:cNvSpPr>
            <p:nvPr/>
          </p:nvSpPr>
          <p:spPr bwMode="auto">
            <a:xfrm>
              <a:off x="6844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3" name="Rectangle 1038"/>
            <p:cNvSpPr>
              <a:spLocks noChangeArrowheads="1"/>
            </p:cNvSpPr>
            <p:nvPr/>
          </p:nvSpPr>
          <p:spPr bwMode="auto">
            <a:xfrm>
              <a:off x="6859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4" name="Rectangle 1039"/>
            <p:cNvSpPr>
              <a:spLocks noChangeArrowheads="1"/>
            </p:cNvSpPr>
            <p:nvPr/>
          </p:nvSpPr>
          <p:spPr bwMode="auto">
            <a:xfrm>
              <a:off x="6873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5" name="Rectangle 1040"/>
            <p:cNvSpPr>
              <a:spLocks noChangeArrowheads="1"/>
            </p:cNvSpPr>
            <p:nvPr/>
          </p:nvSpPr>
          <p:spPr bwMode="auto">
            <a:xfrm>
              <a:off x="6888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6" name="Rectangle 1041"/>
            <p:cNvSpPr>
              <a:spLocks noChangeArrowheads="1"/>
            </p:cNvSpPr>
            <p:nvPr/>
          </p:nvSpPr>
          <p:spPr bwMode="auto">
            <a:xfrm>
              <a:off x="6902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7" name="Rectangle 1042"/>
            <p:cNvSpPr>
              <a:spLocks noChangeArrowheads="1"/>
            </p:cNvSpPr>
            <p:nvPr/>
          </p:nvSpPr>
          <p:spPr bwMode="auto">
            <a:xfrm>
              <a:off x="6917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8" name="Rectangle 1043"/>
            <p:cNvSpPr>
              <a:spLocks noChangeArrowheads="1"/>
            </p:cNvSpPr>
            <p:nvPr/>
          </p:nvSpPr>
          <p:spPr bwMode="auto">
            <a:xfrm>
              <a:off x="6931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9" name="Rectangle 1044"/>
            <p:cNvSpPr>
              <a:spLocks noChangeArrowheads="1"/>
            </p:cNvSpPr>
            <p:nvPr/>
          </p:nvSpPr>
          <p:spPr bwMode="auto">
            <a:xfrm>
              <a:off x="6946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0" name="Rectangle 1045"/>
            <p:cNvSpPr>
              <a:spLocks noChangeArrowheads="1"/>
            </p:cNvSpPr>
            <p:nvPr/>
          </p:nvSpPr>
          <p:spPr bwMode="auto">
            <a:xfrm>
              <a:off x="6960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1" name="Rectangle 1046"/>
            <p:cNvSpPr>
              <a:spLocks noChangeArrowheads="1"/>
            </p:cNvSpPr>
            <p:nvPr/>
          </p:nvSpPr>
          <p:spPr bwMode="auto">
            <a:xfrm>
              <a:off x="6975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2" name="Rectangle 1047"/>
            <p:cNvSpPr>
              <a:spLocks noChangeArrowheads="1"/>
            </p:cNvSpPr>
            <p:nvPr/>
          </p:nvSpPr>
          <p:spPr bwMode="auto">
            <a:xfrm>
              <a:off x="6989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3" name="Rectangle 1048"/>
            <p:cNvSpPr>
              <a:spLocks noChangeArrowheads="1"/>
            </p:cNvSpPr>
            <p:nvPr/>
          </p:nvSpPr>
          <p:spPr bwMode="auto">
            <a:xfrm>
              <a:off x="7004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4" name="Rectangle 1049"/>
            <p:cNvSpPr>
              <a:spLocks noChangeArrowheads="1"/>
            </p:cNvSpPr>
            <p:nvPr/>
          </p:nvSpPr>
          <p:spPr bwMode="auto">
            <a:xfrm>
              <a:off x="7018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5" name="Rectangle 1050"/>
            <p:cNvSpPr>
              <a:spLocks noChangeArrowheads="1"/>
            </p:cNvSpPr>
            <p:nvPr/>
          </p:nvSpPr>
          <p:spPr bwMode="auto">
            <a:xfrm>
              <a:off x="7033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6" name="Rectangle 1051"/>
            <p:cNvSpPr>
              <a:spLocks noChangeArrowheads="1"/>
            </p:cNvSpPr>
            <p:nvPr/>
          </p:nvSpPr>
          <p:spPr bwMode="auto">
            <a:xfrm>
              <a:off x="7047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7" name="Rectangle 1052"/>
            <p:cNvSpPr>
              <a:spLocks noChangeArrowheads="1"/>
            </p:cNvSpPr>
            <p:nvPr/>
          </p:nvSpPr>
          <p:spPr bwMode="auto">
            <a:xfrm>
              <a:off x="7062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8" name="Rectangle 1053"/>
            <p:cNvSpPr>
              <a:spLocks noChangeArrowheads="1"/>
            </p:cNvSpPr>
            <p:nvPr/>
          </p:nvSpPr>
          <p:spPr bwMode="auto">
            <a:xfrm>
              <a:off x="7076" y="178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9" name="Rectangle 1054"/>
            <p:cNvSpPr>
              <a:spLocks noChangeArrowheads="1"/>
            </p:cNvSpPr>
            <p:nvPr/>
          </p:nvSpPr>
          <p:spPr bwMode="auto">
            <a:xfrm>
              <a:off x="7091" y="17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0" name="Rectangle 1055"/>
            <p:cNvSpPr>
              <a:spLocks noChangeArrowheads="1"/>
            </p:cNvSpPr>
            <p:nvPr/>
          </p:nvSpPr>
          <p:spPr bwMode="auto">
            <a:xfrm>
              <a:off x="7105" y="1782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1" name="Rectangle 1056"/>
            <p:cNvSpPr>
              <a:spLocks noChangeArrowheads="1"/>
            </p:cNvSpPr>
            <p:nvPr/>
          </p:nvSpPr>
          <p:spPr bwMode="auto">
            <a:xfrm>
              <a:off x="6634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2" name="Rectangle 1057"/>
            <p:cNvSpPr>
              <a:spLocks noChangeArrowheads="1"/>
            </p:cNvSpPr>
            <p:nvPr/>
          </p:nvSpPr>
          <p:spPr bwMode="auto">
            <a:xfrm>
              <a:off x="6649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3" name="Rectangle 1058"/>
            <p:cNvSpPr>
              <a:spLocks noChangeArrowheads="1"/>
            </p:cNvSpPr>
            <p:nvPr/>
          </p:nvSpPr>
          <p:spPr bwMode="auto">
            <a:xfrm>
              <a:off x="6663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4" name="Rectangle 1059"/>
            <p:cNvSpPr>
              <a:spLocks noChangeArrowheads="1"/>
            </p:cNvSpPr>
            <p:nvPr/>
          </p:nvSpPr>
          <p:spPr bwMode="auto">
            <a:xfrm>
              <a:off x="6678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5" name="Rectangle 1060"/>
            <p:cNvSpPr>
              <a:spLocks noChangeArrowheads="1"/>
            </p:cNvSpPr>
            <p:nvPr/>
          </p:nvSpPr>
          <p:spPr bwMode="auto">
            <a:xfrm>
              <a:off x="6692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6" name="Rectangle 1061"/>
            <p:cNvSpPr>
              <a:spLocks noChangeArrowheads="1"/>
            </p:cNvSpPr>
            <p:nvPr/>
          </p:nvSpPr>
          <p:spPr bwMode="auto">
            <a:xfrm>
              <a:off x="6707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7" name="Rectangle 1062"/>
            <p:cNvSpPr>
              <a:spLocks noChangeArrowheads="1"/>
            </p:cNvSpPr>
            <p:nvPr/>
          </p:nvSpPr>
          <p:spPr bwMode="auto">
            <a:xfrm>
              <a:off x="6721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8" name="Rectangle 1063"/>
            <p:cNvSpPr>
              <a:spLocks noChangeArrowheads="1"/>
            </p:cNvSpPr>
            <p:nvPr/>
          </p:nvSpPr>
          <p:spPr bwMode="auto">
            <a:xfrm>
              <a:off x="6736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9" name="Rectangle 1064"/>
            <p:cNvSpPr>
              <a:spLocks noChangeArrowheads="1"/>
            </p:cNvSpPr>
            <p:nvPr/>
          </p:nvSpPr>
          <p:spPr bwMode="auto">
            <a:xfrm>
              <a:off x="6750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0" name="Rectangle 1065"/>
            <p:cNvSpPr>
              <a:spLocks noChangeArrowheads="1"/>
            </p:cNvSpPr>
            <p:nvPr/>
          </p:nvSpPr>
          <p:spPr bwMode="auto">
            <a:xfrm>
              <a:off x="6765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1" name="Rectangle 1066"/>
            <p:cNvSpPr>
              <a:spLocks noChangeArrowheads="1"/>
            </p:cNvSpPr>
            <p:nvPr/>
          </p:nvSpPr>
          <p:spPr bwMode="auto">
            <a:xfrm>
              <a:off x="6779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2" name="Rectangle 1067"/>
            <p:cNvSpPr>
              <a:spLocks noChangeArrowheads="1"/>
            </p:cNvSpPr>
            <p:nvPr/>
          </p:nvSpPr>
          <p:spPr bwMode="auto">
            <a:xfrm>
              <a:off x="6794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3" name="Rectangle 1068"/>
            <p:cNvSpPr>
              <a:spLocks noChangeArrowheads="1"/>
            </p:cNvSpPr>
            <p:nvPr/>
          </p:nvSpPr>
          <p:spPr bwMode="auto">
            <a:xfrm>
              <a:off x="6808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4" name="Rectangle 1069"/>
            <p:cNvSpPr>
              <a:spLocks noChangeArrowheads="1"/>
            </p:cNvSpPr>
            <p:nvPr/>
          </p:nvSpPr>
          <p:spPr bwMode="auto">
            <a:xfrm>
              <a:off x="6823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5" name="Rectangle 1070"/>
            <p:cNvSpPr>
              <a:spLocks noChangeArrowheads="1"/>
            </p:cNvSpPr>
            <p:nvPr/>
          </p:nvSpPr>
          <p:spPr bwMode="auto">
            <a:xfrm>
              <a:off x="6837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6" name="Rectangle 1071"/>
            <p:cNvSpPr>
              <a:spLocks noChangeArrowheads="1"/>
            </p:cNvSpPr>
            <p:nvPr/>
          </p:nvSpPr>
          <p:spPr bwMode="auto">
            <a:xfrm>
              <a:off x="6852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7" name="Rectangle 1072"/>
            <p:cNvSpPr>
              <a:spLocks noChangeArrowheads="1"/>
            </p:cNvSpPr>
            <p:nvPr/>
          </p:nvSpPr>
          <p:spPr bwMode="auto">
            <a:xfrm>
              <a:off x="6866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8" name="Rectangle 1073"/>
            <p:cNvSpPr>
              <a:spLocks noChangeArrowheads="1"/>
            </p:cNvSpPr>
            <p:nvPr/>
          </p:nvSpPr>
          <p:spPr bwMode="auto">
            <a:xfrm>
              <a:off x="6881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9" name="Rectangle 1074"/>
            <p:cNvSpPr>
              <a:spLocks noChangeArrowheads="1"/>
            </p:cNvSpPr>
            <p:nvPr/>
          </p:nvSpPr>
          <p:spPr bwMode="auto">
            <a:xfrm>
              <a:off x="6895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0" name="Rectangle 1075"/>
            <p:cNvSpPr>
              <a:spLocks noChangeArrowheads="1"/>
            </p:cNvSpPr>
            <p:nvPr/>
          </p:nvSpPr>
          <p:spPr bwMode="auto">
            <a:xfrm>
              <a:off x="6910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1" name="Rectangle 1076"/>
            <p:cNvSpPr>
              <a:spLocks noChangeArrowheads="1"/>
            </p:cNvSpPr>
            <p:nvPr/>
          </p:nvSpPr>
          <p:spPr bwMode="auto">
            <a:xfrm>
              <a:off x="6924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2" name="Rectangle 1077"/>
            <p:cNvSpPr>
              <a:spLocks noChangeArrowheads="1"/>
            </p:cNvSpPr>
            <p:nvPr/>
          </p:nvSpPr>
          <p:spPr bwMode="auto">
            <a:xfrm>
              <a:off x="6939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3" name="Rectangle 1078"/>
            <p:cNvSpPr>
              <a:spLocks noChangeArrowheads="1"/>
            </p:cNvSpPr>
            <p:nvPr/>
          </p:nvSpPr>
          <p:spPr bwMode="auto">
            <a:xfrm>
              <a:off x="6953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4" name="Rectangle 1079"/>
            <p:cNvSpPr>
              <a:spLocks noChangeArrowheads="1"/>
            </p:cNvSpPr>
            <p:nvPr/>
          </p:nvSpPr>
          <p:spPr bwMode="auto">
            <a:xfrm>
              <a:off x="6968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5" name="Rectangle 1080"/>
            <p:cNvSpPr>
              <a:spLocks noChangeArrowheads="1"/>
            </p:cNvSpPr>
            <p:nvPr/>
          </p:nvSpPr>
          <p:spPr bwMode="auto">
            <a:xfrm>
              <a:off x="6982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6" name="Rectangle 1081"/>
            <p:cNvSpPr>
              <a:spLocks noChangeArrowheads="1"/>
            </p:cNvSpPr>
            <p:nvPr/>
          </p:nvSpPr>
          <p:spPr bwMode="auto">
            <a:xfrm>
              <a:off x="6997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7" name="Rectangle 1082"/>
            <p:cNvSpPr>
              <a:spLocks noChangeArrowheads="1"/>
            </p:cNvSpPr>
            <p:nvPr/>
          </p:nvSpPr>
          <p:spPr bwMode="auto">
            <a:xfrm>
              <a:off x="7011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8" name="Rectangle 1083"/>
            <p:cNvSpPr>
              <a:spLocks noChangeArrowheads="1"/>
            </p:cNvSpPr>
            <p:nvPr/>
          </p:nvSpPr>
          <p:spPr bwMode="auto">
            <a:xfrm>
              <a:off x="7026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9" name="Rectangle 1084"/>
            <p:cNvSpPr>
              <a:spLocks noChangeArrowheads="1"/>
            </p:cNvSpPr>
            <p:nvPr/>
          </p:nvSpPr>
          <p:spPr bwMode="auto">
            <a:xfrm>
              <a:off x="7040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0" name="Rectangle 1085"/>
            <p:cNvSpPr>
              <a:spLocks noChangeArrowheads="1"/>
            </p:cNvSpPr>
            <p:nvPr/>
          </p:nvSpPr>
          <p:spPr bwMode="auto">
            <a:xfrm>
              <a:off x="7055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1" name="Rectangle 1086"/>
            <p:cNvSpPr>
              <a:spLocks noChangeArrowheads="1"/>
            </p:cNvSpPr>
            <p:nvPr/>
          </p:nvSpPr>
          <p:spPr bwMode="auto">
            <a:xfrm>
              <a:off x="7069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2" name="Rectangle 1087"/>
            <p:cNvSpPr>
              <a:spLocks noChangeArrowheads="1"/>
            </p:cNvSpPr>
            <p:nvPr/>
          </p:nvSpPr>
          <p:spPr bwMode="auto">
            <a:xfrm>
              <a:off x="7084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3" name="Rectangle 1088"/>
            <p:cNvSpPr>
              <a:spLocks noChangeArrowheads="1"/>
            </p:cNvSpPr>
            <p:nvPr/>
          </p:nvSpPr>
          <p:spPr bwMode="auto">
            <a:xfrm>
              <a:off x="7098" y="179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4" name="Rectangle 1089"/>
            <p:cNvSpPr>
              <a:spLocks noChangeArrowheads="1"/>
            </p:cNvSpPr>
            <p:nvPr/>
          </p:nvSpPr>
          <p:spPr bwMode="auto">
            <a:xfrm>
              <a:off x="6627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5" name="Rectangle 1090"/>
            <p:cNvSpPr>
              <a:spLocks noChangeArrowheads="1"/>
            </p:cNvSpPr>
            <p:nvPr/>
          </p:nvSpPr>
          <p:spPr bwMode="auto">
            <a:xfrm>
              <a:off x="6641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6" name="Rectangle 1091"/>
            <p:cNvSpPr>
              <a:spLocks noChangeArrowheads="1"/>
            </p:cNvSpPr>
            <p:nvPr/>
          </p:nvSpPr>
          <p:spPr bwMode="auto">
            <a:xfrm>
              <a:off x="6656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7" name="Rectangle 1092"/>
            <p:cNvSpPr>
              <a:spLocks noChangeArrowheads="1"/>
            </p:cNvSpPr>
            <p:nvPr/>
          </p:nvSpPr>
          <p:spPr bwMode="auto">
            <a:xfrm>
              <a:off x="6670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8" name="Rectangle 1093"/>
            <p:cNvSpPr>
              <a:spLocks noChangeArrowheads="1"/>
            </p:cNvSpPr>
            <p:nvPr/>
          </p:nvSpPr>
          <p:spPr bwMode="auto">
            <a:xfrm>
              <a:off x="6685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9" name="Rectangle 1094"/>
            <p:cNvSpPr>
              <a:spLocks noChangeArrowheads="1"/>
            </p:cNvSpPr>
            <p:nvPr/>
          </p:nvSpPr>
          <p:spPr bwMode="auto">
            <a:xfrm>
              <a:off x="6699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0" name="Rectangle 1095"/>
            <p:cNvSpPr>
              <a:spLocks noChangeArrowheads="1"/>
            </p:cNvSpPr>
            <p:nvPr/>
          </p:nvSpPr>
          <p:spPr bwMode="auto">
            <a:xfrm>
              <a:off x="6714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1" name="Rectangle 1096"/>
            <p:cNvSpPr>
              <a:spLocks noChangeArrowheads="1"/>
            </p:cNvSpPr>
            <p:nvPr/>
          </p:nvSpPr>
          <p:spPr bwMode="auto">
            <a:xfrm>
              <a:off x="6728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2" name="Rectangle 1097"/>
            <p:cNvSpPr>
              <a:spLocks noChangeArrowheads="1"/>
            </p:cNvSpPr>
            <p:nvPr/>
          </p:nvSpPr>
          <p:spPr bwMode="auto">
            <a:xfrm>
              <a:off x="6743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3" name="Rectangle 1098"/>
            <p:cNvSpPr>
              <a:spLocks noChangeArrowheads="1"/>
            </p:cNvSpPr>
            <p:nvPr/>
          </p:nvSpPr>
          <p:spPr bwMode="auto">
            <a:xfrm>
              <a:off x="6757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4" name="Rectangle 1099"/>
            <p:cNvSpPr>
              <a:spLocks noChangeArrowheads="1"/>
            </p:cNvSpPr>
            <p:nvPr/>
          </p:nvSpPr>
          <p:spPr bwMode="auto">
            <a:xfrm>
              <a:off x="6772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5" name="Rectangle 1100"/>
            <p:cNvSpPr>
              <a:spLocks noChangeArrowheads="1"/>
            </p:cNvSpPr>
            <p:nvPr/>
          </p:nvSpPr>
          <p:spPr bwMode="auto">
            <a:xfrm>
              <a:off x="6786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6" name="Rectangle 1101"/>
            <p:cNvSpPr>
              <a:spLocks noChangeArrowheads="1"/>
            </p:cNvSpPr>
            <p:nvPr/>
          </p:nvSpPr>
          <p:spPr bwMode="auto">
            <a:xfrm>
              <a:off x="6801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7" name="Rectangle 1102"/>
            <p:cNvSpPr>
              <a:spLocks noChangeArrowheads="1"/>
            </p:cNvSpPr>
            <p:nvPr/>
          </p:nvSpPr>
          <p:spPr bwMode="auto">
            <a:xfrm>
              <a:off x="6815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8" name="Rectangle 1103"/>
            <p:cNvSpPr>
              <a:spLocks noChangeArrowheads="1"/>
            </p:cNvSpPr>
            <p:nvPr/>
          </p:nvSpPr>
          <p:spPr bwMode="auto">
            <a:xfrm>
              <a:off x="6830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9" name="Rectangle 1104"/>
            <p:cNvSpPr>
              <a:spLocks noChangeArrowheads="1"/>
            </p:cNvSpPr>
            <p:nvPr/>
          </p:nvSpPr>
          <p:spPr bwMode="auto">
            <a:xfrm>
              <a:off x="6844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0" name="Rectangle 1105"/>
            <p:cNvSpPr>
              <a:spLocks noChangeArrowheads="1"/>
            </p:cNvSpPr>
            <p:nvPr/>
          </p:nvSpPr>
          <p:spPr bwMode="auto">
            <a:xfrm>
              <a:off x="6859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1" name="Rectangle 1106"/>
            <p:cNvSpPr>
              <a:spLocks noChangeArrowheads="1"/>
            </p:cNvSpPr>
            <p:nvPr/>
          </p:nvSpPr>
          <p:spPr bwMode="auto">
            <a:xfrm>
              <a:off x="6873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2" name="Rectangle 1107"/>
            <p:cNvSpPr>
              <a:spLocks noChangeArrowheads="1"/>
            </p:cNvSpPr>
            <p:nvPr/>
          </p:nvSpPr>
          <p:spPr bwMode="auto">
            <a:xfrm>
              <a:off x="6888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3" name="Rectangle 1108"/>
            <p:cNvSpPr>
              <a:spLocks noChangeArrowheads="1"/>
            </p:cNvSpPr>
            <p:nvPr/>
          </p:nvSpPr>
          <p:spPr bwMode="auto">
            <a:xfrm>
              <a:off x="6902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4" name="Rectangle 1109"/>
            <p:cNvSpPr>
              <a:spLocks noChangeArrowheads="1"/>
            </p:cNvSpPr>
            <p:nvPr/>
          </p:nvSpPr>
          <p:spPr bwMode="auto">
            <a:xfrm>
              <a:off x="6917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5" name="Rectangle 1110"/>
            <p:cNvSpPr>
              <a:spLocks noChangeArrowheads="1"/>
            </p:cNvSpPr>
            <p:nvPr/>
          </p:nvSpPr>
          <p:spPr bwMode="auto">
            <a:xfrm>
              <a:off x="6931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6" name="Rectangle 1111"/>
            <p:cNvSpPr>
              <a:spLocks noChangeArrowheads="1"/>
            </p:cNvSpPr>
            <p:nvPr/>
          </p:nvSpPr>
          <p:spPr bwMode="auto">
            <a:xfrm>
              <a:off x="6946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7" name="Rectangle 1112"/>
            <p:cNvSpPr>
              <a:spLocks noChangeArrowheads="1"/>
            </p:cNvSpPr>
            <p:nvPr/>
          </p:nvSpPr>
          <p:spPr bwMode="auto">
            <a:xfrm>
              <a:off x="6960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8" name="Rectangle 1113"/>
            <p:cNvSpPr>
              <a:spLocks noChangeArrowheads="1"/>
            </p:cNvSpPr>
            <p:nvPr/>
          </p:nvSpPr>
          <p:spPr bwMode="auto">
            <a:xfrm>
              <a:off x="6975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9" name="Rectangle 1114"/>
            <p:cNvSpPr>
              <a:spLocks noChangeArrowheads="1"/>
            </p:cNvSpPr>
            <p:nvPr/>
          </p:nvSpPr>
          <p:spPr bwMode="auto">
            <a:xfrm>
              <a:off x="6989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0" name="Rectangle 1115"/>
            <p:cNvSpPr>
              <a:spLocks noChangeArrowheads="1"/>
            </p:cNvSpPr>
            <p:nvPr/>
          </p:nvSpPr>
          <p:spPr bwMode="auto">
            <a:xfrm>
              <a:off x="7004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1" name="Rectangle 1116"/>
            <p:cNvSpPr>
              <a:spLocks noChangeArrowheads="1"/>
            </p:cNvSpPr>
            <p:nvPr/>
          </p:nvSpPr>
          <p:spPr bwMode="auto">
            <a:xfrm>
              <a:off x="7018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2" name="Rectangle 1117"/>
            <p:cNvSpPr>
              <a:spLocks noChangeArrowheads="1"/>
            </p:cNvSpPr>
            <p:nvPr/>
          </p:nvSpPr>
          <p:spPr bwMode="auto">
            <a:xfrm>
              <a:off x="7033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3" name="Rectangle 1118"/>
            <p:cNvSpPr>
              <a:spLocks noChangeArrowheads="1"/>
            </p:cNvSpPr>
            <p:nvPr/>
          </p:nvSpPr>
          <p:spPr bwMode="auto">
            <a:xfrm>
              <a:off x="7047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4" name="Rectangle 1119"/>
            <p:cNvSpPr>
              <a:spLocks noChangeArrowheads="1"/>
            </p:cNvSpPr>
            <p:nvPr/>
          </p:nvSpPr>
          <p:spPr bwMode="auto">
            <a:xfrm>
              <a:off x="7062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5" name="Rectangle 1120"/>
            <p:cNvSpPr>
              <a:spLocks noChangeArrowheads="1"/>
            </p:cNvSpPr>
            <p:nvPr/>
          </p:nvSpPr>
          <p:spPr bwMode="auto">
            <a:xfrm>
              <a:off x="7076" y="179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6" name="Rectangle 1121"/>
            <p:cNvSpPr>
              <a:spLocks noChangeArrowheads="1"/>
            </p:cNvSpPr>
            <p:nvPr/>
          </p:nvSpPr>
          <p:spPr bwMode="auto">
            <a:xfrm>
              <a:off x="7091" y="179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7" name="Rectangle 1122"/>
            <p:cNvSpPr>
              <a:spLocks noChangeArrowheads="1"/>
            </p:cNvSpPr>
            <p:nvPr/>
          </p:nvSpPr>
          <p:spPr bwMode="auto">
            <a:xfrm>
              <a:off x="7105" y="1798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8" name="Rectangle 1123"/>
            <p:cNvSpPr>
              <a:spLocks noChangeArrowheads="1"/>
            </p:cNvSpPr>
            <p:nvPr/>
          </p:nvSpPr>
          <p:spPr bwMode="auto">
            <a:xfrm>
              <a:off x="6634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9" name="Rectangle 1124"/>
            <p:cNvSpPr>
              <a:spLocks noChangeArrowheads="1"/>
            </p:cNvSpPr>
            <p:nvPr/>
          </p:nvSpPr>
          <p:spPr bwMode="auto">
            <a:xfrm>
              <a:off x="6649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0" name="Rectangle 1125"/>
            <p:cNvSpPr>
              <a:spLocks noChangeArrowheads="1"/>
            </p:cNvSpPr>
            <p:nvPr/>
          </p:nvSpPr>
          <p:spPr bwMode="auto">
            <a:xfrm>
              <a:off x="6663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1" name="Rectangle 1126"/>
            <p:cNvSpPr>
              <a:spLocks noChangeArrowheads="1"/>
            </p:cNvSpPr>
            <p:nvPr/>
          </p:nvSpPr>
          <p:spPr bwMode="auto">
            <a:xfrm>
              <a:off x="6678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2" name="Rectangle 1127"/>
            <p:cNvSpPr>
              <a:spLocks noChangeArrowheads="1"/>
            </p:cNvSpPr>
            <p:nvPr/>
          </p:nvSpPr>
          <p:spPr bwMode="auto">
            <a:xfrm>
              <a:off x="6692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3" name="Rectangle 1128"/>
            <p:cNvSpPr>
              <a:spLocks noChangeArrowheads="1"/>
            </p:cNvSpPr>
            <p:nvPr/>
          </p:nvSpPr>
          <p:spPr bwMode="auto">
            <a:xfrm>
              <a:off x="6707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4" name="Rectangle 1129"/>
            <p:cNvSpPr>
              <a:spLocks noChangeArrowheads="1"/>
            </p:cNvSpPr>
            <p:nvPr/>
          </p:nvSpPr>
          <p:spPr bwMode="auto">
            <a:xfrm>
              <a:off x="6721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5" name="Rectangle 1130"/>
            <p:cNvSpPr>
              <a:spLocks noChangeArrowheads="1"/>
            </p:cNvSpPr>
            <p:nvPr/>
          </p:nvSpPr>
          <p:spPr bwMode="auto">
            <a:xfrm>
              <a:off x="6736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6" name="Rectangle 1131"/>
            <p:cNvSpPr>
              <a:spLocks noChangeArrowheads="1"/>
            </p:cNvSpPr>
            <p:nvPr/>
          </p:nvSpPr>
          <p:spPr bwMode="auto">
            <a:xfrm>
              <a:off x="6750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7" name="Rectangle 1132"/>
            <p:cNvSpPr>
              <a:spLocks noChangeArrowheads="1"/>
            </p:cNvSpPr>
            <p:nvPr/>
          </p:nvSpPr>
          <p:spPr bwMode="auto">
            <a:xfrm>
              <a:off x="6765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8" name="Rectangle 1133"/>
            <p:cNvSpPr>
              <a:spLocks noChangeArrowheads="1"/>
            </p:cNvSpPr>
            <p:nvPr/>
          </p:nvSpPr>
          <p:spPr bwMode="auto">
            <a:xfrm>
              <a:off x="6779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9" name="Rectangle 1134"/>
            <p:cNvSpPr>
              <a:spLocks noChangeArrowheads="1"/>
            </p:cNvSpPr>
            <p:nvPr/>
          </p:nvSpPr>
          <p:spPr bwMode="auto">
            <a:xfrm>
              <a:off x="6794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0" name="Rectangle 1135"/>
            <p:cNvSpPr>
              <a:spLocks noChangeArrowheads="1"/>
            </p:cNvSpPr>
            <p:nvPr/>
          </p:nvSpPr>
          <p:spPr bwMode="auto">
            <a:xfrm>
              <a:off x="6808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1" name="Rectangle 1136"/>
            <p:cNvSpPr>
              <a:spLocks noChangeArrowheads="1"/>
            </p:cNvSpPr>
            <p:nvPr/>
          </p:nvSpPr>
          <p:spPr bwMode="auto">
            <a:xfrm>
              <a:off x="6823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2" name="Rectangle 1137"/>
            <p:cNvSpPr>
              <a:spLocks noChangeArrowheads="1"/>
            </p:cNvSpPr>
            <p:nvPr/>
          </p:nvSpPr>
          <p:spPr bwMode="auto">
            <a:xfrm>
              <a:off x="6837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3" name="Rectangle 1138"/>
            <p:cNvSpPr>
              <a:spLocks noChangeArrowheads="1"/>
            </p:cNvSpPr>
            <p:nvPr/>
          </p:nvSpPr>
          <p:spPr bwMode="auto">
            <a:xfrm>
              <a:off x="6852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4" name="Rectangle 1139"/>
            <p:cNvSpPr>
              <a:spLocks noChangeArrowheads="1"/>
            </p:cNvSpPr>
            <p:nvPr/>
          </p:nvSpPr>
          <p:spPr bwMode="auto">
            <a:xfrm>
              <a:off x="6866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5" name="Rectangle 1140"/>
            <p:cNvSpPr>
              <a:spLocks noChangeArrowheads="1"/>
            </p:cNvSpPr>
            <p:nvPr/>
          </p:nvSpPr>
          <p:spPr bwMode="auto">
            <a:xfrm>
              <a:off x="6881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6" name="Rectangle 1141"/>
            <p:cNvSpPr>
              <a:spLocks noChangeArrowheads="1"/>
            </p:cNvSpPr>
            <p:nvPr/>
          </p:nvSpPr>
          <p:spPr bwMode="auto">
            <a:xfrm>
              <a:off x="6895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7" name="Rectangle 1142"/>
            <p:cNvSpPr>
              <a:spLocks noChangeArrowheads="1"/>
            </p:cNvSpPr>
            <p:nvPr/>
          </p:nvSpPr>
          <p:spPr bwMode="auto">
            <a:xfrm>
              <a:off x="6910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8" name="Rectangle 1143"/>
            <p:cNvSpPr>
              <a:spLocks noChangeArrowheads="1"/>
            </p:cNvSpPr>
            <p:nvPr/>
          </p:nvSpPr>
          <p:spPr bwMode="auto">
            <a:xfrm>
              <a:off x="6924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9" name="Rectangle 1144"/>
            <p:cNvSpPr>
              <a:spLocks noChangeArrowheads="1"/>
            </p:cNvSpPr>
            <p:nvPr/>
          </p:nvSpPr>
          <p:spPr bwMode="auto">
            <a:xfrm>
              <a:off x="6939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0" name="Rectangle 1145"/>
            <p:cNvSpPr>
              <a:spLocks noChangeArrowheads="1"/>
            </p:cNvSpPr>
            <p:nvPr/>
          </p:nvSpPr>
          <p:spPr bwMode="auto">
            <a:xfrm>
              <a:off x="6953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1" name="Rectangle 1146"/>
            <p:cNvSpPr>
              <a:spLocks noChangeArrowheads="1"/>
            </p:cNvSpPr>
            <p:nvPr/>
          </p:nvSpPr>
          <p:spPr bwMode="auto">
            <a:xfrm>
              <a:off x="6968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2" name="Rectangle 1147"/>
            <p:cNvSpPr>
              <a:spLocks noChangeArrowheads="1"/>
            </p:cNvSpPr>
            <p:nvPr/>
          </p:nvSpPr>
          <p:spPr bwMode="auto">
            <a:xfrm>
              <a:off x="6982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3" name="Rectangle 1148"/>
            <p:cNvSpPr>
              <a:spLocks noChangeArrowheads="1"/>
            </p:cNvSpPr>
            <p:nvPr/>
          </p:nvSpPr>
          <p:spPr bwMode="auto">
            <a:xfrm>
              <a:off x="6997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4" name="Rectangle 1149"/>
            <p:cNvSpPr>
              <a:spLocks noChangeArrowheads="1"/>
            </p:cNvSpPr>
            <p:nvPr/>
          </p:nvSpPr>
          <p:spPr bwMode="auto">
            <a:xfrm>
              <a:off x="7011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5" name="Rectangle 1150"/>
            <p:cNvSpPr>
              <a:spLocks noChangeArrowheads="1"/>
            </p:cNvSpPr>
            <p:nvPr/>
          </p:nvSpPr>
          <p:spPr bwMode="auto">
            <a:xfrm>
              <a:off x="7026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6" name="Rectangle 1151"/>
            <p:cNvSpPr>
              <a:spLocks noChangeArrowheads="1"/>
            </p:cNvSpPr>
            <p:nvPr/>
          </p:nvSpPr>
          <p:spPr bwMode="auto">
            <a:xfrm>
              <a:off x="7040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7" name="Rectangle 1152"/>
            <p:cNvSpPr>
              <a:spLocks noChangeArrowheads="1"/>
            </p:cNvSpPr>
            <p:nvPr/>
          </p:nvSpPr>
          <p:spPr bwMode="auto">
            <a:xfrm>
              <a:off x="7055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8" name="Rectangle 1153"/>
            <p:cNvSpPr>
              <a:spLocks noChangeArrowheads="1"/>
            </p:cNvSpPr>
            <p:nvPr/>
          </p:nvSpPr>
          <p:spPr bwMode="auto">
            <a:xfrm>
              <a:off x="7069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9" name="Rectangle 1154"/>
            <p:cNvSpPr>
              <a:spLocks noChangeArrowheads="1"/>
            </p:cNvSpPr>
            <p:nvPr/>
          </p:nvSpPr>
          <p:spPr bwMode="auto">
            <a:xfrm>
              <a:off x="7084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0" name="Rectangle 1155"/>
            <p:cNvSpPr>
              <a:spLocks noChangeArrowheads="1"/>
            </p:cNvSpPr>
            <p:nvPr/>
          </p:nvSpPr>
          <p:spPr bwMode="auto">
            <a:xfrm>
              <a:off x="7098" y="18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1" name="Rectangle 1156"/>
            <p:cNvSpPr>
              <a:spLocks noChangeArrowheads="1"/>
            </p:cNvSpPr>
            <p:nvPr/>
          </p:nvSpPr>
          <p:spPr bwMode="auto">
            <a:xfrm>
              <a:off x="6627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2" name="Rectangle 1157"/>
            <p:cNvSpPr>
              <a:spLocks noChangeArrowheads="1"/>
            </p:cNvSpPr>
            <p:nvPr/>
          </p:nvSpPr>
          <p:spPr bwMode="auto">
            <a:xfrm>
              <a:off x="6641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3" name="Rectangle 1158"/>
            <p:cNvSpPr>
              <a:spLocks noChangeArrowheads="1"/>
            </p:cNvSpPr>
            <p:nvPr/>
          </p:nvSpPr>
          <p:spPr bwMode="auto">
            <a:xfrm>
              <a:off x="6656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4" name="Rectangle 1159"/>
            <p:cNvSpPr>
              <a:spLocks noChangeArrowheads="1"/>
            </p:cNvSpPr>
            <p:nvPr/>
          </p:nvSpPr>
          <p:spPr bwMode="auto">
            <a:xfrm>
              <a:off x="6670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5" name="Rectangle 1160"/>
            <p:cNvSpPr>
              <a:spLocks noChangeArrowheads="1"/>
            </p:cNvSpPr>
            <p:nvPr/>
          </p:nvSpPr>
          <p:spPr bwMode="auto">
            <a:xfrm>
              <a:off x="6685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6" name="Rectangle 1161"/>
            <p:cNvSpPr>
              <a:spLocks noChangeArrowheads="1"/>
            </p:cNvSpPr>
            <p:nvPr/>
          </p:nvSpPr>
          <p:spPr bwMode="auto">
            <a:xfrm>
              <a:off x="6699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7" name="Rectangle 1162"/>
            <p:cNvSpPr>
              <a:spLocks noChangeArrowheads="1"/>
            </p:cNvSpPr>
            <p:nvPr/>
          </p:nvSpPr>
          <p:spPr bwMode="auto">
            <a:xfrm>
              <a:off x="6714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8" name="Rectangle 1163"/>
            <p:cNvSpPr>
              <a:spLocks noChangeArrowheads="1"/>
            </p:cNvSpPr>
            <p:nvPr/>
          </p:nvSpPr>
          <p:spPr bwMode="auto">
            <a:xfrm>
              <a:off x="6728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9" name="Rectangle 1164"/>
            <p:cNvSpPr>
              <a:spLocks noChangeArrowheads="1"/>
            </p:cNvSpPr>
            <p:nvPr/>
          </p:nvSpPr>
          <p:spPr bwMode="auto">
            <a:xfrm>
              <a:off x="6743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0" name="Rectangle 1165"/>
            <p:cNvSpPr>
              <a:spLocks noChangeArrowheads="1"/>
            </p:cNvSpPr>
            <p:nvPr/>
          </p:nvSpPr>
          <p:spPr bwMode="auto">
            <a:xfrm>
              <a:off x="6757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1" name="Rectangle 1166"/>
            <p:cNvSpPr>
              <a:spLocks noChangeArrowheads="1"/>
            </p:cNvSpPr>
            <p:nvPr/>
          </p:nvSpPr>
          <p:spPr bwMode="auto">
            <a:xfrm>
              <a:off x="6772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2" name="Rectangle 1167"/>
            <p:cNvSpPr>
              <a:spLocks noChangeArrowheads="1"/>
            </p:cNvSpPr>
            <p:nvPr/>
          </p:nvSpPr>
          <p:spPr bwMode="auto">
            <a:xfrm>
              <a:off x="6786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3" name="Rectangle 1168"/>
            <p:cNvSpPr>
              <a:spLocks noChangeArrowheads="1"/>
            </p:cNvSpPr>
            <p:nvPr/>
          </p:nvSpPr>
          <p:spPr bwMode="auto">
            <a:xfrm>
              <a:off x="6801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4" name="Rectangle 1169"/>
            <p:cNvSpPr>
              <a:spLocks noChangeArrowheads="1"/>
            </p:cNvSpPr>
            <p:nvPr/>
          </p:nvSpPr>
          <p:spPr bwMode="auto">
            <a:xfrm>
              <a:off x="6815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5" name="Rectangle 1170"/>
            <p:cNvSpPr>
              <a:spLocks noChangeArrowheads="1"/>
            </p:cNvSpPr>
            <p:nvPr/>
          </p:nvSpPr>
          <p:spPr bwMode="auto">
            <a:xfrm>
              <a:off x="6830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6" name="Rectangle 1171"/>
            <p:cNvSpPr>
              <a:spLocks noChangeArrowheads="1"/>
            </p:cNvSpPr>
            <p:nvPr/>
          </p:nvSpPr>
          <p:spPr bwMode="auto">
            <a:xfrm>
              <a:off x="6844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7" name="Rectangle 1172"/>
            <p:cNvSpPr>
              <a:spLocks noChangeArrowheads="1"/>
            </p:cNvSpPr>
            <p:nvPr/>
          </p:nvSpPr>
          <p:spPr bwMode="auto">
            <a:xfrm>
              <a:off x="6859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8" name="Rectangle 1173"/>
            <p:cNvSpPr>
              <a:spLocks noChangeArrowheads="1"/>
            </p:cNvSpPr>
            <p:nvPr/>
          </p:nvSpPr>
          <p:spPr bwMode="auto">
            <a:xfrm>
              <a:off x="6873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9" name="Rectangle 1174"/>
            <p:cNvSpPr>
              <a:spLocks noChangeArrowheads="1"/>
            </p:cNvSpPr>
            <p:nvPr/>
          </p:nvSpPr>
          <p:spPr bwMode="auto">
            <a:xfrm>
              <a:off x="6888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0" name="Rectangle 1175"/>
            <p:cNvSpPr>
              <a:spLocks noChangeArrowheads="1"/>
            </p:cNvSpPr>
            <p:nvPr/>
          </p:nvSpPr>
          <p:spPr bwMode="auto">
            <a:xfrm>
              <a:off x="6902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1" name="Rectangle 1176"/>
            <p:cNvSpPr>
              <a:spLocks noChangeArrowheads="1"/>
            </p:cNvSpPr>
            <p:nvPr/>
          </p:nvSpPr>
          <p:spPr bwMode="auto">
            <a:xfrm>
              <a:off x="6917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Rectangle 1177"/>
            <p:cNvSpPr>
              <a:spLocks noChangeArrowheads="1"/>
            </p:cNvSpPr>
            <p:nvPr/>
          </p:nvSpPr>
          <p:spPr bwMode="auto">
            <a:xfrm>
              <a:off x="6931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3" name="Rectangle 1178"/>
            <p:cNvSpPr>
              <a:spLocks noChangeArrowheads="1"/>
            </p:cNvSpPr>
            <p:nvPr/>
          </p:nvSpPr>
          <p:spPr bwMode="auto">
            <a:xfrm>
              <a:off x="6946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Rectangle 1179"/>
            <p:cNvSpPr>
              <a:spLocks noChangeArrowheads="1"/>
            </p:cNvSpPr>
            <p:nvPr/>
          </p:nvSpPr>
          <p:spPr bwMode="auto">
            <a:xfrm>
              <a:off x="6960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5" name="Rectangle 1180"/>
            <p:cNvSpPr>
              <a:spLocks noChangeArrowheads="1"/>
            </p:cNvSpPr>
            <p:nvPr/>
          </p:nvSpPr>
          <p:spPr bwMode="auto">
            <a:xfrm>
              <a:off x="6975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6" name="Rectangle 1181"/>
            <p:cNvSpPr>
              <a:spLocks noChangeArrowheads="1"/>
            </p:cNvSpPr>
            <p:nvPr/>
          </p:nvSpPr>
          <p:spPr bwMode="auto">
            <a:xfrm>
              <a:off x="6989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7" name="Rectangle 1182"/>
            <p:cNvSpPr>
              <a:spLocks noChangeArrowheads="1"/>
            </p:cNvSpPr>
            <p:nvPr/>
          </p:nvSpPr>
          <p:spPr bwMode="auto">
            <a:xfrm>
              <a:off x="7004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48" name="Group 1384"/>
          <p:cNvGrpSpPr>
            <a:grpSpLocks/>
          </p:cNvGrpSpPr>
          <p:nvPr/>
        </p:nvGrpSpPr>
        <p:grpSpPr bwMode="auto">
          <a:xfrm>
            <a:off x="6718301" y="4113107"/>
            <a:ext cx="768350" cy="84138"/>
            <a:chOff x="6627" y="1813"/>
            <a:chExt cx="484" cy="53"/>
          </a:xfrm>
        </p:grpSpPr>
        <p:sp>
          <p:nvSpPr>
            <p:cNvPr id="22549" name="Rectangle 1184"/>
            <p:cNvSpPr>
              <a:spLocks noChangeArrowheads="1"/>
            </p:cNvSpPr>
            <p:nvPr/>
          </p:nvSpPr>
          <p:spPr bwMode="auto">
            <a:xfrm>
              <a:off x="7018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0" name="Rectangle 1185"/>
            <p:cNvSpPr>
              <a:spLocks noChangeArrowheads="1"/>
            </p:cNvSpPr>
            <p:nvPr/>
          </p:nvSpPr>
          <p:spPr bwMode="auto">
            <a:xfrm>
              <a:off x="7033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1" name="Rectangle 1186"/>
            <p:cNvSpPr>
              <a:spLocks noChangeArrowheads="1"/>
            </p:cNvSpPr>
            <p:nvPr/>
          </p:nvSpPr>
          <p:spPr bwMode="auto">
            <a:xfrm>
              <a:off x="7047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2" name="Rectangle 1187"/>
            <p:cNvSpPr>
              <a:spLocks noChangeArrowheads="1"/>
            </p:cNvSpPr>
            <p:nvPr/>
          </p:nvSpPr>
          <p:spPr bwMode="auto">
            <a:xfrm>
              <a:off x="7062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3" name="Rectangle 1188"/>
            <p:cNvSpPr>
              <a:spLocks noChangeArrowheads="1"/>
            </p:cNvSpPr>
            <p:nvPr/>
          </p:nvSpPr>
          <p:spPr bwMode="auto">
            <a:xfrm>
              <a:off x="7076" y="181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4" name="Rectangle 1189"/>
            <p:cNvSpPr>
              <a:spLocks noChangeArrowheads="1"/>
            </p:cNvSpPr>
            <p:nvPr/>
          </p:nvSpPr>
          <p:spPr bwMode="auto">
            <a:xfrm>
              <a:off x="7091" y="181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5" name="Rectangle 1190"/>
            <p:cNvSpPr>
              <a:spLocks noChangeArrowheads="1"/>
            </p:cNvSpPr>
            <p:nvPr/>
          </p:nvSpPr>
          <p:spPr bwMode="auto">
            <a:xfrm>
              <a:off x="7105" y="1813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6" name="Rectangle 1191"/>
            <p:cNvSpPr>
              <a:spLocks noChangeArrowheads="1"/>
            </p:cNvSpPr>
            <p:nvPr/>
          </p:nvSpPr>
          <p:spPr bwMode="auto">
            <a:xfrm>
              <a:off x="6634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7" name="Rectangle 1192"/>
            <p:cNvSpPr>
              <a:spLocks noChangeArrowheads="1"/>
            </p:cNvSpPr>
            <p:nvPr/>
          </p:nvSpPr>
          <p:spPr bwMode="auto">
            <a:xfrm>
              <a:off x="6649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8" name="Rectangle 1193"/>
            <p:cNvSpPr>
              <a:spLocks noChangeArrowheads="1"/>
            </p:cNvSpPr>
            <p:nvPr/>
          </p:nvSpPr>
          <p:spPr bwMode="auto">
            <a:xfrm>
              <a:off x="6663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9" name="Rectangle 1194"/>
            <p:cNvSpPr>
              <a:spLocks noChangeArrowheads="1"/>
            </p:cNvSpPr>
            <p:nvPr/>
          </p:nvSpPr>
          <p:spPr bwMode="auto">
            <a:xfrm>
              <a:off x="6678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0" name="Rectangle 1195"/>
            <p:cNvSpPr>
              <a:spLocks noChangeArrowheads="1"/>
            </p:cNvSpPr>
            <p:nvPr/>
          </p:nvSpPr>
          <p:spPr bwMode="auto">
            <a:xfrm>
              <a:off x="6692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1" name="Rectangle 1196"/>
            <p:cNvSpPr>
              <a:spLocks noChangeArrowheads="1"/>
            </p:cNvSpPr>
            <p:nvPr/>
          </p:nvSpPr>
          <p:spPr bwMode="auto">
            <a:xfrm>
              <a:off x="6707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2" name="Rectangle 1197"/>
            <p:cNvSpPr>
              <a:spLocks noChangeArrowheads="1"/>
            </p:cNvSpPr>
            <p:nvPr/>
          </p:nvSpPr>
          <p:spPr bwMode="auto">
            <a:xfrm>
              <a:off x="6721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3" name="Rectangle 1198"/>
            <p:cNvSpPr>
              <a:spLocks noChangeArrowheads="1"/>
            </p:cNvSpPr>
            <p:nvPr/>
          </p:nvSpPr>
          <p:spPr bwMode="auto">
            <a:xfrm>
              <a:off x="6736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4" name="Rectangle 1199"/>
            <p:cNvSpPr>
              <a:spLocks noChangeArrowheads="1"/>
            </p:cNvSpPr>
            <p:nvPr/>
          </p:nvSpPr>
          <p:spPr bwMode="auto">
            <a:xfrm>
              <a:off x="6750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5" name="Rectangle 1200"/>
            <p:cNvSpPr>
              <a:spLocks noChangeArrowheads="1"/>
            </p:cNvSpPr>
            <p:nvPr/>
          </p:nvSpPr>
          <p:spPr bwMode="auto">
            <a:xfrm>
              <a:off x="6765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6" name="Rectangle 1201"/>
            <p:cNvSpPr>
              <a:spLocks noChangeArrowheads="1"/>
            </p:cNvSpPr>
            <p:nvPr/>
          </p:nvSpPr>
          <p:spPr bwMode="auto">
            <a:xfrm>
              <a:off x="6779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7" name="Rectangle 1202"/>
            <p:cNvSpPr>
              <a:spLocks noChangeArrowheads="1"/>
            </p:cNvSpPr>
            <p:nvPr/>
          </p:nvSpPr>
          <p:spPr bwMode="auto">
            <a:xfrm>
              <a:off x="6794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8" name="Rectangle 1203"/>
            <p:cNvSpPr>
              <a:spLocks noChangeArrowheads="1"/>
            </p:cNvSpPr>
            <p:nvPr/>
          </p:nvSpPr>
          <p:spPr bwMode="auto">
            <a:xfrm>
              <a:off x="6808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9" name="Rectangle 1204"/>
            <p:cNvSpPr>
              <a:spLocks noChangeArrowheads="1"/>
            </p:cNvSpPr>
            <p:nvPr/>
          </p:nvSpPr>
          <p:spPr bwMode="auto">
            <a:xfrm>
              <a:off x="6823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0" name="Rectangle 1205"/>
            <p:cNvSpPr>
              <a:spLocks noChangeArrowheads="1"/>
            </p:cNvSpPr>
            <p:nvPr/>
          </p:nvSpPr>
          <p:spPr bwMode="auto">
            <a:xfrm>
              <a:off x="6837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1" name="Rectangle 1206"/>
            <p:cNvSpPr>
              <a:spLocks noChangeArrowheads="1"/>
            </p:cNvSpPr>
            <p:nvPr/>
          </p:nvSpPr>
          <p:spPr bwMode="auto">
            <a:xfrm>
              <a:off x="6852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2" name="Rectangle 1207"/>
            <p:cNvSpPr>
              <a:spLocks noChangeArrowheads="1"/>
            </p:cNvSpPr>
            <p:nvPr/>
          </p:nvSpPr>
          <p:spPr bwMode="auto">
            <a:xfrm>
              <a:off x="6866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3" name="Rectangle 1208"/>
            <p:cNvSpPr>
              <a:spLocks noChangeArrowheads="1"/>
            </p:cNvSpPr>
            <p:nvPr/>
          </p:nvSpPr>
          <p:spPr bwMode="auto">
            <a:xfrm>
              <a:off x="6881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4" name="Rectangle 1209"/>
            <p:cNvSpPr>
              <a:spLocks noChangeArrowheads="1"/>
            </p:cNvSpPr>
            <p:nvPr/>
          </p:nvSpPr>
          <p:spPr bwMode="auto">
            <a:xfrm>
              <a:off x="6895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5" name="Rectangle 1210"/>
            <p:cNvSpPr>
              <a:spLocks noChangeArrowheads="1"/>
            </p:cNvSpPr>
            <p:nvPr/>
          </p:nvSpPr>
          <p:spPr bwMode="auto">
            <a:xfrm>
              <a:off x="6910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6" name="Rectangle 1211"/>
            <p:cNvSpPr>
              <a:spLocks noChangeArrowheads="1"/>
            </p:cNvSpPr>
            <p:nvPr/>
          </p:nvSpPr>
          <p:spPr bwMode="auto">
            <a:xfrm>
              <a:off x="6924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7" name="Rectangle 1212"/>
            <p:cNvSpPr>
              <a:spLocks noChangeArrowheads="1"/>
            </p:cNvSpPr>
            <p:nvPr/>
          </p:nvSpPr>
          <p:spPr bwMode="auto">
            <a:xfrm>
              <a:off x="6939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8" name="Rectangle 1213"/>
            <p:cNvSpPr>
              <a:spLocks noChangeArrowheads="1"/>
            </p:cNvSpPr>
            <p:nvPr/>
          </p:nvSpPr>
          <p:spPr bwMode="auto">
            <a:xfrm>
              <a:off x="6953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9" name="Rectangle 1214"/>
            <p:cNvSpPr>
              <a:spLocks noChangeArrowheads="1"/>
            </p:cNvSpPr>
            <p:nvPr/>
          </p:nvSpPr>
          <p:spPr bwMode="auto">
            <a:xfrm>
              <a:off x="6968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0" name="Rectangle 1215"/>
            <p:cNvSpPr>
              <a:spLocks noChangeArrowheads="1"/>
            </p:cNvSpPr>
            <p:nvPr/>
          </p:nvSpPr>
          <p:spPr bwMode="auto">
            <a:xfrm>
              <a:off x="6982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1" name="Rectangle 1216"/>
            <p:cNvSpPr>
              <a:spLocks noChangeArrowheads="1"/>
            </p:cNvSpPr>
            <p:nvPr/>
          </p:nvSpPr>
          <p:spPr bwMode="auto">
            <a:xfrm>
              <a:off x="6997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2" name="Rectangle 1217"/>
            <p:cNvSpPr>
              <a:spLocks noChangeArrowheads="1"/>
            </p:cNvSpPr>
            <p:nvPr/>
          </p:nvSpPr>
          <p:spPr bwMode="auto">
            <a:xfrm>
              <a:off x="7011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3" name="Rectangle 1218"/>
            <p:cNvSpPr>
              <a:spLocks noChangeArrowheads="1"/>
            </p:cNvSpPr>
            <p:nvPr/>
          </p:nvSpPr>
          <p:spPr bwMode="auto">
            <a:xfrm>
              <a:off x="7026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4" name="Rectangle 1219"/>
            <p:cNvSpPr>
              <a:spLocks noChangeArrowheads="1"/>
            </p:cNvSpPr>
            <p:nvPr/>
          </p:nvSpPr>
          <p:spPr bwMode="auto">
            <a:xfrm>
              <a:off x="7040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5" name="Rectangle 1220"/>
            <p:cNvSpPr>
              <a:spLocks noChangeArrowheads="1"/>
            </p:cNvSpPr>
            <p:nvPr/>
          </p:nvSpPr>
          <p:spPr bwMode="auto">
            <a:xfrm>
              <a:off x="7055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6" name="Rectangle 1221"/>
            <p:cNvSpPr>
              <a:spLocks noChangeArrowheads="1"/>
            </p:cNvSpPr>
            <p:nvPr/>
          </p:nvSpPr>
          <p:spPr bwMode="auto">
            <a:xfrm>
              <a:off x="7069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7" name="Rectangle 1222"/>
            <p:cNvSpPr>
              <a:spLocks noChangeArrowheads="1"/>
            </p:cNvSpPr>
            <p:nvPr/>
          </p:nvSpPr>
          <p:spPr bwMode="auto">
            <a:xfrm>
              <a:off x="7084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8" name="Rectangle 1223"/>
            <p:cNvSpPr>
              <a:spLocks noChangeArrowheads="1"/>
            </p:cNvSpPr>
            <p:nvPr/>
          </p:nvSpPr>
          <p:spPr bwMode="auto">
            <a:xfrm>
              <a:off x="7098" y="182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9" name="Rectangle 1224"/>
            <p:cNvSpPr>
              <a:spLocks noChangeArrowheads="1"/>
            </p:cNvSpPr>
            <p:nvPr/>
          </p:nvSpPr>
          <p:spPr bwMode="auto">
            <a:xfrm>
              <a:off x="6627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0" name="Rectangle 1225"/>
            <p:cNvSpPr>
              <a:spLocks noChangeArrowheads="1"/>
            </p:cNvSpPr>
            <p:nvPr/>
          </p:nvSpPr>
          <p:spPr bwMode="auto">
            <a:xfrm>
              <a:off x="6641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1" name="Rectangle 1226"/>
            <p:cNvSpPr>
              <a:spLocks noChangeArrowheads="1"/>
            </p:cNvSpPr>
            <p:nvPr/>
          </p:nvSpPr>
          <p:spPr bwMode="auto">
            <a:xfrm>
              <a:off x="6656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2" name="Rectangle 1227"/>
            <p:cNvSpPr>
              <a:spLocks noChangeArrowheads="1"/>
            </p:cNvSpPr>
            <p:nvPr/>
          </p:nvSpPr>
          <p:spPr bwMode="auto">
            <a:xfrm>
              <a:off x="6670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3" name="Rectangle 1228"/>
            <p:cNvSpPr>
              <a:spLocks noChangeArrowheads="1"/>
            </p:cNvSpPr>
            <p:nvPr/>
          </p:nvSpPr>
          <p:spPr bwMode="auto">
            <a:xfrm>
              <a:off x="6685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4" name="Rectangle 1229"/>
            <p:cNvSpPr>
              <a:spLocks noChangeArrowheads="1"/>
            </p:cNvSpPr>
            <p:nvPr/>
          </p:nvSpPr>
          <p:spPr bwMode="auto">
            <a:xfrm>
              <a:off x="6699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5" name="Rectangle 1230"/>
            <p:cNvSpPr>
              <a:spLocks noChangeArrowheads="1"/>
            </p:cNvSpPr>
            <p:nvPr/>
          </p:nvSpPr>
          <p:spPr bwMode="auto">
            <a:xfrm>
              <a:off x="6714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6" name="Rectangle 1231"/>
            <p:cNvSpPr>
              <a:spLocks noChangeArrowheads="1"/>
            </p:cNvSpPr>
            <p:nvPr/>
          </p:nvSpPr>
          <p:spPr bwMode="auto">
            <a:xfrm>
              <a:off x="6728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7" name="Rectangle 1232"/>
            <p:cNvSpPr>
              <a:spLocks noChangeArrowheads="1"/>
            </p:cNvSpPr>
            <p:nvPr/>
          </p:nvSpPr>
          <p:spPr bwMode="auto">
            <a:xfrm>
              <a:off x="6743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8" name="Rectangle 1233"/>
            <p:cNvSpPr>
              <a:spLocks noChangeArrowheads="1"/>
            </p:cNvSpPr>
            <p:nvPr/>
          </p:nvSpPr>
          <p:spPr bwMode="auto">
            <a:xfrm>
              <a:off x="6757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9" name="Rectangle 1234"/>
            <p:cNvSpPr>
              <a:spLocks noChangeArrowheads="1"/>
            </p:cNvSpPr>
            <p:nvPr/>
          </p:nvSpPr>
          <p:spPr bwMode="auto">
            <a:xfrm>
              <a:off x="6772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0" name="Rectangle 1235"/>
            <p:cNvSpPr>
              <a:spLocks noChangeArrowheads="1"/>
            </p:cNvSpPr>
            <p:nvPr/>
          </p:nvSpPr>
          <p:spPr bwMode="auto">
            <a:xfrm>
              <a:off x="6786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1" name="Rectangle 1236"/>
            <p:cNvSpPr>
              <a:spLocks noChangeArrowheads="1"/>
            </p:cNvSpPr>
            <p:nvPr/>
          </p:nvSpPr>
          <p:spPr bwMode="auto">
            <a:xfrm>
              <a:off x="6801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2" name="Rectangle 1237"/>
            <p:cNvSpPr>
              <a:spLocks noChangeArrowheads="1"/>
            </p:cNvSpPr>
            <p:nvPr/>
          </p:nvSpPr>
          <p:spPr bwMode="auto">
            <a:xfrm>
              <a:off x="6815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3" name="Rectangle 1238"/>
            <p:cNvSpPr>
              <a:spLocks noChangeArrowheads="1"/>
            </p:cNvSpPr>
            <p:nvPr/>
          </p:nvSpPr>
          <p:spPr bwMode="auto">
            <a:xfrm>
              <a:off x="6830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4" name="Rectangle 1239"/>
            <p:cNvSpPr>
              <a:spLocks noChangeArrowheads="1"/>
            </p:cNvSpPr>
            <p:nvPr/>
          </p:nvSpPr>
          <p:spPr bwMode="auto">
            <a:xfrm>
              <a:off x="6844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5" name="Rectangle 1240"/>
            <p:cNvSpPr>
              <a:spLocks noChangeArrowheads="1"/>
            </p:cNvSpPr>
            <p:nvPr/>
          </p:nvSpPr>
          <p:spPr bwMode="auto">
            <a:xfrm>
              <a:off x="6859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6" name="Rectangle 1241"/>
            <p:cNvSpPr>
              <a:spLocks noChangeArrowheads="1"/>
            </p:cNvSpPr>
            <p:nvPr/>
          </p:nvSpPr>
          <p:spPr bwMode="auto">
            <a:xfrm>
              <a:off x="6873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7" name="Rectangle 1242"/>
            <p:cNvSpPr>
              <a:spLocks noChangeArrowheads="1"/>
            </p:cNvSpPr>
            <p:nvPr/>
          </p:nvSpPr>
          <p:spPr bwMode="auto">
            <a:xfrm>
              <a:off x="6888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8" name="Rectangle 1243"/>
            <p:cNvSpPr>
              <a:spLocks noChangeArrowheads="1"/>
            </p:cNvSpPr>
            <p:nvPr/>
          </p:nvSpPr>
          <p:spPr bwMode="auto">
            <a:xfrm>
              <a:off x="6902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9" name="Rectangle 1244"/>
            <p:cNvSpPr>
              <a:spLocks noChangeArrowheads="1"/>
            </p:cNvSpPr>
            <p:nvPr/>
          </p:nvSpPr>
          <p:spPr bwMode="auto">
            <a:xfrm>
              <a:off x="6917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0" name="Rectangle 1245"/>
            <p:cNvSpPr>
              <a:spLocks noChangeArrowheads="1"/>
            </p:cNvSpPr>
            <p:nvPr/>
          </p:nvSpPr>
          <p:spPr bwMode="auto">
            <a:xfrm>
              <a:off x="6931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1" name="Rectangle 1246"/>
            <p:cNvSpPr>
              <a:spLocks noChangeArrowheads="1"/>
            </p:cNvSpPr>
            <p:nvPr/>
          </p:nvSpPr>
          <p:spPr bwMode="auto">
            <a:xfrm>
              <a:off x="6946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2" name="Rectangle 1247"/>
            <p:cNvSpPr>
              <a:spLocks noChangeArrowheads="1"/>
            </p:cNvSpPr>
            <p:nvPr/>
          </p:nvSpPr>
          <p:spPr bwMode="auto">
            <a:xfrm>
              <a:off x="6960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3" name="Rectangle 1248"/>
            <p:cNvSpPr>
              <a:spLocks noChangeArrowheads="1"/>
            </p:cNvSpPr>
            <p:nvPr/>
          </p:nvSpPr>
          <p:spPr bwMode="auto">
            <a:xfrm>
              <a:off x="6975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4" name="Rectangle 1249"/>
            <p:cNvSpPr>
              <a:spLocks noChangeArrowheads="1"/>
            </p:cNvSpPr>
            <p:nvPr/>
          </p:nvSpPr>
          <p:spPr bwMode="auto">
            <a:xfrm>
              <a:off x="6989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5" name="Rectangle 1250"/>
            <p:cNvSpPr>
              <a:spLocks noChangeArrowheads="1"/>
            </p:cNvSpPr>
            <p:nvPr/>
          </p:nvSpPr>
          <p:spPr bwMode="auto">
            <a:xfrm>
              <a:off x="7004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6" name="Rectangle 1251"/>
            <p:cNvSpPr>
              <a:spLocks noChangeArrowheads="1"/>
            </p:cNvSpPr>
            <p:nvPr/>
          </p:nvSpPr>
          <p:spPr bwMode="auto">
            <a:xfrm>
              <a:off x="7018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7" name="Rectangle 1252"/>
            <p:cNvSpPr>
              <a:spLocks noChangeArrowheads="1"/>
            </p:cNvSpPr>
            <p:nvPr/>
          </p:nvSpPr>
          <p:spPr bwMode="auto">
            <a:xfrm>
              <a:off x="7033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8" name="Rectangle 1253"/>
            <p:cNvSpPr>
              <a:spLocks noChangeArrowheads="1"/>
            </p:cNvSpPr>
            <p:nvPr/>
          </p:nvSpPr>
          <p:spPr bwMode="auto">
            <a:xfrm>
              <a:off x="7047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9" name="Rectangle 1254"/>
            <p:cNvSpPr>
              <a:spLocks noChangeArrowheads="1"/>
            </p:cNvSpPr>
            <p:nvPr/>
          </p:nvSpPr>
          <p:spPr bwMode="auto">
            <a:xfrm>
              <a:off x="7062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0" name="Rectangle 1255"/>
            <p:cNvSpPr>
              <a:spLocks noChangeArrowheads="1"/>
            </p:cNvSpPr>
            <p:nvPr/>
          </p:nvSpPr>
          <p:spPr bwMode="auto">
            <a:xfrm>
              <a:off x="7076" y="182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1" name="Rectangle 1256"/>
            <p:cNvSpPr>
              <a:spLocks noChangeArrowheads="1"/>
            </p:cNvSpPr>
            <p:nvPr/>
          </p:nvSpPr>
          <p:spPr bwMode="auto">
            <a:xfrm>
              <a:off x="7091" y="18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2" name="Rectangle 1257"/>
            <p:cNvSpPr>
              <a:spLocks noChangeArrowheads="1"/>
            </p:cNvSpPr>
            <p:nvPr/>
          </p:nvSpPr>
          <p:spPr bwMode="auto">
            <a:xfrm>
              <a:off x="7105" y="1828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3" name="Rectangle 1258"/>
            <p:cNvSpPr>
              <a:spLocks noChangeArrowheads="1"/>
            </p:cNvSpPr>
            <p:nvPr/>
          </p:nvSpPr>
          <p:spPr bwMode="auto">
            <a:xfrm>
              <a:off x="6634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4" name="Rectangle 1259"/>
            <p:cNvSpPr>
              <a:spLocks noChangeArrowheads="1"/>
            </p:cNvSpPr>
            <p:nvPr/>
          </p:nvSpPr>
          <p:spPr bwMode="auto">
            <a:xfrm>
              <a:off x="6649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5" name="Rectangle 1260"/>
            <p:cNvSpPr>
              <a:spLocks noChangeArrowheads="1"/>
            </p:cNvSpPr>
            <p:nvPr/>
          </p:nvSpPr>
          <p:spPr bwMode="auto">
            <a:xfrm>
              <a:off x="6663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6" name="Rectangle 1261"/>
            <p:cNvSpPr>
              <a:spLocks noChangeArrowheads="1"/>
            </p:cNvSpPr>
            <p:nvPr/>
          </p:nvSpPr>
          <p:spPr bwMode="auto">
            <a:xfrm>
              <a:off x="6678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7" name="Rectangle 1262"/>
            <p:cNvSpPr>
              <a:spLocks noChangeArrowheads="1"/>
            </p:cNvSpPr>
            <p:nvPr/>
          </p:nvSpPr>
          <p:spPr bwMode="auto">
            <a:xfrm>
              <a:off x="6692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8" name="Rectangle 1263"/>
            <p:cNvSpPr>
              <a:spLocks noChangeArrowheads="1"/>
            </p:cNvSpPr>
            <p:nvPr/>
          </p:nvSpPr>
          <p:spPr bwMode="auto">
            <a:xfrm>
              <a:off x="6707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9" name="Rectangle 1264"/>
            <p:cNvSpPr>
              <a:spLocks noChangeArrowheads="1"/>
            </p:cNvSpPr>
            <p:nvPr/>
          </p:nvSpPr>
          <p:spPr bwMode="auto">
            <a:xfrm>
              <a:off x="6721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0" name="Rectangle 1265"/>
            <p:cNvSpPr>
              <a:spLocks noChangeArrowheads="1"/>
            </p:cNvSpPr>
            <p:nvPr/>
          </p:nvSpPr>
          <p:spPr bwMode="auto">
            <a:xfrm>
              <a:off x="6736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1" name="Rectangle 1266"/>
            <p:cNvSpPr>
              <a:spLocks noChangeArrowheads="1"/>
            </p:cNvSpPr>
            <p:nvPr/>
          </p:nvSpPr>
          <p:spPr bwMode="auto">
            <a:xfrm>
              <a:off x="6750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2" name="Rectangle 1267"/>
            <p:cNvSpPr>
              <a:spLocks noChangeArrowheads="1"/>
            </p:cNvSpPr>
            <p:nvPr/>
          </p:nvSpPr>
          <p:spPr bwMode="auto">
            <a:xfrm>
              <a:off x="6765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3" name="Rectangle 1268"/>
            <p:cNvSpPr>
              <a:spLocks noChangeArrowheads="1"/>
            </p:cNvSpPr>
            <p:nvPr/>
          </p:nvSpPr>
          <p:spPr bwMode="auto">
            <a:xfrm>
              <a:off x="6779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4" name="Rectangle 1269"/>
            <p:cNvSpPr>
              <a:spLocks noChangeArrowheads="1"/>
            </p:cNvSpPr>
            <p:nvPr/>
          </p:nvSpPr>
          <p:spPr bwMode="auto">
            <a:xfrm>
              <a:off x="6794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5" name="Rectangle 1270"/>
            <p:cNvSpPr>
              <a:spLocks noChangeArrowheads="1"/>
            </p:cNvSpPr>
            <p:nvPr/>
          </p:nvSpPr>
          <p:spPr bwMode="auto">
            <a:xfrm>
              <a:off x="6808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6" name="Rectangle 1271"/>
            <p:cNvSpPr>
              <a:spLocks noChangeArrowheads="1"/>
            </p:cNvSpPr>
            <p:nvPr/>
          </p:nvSpPr>
          <p:spPr bwMode="auto">
            <a:xfrm>
              <a:off x="6823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7" name="Rectangle 1272"/>
            <p:cNvSpPr>
              <a:spLocks noChangeArrowheads="1"/>
            </p:cNvSpPr>
            <p:nvPr/>
          </p:nvSpPr>
          <p:spPr bwMode="auto">
            <a:xfrm>
              <a:off x="6837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8" name="Rectangle 1273"/>
            <p:cNvSpPr>
              <a:spLocks noChangeArrowheads="1"/>
            </p:cNvSpPr>
            <p:nvPr/>
          </p:nvSpPr>
          <p:spPr bwMode="auto">
            <a:xfrm>
              <a:off x="6852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9" name="Rectangle 1274"/>
            <p:cNvSpPr>
              <a:spLocks noChangeArrowheads="1"/>
            </p:cNvSpPr>
            <p:nvPr/>
          </p:nvSpPr>
          <p:spPr bwMode="auto">
            <a:xfrm>
              <a:off x="6866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0" name="Rectangle 1275"/>
            <p:cNvSpPr>
              <a:spLocks noChangeArrowheads="1"/>
            </p:cNvSpPr>
            <p:nvPr/>
          </p:nvSpPr>
          <p:spPr bwMode="auto">
            <a:xfrm>
              <a:off x="6881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1" name="Rectangle 1276"/>
            <p:cNvSpPr>
              <a:spLocks noChangeArrowheads="1"/>
            </p:cNvSpPr>
            <p:nvPr/>
          </p:nvSpPr>
          <p:spPr bwMode="auto">
            <a:xfrm>
              <a:off x="6895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2" name="Rectangle 1277"/>
            <p:cNvSpPr>
              <a:spLocks noChangeArrowheads="1"/>
            </p:cNvSpPr>
            <p:nvPr/>
          </p:nvSpPr>
          <p:spPr bwMode="auto">
            <a:xfrm>
              <a:off x="6910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3" name="Rectangle 1278"/>
            <p:cNvSpPr>
              <a:spLocks noChangeArrowheads="1"/>
            </p:cNvSpPr>
            <p:nvPr/>
          </p:nvSpPr>
          <p:spPr bwMode="auto">
            <a:xfrm>
              <a:off x="6924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4" name="Rectangle 1279"/>
            <p:cNvSpPr>
              <a:spLocks noChangeArrowheads="1"/>
            </p:cNvSpPr>
            <p:nvPr/>
          </p:nvSpPr>
          <p:spPr bwMode="auto">
            <a:xfrm>
              <a:off x="6939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5" name="Rectangle 1280"/>
            <p:cNvSpPr>
              <a:spLocks noChangeArrowheads="1"/>
            </p:cNvSpPr>
            <p:nvPr/>
          </p:nvSpPr>
          <p:spPr bwMode="auto">
            <a:xfrm>
              <a:off x="6953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6" name="Rectangle 1281"/>
            <p:cNvSpPr>
              <a:spLocks noChangeArrowheads="1"/>
            </p:cNvSpPr>
            <p:nvPr/>
          </p:nvSpPr>
          <p:spPr bwMode="auto">
            <a:xfrm>
              <a:off x="6968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7" name="Rectangle 1282"/>
            <p:cNvSpPr>
              <a:spLocks noChangeArrowheads="1"/>
            </p:cNvSpPr>
            <p:nvPr/>
          </p:nvSpPr>
          <p:spPr bwMode="auto">
            <a:xfrm>
              <a:off x="6982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8" name="Rectangle 1283"/>
            <p:cNvSpPr>
              <a:spLocks noChangeArrowheads="1"/>
            </p:cNvSpPr>
            <p:nvPr/>
          </p:nvSpPr>
          <p:spPr bwMode="auto">
            <a:xfrm>
              <a:off x="6997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9" name="Rectangle 1284"/>
            <p:cNvSpPr>
              <a:spLocks noChangeArrowheads="1"/>
            </p:cNvSpPr>
            <p:nvPr/>
          </p:nvSpPr>
          <p:spPr bwMode="auto">
            <a:xfrm>
              <a:off x="7011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0" name="Rectangle 1285"/>
            <p:cNvSpPr>
              <a:spLocks noChangeArrowheads="1"/>
            </p:cNvSpPr>
            <p:nvPr/>
          </p:nvSpPr>
          <p:spPr bwMode="auto">
            <a:xfrm>
              <a:off x="7026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1" name="Rectangle 1286"/>
            <p:cNvSpPr>
              <a:spLocks noChangeArrowheads="1"/>
            </p:cNvSpPr>
            <p:nvPr/>
          </p:nvSpPr>
          <p:spPr bwMode="auto">
            <a:xfrm>
              <a:off x="7040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2" name="Rectangle 1287"/>
            <p:cNvSpPr>
              <a:spLocks noChangeArrowheads="1"/>
            </p:cNvSpPr>
            <p:nvPr/>
          </p:nvSpPr>
          <p:spPr bwMode="auto">
            <a:xfrm>
              <a:off x="7055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3" name="Rectangle 1288"/>
            <p:cNvSpPr>
              <a:spLocks noChangeArrowheads="1"/>
            </p:cNvSpPr>
            <p:nvPr/>
          </p:nvSpPr>
          <p:spPr bwMode="auto">
            <a:xfrm>
              <a:off x="7069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4" name="Rectangle 1289"/>
            <p:cNvSpPr>
              <a:spLocks noChangeArrowheads="1"/>
            </p:cNvSpPr>
            <p:nvPr/>
          </p:nvSpPr>
          <p:spPr bwMode="auto">
            <a:xfrm>
              <a:off x="7084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5" name="Rectangle 1290"/>
            <p:cNvSpPr>
              <a:spLocks noChangeArrowheads="1"/>
            </p:cNvSpPr>
            <p:nvPr/>
          </p:nvSpPr>
          <p:spPr bwMode="auto">
            <a:xfrm>
              <a:off x="7098" y="183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6" name="Rectangle 1291"/>
            <p:cNvSpPr>
              <a:spLocks noChangeArrowheads="1"/>
            </p:cNvSpPr>
            <p:nvPr/>
          </p:nvSpPr>
          <p:spPr bwMode="auto">
            <a:xfrm>
              <a:off x="6627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7" name="Rectangle 1292"/>
            <p:cNvSpPr>
              <a:spLocks noChangeArrowheads="1"/>
            </p:cNvSpPr>
            <p:nvPr/>
          </p:nvSpPr>
          <p:spPr bwMode="auto">
            <a:xfrm>
              <a:off x="6641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8" name="Rectangle 1293"/>
            <p:cNvSpPr>
              <a:spLocks noChangeArrowheads="1"/>
            </p:cNvSpPr>
            <p:nvPr/>
          </p:nvSpPr>
          <p:spPr bwMode="auto">
            <a:xfrm>
              <a:off x="6656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9" name="Rectangle 1294"/>
            <p:cNvSpPr>
              <a:spLocks noChangeArrowheads="1"/>
            </p:cNvSpPr>
            <p:nvPr/>
          </p:nvSpPr>
          <p:spPr bwMode="auto">
            <a:xfrm>
              <a:off x="6670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0" name="Rectangle 1295"/>
            <p:cNvSpPr>
              <a:spLocks noChangeArrowheads="1"/>
            </p:cNvSpPr>
            <p:nvPr/>
          </p:nvSpPr>
          <p:spPr bwMode="auto">
            <a:xfrm>
              <a:off x="6685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1" name="Rectangle 1296"/>
            <p:cNvSpPr>
              <a:spLocks noChangeArrowheads="1"/>
            </p:cNvSpPr>
            <p:nvPr/>
          </p:nvSpPr>
          <p:spPr bwMode="auto">
            <a:xfrm>
              <a:off x="6699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2" name="Rectangle 1297"/>
            <p:cNvSpPr>
              <a:spLocks noChangeArrowheads="1"/>
            </p:cNvSpPr>
            <p:nvPr/>
          </p:nvSpPr>
          <p:spPr bwMode="auto">
            <a:xfrm>
              <a:off x="6714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3" name="Rectangle 1298"/>
            <p:cNvSpPr>
              <a:spLocks noChangeArrowheads="1"/>
            </p:cNvSpPr>
            <p:nvPr/>
          </p:nvSpPr>
          <p:spPr bwMode="auto">
            <a:xfrm>
              <a:off x="6728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4" name="Rectangle 1299"/>
            <p:cNvSpPr>
              <a:spLocks noChangeArrowheads="1"/>
            </p:cNvSpPr>
            <p:nvPr/>
          </p:nvSpPr>
          <p:spPr bwMode="auto">
            <a:xfrm>
              <a:off x="6743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5" name="Rectangle 1300"/>
            <p:cNvSpPr>
              <a:spLocks noChangeArrowheads="1"/>
            </p:cNvSpPr>
            <p:nvPr/>
          </p:nvSpPr>
          <p:spPr bwMode="auto">
            <a:xfrm>
              <a:off x="6757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6" name="Rectangle 1301"/>
            <p:cNvSpPr>
              <a:spLocks noChangeArrowheads="1"/>
            </p:cNvSpPr>
            <p:nvPr/>
          </p:nvSpPr>
          <p:spPr bwMode="auto">
            <a:xfrm>
              <a:off x="6772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7" name="Rectangle 1302"/>
            <p:cNvSpPr>
              <a:spLocks noChangeArrowheads="1"/>
            </p:cNvSpPr>
            <p:nvPr/>
          </p:nvSpPr>
          <p:spPr bwMode="auto">
            <a:xfrm>
              <a:off x="6786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8" name="Rectangle 1303"/>
            <p:cNvSpPr>
              <a:spLocks noChangeArrowheads="1"/>
            </p:cNvSpPr>
            <p:nvPr/>
          </p:nvSpPr>
          <p:spPr bwMode="auto">
            <a:xfrm>
              <a:off x="6801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9" name="Rectangle 1304"/>
            <p:cNvSpPr>
              <a:spLocks noChangeArrowheads="1"/>
            </p:cNvSpPr>
            <p:nvPr/>
          </p:nvSpPr>
          <p:spPr bwMode="auto">
            <a:xfrm>
              <a:off x="6815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0" name="Rectangle 1305"/>
            <p:cNvSpPr>
              <a:spLocks noChangeArrowheads="1"/>
            </p:cNvSpPr>
            <p:nvPr/>
          </p:nvSpPr>
          <p:spPr bwMode="auto">
            <a:xfrm>
              <a:off x="6830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1" name="Rectangle 1306"/>
            <p:cNvSpPr>
              <a:spLocks noChangeArrowheads="1"/>
            </p:cNvSpPr>
            <p:nvPr/>
          </p:nvSpPr>
          <p:spPr bwMode="auto">
            <a:xfrm>
              <a:off x="6844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2" name="Rectangle 1307"/>
            <p:cNvSpPr>
              <a:spLocks noChangeArrowheads="1"/>
            </p:cNvSpPr>
            <p:nvPr/>
          </p:nvSpPr>
          <p:spPr bwMode="auto">
            <a:xfrm>
              <a:off x="6859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3" name="Rectangle 1308"/>
            <p:cNvSpPr>
              <a:spLocks noChangeArrowheads="1"/>
            </p:cNvSpPr>
            <p:nvPr/>
          </p:nvSpPr>
          <p:spPr bwMode="auto">
            <a:xfrm>
              <a:off x="6873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4" name="Rectangle 1309"/>
            <p:cNvSpPr>
              <a:spLocks noChangeArrowheads="1"/>
            </p:cNvSpPr>
            <p:nvPr/>
          </p:nvSpPr>
          <p:spPr bwMode="auto">
            <a:xfrm>
              <a:off x="6888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5" name="Rectangle 1310"/>
            <p:cNvSpPr>
              <a:spLocks noChangeArrowheads="1"/>
            </p:cNvSpPr>
            <p:nvPr/>
          </p:nvSpPr>
          <p:spPr bwMode="auto">
            <a:xfrm>
              <a:off x="6902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6" name="Rectangle 1311"/>
            <p:cNvSpPr>
              <a:spLocks noChangeArrowheads="1"/>
            </p:cNvSpPr>
            <p:nvPr/>
          </p:nvSpPr>
          <p:spPr bwMode="auto">
            <a:xfrm>
              <a:off x="6917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7" name="Rectangle 1312"/>
            <p:cNvSpPr>
              <a:spLocks noChangeArrowheads="1"/>
            </p:cNvSpPr>
            <p:nvPr/>
          </p:nvSpPr>
          <p:spPr bwMode="auto">
            <a:xfrm>
              <a:off x="6931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8" name="Rectangle 1313"/>
            <p:cNvSpPr>
              <a:spLocks noChangeArrowheads="1"/>
            </p:cNvSpPr>
            <p:nvPr/>
          </p:nvSpPr>
          <p:spPr bwMode="auto">
            <a:xfrm>
              <a:off x="6946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9" name="Rectangle 1314"/>
            <p:cNvSpPr>
              <a:spLocks noChangeArrowheads="1"/>
            </p:cNvSpPr>
            <p:nvPr/>
          </p:nvSpPr>
          <p:spPr bwMode="auto">
            <a:xfrm>
              <a:off x="6960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0" name="Rectangle 1315"/>
            <p:cNvSpPr>
              <a:spLocks noChangeArrowheads="1"/>
            </p:cNvSpPr>
            <p:nvPr/>
          </p:nvSpPr>
          <p:spPr bwMode="auto">
            <a:xfrm>
              <a:off x="6975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1" name="Rectangle 1316"/>
            <p:cNvSpPr>
              <a:spLocks noChangeArrowheads="1"/>
            </p:cNvSpPr>
            <p:nvPr/>
          </p:nvSpPr>
          <p:spPr bwMode="auto">
            <a:xfrm>
              <a:off x="6989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2" name="Rectangle 1317"/>
            <p:cNvSpPr>
              <a:spLocks noChangeArrowheads="1"/>
            </p:cNvSpPr>
            <p:nvPr/>
          </p:nvSpPr>
          <p:spPr bwMode="auto">
            <a:xfrm>
              <a:off x="7004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3" name="Rectangle 1318"/>
            <p:cNvSpPr>
              <a:spLocks noChangeArrowheads="1"/>
            </p:cNvSpPr>
            <p:nvPr/>
          </p:nvSpPr>
          <p:spPr bwMode="auto">
            <a:xfrm>
              <a:off x="7018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4" name="Rectangle 1319"/>
            <p:cNvSpPr>
              <a:spLocks noChangeArrowheads="1"/>
            </p:cNvSpPr>
            <p:nvPr/>
          </p:nvSpPr>
          <p:spPr bwMode="auto">
            <a:xfrm>
              <a:off x="7033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5" name="Rectangle 1320"/>
            <p:cNvSpPr>
              <a:spLocks noChangeArrowheads="1"/>
            </p:cNvSpPr>
            <p:nvPr/>
          </p:nvSpPr>
          <p:spPr bwMode="auto">
            <a:xfrm>
              <a:off x="7047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6" name="Rectangle 1321"/>
            <p:cNvSpPr>
              <a:spLocks noChangeArrowheads="1"/>
            </p:cNvSpPr>
            <p:nvPr/>
          </p:nvSpPr>
          <p:spPr bwMode="auto">
            <a:xfrm>
              <a:off x="7062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7" name="Rectangle 1322"/>
            <p:cNvSpPr>
              <a:spLocks noChangeArrowheads="1"/>
            </p:cNvSpPr>
            <p:nvPr/>
          </p:nvSpPr>
          <p:spPr bwMode="auto">
            <a:xfrm>
              <a:off x="7076" y="184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8" name="Rectangle 1323"/>
            <p:cNvSpPr>
              <a:spLocks noChangeArrowheads="1"/>
            </p:cNvSpPr>
            <p:nvPr/>
          </p:nvSpPr>
          <p:spPr bwMode="auto">
            <a:xfrm>
              <a:off x="7091" y="18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9" name="Rectangle 1324"/>
            <p:cNvSpPr>
              <a:spLocks noChangeArrowheads="1"/>
            </p:cNvSpPr>
            <p:nvPr/>
          </p:nvSpPr>
          <p:spPr bwMode="auto">
            <a:xfrm>
              <a:off x="7105" y="1843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0" name="Rectangle 1325"/>
            <p:cNvSpPr>
              <a:spLocks noChangeArrowheads="1"/>
            </p:cNvSpPr>
            <p:nvPr/>
          </p:nvSpPr>
          <p:spPr bwMode="auto">
            <a:xfrm>
              <a:off x="6634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1" name="Rectangle 1326"/>
            <p:cNvSpPr>
              <a:spLocks noChangeArrowheads="1"/>
            </p:cNvSpPr>
            <p:nvPr/>
          </p:nvSpPr>
          <p:spPr bwMode="auto">
            <a:xfrm>
              <a:off x="6649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2" name="Rectangle 1327"/>
            <p:cNvSpPr>
              <a:spLocks noChangeArrowheads="1"/>
            </p:cNvSpPr>
            <p:nvPr/>
          </p:nvSpPr>
          <p:spPr bwMode="auto">
            <a:xfrm>
              <a:off x="6663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3" name="Rectangle 1328"/>
            <p:cNvSpPr>
              <a:spLocks noChangeArrowheads="1"/>
            </p:cNvSpPr>
            <p:nvPr/>
          </p:nvSpPr>
          <p:spPr bwMode="auto">
            <a:xfrm>
              <a:off x="6678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4" name="Rectangle 1329"/>
            <p:cNvSpPr>
              <a:spLocks noChangeArrowheads="1"/>
            </p:cNvSpPr>
            <p:nvPr/>
          </p:nvSpPr>
          <p:spPr bwMode="auto">
            <a:xfrm>
              <a:off x="6692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5" name="Rectangle 1330"/>
            <p:cNvSpPr>
              <a:spLocks noChangeArrowheads="1"/>
            </p:cNvSpPr>
            <p:nvPr/>
          </p:nvSpPr>
          <p:spPr bwMode="auto">
            <a:xfrm>
              <a:off x="6707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6" name="Rectangle 1331"/>
            <p:cNvSpPr>
              <a:spLocks noChangeArrowheads="1"/>
            </p:cNvSpPr>
            <p:nvPr/>
          </p:nvSpPr>
          <p:spPr bwMode="auto">
            <a:xfrm>
              <a:off x="6721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7" name="Rectangle 1332"/>
            <p:cNvSpPr>
              <a:spLocks noChangeArrowheads="1"/>
            </p:cNvSpPr>
            <p:nvPr/>
          </p:nvSpPr>
          <p:spPr bwMode="auto">
            <a:xfrm>
              <a:off x="6736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8" name="Rectangle 1333"/>
            <p:cNvSpPr>
              <a:spLocks noChangeArrowheads="1"/>
            </p:cNvSpPr>
            <p:nvPr/>
          </p:nvSpPr>
          <p:spPr bwMode="auto">
            <a:xfrm>
              <a:off x="6750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9" name="Rectangle 1334"/>
            <p:cNvSpPr>
              <a:spLocks noChangeArrowheads="1"/>
            </p:cNvSpPr>
            <p:nvPr/>
          </p:nvSpPr>
          <p:spPr bwMode="auto">
            <a:xfrm>
              <a:off x="6765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0" name="Rectangle 1335"/>
            <p:cNvSpPr>
              <a:spLocks noChangeArrowheads="1"/>
            </p:cNvSpPr>
            <p:nvPr/>
          </p:nvSpPr>
          <p:spPr bwMode="auto">
            <a:xfrm>
              <a:off x="6779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1" name="Rectangle 1336"/>
            <p:cNvSpPr>
              <a:spLocks noChangeArrowheads="1"/>
            </p:cNvSpPr>
            <p:nvPr/>
          </p:nvSpPr>
          <p:spPr bwMode="auto">
            <a:xfrm>
              <a:off x="6794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2" name="Rectangle 1337"/>
            <p:cNvSpPr>
              <a:spLocks noChangeArrowheads="1"/>
            </p:cNvSpPr>
            <p:nvPr/>
          </p:nvSpPr>
          <p:spPr bwMode="auto">
            <a:xfrm>
              <a:off x="6808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3" name="Rectangle 1338"/>
            <p:cNvSpPr>
              <a:spLocks noChangeArrowheads="1"/>
            </p:cNvSpPr>
            <p:nvPr/>
          </p:nvSpPr>
          <p:spPr bwMode="auto">
            <a:xfrm>
              <a:off x="6823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4" name="Rectangle 1339"/>
            <p:cNvSpPr>
              <a:spLocks noChangeArrowheads="1"/>
            </p:cNvSpPr>
            <p:nvPr/>
          </p:nvSpPr>
          <p:spPr bwMode="auto">
            <a:xfrm>
              <a:off x="6837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5" name="Rectangle 1340"/>
            <p:cNvSpPr>
              <a:spLocks noChangeArrowheads="1"/>
            </p:cNvSpPr>
            <p:nvPr/>
          </p:nvSpPr>
          <p:spPr bwMode="auto">
            <a:xfrm>
              <a:off x="6852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6" name="Rectangle 1341"/>
            <p:cNvSpPr>
              <a:spLocks noChangeArrowheads="1"/>
            </p:cNvSpPr>
            <p:nvPr/>
          </p:nvSpPr>
          <p:spPr bwMode="auto">
            <a:xfrm>
              <a:off x="6866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7" name="Rectangle 1342"/>
            <p:cNvSpPr>
              <a:spLocks noChangeArrowheads="1"/>
            </p:cNvSpPr>
            <p:nvPr/>
          </p:nvSpPr>
          <p:spPr bwMode="auto">
            <a:xfrm>
              <a:off x="6881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8" name="Rectangle 1343"/>
            <p:cNvSpPr>
              <a:spLocks noChangeArrowheads="1"/>
            </p:cNvSpPr>
            <p:nvPr/>
          </p:nvSpPr>
          <p:spPr bwMode="auto">
            <a:xfrm>
              <a:off x="6895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9" name="Rectangle 1344"/>
            <p:cNvSpPr>
              <a:spLocks noChangeArrowheads="1"/>
            </p:cNvSpPr>
            <p:nvPr/>
          </p:nvSpPr>
          <p:spPr bwMode="auto">
            <a:xfrm>
              <a:off x="6910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0" name="Rectangle 1345"/>
            <p:cNvSpPr>
              <a:spLocks noChangeArrowheads="1"/>
            </p:cNvSpPr>
            <p:nvPr/>
          </p:nvSpPr>
          <p:spPr bwMode="auto">
            <a:xfrm>
              <a:off x="6924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1" name="Rectangle 1346"/>
            <p:cNvSpPr>
              <a:spLocks noChangeArrowheads="1"/>
            </p:cNvSpPr>
            <p:nvPr/>
          </p:nvSpPr>
          <p:spPr bwMode="auto">
            <a:xfrm>
              <a:off x="6939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2" name="Rectangle 1347"/>
            <p:cNvSpPr>
              <a:spLocks noChangeArrowheads="1"/>
            </p:cNvSpPr>
            <p:nvPr/>
          </p:nvSpPr>
          <p:spPr bwMode="auto">
            <a:xfrm>
              <a:off x="6953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3" name="Rectangle 1348"/>
            <p:cNvSpPr>
              <a:spLocks noChangeArrowheads="1"/>
            </p:cNvSpPr>
            <p:nvPr/>
          </p:nvSpPr>
          <p:spPr bwMode="auto">
            <a:xfrm>
              <a:off x="6968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4" name="Rectangle 1349"/>
            <p:cNvSpPr>
              <a:spLocks noChangeArrowheads="1"/>
            </p:cNvSpPr>
            <p:nvPr/>
          </p:nvSpPr>
          <p:spPr bwMode="auto">
            <a:xfrm>
              <a:off x="6982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5" name="Rectangle 1350"/>
            <p:cNvSpPr>
              <a:spLocks noChangeArrowheads="1"/>
            </p:cNvSpPr>
            <p:nvPr/>
          </p:nvSpPr>
          <p:spPr bwMode="auto">
            <a:xfrm>
              <a:off x="6997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6" name="Rectangle 1351"/>
            <p:cNvSpPr>
              <a:spLocks noChangeArrowheads="1"/>
            </p:cNvSpPr>
            <p:nvPr/>
          </p:nvSpPr>
          <p:spPr bwMode="auto">
            <a:xfrm>
              <a:off x="7011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7" name="Rectangle 1352"/>
            <p:cNvSpPr>
              <a:spLocks noChangeArrowheads="1"/>
            </p:cNvSpPr>
            <p:nvPr/>
          </p:nvSpPr>
          <p:spPr bwMode="auto">
            <a:xfrm>
              <a:off x="7026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8" name="Rectangle 1353"/>
            <p:cNvSpPr>
              <a:spLocks noChangeArrowheads="1"/>
            </p:cNvSpPr>
            <p:nvPr/>
          </p:nvSpPr>
          <p:spPr bwMode="auto">
            <a:xfrm>
              <a:off x="7040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9" name="Rectangle 1354"/>
            <p:cNvSpPr>
              <a:spLocks noChangeArrowheads="1"/>
            </p:cNvSpPr>
            <p:nvPr/>
          </p:nvSpPr>
          <p:spPr bwMode="auto">
            <a:xfrm>
              <a:off x="7055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0" name="Rectangle 1355"/>
            <p:cNvSpPr>
              <a:spLocks noChangeArrowheads="1"/>
            </p:cNvSpPr>
            <p:nvPr/>
          </p:nvSpPr>
          <p:spPr bwMode="auto">
            <a:xfrm>
              <a:off x="7069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1" name="Rectangle 1356"/>
            <p:cNvSpPr>
              <a:spLocks noChangeArrowheads="1"/>
            </p:cNvSpPr>
            <p:nvPr/>
          </p:nvSpPr>
          <p:spPr bwMode="auto">
            <a:xfrm>
              <a:off x="7084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2" name="Rectangle 1357"/>
            <p:cNvSpPr>
              <a:spLocks noChangeArrowheads="1"/>
            </p:cNvSpPr>
            <p:nvPr/>
          </p:nvSpPr>
          <p:spPr bwMode="auto">
            <a:xfrm>
              <a:off x="7098" y="185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3" name="Rectangle 1358"/>
            <p:cNvSpPr>
              <a:spLocks noChangeArrowheads="1"/>
            </p:cNvSpPr>
            <p:nvPr/>
          </p:nvSpPr>
          <p:spPr bwMode="auto">
            <a:xfrm>
              <a:off x="6627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4" name="Rectangle 1359"/>
            <p:cNvSpPr>
              <a:spLocks noChangeArrowheads="1"/>
            </p:cNvSpPr>
            <p:nvPr/>
          </p:nvSpPr>
          <p:spPr bwMode="auto">
            <a:xfrm>
              <a:off x="6641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5" name="Rectangle 1360"/>
            <p:cNvSpPr>
              <a:spLocks noChangeArrowheads="1"/>
            </p:cNvSpPr>
            <p:nvPr/>
          </p:nvSpPr>
          <p:spPr bwMode="auto">
            <a:xfrm>
              <a:off x="6656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6" name="Rectangle 1361"/>
            <p:cNvSpPr>
              <a:spLocks noChangeArrowheads="1"/>
            </p:cNvSpPr>
            <p:nvPr/>
          </p:nvSpPr>
          <p:spPr bwMode="auto">
            <a:xfrm>
              <a:off x="6670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7" name="Rectangle 1362"/>
            <p:cNvSpPr>
              <a:spLocks noChangeArrowheads="1"/>
            </p:cNvSpPr>
            <p:nvPr/>
          </p:nvSpPr>
          <p:spPr bwMode="auto">
            <a:xfrm>
              <a:off x="6685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8" name="Rectangle 1363"/>
            <p:cNvSpPr>
              <a:spLocks noChangeArrowheads="1"/>
            </p:cNvSpPr>
            <p:nvPr/>
          </p:nvSpPr>
          <p:spPr bwMode="auto">
            <a:xfrm>
              <a:off x="6699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9" name="Rectangle 1364"/>
            <p:cNvSpPr>
              <a:spLocks noChangeArrowheads="1"/>
            </p:cNvSpPr>
            <p:nvPr/>
          </p:nvSpPr>
          <p:spPr bwMode="auto">
            <a:xfrm>
              <a:off x="6714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0" name="Rectangle 1365"/>
            <p:cNvSpPr>
              <a:spLocks noChangeArrowheads="1"/>
            </p:cNvSpPr>
            <p:nvPr/>
          </p:nvSpPr>
          <p:spPr bwMode="auto">
            <a:xfrm>
              <a:off x="6728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1" name="Rectangle 1366"/>
            <p:cNvSpPr>
              <a:spLocks noChangeArrowheads="1"/>
            </p:cNvSpPr>
            <p:nvPr/>
          </p:nvSpPr>
          <p:spPr bwMode="auto">
            <a:xfrm>
              <a:off x="6743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2" name="Rectangle 1367"/>
            <p:cNvSpPr>
              <a:spLocks noChangeArrowheads="1"/>
            </p:cNvSpPr>
            <p:nvPr/>
          </p:nvSpPr>
          <p:spPr bwMode="auto">
            <a:xfrm>
              <a:off x="6757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3" name="Rectangle 1368"/>
            <p:cNvSpPr>
              <a:spLocks noChangeArrowheads="1"/>
            </p:cNvSpPr>
            <p:nvPr/>
          </p:nvSpPr>
          <p:spPr bwMode="auto">
            <a:xfrm>
              <a:off x="6772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4" name="Rectangle 1369"/>
            <p:cNvSpPr>
              <a:spLocks noChangeArrowheads="1"/>
            </p:cNvSpPr>
            <p:nvPr/>
          </p:nvSpPr>
          <p:spPr bwMode="auto">
            <a:xfrm>
              <a:off x="6786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5" name="Rectangle 1370"/>
            <p:cNvSpPr>
              <a:spLocks noChangeArrowheads="1"/>
            </p:cNvSpPr>
            <p:nvPr/>
          </p:nvSpPr>
          <p:spPr bwMode="auto">
            <a:xfrm>
              <a:off x="6801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6" name="Rectangle 1371"/>
            <p:cNvSpPr>
              <a:spLocks noChangeArrowheads="1"/>
            </p:cNvSpPr>
            <p:nvPr/>
          </p:nvSpPr>
          <p:spPr bwMode="auto">
            <a:xfrm>
              <a:off x="6815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7" name="Rectangle 1372"/>
            <p:cNvSpPr>
              <a:spLocks noChangeArrowheads="1"/>
            </p:cNvSpPr>
            <p:nvPr/>
          </p:nvSpPr>
          <p:spPr bwMode="auto">
            <a:xfrm>
              <a:off x="6830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8" name="Rectangle 1373"/>
            <p:cNvSpPr>
              <a:spLocks noChangeArrowheads="1"/>
            </p:cNvSpPr>
            <p:nvPr/>
          </p:nvSpPr>
          <p:spPr bwMode="auto">
            <a:xfrm>
              <a:off x="6844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9" name="Rectangle 1374"/>
            <p:cNvSpPr>
              <a:spLocks noChangeArrowheads="1"/>
            </p:cNvSpPr>
            <p:nvPr/>
          </p:nvSpPr>
          <p:spPr bwMode="auto">
            <a:xfrm>
              <a:off x="6859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0" name="Rectangle 1375"/>
            <p:cNvSpPr>
              <a:spLocks noChangeArrowheads="1"/>
            </p:cNvSpPr>
            <p:nvPr/>
          </p:nvSpPr>
          <p:spPr bwMode="auto">
            <a:xfrm>
              <a:off x="6873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1" name="Rectangle 1376"/>
            <p:cNvSpPr>
              <a:spLocks noChangeArrowheads="1"/>
            </p:cNvSpPr>
            <p:nvPr/>
          </p:nvSpPr>
          <p:spPr bwMode="auto">
            <a:xfrm>
              <a:off x="6888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2" name="Rectangle 1377"/>
            <p:cNvSpPr>
              <a:spLocks noChangeArrowheads="1"/>
            </p:cNvSpPr>
            <p:nvPr/>
          </p:nvSpPr>
          <p:spPr bwMode="auto">
            <a:xfrm>
              <a:off x="6902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3" name="Rectangle 1378"/>
            <p:cNvSpPr>
              <a:spLocks noChangeArrowheads="1"/>
            </p:cNvSpPr>
            <p:nvPr/>
          </p:nvSpPr>
          <p:spPr bwMode="auto">
            <a:xfrm>
              <a:off x="6917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4" name="Rectangle 1379"/>
            <p:cNvSpPr>
              <a:spLocks noChangeArrowheads="1"/>
            </p:cNvSpPr>
            <p:nvPr/>
          </p:nvSpPr>
          <p:spPr bwMode="auto">
            <a:xfrm>
              <a:off x="6931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5" name="Rectangle 1380"/>
            <p:cNvSpPr>
              <a:spLocks noChangeArrowheads="1"/>
            </p:cNvSpPr>
            <p:nvPr/>
          </p:nvSpPr>
          <p:spPr bwMode="auto">
            <a:xfrm>
              <a:off x="6946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6" name="Rectangle 1381"/>
            <p:cNvSpPr>
              <a:spLocks noChangeArrowheads="1"/>
            </p:cNvSpPr>
            <p:nvPr/>
          </p:nvSpPr>
          <p:spPr bwMode="auto">
            <a:xfrm>
              <a:off x="6960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7" name="Rectangle 1382"/>
            <p:cNvSpPr>
              <a:spLocks noChangeArrowheads="1"/>
            </p:cNvSpPr>
            <p:nvPr/>
          </p:nvSpPr>
          <p:spPr bwMode="auto">
            <a:xfrm>
              <a:off x="6975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8" name="Rectangle 1383"/>
            <p:cNvSpPr>
              <a:spLocks noChangeArrowheads="1"/>
            </p:cNvSpPr>
            <p:nvPr/>
          </p:nvSpPr>
          <p:spPr bwMode="auto">
            <a:xfrm>
              <a:off x="6989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749" name="Group 1585"/>
          <p:cNvGrpSpPr>
            <a:grpSpLocks/>
          </p:cNvGrpSpPr>
          <p:nvPr/>
        </p:nvGrpSpPr>
        <p:grpSpPr bwMode="auto">
          <a:xfrm>
            <a:off x="6718301" y="4186132"/>
            <a:ext cx="768350" cy="84138"/>
            <a:chOff x="6627" y="1859"/>
            <a:chExt cx="484" cy="53"/>
          </a:xfrm>
        </p:grpSpPr>
        <p:sp>
          <p:nvSpPr>
            <p:cNvPr id="22750" name="Rectangle 1385"/>
            <p:cNvSpPr>
              <a:spLocks noChangeArrowheads="1"/>
            </p:cNvSpPr>
            <p:nvPr/>
          </p:nvSpPr>
          <p:spPr bwMode="auto">
            <a:xfrm>
              <a:off x="7004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1" name="Rectangle 1386"/>
            <p:cNvSpPr>
              <a:spLocks noChangeArrowheads="1"/>
            </p:cNvSpPr>
            <p:nvPr/>
          </p:nvSpPr>
          <p:spPr bwMode="auto">
            <a:xfrm>
              <a:off x="7018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2" name="Rectangle 1387"/>
            <p:cNvSpPr>
              <a:spLocks noChangeArrowheads="1"/>
            </p:cNvSpPr>
            <p:nvPr/>
          </p:nvSpPr>
          <p:spPr bwMode="auto">
            <a:xfrm>
              <a:off x="7033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3" name="Rectangle 1388"/>
            <p:cNvSpPr>
              <a:spLocks noChangeArrowheads="1"/>
            </p:cNvSpPr>
            <p:nvPr/>
          </p:nvSpPr>
          <p:spPr bwMode="auto">
            <a:xfrm>
              <a:off x="7047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4" name="Rectangle 1389"/>
            <p:cNvSpPr>
              <a:spLocks noChangeArrowheads="1"/>
            </p:cNvSpPr>
            <p:nvPr/>
          </p:nvSpPr>
          <p:spPr bwMode="auto">
            <a:xfrm>
              <a:off x="7062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5" name="Rectangle 1390"/>
            <p:cNvSpPr>
              <a:spLocks noChangeArrowheads="1"/>
            </p:cNvSpPr>
            <p:nvPr/>
          </p:nvSpPr>
          <p:spPr bwMode="auto">
            <a:xfrm>
              <a:off x="7076" y="185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6" name="Rectangle 1391"/>
            <p:cNvSpPr>
              <a:spLocks noChangeArrowheads="1"/>
            </p:cNvSpPr>
            <p:nvPr/>
          </p:nvSpPr>
          <p:spPr bwMode="auto">
            <a:xfrm>
              <a:off x="7091" y="185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7" name="Rectangle 1392"/>
            <p:cNvSpPr>
              <a:spLocks noChangeArrowheads="1"/>
            </p:cNvSpPr>
            <p:nvPr/>
          </p:nvSpPr>
          <p:spPr bwMode="auto">
            <a:xfrm>
              <a:off x="7105" y="1859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8" name="Rectangle 1393"/>
            <p:cNvSpPr>
              <a:spLocks noChangeArrowheads="1"/>
            </p:cNvSpPr>
            <p:nvPr/>
          </p:nvSpPr>
          <p:spPr bwMode="auto">
            <a:xfrm>
              <a:off x="6634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9" name="Rectangle 1394"/>
            <p:cNvSpPr>
              <a:spLocks noChangeArrowheads="1"/>
            </p:cNvSpPr>
            <p:nvPr/>
          </p:nvSpPr>
          <p:spPr bwMode="auto">
            <a:xfrm>
              <a:off x="6649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0" name="Rectangle 1395"/>
            <p:cNvSpPr>
              <a:spLocks noChangeArrowheads="1"/>
            </p:cNvSpPr>
            <p:nvPr/>
          </p:nvSpPr>
          <p:spPr bwMode="auto">
            <a:xfrm>
              <a:off x="6663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1" name="Rectangle 1396"/>
            <p:cNvSpPr>
              <a:spLocks noChangeArrowheads="1"/>
            </p:cNvSpPr>
            <p:nvPr/>
          </p:nvSpPr>
          <p:spPr bwMode="auto">
            <a:xfrm>
              <a:off x="6678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2" name="Rectangle 1397"/>
            <p:cNvSpPr>
              <a:spLocks noChangeArrowheads="1"/>
            </p:cNvSpPr>
            <p:nvPr/>
          </p:nvSpPr>
          <p:spPr bwMode="auto">
            <a:xfrm>
              <a:off x="6692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3" name="Rectangle 1398"/>
            <p:cNvSpPr>
              <a:spLocks noChangeArrowheads="1"/>
            </p:cNvSpPr>
            <p:nvPr/>
          </p:nvSpPr>
          <p:spPr bwMode="auto">
            <a:xfrm>
              <a:off x="6707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4" name="Rectangle 1399"/>
            <p:cNvSpPr>
              <a:spLocks noChangeArrowheads="1"/>
            </p:cNvSpPr>
            <p:nvPr/>
          </p:nvSpPr>
          <p:spPr bwMode="auto">
            <a:xfrm>
              <a:off x="6721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5" name="Rectangle 1400"/>
            <p:cNvSpPr>
              <a:spLocks noChangeArrowheads="1"/>
            </p:cNvSpPr>
            <p:nvPr/>
          </p:nvSpPr>
          <p:spPr bwMode="auto">
            <a:xfrm>
              <a:off x="6736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6" name="Rectangle 1401"/>
            <p:cNvSpPr>
              <a:spLocks noChangeArrowheads="1"/>
            </p:cNvSpPr>
            <p:nvPr/>
          </p:nvSpPr>
          <p:spPr bwMode="auto">
            <a:xfrm>
              <a:off x="6750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7" name="Rectangle 1402"/>
            <p:cNvSpPr>
              <a:spLocks noChangeArrowheads="1"/>
            </p:cNvSpPr>
            <p:nvPr/>
          </p:nvSpPr>
          <p:spPr bwMode="auto">
            <a:xfrm>
              <a:off x="6765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8" name="Rectangle 1403"/>
            <p:cNvSpPr>
              <a:spLocks noChangeArrowheads="1"/>
            </p:cNvSpPr>
            <p:nvPr/>
          </p:nvSpPr>
          <p:spPr bwMode="auto">
            <a:xfrm>
              <a:off x="6779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9" name="Rectangle 1404"/>
            <p:cNvSpPr>
              <a:spLocks noChangeArrowheads="1"/>
            </p:cNvSpPr>
            <p:nvPr/>
          </p:nvSpPr>
          <p:spPr bwMode="auto">
            <a:xfrm>
              <a:off x="6794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0" name="Rectangle 1405"/>
            <p:cNvSpPr>
              <a:spLocks noChangeArrowheads="1"/>
            </p:cNvSpPr>
            <p:nvPr/>
          </p:nvSpPr>
          <p:spPr bwMode="auto">
            <a:xfrm>
              <a:off x="6808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1" name="Rectangle 1406"/>
            <p:cNvSpPr>
              <a:spLocks noChangeArrowheads="1"/>
            </p:cNvSpPr>
            <p:nvPr/>
          </p:nvSpPr>
          <p:spPr bwMode="auto">
            <a:xfrm>
              <a:off x="6823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2" name="Rectangle 1407"/>
            <p:cNvSpPr>
              <a:spLocks noChangeArrowheads="1"/>
            </p:cNvSpPr>
            <p:nvPr/>
          </p:nvSpPr>
          <p:spPr bwMode="auto">
            <a:xfrm>
              <a:off x="6837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3" name="Rectangle 1408"/>
            <p:cNvSpPr>
              <a:spLocks noChangeArrowheads="1"/>
            </p:cNvSpPr>
            <p:nvPr/>
          </p:nvSpPr>
          <p:spPr bwMode="auto">
            <a:xfrm>
              <a:off x="6852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4" name="Rectangle 1409"/>
            <p:cNvSpPr>
              <a:spLocks noChangeArrowheads="1"/>
            </p:cNvSpPr>
            <p:nvPr/>
          </p:nvSpPr>
          <p:spPr bwMode="auto">
            <a:xfrm>
              <a:off x="6866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5" name="Rectangle 1410"/>
            <p:cNvSpPr>
              <a:spLocks noChangeArrowheads="1"/>
            </p:cNvSpPr>
            <p:nvPr/>
          </p:nvSpPr>
          <p:spPr bwMode="auto">
            <a:xfrm>
              <a:off x="6881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6" name="Rectangle 1411"/>
            <p:cNvSpPr>
              <a:spLocks noChangeArrowheads="1"/>
            </p:cNvSpPr>
            <p:nvPr/>
          </p:nvSpPr>
          <p:spPr bwMode="auto">
            <a:xfrm>
              <a:off x="6895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7" name="Rectangle 1412"/>
            <p:cNvSpPr>
              <a:spLocks noChangeArrowheads="1"/>
            </p:cNvSpPr>
            <p:nvPr/>
          </p:nvSpPr>
          <p:spPr bwMode="auto">
            <a:xfrm>
              <a:off x="6910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8" name="Rectangle 1413"/>
            <p:cNvSpPr>
              <a:spLocks noChangeArrowheads="1"/>
            </p:cNvSpPr>
            <p:nvPr/>
          </p:nvSpPr>
          <p:spPr bwMode="auto">
            <a:xfrm>
              <a:off x="6924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9" name="Rectangle 1414"/>
            <p:cNvSpPr>
              <a:spLocks noChangeArrowheads="1"/>
            </p:cNvSpPr>
            <p:nvPr/>
          </p:nvSpPr>
          <p:spPr bwMode="auto">
            <a:xfrm>
              <a:off x="6939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0" name="Rectangle 1415"/>
            <p:cNvSpPr>
              <a:spLocks noChangeArrowheads="1"/>
            </p:cNvSpPr>
            <p:nvPr/>
          </p:nvSpPr>
          <p:spPr bwMode="auto">
            <a:xfrm>
              <a:off x="6953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1" name="Rectangle 1416"/>
            <p:cNvSpPr>
              <a:spLocks noChangeArrowheads="1"/>
            </p:cNvSpPr>
            <p:nvPr/>
          </p:nvSpPr>
          <p:spPr bwMode="auto">
            <a:xfrm>
              <a:off x="6968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2" name="Rectangle 1417"/>
            <p:cNvSpPr>
              <a:spLocks noChangeArrowheads="1"/>
            </p:cNvSpPr>
            <p:nvPr/>
          </p:nvSpPr>
          <p:spPr bwMode="auto">
            <a:xfrm>
              <a:off x="6982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3" name="Rectangle 1418"/>
            <p:cNvSpPr>
              <a:spLocks noChangeArrowheads="1"/>
            </p:cNvSpPr>
            <p:nvPr/>
          </p:nvSpPr>
          <p:spPr bwMode="auto">
            <a:xfrm>
              <a:off x="6997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4" name="Rectangle 1419"/>
            <p:cNvSpPr>
              <a:spLocks noChangeArrowheads="1"/>
            </p:cNvSpPr>
            <p:nvPr/>
          </p:nvSpPr>
          <p:spPr bwMode="auto">
            <a:xfrm>
              <a:off x="7011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5" name="Rectangle 1420"/>
            <p:cNvSpPr>
              <a:spLocks noChangeArrowheads="1"/>
            </p:cNvSpPr>
            <p:nvPr/>
          </p:nvSpPr>
          <p:spPr bwMode="auto">
            <a:xfrm>
              <a:off x="7026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6" name="Rectangle 1421"/>
            <p:cNvSpPr>
              <a:spLocks noChangeArrowheads="1"/>
            </p:cNvSpPr>
            <p:nvPr/>
          </p:nvSpPr>
          <p:spPr bwMode="auto">
            <a:xfrm>
              <a:off x="7040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7" name="Rectangle 1422"/>
            <p:cNvSpPr>
              <a:spLocks noChangeArrowheads="1"/>
            </p:cNvSpPr>
            <p:nvPr/>
          </p:nvSpPr>
          <p:spPr bwMode="auto">
            <a:xfrm>
              <a:off x="7055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8" name="Rectangle 1423"/>
            <p:cNvSpPr>
              <a:spLocks noChangeArrowheads="1"/>
            </p:cNvSpPr>
            <p:nvPr/>
          </p:nvSpPr>
          <p:spPr bwMode="auto">
            <a:xfrm>
              <a:off x="7069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9" name="Rectangle 1424"/>
            <p:cNvSpPr>
              <a:spLocks noChangeArrowheads="1"/>
            </p:cNvSpPr>
            <p:nvPr/>
          </p:nvSpPr>
          <p:spPr bwMode="auto">
            <a:xfrm>
              <a:off x="7084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0" name="Rectangle 1425"/>
            <p:cNvSpPr>
              <a:spLocks noChangeArrowheads="1"/>
            </p:cNvSpPr>
            <p:nvPr/>
          </p:nvSpPr>
          <p:spPr bwMode="auto">
            <a:xfrm>
              <a:off x="7098" y="18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1" name="Rectangle 1426"/>
            <p:cNvSpPr>
              <a:spLocks noChangeArrowheads="1"/>
            </p:cNvSpPr>
            <p:nvPr/>
          </p:nvSpPr>
          <p:spPr bwMode="auto">
            <a:xfrm>
              <a:off x="6627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2" name="Rectangle 1427"/>
            <p:cNvSpPr>
              <a:spLocks noChangeArrowheads="1"/>
            </p:cNvSpPr>
            <p:nvPr/>
          </p:nvSpPr>
          <p:spPr bwMode="auto">
            <a:xfrm>
              <a:off x="6641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3" name="Rectangle 1428"/>
            <p:cNvSpPr>
              <a:spLocks noChangeArrowheads="1"/>
            </p:cNvSpPr>
            <p:nvPr/>
          </p:nvSpPr>
          <p:spPr bwMode="auto">
            <a:xfrm>
              <a:off x="6656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4" name="Rectangle 1429"/>
            <p:cNvSpPr>
              <a:spLocks noChangeArrowheads="1"/>
            </p:cNvSpPr>
            <p:nvPr/>
          </p:nvSpPr>
          <p:spPr bwMode="auto">
            <a:xfrm>
              <a:off x="6670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5" name="Rectangle 1430"/>
            <p:cNvSpPr>
              <a:spLocks noChangeArrowheads="1"/>
            </p:cNvSpPr>
            <p:nvPr/>
          </p:nvSpPr>
          <p:spPr bwMode="auto">
            <a:xfrm>
              <a:off x="6685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6" name="Rectangle 1431"/>
            <p:cNvSpPr>
              <a:spLocks noChangeArrowheads="1"/>
            </p:cNvSpPr>
            <p:nvPr/>
          </p:nvSpPr>
          <p:spPr bwMode="auto">
            <a:xfrm>
              <a:off x="6699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7" name="Rectangle 1432"/>
            <p:cNvSpPr>
              <a:spLocks noChangeArrowheads="1"/>
            </p:cNvSpPr>
            <p:nvPr/>
          </p:nvSpPr>
          <p:spPr bwMode="auto">
            <a:xfrm>
              <a:off x="6714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8" name="Rectangle 1433"/>
            <p:cNvSpPr>
              <a:spLocks noChangeArrowheads="1"/>
            </p:cNvSpPr>
            <p:nvPr/>
          </p:nvSpPr>
          <p:spPr bwMode="auto">
            <a:xfrm>
              <a:off x="6728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9" name="Rectangle 1434"/>
            <p:cNvSpPr>
              <a:spLocks noChangeArrowheads="1"/>
            </p:cNvSpPr>
            <p:nvPr/>
          </p:nvSpPr>
          <p:spPr bwMode="auto">
            <a:xfrm>
              <a:off x="6743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0" name="Rectangle 1435"/>
            <p:cNvSpPr>
              <a:spLocks noChangeArrowheads="1"/>
            </p:cNvSpPr>
            <p:nvPr/>
          </p:nvSpPr>
          <p:spPr bwMode="auto">
            <a:xfrm>
              <a:off x="6757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1" name="Rectangle 1436"/>
            <p:cNvSpPr>
              <a:spLocks noChangeArrowheads="1"/>
            </p:cNvSpPr>
            <p:nvPr/>
          </p:nvSpPr>
          <p:spPr bwMode="auto">
            <a:xfrm>
              <a:off x="6772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2" name="Rectangle 1437"/>
            <p:cNvSpPr>
              <a:spLocks noChangeArrowheads="1"/>
            </p:cNvSpPr>
            <p:nvPr/>
          </p:nvSpPr>
          <p:spPr bwMode="auto">
            <a:xfrm>
              <a:off x="6786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3" name="Rectangle 1438"/>
            <p:cNvSpPr>
              <a:spLocks noChangeArrowheads="1"/>
            </p:cNvSpPr>
            <p:nvPr/>
          </p:nvSpPr>
          <p:spPr bwMode="auto">
            <a:xfrm>
              <a:off x="6801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4" name="Rectangle 1439"/>
            <p:cNvSpPr>
              <a:spLocks noChangeArrowheads="1"/>
            </p:cNvSpPr>
            <p:nvPr/>
          </p:nvSpPr>
          <p:spPr bwMode="auto">
            <a:xfrm>
              <a:off x="6815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5" name="Rectangle 1440"/>
            <p:cNvSpPr>
              <a:spLocks noChangeArrowheads="1"/>
            </p:cNvSpPr>
            <p:nvPr/>
          </p:nvSpPr>
          <p:spPr bwMode="auto">
            <a:xfrm>
              <a:off x="6830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6" name="Rectangle 1441"/>
            <p:cNvSpPr>
              <a:spLocks noChangeArrowheads="1"/>
            </p:cNvSpPr>
            <p:nvPr/>
          </p:nvSpPr>
          <p:spPr bwMode="auto">
            <a:xfrm>
              <a:off x="6844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7" name="Rectangle 1442"/>
            <p:cNvSpPr>
              <a:spLocks noChangeArrowheads="1"/>
            </p:cNvSpPr>
            <p:nvPr/>
          </p:nvSpPr>
          <p:spPr bwMode="auto">
            <a:xfrm>
              <a:off x="6859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8" name="Rectangle 1443"/>
            <p:cNvSpPr>
              <a:spLocks noChangeArrowheads="1"/>
            </p:cNvSpPr>
            <p:nvPr/>
          </p:nvSpPr>
          <p:spPr bwMode="auto">
            <a:xfrm>
              <a:off x="6873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9" name="Rectangle 1444"/>
            <p:cNvSpPr>
              <a:spLocks noChangeArrowheads="1"/>
            </p:cNvSpPr>
            <p:nvPr/>
          </p:nvSpPr>
          <p:spPr bwMode="auto">
            <a:xfrm>
              <a:off x="6888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0" name="Rectangle 1445"/>
            <p:cNvSpPr>
              <a:spLocks noChangeArrowheads="1"/>
            </p:cNvSpPr>
            <p:nvPr/>
          </p:nvSpPr>
          <p:spPr bwMode="auto">
            <a:xfrm>
              <a:off x="6902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1" name="Rectangle 1446"/>
            <p:cNvSpPr>
              <a:spLocks noChangeArrowheads="1"/>
            </p:cNvSpPr>
            <p:nvPr/>
          </p:nvSpPr>
          <p:spPr bwMode="auto">
            <a:xfrm>
              <a:off x="6917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2" name="Rectangle 1447"/>
            <p:cNvSpPr>
              <a:spLocks noChangeArrowheads="1"/>
            </p:cNvSpPr>
            <p:nvPr/>
          </p:nvSpPr>
          <p:spPr bwMode="auto">
            <a:xfrm>
              <a:off x="6931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3" name="Rectangle 1448"/>
            <p:cNvSpPr>
              <a:spLocks noChangeArrowheads="1"/>
            </p:cNvSpPr>
            <p:nvPr/>
          </p:nvSpPr>
          <p:spPr bwMode="auto">
            <a:xfrm>
              <a:off x="6946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4" name="Rectangle 1449"/>
            <p:cNvSpPr>
              <a:spLocks noChangeArrowheads="1"/>
            </p:cNvSpPr>
            <p:nvPr/>
          </p:nvSpPr>
          <p:spPr bwMode="auto">
            <a:xfrm>
              <a:off x="6960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5" name="Rectangle 1450"/>
            <p:cNvSpPr>
              <a:spLocks noChangeArrowheads="1"/>
            </p:cNvSpPr>
            <p:nvPr/>
          </p:nvSpPr>
          <p:spPr bwMode="auto">
            <a:xfrm>
              <a:off x="6975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6" name="Rectangle 1451"/>
            <p:cNvSpPr>
              <a:spLocks noChangeArrowheads="1"/>
            </p:cNvSpPr>
            <p:nvPr/>
          </p:nvSpPr>
          <p:spPr bwMode="auto">
            <a:xfrm>
              <a:off x="6989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7" name="Rectangle 1452"/>
            <p:cNvSpPr>
              <a:spLocks noChangeArrowheads="1"/>
            </p:cNvSpPr>
            <p:nvPr/>
          </p:nvSpPr>
          <p:spPr bwMode="auto">
            <a:xfrm>
              <a:off x="7004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8" name="Rectangle 1453"/>
            <p:cNvSpPr>
              <a:spLocks noChangeArrowheads="1"/>
            </p:cNvSpPr>
            <p:nvPr/>
          </p:nvSpPr>
          <p:spPr bwMode="auto">
            <a:xfrm>
              <a:off x="7018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9" name="Rectangle 1454"/>
            <p:cNvSpPr>
              <a:spLocks noChangeArrowheads="1"/>
            </p:cNvSpPr>
            <p:nvPr/>
          </p:nvSpPr>
          <p:spPr bwMode="auto">
            <a:xfrm>
              <a:off x="7033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0" name="Rectangle 1455"/>
            <p:cNvSpPr>
              <a:spLocks noChangeArrowheads="1"/>
            </p:cNvSpPr>
            <p:nvPr/>
          </p:nvSpPr>
          <p:spPr bwMode="auto">
            <a:xfrm>
              <a:off x="7047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1" name="Rectangle 1456"/>
            <p:cNvSpPr>
              <a:spLocks noChangeArrowheads="1"/>
            </p:cNvSpPr>
            <p:nvPr/>
          </p:nvSpPr>
          <p:spPr bwMode="auto">
            <a:xfrm>
              <a:off x="7062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2" name="Rectangle 1457"/>
            <p:cNvSpPr>
              <a:spLocks noChangeArrowheads="1"/>
            </p:cNvSpPr>
            <p:nvPr/>
          </p:nvSpPr>
          <p:spPr bwMode="auto">
            <a:xfrm>
              <a:off x="7076" y="187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3" name="Rectangle 1458"/>
            <p:cNvSpPr>
              <a:spLocks noChangeArrowheads="1"/>
            </p:cNvSpPr>
            <p:nvPr/>
          </p:nvSpPr>
          <p:spPr bwMode="auto">
            <a:xfrm>
              <a:off x="7091" y="187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4" name="Rectangle 1459"/>
            <p:cNvSpPr>
              <a:spLocks noChangeArrowheads="1"/>
            </p:cNvSpPr>
            <p:nvPr/>
          </p:nvSpPr>
          <p:spPr bwMode="auto">
            <a:xfrm>
              <a:off x="7105" y="1874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5" name="Rectangle 1460"/>
            <p:cNvSpPr>
              <a:spLocks noChangeArrowheads="1"/>
            </p:cNvSpPr>
            <p:nvPr/>
          </p:nvSpPr>
          <p:spPr bwMode="auto">
            <a:xfrm>
              <a:off x="6634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6" name="Rectangle 1461"/>
            <p:cNvSpPr>
              <a:spLocks noChangeArrowheads="1"/>
            </p:cNvSpPr>
            <p:nvPr/>
          </p:nvSpPr>
          <p:spPr bwMode="auto">
            <a:xfrm>
              <a:off x="6649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7" name="Rectangle 1462"/>
            <p:cNvSpPr>
              <a:spLocks noChangeArrowheads="1"/>
            </p:cNvSpPr>
            <p:nvPr/>
          </p:nvSpPr>
          <p:spPr bwMode="auto">
            <a:xfrm>
              <a:off x="6663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8" name="Rectangle 1463"/>
            <p:cNvSpPr>
              <a:spLocks noChangeArrowheads="1"/>
            </p:cNvSpPr>
            <p:nvPr/>
          </p:nvSpPr>
          <p:spPr bwMode="auto">
            <a:xfrm>
              <a:off x="6678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9" name="Rectangle 1464"/>
            <p:cNvSpPr>
              <a:spLocks noChangeArrowheads="1"/>
            </p:cNvSpPr>
            <p:nvPr/>
          </p:nvSpPr>
          <p:spPr bwMode="auto">
            <a:xfrm>
              <a:off x="6692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0" name="Rectangle 1465"/>
            <p:cNvSpPr>
              <a:spLocks noChangeArrowheads="1"/>
            </p:cNvSpPr>
            <p:nvPr/>
          </p:nvSpPr>
          <p:spPr bwMode="auto">
            <a:xfrm>
              <a:off x="6707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1" name="Rectangle 1466"/>
            <p:cNvSpPr>
              <a:spLocks noChangeArrowheads="1"/>
            </p:cNvSpPr>
            <p:nvPr/>
          </p:nvSpPr>
          <p:spPr bwMode="auto">
            <a:xfrm>
              <a:off x="6721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2" name="Rectangle 1467"/>
            <p:cNvSpPr>
              <a:spLocks noChangeArrowheads="1"/>
            </p:cNvSpPr>
            <p:nvPr/>
          </p:nvSpPr>
          <p:spPr bwMode="auto">
            <a:xfrm>
              <a:off x="6736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3" name="Rectangle 1468"/>
            <p:cNvSpPr>
              <a:spLocks noChangeArrowheads="1"/>
            </p:cNvSpPr>
            <p:nvPr/>
          </p:nvSpPr>
          <p:spPr bwMode="auto">
            <a:xfrm>
              <a:off x="6750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4" name="Rectangle 1469"/>
            <p:cNvSpPr>
              <a:spLocks noChangeArrowheads="1"/>
            </p:cNvSpPr>
            <p:nvPr/>
          </p:nvSpPr>
          <p:spPr bwMode="auto">
            <a:xfrm>
              <a:off x="6765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5" name="Rectangle 1470"/>
            <p:cNvSpPr>
              <a:spLocks noChangeArrowheads="1"/>
            </p:cNvSpPr>
            <p:nvPr/>
          </p:nvSpPr>
          <p:spPr bwMode="auto">
            <a:xfrm>
              <a:off x="6779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6" name="Rectangle 1471"/>
            <p:cNvSpPr>
              <a:spLocks noChangeArrowheads="1"/>
            </p:cNvSpPr>
            <p:nvPr/>
          </p:nvSpPr>
          <p:spPr bwMode="auto">
            <a:xfrm>
              <a:off x="6794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7" name="Rectangle 1472"/>
            <p:cNvSpPr>
              <a:spLocks noChangeArrowheads="1"/>
            </p:cNvSpPr>
            <p:nvPr/>
          </p:nvSpPr>
          <p:spPr bwMode="auto">
            <a:xfrm>
              <a:off x="6808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8" name="Rectangle 1473"/>
            <p:cNvSpPr>
              <a:spLocks noChangeArrowheads="1"/>
            </p:cNvSpPr>
            <p:nvPr/>
          </p:nvSpPr>
          <p:spPr bwMode="auto">
            <a:xfrm>
              <a:off x="6823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9" name="Rectangle 1474"/>
            <p:cNvSpPr>
              <a:spLocks noChangeArrowheads="1"/>
            </p:cNvSpPr>
            <p:nvPr/>
          </p:nvSpPr>
          <p:spPr bwMode="auto">
            <a:xfrm>
              <a:off x="6837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0" name="Rectangle 1475"/>
            <p:cNvSpPr>
              <a:spLocks noChangeArrowheads="1"/>
            </p:cNvSpPr>
            <p:nvPr/>
          </p:nvSpPr>
          <p:spPr bwMode="auto">
            <a:xfrm>
              <a:off x="6852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1" name="Rectangle 1476"/>
            <p:cNvSpPr>
              <a:spLocks noChangeArrowheads="1"/>
            </p:cNvSpPr>
            <p:nvPr/>
          </p:nvSpPr>
          <p:spPr bwMode="auto">
            <a:xfrm>
              <a:off x="6866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2" name="Rectangle 1477"/>
            <p:cNvSpPr>
              <a:spLocks noChangeArrowheads="1"/>
            </p:cNvSpPr>
            <p:nvPr/>
          </p:nvSpPr>
          <p:spPr bwMode="auto">
            <a:xfrm>
              <a:off x="6881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3" name="Rectangle 1478"/>
            <p:cNvSpPr>
              <a:spLocks noChangeArrowheads="1"/>
            </p:cNvSpPr>
            <p:nvPr/>
          </p:nvSpPr>
          <p:spPr bwMode="auto">
            <a:xfrm>
              <a:off x="6895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4" name="Rectangle 1479"/>
            <p:cNvSpPr>
              <a:spLocks noChangeArrowheads="1"/>
            </p:cNvSpPr>
            <p:nvPr/>
          </p:nvSpPr>
          <p:spPr bwMode="auto">
            <a:xfrm>
              <a:off x="6910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5" name="Rectangle 1480"/>
            <p:cNvSpPr>
              <a:spLocks noChangeArrowheads="1"/>
            </p:cNvSpPr>
            <p:nvPr/>
          </p:nvSpPr>
          <p:spPr bwMode="auto">
            <a:xfrm>
              <a:off x="6924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6" name="Rectangle 1481"/>
            <p:cNvSpPr>
              <a:spLocks noChangeArrowheads="1"/>
            </p:cNvSpPr>
            <p:nvPr/>
          </p:nvSpPr>
          <p:spPr bwMode="auto">
            <a:xfrm>
              <a:off x="6939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7" name="Rectangle 1482"/>
            <p:cNvSpPr>
              <a:spLocks noChangeArrowheads="1"/>
            </p:cNvSpPr>
            <p:nvPr/>
          </p:nvSpPr>
          <p:spPr bwMode="auto">
            <a:xfrm>
              <a:off x="6953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8" name="Rectangle 1483"/>
            <p:cNvSpPr>
              <a:spLocks noChangeArrowheads="1"/>
            </p:cNvSpPr>
            <p:nvPr/>
          </p:nvSpPr>
          <p:spPr bwMode="auto">
            <a:xfrm>
              <a:off x="6968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9" name="Rectangle 1484"/>
            <p:cNvSpPr>
              <a:spLocks noChangeArrowheads="1"/>
            </p:cNvSpPr>
            <p:nvPr/>
          </p:nvSpPr>
          <p:spPr bwMode="auto">
            <a:xfrm>
              <a:off x="6982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0" name="Rectangle 1485"/>
            <p:cNvSpPr>
              <a:spLocks noChangeArrowheads="1"/>
            </p:cNvSpPr>
            <p:nvPr/>
          </p:nvSpPr>
          <p:spPr bwMode="auto">
            <a:xfrm>
              <a:off x="6997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1" name="Rectangle 1486"/>
            <p:cNvSpPr>
              <a:spLocks noChangeArrowheads="1"/>
            </p:cNvSpPr>
            <p:nvPr/>
          </p:nvSpPr>
          <p:spPr bwMode="auto">
            <a:xfrm>
              <a:off x="7011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2" name="Rectangle 1487"/>
            <p:cNvSpPr>
              <a:spLocks noChangeArrowheads="1"/>
            </p:cNvSpPr>
            <p:nvPr/>
          </p:nvSpPr>
          <p:spPr bwMode="auto">
            <a:xfrm>
              <a:off x="7026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3" name="Rectangle 1488"/>
            <p:cNvSpPr>
              <a:spLocks noChangeArrowheads="1"/>
            </p:cNvSpPr>
            <p:nvPr/>
          </p:nvSpPr>
          <p:spPr bwMode="auto">
            <a:xfrm>
              <a:off x="7040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4" name="Rectangle 1489"/>
            <p:cNvSpPr>
              <a:spLocks noChangeArrowheads="1"/>
            </p:cNvSpPr>
            <p:nvPr/>
          </p:nvSpPr>
          <p:spPr bwMode="auto">
            <a:xfrm>
              <a:off x="7055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5" name="Rectangle 1490"/>
            <p:cNvSpPr>
              <a:spLocks noChangeArrowheads="1"/>
            </p:cNvSpPr>
            <p:nvPr/>
          </p:nvSpPr>
          <p:spPr bwMode="auto">
            <a:xfrm>
              <a:off x="7069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6" name="Rectangle 1491"/>
            <p:cNvSpPr>
              <a:spLocks noChangeArrowheads="1"/>
            </p:cNvSpPr>
            <p:nvPr/>
          </p:nvSpPr>
          <p:spPr bwMode="auto">
            <a:xfrm>
              <a:off x="7084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7" name="Rectangle 1492"/>
            <p:cNvSpPr>
              <a:spLocks noChangeArrowheads="1"/>
            </p:cNvSpPr>
            <p:nvPr/>
          </p:nvSpPr>
          <p:spPr bwMode="auto">
            <a:xfrm>
              <a:off x="7098" y="188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8" name="Rectangle 1493"/>
            <p:cNvSpPr>
              <a:spLocks noChangeArrowheads="1"/>
            </p:cNvSpPr>
            <p:nvPr/>
          </p:nvSpPr>
          <p:spPr bwMode="auto">
            <a:xfrm>
              <a:off x="6627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9" name="Rectangle 1494"/>
            <p:cNvSpPr>
              <a:spLocks noChangeArrowheads="1"/>
            </p:cNvSpPr>
            <p:nvPr/>
          </p:nvSpPr>
          <p:spPr bwMode="auto">
            <a:xfrm>
              <a:off x="6641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0" name="Rectangle 1495"/>
            <p:cNvSpPr>
              <a:spLocks noChangeArrowheads="1"/>
            </p:cNvSpPr>
            <p:nvPr/>
          </p:nvSpPr>
          <p:spPr bwMode="auto">
            <a:xfrm>
              <a:off x="6656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1" name="Rectangle 1496"/>
            <p:cNvSpPr>
              <a:spLocks noChangeArrowheads="1"/>
            </p:cNvSpPr>
            <p:nvPr/>
          </p:nvSpPr>
          <p:spPr bwMode="auto">
            <a:xfrm>
              <a:off x="6670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2" name="Rectangle 1497"/>
            <p:cNvSpPr>
              <a:spLocks noChangeArrowheads="1"/>
            </p:cNvSpPr>
            <p:nvPr/>
          </p:nvSpPr>
          <p:spPr bwMode="auto">
            <a:xfrm>
              <a:off x="6685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3" name="Rectangle 1498"/>
            <p:cNvSpPr>
              <a:spLocks noChangeArrowheads="1"/>
            </p:cNvSpPr>
            <p:nvPr/>
          </p:nvSpPr>
          <p:spPr bwMode="auto">
            <a:xfrm>
              <a:off x="6699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4" name="Rectangle 1499"/>
            <p:cNvSpPr>
              <a:spLocks noChangeArrowheads="1"/>
            </p:cNvSpPr>
            <p:nvPr/>
          </p:nvSpPr>
          <p:spPr bwMode="auto">
            <a:xfrm>
              <a:off x="6714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5" name="Rectangle 1500"/>
            <p:cNvSpPr>
              <a:spLocks noChangeArrowheads="1"/>
            </p:cNvSpPr>
            <p:nvPr/>
          </p:nvSpPr>
          <p:spPr bwMode="auto">
            <a:xfrm>
              <a:off x="6728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6" name="Rectangle 1501"/>
            <p:cNvSpPr>
              <a:spLocks noChangeArrowheads="1"/>
            </p:cNvSpPr>
            <p:nvPr/>
          </p:nvSpPr>
          <p:spPr bwMode="auto">
            <a:xfrm>
              <a:off x="6743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7" name="Rectangle 1502"/>
            <p:cNvSpPr>
              <a:spLocks noChangeArrowheads="1"/>
            </p:cNvSpPr>
            <p:nvPr/>
          </p:nvSpPr>
          <p:spPr bwMode="auto">
            <a:xfrm>
              <a:off x="6757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8" name="Rectangle 1503"/>
            <p:cNvSpPr>
              <a:spLocks noChangeArrowheads="1"/>
            </p:cNvSpPr>
            <p:nvPr/>
          </p:nvSpPr>
          <p:spPr bwMode="auto">
            <a:xfrm>
              <a:off x="6772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9" name="Rectangle 1504"/>
            <p:cNvSpPr>
              <a:spLocks noChangeArrowheads="1"/>
            </p:cNvSpPr>
            <p:nvPr/>
          </p:nvSpPr>
          <p:spPr bwMode="auto">
            <a:xfrm>
              <a:off x="6786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0" name="Rectangle 1505"/>
            <p:cNvSpPr>
              <a:spLocks noChangeArrowheads="1"/>
            </p:cNvSpPr>
            <p:nvPr/>
          </p:nvSpPr>
          <p:spPr bwMode="auto">
            <a:xfrm>
              <a:off x="6801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1" name="Rectangle 1506"/>
            <p:cNvSpPr>
              <a:spLocks noChangeArrowheads="1"/>
            </p:cNvSpPr>
            <p:nvPr/>
          </p:nvSpPr>
          <p:spPr bwMode="auto">
            <a:xfrm>
              <a:off x="6815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2" name="Rectangle 1507"/>
            <p:cNvSpPr>
              <a:spLocks noChangeArrowheads="1"/>
            </p:cNvSpPr>
            <p:nvPr/>
          </p:nvSpPr>
          <p:spPr bwMode="auto">
            <a:xfrm>
              <a:off x="6830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3" name="Rectangle 1508"/>
            <p:cNvSpPr>
              <a:spLocks noChangeArrowheads="1"/>
            </p:cNvSpPr>
            <p:nvPr/>
          </p:nvSpPr>
          <p:spPr bwMode="auto">
            <a:xfrm>
              <a:off x="6844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4" name="Rectangle 1509"/>
            <p:cNvSpPr>
              <a:spLocks noChangeArrowheads="1"/>
            </p:cNvSpPr>
            <p:nvPr/>
          </p:nvSpPr>
          <p:spPr bwMode="auto">
            <a:xfrm>
              <a:off x="6859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5" name="Rectangle 1510"/>
            <p:cNvSpPr>
              <a:spLocks noChangeArrowheads="1"/>
            </p:cNvSpPr>
            <p:nvPr/>
          </p:nvSpPr>
          <p:spPr bwMode="auto">
            <a:xfrm>
              <a:off x="6873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6" name="Rectangle 1511"/>
            <p:cNvSpPr>
              <a:spLocks noChangeArrowheads="1"/>
            </p:cNvSpPr>
            <p:nvPr/>
          </p:nvSpPr>
          <p:spPr bwMode="auto">
            <a:xfrm>
              <a:off x="6888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7" name="Rectangle 1512"/>
            <p:cNvSpPr>
              <a:spLocks noChangeArrowheads="1"/>
            </p:cNvSpPr>
            <p:nvPr/>
          </p:nvSpPr>
          <p:spPr bwMode="auto">
            <a:xfrm>
              <a:off x="6902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8" name="Rectangle 1513"/>
            <p:cNvSpPr>
              <a:spLocks noChangeArrowheads="1"/>
            </p:cNvSpPr>
            <p:nvPr/>
          </p:nvSpPr>
          <p:spPr bwMode="auto">
            <a:xfrm>
              <a:off x="6917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9" name="Rectangle 1514"/>
            <p:cNvSpPr>
              <a:spLocks noChangeArrowheads="1"/>
            </p:cNvSpPr>
            <p:nvPr/>
          </p:nvSpPr>
          <p:spPr bwMode="auto">
            <a:xfrm>
              <a:off x="6931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0" name="Rectangle 1515"/>
            <p:cNvSpPr>
              <a:spLocks noChangeArrowheads="1"/>
            </p:cNvSpPr>
            <p:nvPr/>
          </p:nvSpPr>
          <p:spPr bwMode="auto">
            <a:xfrm>
              <a:off x="6946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1" name="Rectangle 1516"/>
            <p:cNvSpPr>
              <a:spLocks noChangeArrowheads="1"/>
            </p:cNvSpPr>
            <p:nvPr/>
          </p:nvSpPr>
          <p:spPr bwMode="auto">
            <a:xfrm>
              <a:off x="6960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2" name="Rectangle 1517"/>
            <p:cNvSpPr>
              <a:spLocks noChangeArrowheads="1"/>
            </p:cNvSpPr>
            <p:nvPr/>
          </p:nvSpPr>
          <p:spPr bwMode="auto">
            <a:xfrm>
              <a:off x="6975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3" name="Rectangle 1518"/>
            <p:cNvSpPr>
              <a:spLocks noChangeArrowheads="1"/>
            </p:cNvSpPr>
            <p:nvPr/>
          </p:nvSpPr>
          <p:spPr bwMode="auto">
            <a:xfrm>
              <a:off x="6989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4" name="Rectangle 1519"/>
            <p:cNvSpPr>
              <a:spLocks noChangeArrowheads="1"/>
            </p:cNvSpPr>
            <p:nvPr/>
          </p:nvSpPr>
          <p:spPr bwMode="auto">
            <a:xfrm>
              <a:off x="7004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5" name="Rectangle 1520"/>
            <p:cNvSpPr>
              <a:spLocks noChangeArrowheads="1"/>
            </p:cNvSpPr>
            <p:nvPr/>
          </p:nvSpPr>
          <p:spPr bwMode="auto">
            <a:xfrm>
              <a:off x="7018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6" name="Rectangle 1521"/>
            <p:cNvSpPr>
              <a:spLocks noChangeArrowheads="1"/>
            </p:cNvSpPr>
            <p:nvPr/>
          </p:nvSpPr>
          <p:spPr bwMode="auto">
            <a:xfrm>
              <a:off x="7033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7" name="Rectangle 1522"/>
            <p:cNvSpPr>
              <a:spLocks noChangeArrowheads="1"/>
            </p:cNvSpPr>
            <p:nvPr/>
          </p:nvSpPr>
          <p:spPr bwMode="auto">
            <a:xfrm>
              <a:off x="7047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8" name="Rectangle 1523"/>
            <p:cNvSpPr>
              <a:spLocks noChangeArrowheads="1"/>
            </p:cNvSpPr>
            <p:nvPr/>
          </p:nvSpPr>
          <p:spPr bwMode="auto">
            <a:xfrm>
              <a:off x="7062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9" name="Rectangle 1524"/>
            <p:cNvSpPr>
              <a:spLocks noChangeArrowheads="1"/>
            </p:cNvSpPr>
            <p:nvPr/>
          </p:nvSpPr>
          <p:spPr bwMode="auto">
            <a:xfrm>
              <a:off x="7076" y="188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0" name="Rectangle 1525"/>
            <p:cNvSpPr>
              <a:spLocks noChangeArrowheads="1"/>
            </p:cNvSpPr>
            <p:nvPr/>
          </p:nvSpPr>
          <p:spPr bwMode="auto">
            <a:xfrm>
              <a:off x="7091" y="18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1" name="Rectangle 1526"/>
            <p:cNvSpPr>
              <a:spLocks noChangeArrowheads="1"/>
            </p:cNvSpPr>
            <p:nvPr/>
          </p:nvSpPr>
          <p:spPr bwMode="auto">
            <a:xfrm>
              <a:off x="7105" y="1889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2" name="Rectangle 1527"/>
            <p:cNvSpPr>
              <a:spLocks noChangeArrowheads="1"/>
            </p:cNvSpPr>
            <p:nvPr/>
          </p:nvSpPr>
          <p:spPr bwMode="auto">
            <a:xfrm>
              <a:off x="6634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3" name="Rectangle 1528"/>
            <p:cNvSpPr>
              <a:spLocks noChangeArrowheads="1"/>
            </p:cNvSpPr>
            <p:nvPr/>
          </p:nvSpPr>
          <p:spPr bwMode="auto">
            <a:xfrm>
              <a:off x="6649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4" name="Rectangle 1529"/>
            <p:cNvSpPr>
              <a:spLocks noChangeArrowheads="1"/>
            </p:cNvSpPr>
            <p:nvPr/>
          </p:nvSpPr>
          <p:spPr bwMode="auto">
            <a:xfrm>
              <a:off x="6663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5" name="Rectangle 1530"/>
            <p:cNvSpPr>
              <a:spLocks noChangeArrowheads="1"/>
            </p:cNvSpPr>
            <p:nvPr/>
          </p:nvSpPr>
          <p:spPr bwMode="auto">
            <a:xfrm>
              <a:off x="6678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6" name="Rectangle 1531"/>
            <p:cNvSpPr>
              <a:spLocks noChangeArrowheads="1"/>
            </p:cNvSpPr>
            <p:nvPr/>
          </p:nvSpPr>
          <p:spPr bwMode="auto">
            <a:xfrm>
              <a:off x="6692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7" name="Rectangle 1532"/>
            <p:cNvSpPr>
              <a:spLocks noChangeArrowheads="1"/>
            </p:cNvSpPr>
            <p:nvPr/>
          </p:nvSpPr>
          <p:spPr bwMode="auto">
            <a:xfrm>
              <a:off x="6707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8" name="Rectangle 1533"/>
            <p:cNvSpPr>
              <a:spLocks noChangeArrowheads="1"/>
            </p:cNvSpPr>
            <p:nvPr/>
          </p:nvSpPr>
          <p:spPr bwMode="auto">
            <a:xfrm>
              <a:off x="6721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9" name="Rectangle 1534"/>
            <p:cNvSpPr>
              <a:spLocks noChangeArrowheads="1"/>
            </p:cNvSpPr>
            <p:nvPr/>
          </p:nvSpPr>
          <p:spPr bwMode="auto">
            <a:xfrm>
              <a:off x="6736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0" name="Rectangle 1535"/>
            <p:cNvSpPr>
              <a:spLocks noChangeArrowheads="1"/>
            </p:cNvSpPr>
            <p:nvPr/>
          </p:nvSpPr>
          <p:spPr bwMode="auto">
            <a:xfrm>
              <a:off x="6750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1" name="Rectangle 1536"/>
            <p:cNvSpPr>
              <a:spLocks noChangeArrowheads="1"/>
            </p:cNvSpPr>
            <p:nvPr/>
          </p:nvSpPr>
          <p:spPr bwMode="auto">
            <a:xfrm>
              <a:off x="6765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2" name="Rectangle 1537"/>
            <p:cNvSpPr>
              <a:spLocks noChangeArrowheads="1"/>
            </p:cNvSpPr>
            <p:nvPr/>
          </p:nvSpPr>
          <p:spPr bwMode="auto">
            <a:xfrm>
              <a:off x="6779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3" name="Rectangle 1538"/>
            <p:cNvSpPr>
              <a:spLocks noChangeArrowheads="1"/>
            </p:cNvSpPr>
            <p:nvPr/>
          </p:nvSpPr>
          <p:spPr bwMode="auto">
            <a:xfrm>
              <a:off x="6794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4" name="Rectangle 1539"/>
            <p:cNvSpPr>
              <a:spLocks noChangeArrowheads="1"/>
            </p:cNvSpPr>
            <p:nvPr/>
          </p:nvSpPr>
          <p:spPr bwMode="auto">
            <a:xfrm>
              <a:off x="6808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5" name="Rectangle 1540"/>
            <p:cNvSpPr>
              <a:spLocks noChangeArrowheads="1"/>
            </p:cNvSpPr>
            <p:nvPr/>
          </p:nvSpPr>
          <p:spPr bwMode="auto">
            <a:xfrm>
              <a:off x="6823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6" name="Rectangle 1541"/>
            <p:cNvSpPr>
              <a:spLocks noChangeArrowheads="1"/>
            </p:cNvSpPr>
            <p:nvPr/>
          </p:nvSpPr>
          <p:spPr bwMode="auto">
            <a:xfrm>
              <a:off x="6837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7" name="Rectangle 1542"/>
            <p:cNvSpPr>
              <a:spLocks noChangeArrowheads="1"/>
            </p:cNvSpPr>
            <p:nvPr/>
          </p:nvSpPr>
          <p:spPr bwMode="auto">
            <a:xfrm>
              <a:off x="6852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8" name="Rectangle 1543"/>
            <p:cNvSpPr>
              <a:spLocks noChangeArrowheads="1"/>
            </p:cNvSpPr>
            <p:nvPr/>
          </p:nvSpPr>
          <p:spPr bwMode="auto">
            <a:xfrm>
              <a:off x="6866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9" name="Rectangle 1544"/>
            <p:cNvSpPr>
              <a:spLocks noChangeArrowheads="1"/>
            </p:cNvSpPr>
            <p:nvPr/>
          </p:nvSpPr>
          <p:spPr bwMode="auto">
            <a:xfrm>
              <a:off x="6881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0" name="Rectangle 1545"/>
            <p:cNvSpPr>
              <a:spLocks noChangeArrowheads="1"/>
            </p:cNvSpPr>
            <p:nvPr/>
          </p:nvSpPr>
          <p:spPr bwMode="auto">
            <a:xfrm>
              <a:off x="6895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1" name="Rectangle 1546"/>
            <p:cNvSpPr>
              <a:spLocks noChangeArrowheads="1"/>
            </p:cNvSpPr>
            <p:nvPr/>
          </p:nvSpPr>
          <p:spPr bwMode="auto">
            <a:xfrm>
              <a:off x="6910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2" name="Rectangle 1547"/>
            <p:cNvSpPr>
              <a:spLocks noChangeArrowheads="1"/>
            </p:cNvSpPr>
            <p:nvPr/>
          </p:nvSpPr>
          <p:spPr bwMode="auto">
            <a:xfrm>
              <a:off x="6924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3" name="Rectangle 1548"/>
            <p:cNvSpPr>
              <a:spLocks noChangeArrowheads="1"/>
            </p:cNvSpPr>
            <p:nvPr/>
          </p:nvSpPr>
          <p:spPr bwMode="auto">
            <a:xfrm>
              <a:off x="6939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4" name="Rectangle 1549"/>
            <p:cNvSpPr>
              <a:spLocks noChangeArrowheads="1"/>
            </p:cNvSpPr>
            <p:nvPr/>
          </p:nvSpPr>
          <p:spPr bwMode="auto">
            <a:xfrm>
              <a:off x="6953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5" name="Rectangle 1550"/>
            <p:cNvSpPr>
              <a:spLocks noChangeArrowheads="1"/>
            </p:cNvSpPr>
            <p:nvPr/>
          </p:nvSpPr>
          <p:spPr bwMode="auto">
            <a:xfrm>
              <a:off x="6968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6" name="Rectangle 1551"/>
            <p:cNvSpPr>
              <a:spLocks noChangeArrowheads="1"/>
            </p:cNvSpPr>
            <p:nvPr/>
          </p:nvSpPr>
          <p:spPr bwMode="auto">
            <a:xfrm>
              <a:off x="6982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7" name="Rectangle 1552"/>
            <p:cNvSpPr>
              <a:spLocks noChangeArrowheads="1"/>
            </p:cNvSpPr>
            <p:nvPr/>
          </p:nvSpPr>
          <p:spPr bwMode="auto">
            <a:xfrm>
              <a:off x="6997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8" name="Rectangle 1553"/>
            <p:cNvSpPr>
              <a:spLocks noChangeArrowheads="1"/>
            </p:cNvSpPr>
            <p:nvPr/>
          </p:nvSpPr>
          <p:spPr bwMode="auto">
            <a:xfrm>
              <a:off x="7011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9" name="Rectangle 1554"/>
            <p:cNvSpPr>
              <a:spLocks noChangeArrowheads="1"/>
            </p:cNvSpPr>
            <p:nvPr/>
          </p:nvSpPr>
          <p:spPr bwMode="auto">
            <a:xfrm>
              <a:off x="7026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0" name="Rectangle 1555"/>
            <p:cNvSpPr>
              <a:spLocks noChangeArrowheads="1"/>
            </p:cNvSpPr>
            <p:nvPr/>
          </p:nvSpPr>
          <p:spPr bwMode="auto">
            <a:xfrm>
              <a:off x="7040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1" name="Rectangle 1556"/>
            <p:cNvSpPr>
              <a:spLocks noChangeArrowheads="1"/>
            </p:cNvSpPr>
            <p:nvPr/>
          </p:nvSpPr>
          <p:spPr bwMode="auto">
            <a:xfrm>
              <a:off x="7055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2" name="Rectangle 1557"/>
            <p:cNvSpPr>
              <a:spLocks noChangeArrowheads="1"/>
            </p:cNvSpPr>
            <p:nvPr/>
          </p:nvSpPr>
          <p:spPr bwMode="auto">
            <a:xfrm>
              <a:off x="7069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3" name="Rectangle 1558"/>
            <p:cNvSpPr>
              <a:spLocks noChangeArrowheads="1"/>
            </p:cNvSpPr>
            <p:nvPr/>
          </p:nvSpPr>
          <p:spPr bwMode="auto">
            <a:xfrm>
              <a:off x="7084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4" name="Rectangle 1559"/>
            <p:cNvSpPr>
              <a:spLocks noChangeArrowheads="1"/>
            </p:cNvSpPr>
            <p:nvPr/>
          </p:nvSpPr>
          <p:spPr bwMode="auto">
            <a:xfrm>
              <a:off x="7098" y="189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5" name="Rectangle 1560"/>
            <p:cNvSpPr>
              <a:spLocks noChangeArrowheads="1"/>
            </p:cNvSpPr>
            <p:nvPr/>
          </p:nvSpPr>
          <p:spPr bwMode="auto">
            <a:xfrm>
              <a:off x="6627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6" name="Rectangle 1561"/>
            <p:cNvSpPr>
              <a:spLocks noChangeArrowheads="1"/>
            </p:cNvSpPr>
            <p:nvPr/>
          </p:nvSpPr>
          <p:spPr bwMode="auto">
            <a:xfrm>
              <a:off x="6641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7" name="Rectangle 1562"/>
            <p:cNvSpPr>
              <a:spLocks noChangeArrowheads="1"/>
            </p:cNvSpPr>
            <p:nvPr/>
          </p:nvSpPr>
          <p:spPr bwMode="auto">
            <a:xfrm>
              <a:off x="6656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8" name="Rectangle 1563"/>
            <p:cNvSpPr>
              <a:spLocks noChangeArrowheads="1"/>
            </p:cNvSpPr>
            <p:nvPr/>
          </p:nvSpPr>
          <p:spPr bwMode="auto">
            <a:xfrm>
              <a:off x="6670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9" name="Rectangle 1564"/>
            <p:cNvSpPr>
              <a:spLocks noChangeArrowheads="1"/>
            </p:cNvSpPr>
            <p:nvPr/>
          </p:nvSpPr>
          <p:spPr bwMode="auto">
            <a:xfrm>
              <a:off x="6685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0" name="Rectangle 1565"/>
            <p:cNvSpPr>
              <a:spLocks noChangeArrowheads="1"/>
            </p:cNvSpPr>
            <p:nvPr/>
          </p:nvSpPr>
          <p:spPr bwMode="auto">
            <a:xfrm>
              <a:off x="6699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1" name="Rectangle 1566"/>
            <p:cNvSpPr>
              <a:spLocks noChangeArrowheads="1"/>
            </p:cNvSpPr>
            <p:nvPr/>
          </p:nvSpPr>
          <p:spPr bwMode="auto">
            <a:xfrm>
              <a:off x="6714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2" name="Rectangle 1567"/>
            <p:cNvSpPr>
              <a:spLocks noChangeArrowheads="1"/>
            </p:cNvSpPr>
            <p:nvPr/>
          </p:nvSpPr>
          <p:spPr bwMode="auto">
            <a:xfrm>
              <a:off x="6728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3" name="Rectangle 1568"/>
            <p:cNvSpPr>
              <a:spLocks noChangeArrowheads="1"/>
            </p:cNvSpPr>
            <p:nvPr/>
          </p:nvSpPr>
          <p:spPr bwMode="auto">
            <a:xfrm>
              <a:off x="6743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4" name="Rectangle 1569"/>
            <p:cNvSpPr>
              <a:spLocks noChangeArrowheads="1"/>
            </p:cNvSpPr>
            <p:nvPr/>
          </p:nvSpPr>
          <p:spPr bwMode="auto">
            <a:xfrm>
              <a:off x="6757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5" name="Rectangle 1570"/>
            <p:cNvSpPr>
              <a:spLocks noChangeArrowheads="1"/>
            </p:cNvSpPr>
            <p:nvPr/>
          </p:nvSpPr>
          <p:spPr bwMode="auto">
            <a:xfrm>
              <a:off x="6772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6" name="Rectangle 1571"/>
            <p:cNvSpPr>
              <a:spLocks noChangeArrowheads="1"/>
            </p:cNvSpPr>
            <p:nvPr/>
          </p:nvSpPr>
          <p:spPr bwMode="auto">
            <a:xfrm>
              <a:off x="6786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7" name="Rectangle 1572"/>
            <p:cNvSpPr>
              <a:spLocks noChangeArrowheads="1"/>
            </p:cNvSpPr>
            <p:nvPr/>
          </p:nvSpPr>
          <p:spPr bwMode="auto">
            <a:xfrm>
              <a:off x="6801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8" name="Rectangle 1573"/>
            <p:cNvSpPr>
              <a:spLocks noChangeArrowheads="1"/>
            </p:cNvSpPr>
            <p:nvPr/>
          </p:nvSpPr>
          <p:spPr bwMode="auto">
            <a:xfrm>
              <a:off x="6815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9" name="Rectangle 1574"/>
            <p:cNvSpPr>
              <a:spLocks noChangeArrowheads="1"/>
            </p:cNvSpPr>
            <p:nvPr/>
          </p:nvSpPr>
          <p:spPr bwMode="auto">
            <a:xfrm>
              <a:off x="6830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0" name="Rectangle 1575"/>
            <p:cNvSpPr>
              <a:spLocks noChangeArrowheads="1"/>
            </p:cNvSpPr>
            <p:nvPr/>
          </p:nvSpPr>
          <p:spPr bwMode="auto">
            <a:xfrm>
              <a:off x="6844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1" name="Rectangle 1576"/>
            <p:cNvSpPr>
              <a:spLocks noChangeArrowheads="1"/>
            </p:cNvSpPr>
            <p:nvPr/>
          </p:nvSpPr>
          <p:spPr bwMode="auto">
            <a:xfrm>
              <a:off x="6859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2" name="Rectangle 1577"/>
            <p:cNvSpPr>
              <a:spLocks noChangeArrowheads="1"/>
            </p:cNvSpPr>
            <p:nvPr/>
          </p:nvSpPr>
          <p:spPr bwMode="auto">
            <a:xfrm>
              <a:off x="6873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3" name="Rectangle 1578"/>
            <p:cNvSpPr>
              <a:spLocks noChangeArrowheads="1"/>
            </p:cNvSpPr>
            <p:nvPr/>
          </p:nvSpPr>
          <p:spPr bwMode="auto">
            <a:xfrm>
              <a:off x="6888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4" name="Rectangle 1579"/>
            <p:cNvSpPr>
              <a:spLocks noChangeArrowheads="1"/>
            </p:cNvSpPr>
            <p:nvPr/>
          </p:nvSpPr>
          <p:spPr bwMode="auto">
            <a:xfrm>
              <a:off x="6902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5" name="Rectangle 1580"/>
            <p:cNvSpPr>
              <a:spLocks noChangeArrowheads="1"/>
            </p:cNvSpPr>
            <p:nvPr/>
          </p:nvSpPr>
          <p:spPr bwMode="auto">
            <a:xfrm>
              <a:off x="6917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6" name="Rectangle 1581"/>
            <p:cNvSpPr>
              <a:spLocks noChangeArrowheads="1"/>
            </p:cNvSpPr>
            <p:nvPr/>
          </p:nvSpPr>
          <p:spPr bwMode="auto">
            <a:xfrm>
              <a:off x="6931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7" name="Rectangle 1582"/>
            <p:cNvSpPr>
              <a:spLocks noChangeArrowheads="1"/>
            </p:cNvSpPr>
            <p:nvPr/>
          </p:nvSpPr>
          <p:spPr bwMode="auto">
            <a:xfrm>
              <a:off x="6946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8" name="Rectangle 1583"/>
            <p:cNvSpPr>
              <a:spLocks noChangeArrowheads="1"/>
            </p:cNvSpPr>
            <p:nvPr/>
          </p:nvSpPr>
          <p:spPr bwMode="auto">
            <a:xfrm>
              <a:off x="6960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9" name="Rectangle 1584"/>
            <p:cNvSpPr>
              <a:spLocks noChangeArrowheads="1"/>
            </p:cNvSpPr>
            <p:nvPr/>
          </p:nvSpPr>
          <p:spPr bwMode="auto">
            <a:xfrm>
              <a:off x="6975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950" name="Group 1786"/>
          <p:cNvGrpSpPr>
            <a:grpSpLocks/>
          </p:cNvGrpSpPr>
          <p:nvPr/>
        </p:nvGrpSpPr>
        <p:grpSpPr bwMode="auto">
          <a:xfrm>
            <a:off x="6718301" y="4259157"/>
            <a:ext cx="768350" cy="84138"/>
            <a:chOff x="6627" y="1905"/>
            <a:chExt cx="484" cy="53"/>
          </a:xfrm>
        </p:grpSpPr>
        <p:sp>
          <p:nvSpPr>
            <p:cNvPr id="22951" name="Rectangle 1586"/>
            <p:cNvSpPr>
              <a:spLocks noChangeArrowheads="1"/>
            </p:cNvSpPr>
            <p:nvPr/>
          </p:nvSpPr>
          <p:spPr bwMode="auto">
            <a:xfrm>
              <a:off x="6989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52" name="Rectangle 1587"/>
            <p:cNvSpPr>
              <a:spLocks noChangeArrowheads="1"/>
            </p:cNvSpPr>
            <p:nvPr/>
          </p:nvSpPr>
          <p:spPr bwMode="auto">
            <a:xfrm>
              <a:off x="7004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53" name="Rectangle 1588"/>
            <p:cNvSpPr>
              <a:spLocks noChangeArrowheads="1"/>
            </p:cNvSpPr>
            <p:nvPr/>
          </p:nvSpPr>
          <p:spPr bwMode="auto">
            <a:xfrm>
              <a:off x="7018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54" name="Rectangle 1589"/>
            <p:cNvSpPr>
              <a:spLocks noChangeArrowheads="1"/>
            </p:cNvSpPr>
            <p:nvPr/>
          </p:nvSpPr>
          <p:spPr bwMode="auto">
            <a:xfrm>
              <a:off x="7033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55" name="Rectangle 1590"/>
            <p:cNvSpPr>
              <a:spLocks noChangeArrowheads="1"/>
            </p:cNvSpPr>
            <p:nvPr/>
          </p:nvSpPr>
          <p:spPr bwMode="auto">
            <a:xfrm>
              <a:off x="7047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56" name="Rectangle 1591"/>
            <p:cNvSpPr>
              <a:spLocks noChangeArrowheads="1"/>
            </p:cNvSpPr>
            <p:nvPr/>
          </p:nvSpPr>
          <p:spPr bwMode="auto">
            <a:xfrm>
              <a:off x="7062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57" name="Rectangle 1592"/>
            <p:cNvSpPr>
              <a:spLocks noChangeArrowheads="1"/>
            </p:cNvSpPr>
            <p:nvPr/>
          </p:nvSpPr>
          <p:spPr bwMode="auto">
            <a:xfrm>
              <a:off x="7076" y="190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58" name="Rectangle 1593"/>
            <p:cNvSpPr>
              <a:spLocks noChangeArrowheads="1"/>
            </p:cNvSpPr>
            <p:nvPr/>
          </p:nvSpPr>
          <p:spPr bwMode="auto">
            <a:xfrm>
              <a:off x="7091" y="190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59" name="Rectangle 1594"/>
            <p:cNvSpPr>
              <a:spLocks noChangeArrowheads="1"/>
            </p:cNvSpPr>
            <p:nvPr/>
          </p:nvSpPr>
          <p:spPr bwMode="auto">
            <a:xfrm>
              <a:off x="7105" y="1905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0" name="Rectangle 1595"/>
            <p:cNvSpPr>
              <a:spLocks noChangeArrowheads="1"/>
            </p:cNvSpPr>
            <p:nvPr/>
          </p:nvSpPr>
          <p:spPr bwMode="auto">
            <a:xfrm>
              <a:off x="6634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1" name="Rectangle 1596"/>
            <p:cNvSpPr>
              <a:spLocks noChangeArrowheads="1"/>
            </p:cNvSpPr>
            <p:nvPr/>
          </p:nvSpPr>
          <p:spPr bwMode="auto">
            <a:xfrm>
              <a:off x="6649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2" name="Rectangle 1597"/>
            <p:cNvSpPr>
              <a:spLocks noChangeArrowheads="1"/>
            </p:cNvSpPr>
            <p:nvPr/>
          </p:nvSpPr>
          <p:spPr bwMode="auto">
            <a:xfrm>
              <a:off x="6663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3" name="Rectangle 1598"/>
            <p:cNvSpPr>
              <a:spLocks noChangeArrowheads="1"/>
            </p:cNvSpPr>
            <p:nvPr/>
          </p:nvSpPr>
          <p:spPr bwMode="auto">
            <a:xfrm>
              <a:off x="6678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4" name="Rectangle 1599"/>
            <p:cNvSpPr>
              <a:spLocks noChangeArrowheads="1"/>
            </p:cNvSpPr>
            <p:nvPr/>
          </p:nvSpPr>
          <p:spPr bwMode="auto">
            <a:xfrm>
              <a:off x="6692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5" name="Rectangle 1600"/>
            <p:cNvSpPr>
              <a:spLocks noChangeArrowheads="1"/>
            </p:cNvSpPr>
            <p:nvPr/>
          </p:nvSpPr>
          <p:spPr bwMode="auto">
            <a:xfrm>
              <a:off x="6707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6" name="Rectangle 1601"/>
            <p:cNvSpPr>
              <a:spLocks noChangeArrowheads="1"/>
            </p:cNvSpPr>
            <p:nvPr/>
          </p:nvSpPr>
          <p:spPr bwMode="auto">
            <a:xfrm>
              <a:off x="6721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7" name="Rectangle 1602"/>
            <p:cNvSpPr>
              <a:spLocks noChangeArrowheads="1"/>
            </p:cNvSpPr>
            <p:nvPr/>
          </p:nvSpPr>
          <p:spPr bwMode="auto">
            <a:xfrm>
              <a:off x="6736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8" name="Rectangle 1603"/>
            <p:cNvSpPr>
              <a:spLocks noChangeArrowheads="1"/>
            </p:cNvSpPr>
            <p:nvPr/>
          </p:nvSpPr>
          <p:spPr bwMode="auto">
            <a:xfrm>
              <a:off x="6750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9" name="Rectangle 1604"/>
            <p:cNvSpPr>
              <a:spLocks noChangeArrowheads="1"/>
            </p:cNvSpPr>
            <p:nvPr/>
          </p:nvSpPr>
          <p:spPr bwMode="auto">
            <a:xfrm>
              <a:off x="6765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0" name="Rectangle 1605"/>
            <p:cNvSpPr>
              <a:spLocks noChangeArrowheads="1"/>
            </p:cNvSpPr>
            <p:nvPr/>
          </p:nvSpPr>
          <p:spPr bwMode="auto">
            <a:xfrm>
              <a:off x="6779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1" name="Rectangle 1606"/>
            <p:cNvSpPr>
              <a:spLocks noChangeArrowheads="1"/>
            </p:cNvSpPr>
            <p:nvPr/>
          </p:nvSpPr>
          <p:spPr bwMode="auto">
            <a:xfrm>
              <a:off x="6794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2" name="Rectangle 1607"/>
            <p:cNvSpPr>
              <a:spLocks noChangeArrowheads="1"/>
            </p:cNvSpPr>
            <p:nvPr/>
          </p:nvSpPr>
          <p:spPr bwMode="auto">
            <a:xfrm>
              <a:off x="6808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3" name="Rectangle 1608"/>
            <p:cNvSpPr>
              <a:spLocks noChangeArrowheads="1"/>
            </p:cNvSpPr>
            <p:nvPr/>
          </p:nvSpPr>
          <p:spPr bwMode="auto">
            <a:xfrm>
              <a:off x="6823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4" name="Rectangle 1609"/>
            <p:cNvSpPr>
              <a:spLocks noChangeArrowheads="1"/>
            </p:cNvSpPr>
            <p:nvPr/>
          </p:nvSpPr>
          <p:spPr bwMode="auto">
            <a:xfrm>
              <a:off x="6837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5" name="Rectangle 1610"/>
            <p:cNvSpPr>
              <a:spLocks noChangeArrowheads="1"/>
            </p:cNvSpPr>
            <p:nvPr/>
          </p:nvSpPr>
          <p:spPr bwMode="auto">
            <a:xfrm>
              <a:off x="6852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6" name="Rectangle 1611"/>
            <p:cNvSpPr>
              <a:spLocks noChangeArrowheads="1"/>
            </p:cNvSpPr>
            <p:nvPr/>
          </p:nvSpPr>
          <p:spPr bwMode="auto">
            <a:xfrm>
              <a:off x="6866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7" name="Rectangle 1612"/>
            <p:cNvSpPr>
              <a:spLocks noChangeArrowheads="1"/>
            </p:cNvSpPr>
            <p:nvPr/>
          </p:nvSpPr>
          <p:spPr bwMode="auto">
            <a:xfrm>
              <a:off x="6881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8" name="Rectangle 1613"/>
            <p:cNvSpPr>
              <a:spLocks noChangeArrowheads="1"/>
            </p:cNvSpPr>
            <p:nvPr/>
          </p:nvSpPr>
          <p:spPr bwMode="auto">
            <a:xfrm>
              <a:off x="6895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9" name="Rectangle 1614"/>
            <p:cNvSpPr>
              <a:spLocks noChangeArrowheads="1"/>
            </p:cNvSpPr>
            <p:nvPr/>
          </p:nvSpPr>
          <p:spPr bwMode="auto">
            <a:xfrm>
              <a:off x="6910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0" name="Rectangle 1615"/>
            <p:cNvSpPr>
              <a:spLocks noChangeArrowheads="1"/>
            </p:cNvSpPr>
            <p:nvPr/>
          </p:nvSpPr>
          <p:spPr bwMode="auto">
            <a:xfrm>
              <a:off x="6924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1" name="Rectangle 1616"/>
            <p:cNvSpPr>
              <a:spLocks noChangeArrowheads="1"/>
            </p:cNvSpPr>
            <p:nvPr/>
          </p:nvSpPr>
          <p:spPr bwMode="auto">
            <a:xfrm>
              <a:off x="6939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2" name="Rectangle 1617"/>
            <p:cNvSpPr>
              <a:spLocks noChangeArrowheads="1"/>
            </p:cNvSpPr>
            <p:nvPr/>
          </p:nvSpPr>
          <p:spPr bwMode="auto">
            <a:xfrm>
              <a:off x="6953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3" name="Rectangle 1618"/>
            <p:cNvSpPr>
              <a:spLocks noChangeArrowheads="1"/>
            </p:cNvSpPr>
            <p:nvPr/>
          </p:nvSpPr>
          <p:spPr bwMode="auto">
            <a:xfrm>
              <a:off x="6968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4" name="Rectangle 1619"/>
            <p:cNvSpPr>
              <a:spLocks noChangeArrowheads="1"/>
            </p:cNvSpPr>
            <p:nvPr/>
          </p:nvSpPr>
          <p:spPr bwMode="auto">
            <a:xfrm>
              <a:off x="6982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5" name="Rectangle 1620"/>
            <p:cNvSpPr>
              <a:spLocks noChangeArrowheads="1"/>
            </p:cNvSpPr>
            <p:nvPr/>
          </p:nvSpPr>
          <p:spPr bwMode="auto">
            <a:xfrm>
              <a:off x="6997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6" name="Rectangle 1621"/>
            <p:cNvSpPr>
              <a:spLocks noChangeArrowheads="1"/>
            </p:cNvSpPr>
            <p:nvPr/>
          </p:nvSpPr>
          <p:spPr bwMode="auto">
            <a:xfrm>
              <a:off x="7011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7" name="Rectangle 1622"/>
            <p:cNvSpPr>
              <a:spLocks noChangeArrowheads="1"/>
            </p:cNvSpPr>
            <p:nvPr/>
          </p:nvSpPr>
          <p:spPr bwMode="auto">
            <a:xfrm>
              <a:off x="7026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8" name="Rectangle 1623"/>
            <p:cNvSpPr>
              <a:spLocks noChangeArrowheads="1"/>
            </p:cNvSpPr>
            <p:nvPr/>
          </p:nvSpPr>
          <p:spPr bwMode="auto">
            <a:xfrm>
              <a:off x="7040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9" name="Rectangle 1624"/>
            <p:cNvSpPr>
              <a:spLocks noChangeArrowheads="1"/>
            </p:cNvSpPr>
            <p:nvPr/>
          </p:nvSpPr>
          <p:spPr bwMode="auto">
            <a:xfrm>
              <a:off x="7055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0" name="Rectangle 1625"/>
            <p:cNvSpPr>
              <a:spLocks noChangeArrowheads="1"/>
            </p:cNvSpPr>
            <p:nvPr/>
          </p:nvSpPr>
          <p:spPr bwMode="auto">
            <a:xfrm>
              <a:off x="7069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1" name="Rectangle 1626"/>
            <p:cNvSpPr>
              <a:spLocks noChangeArrowheads="1"/>
            </p:cNvSpPr>
            <p:nvPr/>
          </p:nvSpPr>
          <p:spPr bwMode="auto">
            <a:xfrm>
              <a:off x="7084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2" name="Rectangle 1627"/>
            <p:cNvSpPr>
              <a:spLocks noChangeArrowheads="1"/>
            </p:cNvSpPr>
            <p:nvPr/>
          </p:nvSpPr>
          <p:spPr bwMode="auto">
            <a:xfrm>
              <a:off x="7098" y="19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3" name="Rectangle 1628"/>
            <p:cNvSpPr>
              <a:spLocks noChangeArrowheads="1"/>
            </p:cNvSpPr>
            <p:nvPr/>
          </p:nvSpPr>
          <p:spPr bwMode="auto">
            <a:xfrm>
              <a:off x="6627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4" name="Rectangle 1629"/>
            <p:cNvSpPr>
              <a:spLocks noChangeArrowheads="1"/>
            </p:cNvSpPr>
            <p:nvPr/>
          </p:nvSpPr>
          <p:spPr bwMode="auto">
            <a:xfrm>
              <a:off x="6641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5" name="Rectangle 1630"/>
            <p:cNvSpPr>
              <a:spLocks noChangeArrowheads="1"/>
            </p:cNvSpPr>
            <p:nvPr/>
          </p:nvSpPr>
          <p:spPr bwMode="auto">
            <a:xfrm>
              <a:off x="6656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6" name="Rectangle 1631"/>
            <p:cNvSpPr>
              <a:spLocks noChangeArrowheads="1"/>
            </p:cNvSpPr>
            <p:nvPr/>
          </p:nvSpPr>
          <p:spPr bwMode="auto">
            <a:xfrm>
              <a:off x="6670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7" name="Rectangle 1632"/>
            <p:cNvSpPr>
              <a:spLocks noChangeArrowheads="1"/>
            </p:cNvSpPr>
            <p:nvPr/>
          </p:nvSpPr>
          <p:spPr bwMode="auto">
            <a:xfrm>
              <a:off x="6685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8" name="Rectangle 1633"/>
            <p:cNvSpPr>
              <a:spLocks noChangeArrowheads="1"/>
            </p:cNvSpPr>
            <p:nvPr/>
          </p:nvSpPr>
          <p:spPr bwMode="auto">
            <a:xfrm>
              <a:off x="6699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9" name="Rectangle 1634"/>
            <p:cNvSpPr>
              <a:spLocks noChangeArrowheads="1"/>
            </p:cNvSpPr>
            <p:nvPr/>
          </p:nvSpPr>
          <p:spPr bwMode="auto">
            <a:xfrm>
              <a:off x="6714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0" name="Rectangle 1635"/>
            <p:cNvSpPr>
              <a:spLocks noChangeArrowheads="1"/>
            </p:cNvSpPr>
            <p:nvPr/>
          </p:nvSpPr>
          <p:spPr bwMode="auto">
            <a:xfrm>
              <a:off x="6728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1" name="Rectangle 1636"/>
            <p:cNvSpPr>
              <a:spLocks noChangeArrowheads="1"/>
            </p:cNvSpPr>
            <p:nvPr/>
          </p:nvSpPr>
          <p:spPr bwMode="auto">
            <a:xfrm>
              <a:off x="6743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2" name="Rectangle 1637"/>
            <p:cNvSpPr>
              <a:spLocks noChangeArrowheads="1"/>
            </p:cNvSpPr>
            <p:nvPr/>
          </p:nvSpPr>
          <p:spPr bwMode="auto">
            <a:xfrm>
              <a:off x="6757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3" name="Rectangle 1638"/>
            <p:cNvSpPr>
              <a:spLocks noChangeArrowheads="1"/>
            </p:cNvSpPr>
            <p:nvPr/>
          </p:nvSpPr>
          <p:spPr bwMode="auto">
            <a:xfrm>
              <a:off x="6772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4" name="Rectangle 1639"/>
            <p:cNvSpPr>
              <a:spLocks noChangeArrowheads="1"/>
            </p:cNvSpPr>
            <p:nvPr/>
          </p:nvSpPr>
          <p:spPr bwMode="auto">
            <a:xfrm>
              <a:off x="6786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5" name="Rectangle 1640"/>
            <p:cNvSpPr>
              <a:spLocks noChangeArrowheads="1"/>
            </p:cNvSpPr>
            <p:nvPr/>
          </p:nvSpPr>
          <p:spPr bwMode="auto">
            <a:xfrm>
              <a:off x="6801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6" name="Rectangle 1641"/>
            <p:cNvSpPr>
              <a:spLocks noChangeArrowheads="1"/>
            </p:cNvSpPr>
            <p:nvPr/>
          </p:nvSpPr>
          <p:spPr bwMode="auto">
            <a:xfrm>
              <a:off x="6815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7" name="Rectangle 1642"/>
            <p:cNvSpPr>
              <a:spLocks noChangeArrowheads="1"/>
            </p:cNvSpPr>
            <p:nvPr/>
          </p:nvSpPr>
          <p:spPr bwMode="auto">
            <a:xfrm>
              <a:off x="6830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8" name="Rectangle 1643"/>
            <p:cNvSpPr>
              <a:spLocks noChangeArrowheads="1"/>
            </p:cNvSpPr>
            <p:nvPr/>
          </p:nvSpPr>
          <p:spPr bwMode="auto">
            <a:xfrm>
              <a:off x="6844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9" name="Rectangle 1644"/>
            <p:cNvSpPr>
              <a:spLocks noChangeArrowheads="1"/>
            </p:cNvSpPr>
            <p:nvPr/>
          </p:nvSpPr>
          <p:spPr bwMode="auto">
            <a:xfrm>
              <a:off x="6859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0" name="Rectangle 1645"/>
            <p:cNvSpPr>
              <a:spLocks noChangeArrowheads="1"/>
            </p:cNvSpPr>
            <p:nvPr/>
          </p:nvSpPr>
          <p:spPr bwMode="auto">
            <a:xfrm>
              <a:off x="6873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1" name="Rectangle 1646"/>
            <p:cNvSpPr>
              <a:spLocks noChangeArrowheads="1"/>
            </p:cNvSpPr>
            <p:nvPr/>
          </p:nvSpPr>
          <p:spPr bwMode="auto">
            <a:xfrm>
              <a:off x="6888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2" name="Rectangle 1647"/>
            <p:cNvSpPr>
              <a:spLocks noChangeArrowheads="1"/>
            </p:cNvSpPr>
            <p:nvPr/>
          </p:nvSpPr>
          <p:spPr bwMode="auto">
            <a:xfrm>
              <a:off x="6902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3" name="Rectangle 1648"/>
            <p:cNvSpPr>
              <a:spLocks noChangeArrowheads="1"/>
            </p:cNvSpPr>
            <p:nvPr/>
          </p:nvSpPr>
          <p:spPr bwMode="auto">
            <a:xfrm>
              <a:off x="6917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4" name="Rectangle 1649"/>
            <p:cNvSpPr>
              <a:spLocks noChangeArrowheads="1"/>
            </p:cNvSpPr>
            <p:nvPr/>
          </p:nvSpPr>
          <p:spPr bwMode="auto">
            <a:xfrm>
              <a:off x="6931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5" name="Rectangle 1650"/>
            <p:cNvSpPr>
              <a:spLocks noChangeArrowheads="1"/>
            </p:cNvSpPr>
            <p:nvPr/>
          </p:nvSpPr>
          <p:spPr bwMode="auto">
            <a:xfrm>
              <a:off x="6946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6" name="Rectangle 1651"/>
            <p:cNvSpPr>
              <a:spLocks noChangeArrowheads="1"/>
            </p:cNvSpPr>
            <p:nvPr/>
          </p:nvSpPr>
          <p:spPr bwMode="auto">
            <a:xfrm>
              <a:off x="6960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7" name="Rectangle 1652"/>
            <p:cNvSpPr>
              <a:spLocks noChangeArrowheads="1"/>
            </p:cNvSpPr>
            <p:nvPr/>
          </p:nvSpPr>
          <p:spPr bwMode="auto">
            <a:xfrm>
              <a:off x="6975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8" name="Rectangle 1653"/>
            <p:cNvSpPr>
              <a:spLocks noChangeArrowheads="1"/>
            </p:cNvSpPr>
            <p:nvPr/>
          </p:nvSpPr>
          <p:spPr bwMode="auto">
            <a:xfrm>
              <a:off x="6989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9" name="Rectangle 1654"/>
            <p:cNvSpPr>
              <a:spLocks noChangeArrowheads="1"/>
            </p:cNvSpPr>
            <p:nvPr/>
          </p:nvSpPr>
          <p:spPr bwMode="auto">
            <a:xfrm>
              <a:off x="7004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0" name="Rectangle 1655"/>
            <p:cNvSpPr>
              <a:spLocks noChangeArrowheads="1"/>
            </p:cNvSpPr>
            <p:nvPr/>
          </p:nvSpPr>
          <p:spPr bwMode="auto">
            <a:xfrm>
              <a:off x="7018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1" name="Rectangle 1656"/>
            <p:cNvSpPr>
              <a:spLocks noChangeArrowheads="1"/>
            </p:cNvSpPr>
            <p:nvPr/>
          </p:nvSpPr>
          <p:spPr bwMode="auto">
            <a:xfrm>
              <a:off x="7033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2" name="Rectangle 1657"/>
            <p:cNvSpPr>
              <a:spLocks noChangeArrowheads="1"/>
            </p:cNvSpPr>
            <p:nvPr/>
          </p:nvSpPr>
          <p:spPr bwMode="auto">
            <a:xfrm>
              <a:off x="7047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3" name="Rectangle 1658"/>
            <p:cNvSpPr>
              <a:spLocks noChangeArrowheads="1"/>
            </p:cNvSpPr>
            <p:nvPr/>
          </p:nvSpPr>
          <p:spPr bwMode="auto">
            <a:xfrm>
              <a:off x="7062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4" name="Rectangle 1659"/>
            <p:cNvSpPr>
              <a:spLocks noChangeArrowheads="1"/>
            </p:cNvSpPr>
            <p:nvPr/>
          </p:nvSpPr>
          <p:spPr bwMode="auto">
            <a:xfrm>
              <a:off x="7076" y="192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5" name="Rectangle 1660"/>
            <p:cNvSpPr>
              <a:spLocks noChangeArrowheads="1"/>
            </p:cNvSpPr>
            <p:nvPr/>
          </p:nvSpPr>
          <p:spPr bwMode="auto">
            <a:xfrm>
              <a:off x="7091" y="192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6" name="Rectangle 1661"/>
            <p:cNvSpPr>
              <a:spLocks noChangeArrowheads="1"/>
            </p:cNvSpPr>
            <p:nvPr/>
          </p:nvSpPr>
          <p:spPr bwMode="auto">
            <a:xfrm>
              <a:off x="7105" y="1920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7" name="Rectangle 1662"/>
            <p:cNvSpPr>
              <a:spLocks noChangeArrowheads="1"/>
            </p:cNvSpPr>
            <p:nvPr/>
          </p:nvSpPr>
          <p:spPr bwMode="auto">
            <a:xfrm>
              <a:off x="6634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8" name="Rectangle 1663"/>
            <p:cNvSpPr>
              <a:spLocks noChangeArrowheads="1"/>
            </p:cNvSpPr>
            <p:nvPr/>
          </p:nvSpPr>
          <p:spPr bwMode="auto">
            <a:xfrm>
              <a:off x="6649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9" name="Rectangle 1664"/>
            <p:cNvSpPr>
              <a:spLocks noChangeArrowheads="1"/>
            </p:cNvSpPr>
            <p:nvPr/>
          </p:nvSpPr>
          <p:spPr bwMode="auto">
            <a:xfrm>
              <a:off x="6663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0" name="Rectangle 1665"/>
            <p:cNvSpPr>
              <a:spLocks noChangeArrowheads="1"/>
            </p:cNvSpPr>
            <p:nvPr/>
          </p:nvSpPr>
          <p:spPr bwMode="auto">
            <a:xfrm>
              <a:off x="6678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1" name="Rectangle 1666"/>
            <p:cNvSpPr>
              <a:spLocks noChangeArrowheads="1"/>
            </p:cNvSpPr>
            <p:nvPr/>
          </p:nvSpPr>
          <p:spPr bwMode="auto">
            <a:xfrm>
              <a:off x="6692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2" name="Rectangle 1667"/>
            <p:cNvSpPr>
              <a:spLocks noChangeArrowheads="1"/>
            </p:cNvSpPr>
            <p:nvPr/>
          </p:nvSpPr>
          <p:spPr bwMode="auto">
            <a:xfrm>
              <a:off x="6707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3" name="Rectangle 1668"/>
            <p:cNvSpPr>
              <a:spLocks noChangeArrowheads="1"/>
            </p:cNvSpPr>
            <p:nvPr/>
          </p:nvSpPr>
          <p:spPr bwMode="auto">
            <a:xfrm>
              <a:off x="6721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4" name="Rectangle 1669"/>
            <p:cNvSpPr>
              <a:spLocks noChangeArrowheads="1"/>
            </p:cNvSpPr>
            <p:nvPr/>
          </p:nvSpPr>
          <p:spPr bwMode="auto">
            <a:xfrm>
              <a:off x="6736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5" name="Rectangle 1670"/>
            <p:cNvSpPr>
              <a:spLocks noChangeArrowheads="1"/>
            </p:cNvSpPr>
            <p:nvPr/>
          </p:nvSpPr>
          <p:spPr bwMode="auto">
            <a:xfrm>
              <a:off x="6750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6" name="Rectangle 1671"/>
            <p:cNvSpPr>
              <a:spLocks noChangeArrowheads="1"/>
            </p:cNvSpPr>
            <p:nvPr/>
          </p:nvSpPr>
          <p:spPr bwMode="auto">
            <a:xfrm>
              <a:off x="6765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7" name="Rectangle 1672"/>
            <p:cNvSpPr>
              <a:spLocks noChangeArrowheads="1"/>
            </p:cNvSpPr>
            <p:nvPr/>
          </p:nvSpPr>
          <p:spPr bwMode="auto">
            <a:xfrm>
              <a:off x="6779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8" name="Rectangle 1673"/>
            <p:cNvSpPr>
              <a:spLocks noChangeArrowheads="1"/>
            </p:cNvSpPr>
            <p:nvPr/>
          </p:nvSpPr>
          <p:spPr bwMode="auto">
            <a:xfrm>
              <a:off x="6794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9" name="Rectangle 1674"/>
            <p:cNvSpPr>
              <a:spLocks noChangeArrowheads="1"/>
            </p:cNvSpPr>
            <p:nvPr/>
          </p:nvSpPr>
          <p:spPr bwMode="auto">
            <a:xfrm>
              <a:off x="6808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0" name="Rectangle 1675"/>
            <p:cNvSpPr>
              <a:spLocks noChangeArrowheads="1"/>
            </p:cNvSpPr>
            <p:nvPr/>
          </p:nvSpPr>
          <p:spPr bwMode="auto">
            <a:xfrm>
              <a:off x="6823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1" name="Rectangle 1676"/>
            <p:cNvSpPr>
              <a:spLocks noChangeArrowheads="1"/>
            </p:cNvSpPr>
            <p:nvPr/>
          </p:nvSpPr>
          <p:spPr bwMode="auto">
            <a:xfrm>
              <a:off x="6837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2" name="Rectangle 1677"/>
            <p:cNvSpPr>
              <a:spLocks noChangeArrowheads="1"/>
            </p:cNvSpPr>
            <p:nvPr/>
          </p:nvSpPr>
          <p:spPr bwMode="auto">
            <a:xfrm>
              <a:off x="6852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3" name="Rectangle 1678"/>
            <p:cNvSpPr>
              <a:spLocks noChangeArrowheads="1"/>
            </p:cNvSpPr>
            <p:nvPr/>
          </p:nvSpPr>
          <p:spPr bwMode="auto">
            <a:xfrm>
              <a:off x="6866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4" name="Rectangle 1679"/>
            <p:cNvSpPr>
              <a:spLocks noChangeArrowheads="1"/>
            </p:cNvSpPr>
            <p:nvPr/>
          </p:nvSpPr>
          <p:spPr bwMode="auto">
            <a:xfrm>
              <a:off x="6881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5" name="Rectangle 1680"/>
            <p:cNvSpPr>
              <a:spLocks noChangeArrowheads="1"/>
            </p:cNvSpPr>
            <p:nvPr/>
          </p:nvSpPr>
          <p:spPr bwMode="auto">
            <a:xfrm>
              <a:off x="6895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6" name="Rectangle 1681"/>
            <p:cNvSpPr>
              <a:spLocks noChangeArrowheads="1"/>
            </p:cNvSpPr>
            <p:nvPr/>
          </p:nvSpPr>
          <p:spPr bwMode="auto">
            <a:xfrm>
              <a:off x="6910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7" name="Rectangle 1682"/>
            <p:cNvSpPr>
              <a:spLocks noChangeArrowheads="1"/>
            </p:cNvSpPr>
            <p:nvPr/>
          </p:nvSpPr>
          <p:spPr bwMode="auto">
            <a:xfrm>
              <a:off x="6924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8" name="Rectangle 1683"/>
            <p:cNvSpPr>
              <a:spLocks noChangeArrowheads="1"/>
            </p:cNvSpPr>
            <p:nvPr/>
          </p:nvSpPr>
          <p:spPr bwMode="auto">
            <a:xfrm>
              <a:off x="6939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9" name="Rectangle 1684"/>
            <p:cNvSpPr>
              <a:spLocks noChangeArrowheads="1"/>
            </p:cNvSpPr>
            <p:nvPr/>
          </p:nvSpPr>
          <p:spPr bwMode="auto">
            <a:xfrm>
              <a:off x="6953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0" name="Rectangle 1685"/>
            <p:cNvSpPr>
              <a:spLocks noChangeArrowheads="1"/>
            </p:cNvSpPr>
            <p:nvPr/>
          </p:nvSpPr>
          <p:spPr bwMode="auto">
            <a:xfrm>
              <a:off x="6968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1" name="Rectangle 1686"/>
            <p:cNvSpPr>
              <a:spLocks noChangeArrowheads="1"/>
            </p:cNvSpPr>
            <p:nvPr/>
          </p:nvSpPr>
          <p:spPr bwMode="auto">
            <a:xfrm>
              <a:off x="6982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2" name="Rectangle 1687"/>
            <p:cNvSpPr>
              <a:spLocks noChangeArrowheads="1"/>
            </p:cNvSpPr>
            <p:nvPr/>
          </p:nvSpPr>
          <p:spPr bwMode="auto">
            <a:xfrm>
              <a:off x="6997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3" name="Rectangle 1688"/>
            <p:cNvSpPr>
              <a:spLocks noChangeArrowheads="1"/>
            </p:cNvSpPr>
            <p:nvPr/>
          </p:nvSpPr>
          <p:spPr bwMode="auto">
            <a:xfrm>
              <a:off x="7011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4" name="Rectangle 1689"/>
            <p:cNvSpPr>
              <a:spLocks noChangeArrowheads="1"/>
            </p:cNvSpPr>
            <p:nvPr/>
          </p:nvSpPr>
          <p:spPr bwMode="auto">
            <a:xfrm>
              <a:off x="7026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5" name="Rectangle 1690"/>
            <p:cNvSpPr>
              <a:spLocks noChangeArrowheads="1"/>
            </p:cNvSpPr>
            <p:nvPr/>
          </p:nvSpPr>
          <p:spPr bwMode="auto">
            <a:xfrm>
              <a:off x="7040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6" name="Rectangle 1691"/>
            <p:cNvSpPr>
              <a:spLocks noChangeArrowheads="1"/>
            </p:cNvSpPr>
            <p:nvPr/>
          </p:nvSpPr>
          <p:spPr bwMode="auto">
            <a:xfrm>
              <a:off x="7055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7" name="Rectangle 1692"/>
            <p:cNvSpPr>
              <a:spLocks noChangeArrowheads="1"/>
            </p:cNvSpPr>
            <p:nvPr/>
          </p:nvSpPr>
          <p:spPr bwMode="auto">
            <a:xfrm>
              <a:off x="7069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8" name="Rectangle 1693"/>
            <p:cNvSpPr>
              <a:spLocks noChangeArrowheads="1"/>
            </p:cNvSpPr>
            <p:nvPr/>
          </p:nvSpPr>
          <p:spPr bwMode="auto">
            <a:xfrm>
              <a:off x="7084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9" name="Rectangle 1694"/>
            <p:cNvSpPr>
              <a:spLocks noChangeArrowheads="1"/>
            </p:cNvSpPr>
            <p:nvPr/>
          </p:nvSpPr>
          <p:spPr bwMode="auto">
            <a:xfrm>
              <a:off x="7098" y="192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0" name="Rectangle 1695"/>
            <p:cNvSpPr>
              <a:spLocks noChangeArrowheads="1"/>
            </p:cNvSpPr>
            <p:nvPr/>
          </p:nvSpPr>
          <p:spPr bwMode="auto">
            <a:xfrm>
              <a:off x="6627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1" name="Rectangle 1696"/>
            <p:cNvSpPr>
              <a:spLocks noChangeArrowheads="1"/>
            </p:cNvSpPr>
            <p:nvPr/>
          </p:nvSpPr>
          <p:spPr bwMode="auto">
            <a:xfrm>
              <a:off x="6641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2" name="Rectangle 1697"/>
            <p:cNvSpPr>
              <a:spLocks noChangeArrowheads="1"/>
            </p:cNvSpPr>
            <p:nvPr/>
          </p:nvSpPr>
          <p:spPr bwMode="auto">
            <a:xfrm>
              <a:off x="6656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3" name="Rectangle 1698"/>
            <p:cNvSpPr>
              <a:spLocks noChangeArrowheads="1"/>
            </p:cNvSpPr>
            <p:nvPr/>
          </p:nvSpPr>
          <p:spPr bwMode="auto">
            <a:xfrm>
              <a:off x="6670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4" name="Rectangle 1699"/>
            <p:cNvSpPr>
              <a:spLocks noChangeArrowheads="1"/>
            </p:cNvSpPr>
            <p:nvPr/>
          </p:nvSpPr>
          <p:spPr bwMode="auto">
            <a:xfrm>
              <a:off x="6685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5" name="Rectangle 1700"/>
            <p:cNvSpPr>
              <a:spLocks noChangeArrowheads="1"/>
            </p:cNvSpPr>
            <p:nvPr/>
          </p:nvSpPr>
          <p:spPr bwMode="auto">
            <a:xfrm>
              <a:off x="6699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6" name="Rectangle 1701"/>
            <p:cNvSpPr>
              <a:spLocks noChangeArrowheads="1"/>
            </p:cNvSpPr>
            <p:nvPr/>
          </p:nvSpPr>
          <p:spPr bwMode="auto">
            <a:xfrm>
              <a:off x="6714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7" name="Rectangle 1702"/>
            <p:cNvSpPr>
              <a:spLocks noChangeArrowheads="1"/>
            </p:cNvSpPr>
            <p:nvPr/>
          </p:nvSpPr>
          <p:spPr bwMode="auto">
            <a:xfrm>
              <a:off x="6728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8" name="Rectangle 1703"/>
            <p:cNvSpPr>
              <a:spLocks noChangeArrowheads="1"/>
            </p:cNvSpPr>
            <p:nvPr/>
          </p:nvSpPr>
          <p:spPr bwMode="auto">
            <a:xfrm>
              <a:off x="6743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9" name="Rectangle 1704"/>
            <p:cNvSpPr>
              <a:spLocks noChangeArrowheads="1"/>
            </p:cNvSpPr>
            <p:nvPr/>
          </p:nvSpPr>
          <p:spPr bwMode="auto">
            <a:xfrm>
              <a:off x="6757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0" name="Rectangle 1705"/>
            <p:cNvSpPr>
              <a:spLocks noChangeArrowheads="1"/>
            </p:cNvSpPr>
            <p:nvPr/>
          </p:nvSpPr>
          <p:spPr bwMode="auto">
            <a:xfrm>
              <a:off x="6772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1" name="Rectangle 1706"/>
            <p:cNvSpPr>
              <a:spLocks noChangeArrowheads="1"/>
            </p:cNvSpPr>
            <p:nvPr/>
          </p:nvSpPr>
          <p:spPr bwMode="auto">
            <a:xfrm>
              <a:off x="6786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2" name="Rectangle 1707"/>
            <p:cNvSpPr>
              <a:spLocks noChangeArrowheads="1"/>
            </p:cNvSpPr>
            <p:nvPr/>
          </p:nvSpPr>
          <p:spPr bwMode="auto">
            <a:xfrm>
              <a:off x="6801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3" name="Rectangle 1708"/>
            <p:cNvSpPr>
              <a:spLocks noChangeArrowheads="1"/>
            </p:cNvSpPr>
            <p:nvPr/>
          </p:nvSpPr>
          <p:spPr bwMode="auto">
            <a:xfrm>
              <a:off x="6815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4" name="Rectangle 1709"/>
            <p:cNvSpPr>
              <a:spLocks noChangeArrowheads="1"/>
            </p:cNvSpPr>
            <p:nvPr/>
          </p:nvSpPr>
          <p:spPr bwMode="auto">
            <a:xfrm>
              <a:off x="6830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5" name="Rectangle 1710"/>
            <p:cNvSpPr>
              <a:spLocks noChangeArrowheads="1"/>
            </p:cNvSpPr>
            <p:nvPr/>
          </p:nvSpPr>
          <p:spPr bwMode="auto">
            <a:xfrm>
              <a:off x="6844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6" name="Rectangle 1711"/>
            <p:cNvSpPr>
              <a:spLocks noChangeArrowheads="1"/>
            </p:cNvSpPr>
            <p:nvPr/>
          </p:nvSpPr>
          <p:spPr bwMode="auto">
            <a:xfrm>
              <a:off x="6859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7" name="Rectangle 1712"/>
            <p:cNvSpPr>
              <a:spLocks noChangeArrowheads="1"/>
            </p:cNvSpPr>
            <p:nvPr/>
          </p:nvSpPr>
          <p:spPr bwMode="auto">
            <a:xfrm>
              <a:off x="6873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8" name="Rectangle 1713"/>
            <p:cNvSpPr>
              <a:spLocks noChangeArrowheads="1"/>
            </p:cNvSpPr>
            <p:nvPr/>
          </p:nvSpPr>
          <p:spPr bwMode="auto">
            <a:xfrm>
              <a:off x="6888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9" name="Rectangle 1714"/>
            <p:cNvSpPr>
              <a:spLocks noChangeArrowheads="1"/>
            </p:cNvSpPr>
            <p:nvPr/>
          </p:nvSpPr>
          <p:spPr bwMode="auto">
            <a:xfrm>
              <a:off x="6902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0" name="Rectangle 1715"/>
            <p:cNvSpPr>
              <a:spLocks noChangeArrowheads="1"/>
            </p:cNvSpPr>
            <p:nvPr/>
          </p:nvSpPr>
          <p:spPr bwMode="auto">
            <a:xfrm>
              <a:off x="6917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1" name="Rectangle 1716"/>
            <p:cNvSpPr>
              <a:spLocks noChangeArrowheads="1"/>
            </p:cNvSpPr>
            <p:nvPr/>
          </p:nvSpPr>
          <p:spPr bwMode="auto">
            <a:xfrm>
              <a:off x="6931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2" name="Rectangle 1717"/>
            <p:cNvSpPr>
              <a:spLocks noChangeArrowheads="1"/>
            </p:cNvSpPr>
            <p:nvPr/>
          </p:nvSpPr>
          <p:spPr bwMode="auto">
            <a:xfrm>
              <a:off x="6946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3" name="Rectangle 1718"/>
            <p:cNvSpPr>
              <a:spLocks noChangeArrowheads="1"/>
            </p:cNvSpPr>
            <p:nvPr/>
          </p:nvSpPr>
          <p:spPr bwMode="auto">
            <a:xfrm>
              <a:off x="6960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4" name="Rectangle 1719"/>
            <p:cNvSpPr>
              <a:spLocks noChangeArrowheads="1"/>
            </p:cNvSpPr>
            <p:nvPr/>
          </p:nvSpPr>
          <p:spPr bwMode="auto">
            <a:xfrm>
              <a:off x="6975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5" name="Rectangle 1720"/>
            <p:cNvSpPr>
              <a:spLocks noChangeArrowheads="1"/>
            </p:cNvSpPr>
            <p:nvPr/>
          </p:nvSpPr>
          <p:spPr bwMode="auto">
            <a:xfrm>
              <a:off x="6989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6" name="Rectangle 1721"/>
            <p:cNvSpPr>
              <a:spLocks noChangeArrowheads="1"/>
            </p:cNvSpPr>
            <p:nvPr/>
          </p:nvSpPr>
          <p:spPr bwMode="auto">
            <a:xfrm>
              <a:off x="7004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7" name="Rectangle 1722"/>
            <p:cNvSpPr>
              <a:spLocks noChangeArrowheads="1"/>
            </p:cNvSpPr>
            <p:nvPr/>
          </p:nvSpPr>
          <p:spPr bwMode="auto">
            <a:xfrm>
              <a:off x="7018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8" name="Rectangle 1723"/>
            <p:cNvSpPr>
              <a:spLocks noChangeArrowheads="1"/>
            </p:cNvSpPr>
            <p:nvPr/>
          </p:nvSpPr>
          <p:spPr bwMode="auto">
            <a:xfrm>
              <a:off x="7033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9" name="Rectangle 1724"/>
            <p:cNvSpPr>
              <a:spLocks noChangeArrowheads="1"/>
            </p:cNvSpPr>
            <p:nvPr/>
          </p:nvSpPr>
          <p:spPr bwMode="auto">
            <a:xfrm>
              <a:off x="7047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0" name="Rectangle 1725"/>
            <p:cNvSpPr>
              <a:spLocks noChangeArrowheads="1"/>
            </p:cNvSpPr>
            <p:nvPr/>
          </p:nvSpPr>
          <p:spPr bwMode="auto">
            <a:xfrm>
              <a:off x="7062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1" name="Rectangle 1726"/>
            <p:cNvSpPr>
              <a:spLocks noChangeArrowheads="1"/>
            </p:cNvSpPr>
            <p:nvPr/>
          </p:nvSpPr>
          <p:spPr bwMode="auto">
            <a:xfrm>
              <a:off x="7076" y="193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2" name="Rectangle 1727"/>
            <p:cNvSpPr>
              <a:spLocks noChangeArrowheads="1"/>
            </p:cNvSpPr>
            <p:nvPr/>
          </p:nvSpPr>
          <p:spPr bwMode="auto">
            <a:xfrm>
              <a:off x="7091" y="19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3" name="Rectangle 1728"/>
            <p:cNvSpPr>
              <a:spLocks noChangeArrowheads="1"/>
            </p:cNvSpPr>
            <p:nvPr/>
          </p:nvSpPr>
          <p:spPr bwMode="auto">
            <a:xfrm>
              <a:off x="7105" y="1935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4" name="Rectangle 1729"/>
            <p:cNvSpPr>
              <a:spLocks noChangeArrowheads="1"/>
            </p:cNvSpPr>
            <p:nvPr/>
          </p:nvSpPr>
          <p:spPr bwMode="auto">
            <a:xfrm>
              <a:off x="6634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5" name="Rectangle 1730"/>
            <p:cNvSpPr>
              <a:spLocks noChangeArrowheads="1"/>
            </p:cNvSpPr>
            <p:nvPr/>
          </p:nvSpPr>
          <p:spPr bwMode="auto">
            <a:xfrm>
              <a:off x="6649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6" name="Rectangle 1731"/>
            <p:cNvSpPr>
              <a:spLocks noChangeArrowheads="1"/>
            </p:cNvSpPr>
            <p:nvPr/>
          </p:nvSpPr>
          <p:spPr bwMode="auto">
            <a:xfrm>
              <a:off x="6663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7" name="Rectangle 1732"/>
            <p:cNvSpPr>
              <a:spLocks noChangeArrowheads="1"/>
            </p:cNvSpPr>
            <p:nvPr/>
          </p:nvSpPr>
          <p:spPr bwMode="auto">
            <a:xfrm>
              <a:off x="6678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8" name="Rectangle 1733"/>
            <p:cNvSpPr>
              <a:spLocks noChangeArrowheads="1"/>
            </p:cNvSpPr>
            <p:nvPr/>
          </p:nvSpPr>
          <p:spPr bwMode="auto">
            <a:xfrm>
              <a:off x="6692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9" name="Rectangle 1734"/>
            <p:cNvSpPr>
              <a:spLocks noChangeArrowheads="1"/>
            </p:cNvSpPr>
            <p:nvPr/>
          </p:nvSpPr>
          <p:spPr bwMode="auto">
            <a:xfrm>
              <a:off x="6707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0" name="Rectangle 1735"/>
            <p:cNvSpPr>
              <a:spLocks noChangeArrowheads="1"/>
            </p:cNvSpPr>
            <p:nvPr/>
          </p:nvSpPr>
          <p:spPr bwMode="auto">
            <a:xfrm>
              <a:off x="6721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1" name="Rectangle 1736"/>
            <p:cNvSpPr>
              <a:spLocks noChangeArrowheads="1"/>
            </p:cNvSpPr>
            <p:nvPr/>
          </p:nvSpPr>
          <p:spPr bwMode="auto">
            <a:xfrm>
              <a:off x="6736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2" name="Rectangle 1737"/>
            <p:cNvSpPr>
              <a:spLocks noChangeArrowheads="1"/>
            </p:cNvSpPr>
            <p:nvPr/>
          </p:nvSpPr>
          <p:spPr bwMode="auto">
            <a:xfrm>
              <a:off x="6750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3" name="Rectangle 1738"/>
            <p:cNvSpPr>
              <a:spLocks noChangeArrowheads="1"/>
            </p:cNvSpPr>
            <p:nvPr/>
          </p:nvSpPr>
          <p:spPr bwMode="auto">
            <a:xfrm>
              <a:off x="6765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4" name="Rectangle 1739"/>
            <p:cNvSpPr>
              <a:spLocks noChangeArrowheads="1"/>
            </p:cNvSpPr>
            <p:nvPr/>
          </p:nvSpPr>
          <p:spPr bwMode="auto">
            <a:xfrm>
              <a:off x="6779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5" name="Rectangle 1740"/>
            <p:cNvSpPr>
              <a:spLocks noChangeArrowheads="1"/>
            </p:cNvSpPr>
            <p:nvPr/>
          </p:nvSpPr>
          <p:spPr bwMode="auto">
            <a:xfrm>
              <a:off x="6794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6" name="Rectangle 1741"/>
            <p:cNvSpPr>
              <a:spLocks noChangeArrowheads="1"/>
            </p:cNvSpPr>
            <p:nvPr/>
          </p:nvSpPr>
          <p:spPr bwMode="auto">
            <a:xfrm>
              <a:off x="6808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7" name="Rectangle 1742"/>
            <p:cNvSpPr>
              <a:spLocks noChangeArrowheads="1"/>
            </p:cNvSpPr>
            <p:nvPr/>
          </p:nvSpPr>
          <p:spPr bwMode="auto">
            <a:xfrm>
              <a:off x="6823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8" name="Rectangle 1743"/>
            <p:cNvSpPr>
              <a:spLocks noChangeArrowheads="1"/>
            </p:cNvSpPr>
            <p:nvPr/>
          </p:nvSpPr>
          <p:spPr bwMode="auto">
            <a:xfrm>
              <a:off x="6837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9" name="Rectangle 1744"/>
            <p:cNvSpPr>
              <a:spLocks noChangeArrowheads="1"/>
            </p:cNvSpPr>
            <p:nvPr/>
          </p:nvSpPr>
          <p:spPr bwMode="auto">
            <a:xfrm>
              <a:off x="6852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0" name="Rectangle 1745"/>
            <p:cNvSpPr>
              <a:spLocks noChangeArrowheads="1"/>
            </p:cNvSpPr>
            <p:nvPr/>
          </p:nvSpPr>
          <p:spPr bwMode="auto">
            <a:xfrm>
              <a:off x="6866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1" name="Rectangle 1746"/>
            <p:cNvSpPr>
              <a:spLocks noChangeArrowheads="1"/>
            </p:cNvSpPr>
            <p:nvPr/>
          </p:nvSpPr>
          <p:spPr bwMode="auto">
            <a:xfrm>
              <a:off x="6881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2" name="Rectangle 1747"/>
            <p:cNvSpPr>
              <a:spLocks noChangeArrowheads="1"/>
            </p:cNvSpPr>
            <p:nvPr/>
          </p:nvSpPr>
          <p:spPr bwMode="auto">
            <a:xfrm>
              <a:off x="6895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3" name="Rectangle 1748"/>
            <p:cNvSpPr>
              <a:spLocks noChangeArrowheads="1"/>
            </p:cNvSpPr>
            <p:nvPr/>
          </p:nvSpPr>
          <p:spPr bwMode="auto">
            <a:xfrm>
              <a:off x="6910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4" name="Rectangle 1749"/>
            <p:cNvSpPr>
              <a:spLocks noChangeArrowheads="1"/>
            </p:cNvSpPr>
            <p:nvPr/>
          </p:nvSpPr>
          <p:spPr bwMode="auto">
            <a:xfrm>
              <a:off x="6924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5" name="Rectangle 1750"/>
            <p:cNvSpPr>
              <a:spLocks noChangeArrowheads="1"/>
            </p:cNvSpPr>
            <p:nvPr/>
          </p:nvSpPr>
          <p:spPr bwMode="auto">
            <a:xfrm>
              <a:off x="6939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6" name="Rectangle 1751"/>
            <p:cNvSpPr>
              <a:spLocks noChangeArrowheads="1"/>
            </p:cNvSpPr>
            <p:nvPr/>
          </p:nvSpPr>
          <p:spPr bwMode="auto">
            <a:xfrm>
              <a:off x="6953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7" name="Rectangle 1752"/>
            <p:cNvSpPr>
              <a:spLocks noChangeArrowheads="1"/>
            </p:cNvSpPr>
            <p:nvPr/>
          </p:nvSpPr>
          <p:spPr bwMode="auto">
            <a:xfrm>
              <a:off x="6968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8" name="Rectangle 1753"/>
            <p:cNvSpPr>
              <a:spLocks noChangeArrowheads="1"/>
            </p:cNvSpPr>
            <p:nvPr/>
          </p:nvSpPr>
          <p:spPr bwMode="auto">
            <a:xfrm>
              <a:off x="6982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9" name="Rectangle 1754"/>
            <p:cNvSpPr>
              <a:spLocks noChangeArrowheads="1"/>
            </p:cNvSpPr>
            <p:nvPr/>
          </p:nvSpPr>
          <p:spPr bwMode="auto">
            <a:xfrm>
              <a:off x="6997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0" name="Rectangle 1755"/>
            <p:cNvSpPr>
              <a:spLocks noChangeArrowheads="1"/>
            </p:cNvSpPr>
            <p:nvPr/>
          </p:nvSpPr>
          <p:spPr bwMode="auto">
            <a:xfrm>
              <a:off x="7011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1" name="Rectangle 1756"/>
            <p:cNvSpPr>
              <a:spLocks noChangeArrowheads="1"/>
            </p:cNvSpPr>
            <p:nvPr/>
          </p:nvSpPr>
          <p:spPr bwMode="auto">
            <a:xfrm>
              <a:off x="7026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2" name="Rectangle 1757"/>
            <p:cNvSpPr>
              <a:spLocks noChangeArrowheads="1"/>
            </p:cNvSpPr>
            <p:nvPr/>
          </p:nvSpPr>
          <p:spPr bwMode="auto">
            <a:xfrm>
              <a:off x="7040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3" name="Rectangle 1758"/>
            <p:cNvSpPr>
              <a:spLocks noChangeArrowheads="1"/>
            </p:cNvSpPr>
            <p:nvPr/>
          </p:nvSpPr>
          <p:spPr bwMode="auto">
            <a:xfrm>
              <a:off x="7055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4" name="Rectangle 1759"/>
            <p:cNvSpPr>
              <a:spLocks noChangeArrowheads="1"/>
            </p:cNvSpPr>
            <p:nvPr/>
          </p:nvSpPr>
          <p:spPr bwMode="auto">
            <a:xfrm>
              <a:off x="7069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5" name="Rectangle 1760"/>
            <p:cNvSpPr>
              <a:spLocks noChangeArrowheads="1"/>
            </p:cNvSpPr>
            <p:nvPr/>
          </p:nvSpPr>
          <p:spPr bwMode="auto">
            <a:xfrm>
              <a:off x="7084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6" name="Rectangle 1761"/>
            <p:cNvSpPr>
              <a:spLocks noChangeArrowheads="1"/>
            </p:cNvSpPr>
            <p:nvPr/>
          </p:nvSpPr>
          <p:spPr bwMode="auto">
            <a:xfrm>
              <a:off x="7098" y="194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7" name="Rectangle 1762"/>
            <p:cNvSpPr>
              <a:spLocks noChangeArrowheads="1"/>
            </p:cNvSpPr>
            <p:nvPr/>
          </p:nvSpPr>
          <p:spPr bwMode="auto">
            <a:xfrm>
              <a:off x="6627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8" name="Rectangle 1763"/>
            <p:cNvSpPr>
              <a:spLocks noChangeArrowheads="1"/>
            </p:cNvSpPr>
            <p:nvPr/>
          </p:nvSpPr>
          <p:spPr bwMode="auto">
            <a:xfrm>
              <a:off x="6641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9" name="Rectangle 1764"/>
            <p:cNvSpPr>
              <a:spLocks noChangeArrowheads="1"/>
            </p:cNvSpPr>
            <p:nvPr/>
          </p:nvSpPr>
          <p:spPr bwMode="auto">
            <a:xfrm>
              <a:off x="6656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0" name="Rectangle 1765"/>
            <p:cNvSpPr>
              <a:spLocks noChangeArrowheads="1"/>
            </p:cNvSpPr>
            <p:nvPr/>
          </p:nvSpPr>
          <p:spPr bwMode="auto">
            <a:xfrm>
              <a:off x="6670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1" name="Rectangle 1766"/>
            <p:cNvSpPr>
              <a:spLocks noChangeArrowheads="1"/>
            </p:cNvSpPr>
            <p:nvPr/>
          </p:nvSpPr>
          <p:spPr bwMode="auto">
            <a:xfrm>
              <a:off x="6685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2" name="Rectangle 1767"/>
            <p:cNvSpPr>
              <a:spLocks noChangeArrowheads="1"/>
            </p:cNvSpPr>
            <p:nvPr/>
          </p:nvSpPr>
          <p:spPr bwMode="auto">
            <a:xfrm>
              <a:off x="6699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3" name="Rectangle 1768"/>
            <p:cNvSpPr>
              <a:spLocks noChangeArrowheads="1"/>
            </p:cNvSpPr>
            <p:nvPr/>
          </p:nvSpPr>
          <p:spPr bwMode="auto">
            <a:xfrm>
              <a:off x="6714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4" name="Rectangle 1769"/>
            <p:cNvSpPr>
              <a:spLocks noChangeArrowheads="1"/>
            </p:cNvSpPr>
            <p:nvPr/>
          </p:nvSpPr>
          <p:spPr bwMode="auto">
            <a:xfrm>
              <a:off x="6728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5" name="Rectangle 1770"/>
            <p:cNvSpPr>
              <a:spLocks noChangeArrowheads="1"/>
            </p:cNvSpPr>
            <p:nvPr/>
          </p:nvSpPr>
          <p:spPr bwMode="auto">
            <a:xfrm>
              <a:off x="6743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6" name="Rectangle 1771"/>
            <p:cNvSpPr>
              <a:spLocks noChangeArrowheads="1"/>
            </p:cNvSpPr>
            <p:nvPr/>
          </p:nvSpPr>
          <p:spPr bwMode="auto">
            <a:xfrm>
              <a:off x="6757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7" name="Rectangle 1772"/>
            <p:cNvSpPr>
              <a:spLocks noChangeArrowheads="1"/>
            </p:cNvSpPr>
            <p:nvPr/>
          </p:nvSpPr>
          <p:spPr bwMode="auto">
            <a:xfrm>
              <a:off x="6772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8" name="Rectangle 1773"/>
            <p:cNvSpPr>
              <a:spLocks noChangeArrowheads="1"/>
            </p:cNvSpPr>
            <p:nvPr/>
          </p:nvSpPr>
          <p:spPr bwMode="auto">
            <a:xfrm>
              <a:off x="6786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9" name="Rectangle 1774"/>
            <p:cNvSpPr>
              <a:spLocks noChangeArrowheads="1"/>
            </p:cNvSpPr>
            <p:nvPr/>
          </p:nvSpPr>
          <p:spPr bwMode="auto">
            <a:xfrm>
              <a:off x="6801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0" name="Rectangle 1775"/>
            <p:cNvSpPr>
              <a:spLocks noChangeArrowheads="1"/>
            </p:cNvSpPr>
            <p:nvPr/>
          </p:nvSpPr>
          <p:spPr bwMode="auto">
            <a:xfrm>
              <a:off x="6815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1" name="Rectangle 1776"/>
            <p:cNvSpPr>
              <a:spLocks noChangeArrowheads="1"/>
            </p:cNvSpPr>
            <p:nvPr/>
          </p:nvSpPr>
          <p:spPr bwMode="auto">
            <a:xfrm>
              <a:off x="6830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2" name="Rectangle 1777"/>
            <p:cNvSpPr>
              <a:spLocks noChangeArrowheads="1"/>
            </p:cNvSpPr>
            <p:nvPr/>
          </p:nvSpPr>
          <p:spPr bwMode="auto">
            <a:xfrm>
              <a:off x="6844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3" name="Rectangle 1778"/>
            <p:cNvSpPr>
              <a:spLocks noChangeArrowheads="1"/>
            </p:cNvSpPr>
            <p:nvPr/>
          </p:nvSpPr>
          <p:spPr bwMode="auto">
            <a:xfrm>
              <a:off x="6859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4" name="Rectangle 1779"/>
            <p:cNvSpPr>
              <a:spLocks noChangeArrowheads="1"/>
            </p:cNvSpPr>
            <p:nvPr/>
          </p:nvSpPr>
          <p:spPr bwMode="auto">
            <a:xfrm>
              <a:off x="6873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5" name="Rectangle 1780"/>
            <p:cNvSpPr>
              <a:spLocks noChangeArrowheads="1"/>
            </p:cNvSpPr>
            <p:nvPr/>
          </p:nvSpPr>
          <p:spPr bwMode="auto">
            <a:xfrm>
              <a:off x="6888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6" name="Rectangle 1781"/>
            <p:cNvSpPr>
              <a:spLocks noChangeArrowheads="1"/>
            </p:cNvSpPr>
            <p:nvPr/>
          </p:nvSpPr>
          <p:spPr bwMode="auto">
            <a:xfrm>
              <a:off x="6902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7" name="Rectangle 1782"/>
            <p:cNvSpPr>
              <a:spLocks noChangeArrowheads="1"/>
            </p:cNvSpPr>
            <p:nvPr/>
          </p:nvSpPr>
          <p:spPr bwMode="auto">
            <a:xfrm>
              <a:off x="6917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8" name="Rectangle 1783"/>
            <p:cNvSpPr>
              <a:spLocks noChangeArrowheads="1"/>
            </p:cNvSpPr>
            <p:nvPr/>
          </p:nvSpPr>
          <p:spPr bwMode="auto">
            <a:xfrm>
              <a:off x="6931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9" name="Rectangle 1784"/>
            <p:cNvSpPr>
              <a:spLocks noChangeArrowheads="1"/>
            </p:cNvSpPr>
            <p:nvPr/>
          </p:nvSpPr>
          <p:spPr bwMode="auto">
            <a:xfrm>
              <a:off x="6946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0" name="Rectangle 1785"/>
            <p:cNvSpPr>
              <a:spLocks noChangeArrowheads="1"/>
            </p:cNvSpPr>
            <p:nvPr/>
          </p:nvSpPr>
          <p:spPr bwMode="auto">
            <a:xfrm>
              <a:off x="6960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151" name="Group 1987"/>
          <p:cNvGrpSpPr>
            <a:grpSpLocks/>
          </p:cNvGrpSpPr>
          <p:nvPr/>
        </p:nvGrpSpPr>
        <p:grpSpPr bwMode="auto">
          <a:xfrm>
            <a:off x="6718301" y="4330594"/>
            <a:ext cx="768350" cy="84138"/>
            <a:chOff x="6627" y="1950"/>
            <a:chExt cx="484" cy="53"/>
          </a:xfrm>
        </p:grpSpPr>
        <p:sp>
          <p:nvSpPr>
            <p:cNvPr id="23152" name="Rectangle 1787"/>
            <p:cNvSpPr>
              <a:spLocks noChangeArrowheads="1"/>
            </p:cNvSpPr>
            <p:nvPr/>
          </p:nvSpPr>
          <p:spPr bwMode="auto">
            <a:xfrm>
              <a:off x="6975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3" name="Rectangle 1788"/>
            <p:cNvSpPr>
              <a:spLocks noChangeArrowheads="1"/>
            </p:cNvSpPr>
            <p:nvPr/>
          </p:nvSpPr>
          <p:spPr bwMode="auto">
            <a:xfrm>
              <a:off x="6989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4" name="Rectangle 1789"/>
            <p:cNvSpPr>
              <a:spLocks noChangeArrowheads="1"/>
            </p:cNvSpPr>
            <p:nvPr/>
          </p:nvSpPr>
          <p:spPr bwMode="auto">
            <a:xfrm>
              <a:off x="7004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5" name="Rectangle 1790"/>
            <p:cNvSpPr>
              <a:spLocks noChangeArrowheads="1"/>
            </p:cNvSpPr>
            <p:nvPr/>
          </p:nvSpPr>
          <p:spPr bwMode="auto">
            <a:xfrm>
              <a:off x="7018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6" name="Rectangle 1791"/>
            <p:cNvSpPr>
              <a:spLocks noChangeArrowheads="1"/>
            </p:cNvSpPr>
            <p:nvPr/>
          </p:nvSpPr>
          <p:spPr bwMode="auto">
            <a:xfrm>
              <a:off x="7033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7" name="Rectangle 1792"/>
            <p:cNvSpPr>
              <a:spLocks noChangeArrowheads="1"/>
            </p:cNvSpPr>
            <p:nvPr/>
          </p:nvSpPr>
          <p:spPr bwMode="auto">
            <a:xfrm>
              <a:off x="7047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8" name="Rectangle 1793"/>
            <p:cNvSpPr>
              <a:spLocks noChangeArrowheads="1"/>
            </p:cNvSpPr>
            <p:nvPr/>
          </p:nvSpPr>
          <p:spPr bwMode="auto">
            <a:xfrm>
              <a:off x="7062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9" name="Rectangle 1794"/>
            <p:cNvSpPr>
              <a:spLocks noChangeArrowheads="1"/>
            </p:cNvSpPr>
            <p:nvPr/>
          </p:nvSpPr>
          <p:spPr bwMode="auto">
            <a:xfrm>
              <a:off x="7076" y="195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0" name="Rectangle 1795"/>
            <p:cNvSpPr>
              <a:spLocks noChangeArrowheads="1"/>
            </p:cNvSpPr>
            <p:nvPr/>
          </p:nvSpPr>
          <p:spPr bwMode="auto">
            <a:xfrm>
              <a:off x="7091" y="195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1" name="Rectangle 1796"/>
            <p:cNvSpPr>
              <a:spLocks noChangeArrowheads="1"/>
            </p:cNvSpPr>
            <p:nvPr/>
          </p:nvSpPr>
          <p:spPr bwMode="auto">
            <a:xfrm>
              <a:off x="7105" y="1950"/>
              <a:ext cx="6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2" name="Rectangle 1797"/>
            <p:cNvSpPr>
              <a:spLocks noChangeArrowheads="1"/>
            </p:cNvSpPr>
            <p:nvPr/>
          </p:nvSpPr>
          <p:spPr bwMode="auto">
            <a:xfrm>
              <a:off x="6634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3" name="Rectangle 1798"/>
            <p:cNvSpPr>
              <a:spLocks noChangeArrowheads="1"/>
            </p:cNvSpPr>
            <p:nvPr/>
          </p:nvSpPr>
          <p:spPr bwMode="auto">
            <a:xfrm>
              <a:off x="6649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4" name="Rectangle 1799"/>
            <p:cNvSpPr>
              <a:spLocks noChangeArrowheads="1"/>
            </p:cNvSpPr>
            <p:nvPr/>
          </p:nvSpPr>
          <p:spPr bwMode="auto">
            <a:xfrm>
              <a:off x="6663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5" name="Rectangle 1800"/>
            <p:cNvSpPr>
              <a:spLocks noChangeArrowheads="1"/>
            </p:cNvSpPr>
            <p:nvPr/>
          </p:nvSpPr>
          <p:spPr bwMode="auto">
            <a:xfrm>
              <a:off x="6678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6" name="Rectangle 1801"/>
            <p:cNvSpPr>
              <a:spLocks noChangeArrowheads="1"/>
            </p:cNvSpPr>
            <p:nvPr/>
          </p:nvSpPr>
          <p:spPr bwMode="auto">
            <a:xfrm>
              <a:off x="6692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7" name="Rectangle 1802"/>
            <p:cNvSpPr>
              <a:spLocks noChangeArrowheads="1"/>
            </p:cNvSpPr>
            <p:nvPr/>
          </p:nvSpPr>
          <p:spPr bwMode="auto">
            <a:xfrm>
              <a:off x="6707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8" name="Rectangle 1803"/>
            <p:cNvSpPr>
              <a:spLocks noChangeArrowheads="1"/>
            </p:cNvSpPr>
            <p:nvPr/>
          </p:nvSpPr>
          <p:spPr bwMode="auto">
            <a:xfrm>
              <a:off x="6721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9" name="Rectangle 1804"/>
            <p:cNvSpPr>
              <a:spLocks noChangeArrowheads="1"/>
            </p:cNvSpPr>
            <p:nvPr/>
          </p:nvSpPr>
          <p:spPr bwMode="auto">
            <a:xfrm>
              <a:off x="6736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0" name="Rectangle 1805"/>
            <p:cNvSpPr>
              <a:spLocks noChangeArrowheads="1"/>
            </p:cNvSpPr>
            <p:nvPr/>
          </p:nvSpPr>
          <p:spPr bwMode="auto">
            <a:xfrm>
              <a:off x="6750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1" name="Rectangle 1806"/>
            <p:cNvSpPr>
              <a:spLocks noChangeArrowheads="1"/>
            </p:cNvSpPr>
            <p:nvPr/>
          </p:nvSpPr>
          <p:spPr bwMode="auto">
            <a:xfrm>
              <a:off x="6765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2" name="Rectangle 1807"/>
            <p:cNvSpPr>
              <a:spLocks noChangeArrowheads="1"/>
            </p:cNvSpPr>
            <p:nvPr/>
          </p:nvSpPr>
          <p:spPr bwMode="auto">
            <a:xfrm>
              <a:off x="6779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3" name="Rectangle 1808"/>
            <p:cNvSpPr>
              <a:spLocks noChangeArrowheads="1"/>
            </p:cNvSpPr>
            <p:nvPr/>
          </p:nvSpPr>
          <p:spPr bwMode="auto">
            <a:xfrm>
              <a:off x="6794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4" name="Rectangle 1809"/>
            <p:cNvSpPr>
              <a:spLocks noChangeArrowheads="1"/>
            </p:cNvSpPr>
            <p:nvPr/>
          </p:nvSpPr>
          <p:spPr bwMode="auto">
            <a:xfrm>
              <a:off x="6808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5" name="Rectangle 1810"/>
            <p:cNvSpPr>
              <a:spLocks noChangeArrowheads="1"/>
            </p:cNvSpPr>
            <p:nvPr/>
          </p:nvSpPr>
          <p:spPr bwMode="auto">
            <a:xfrm>
              <a:off x="6823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6" name="Rectangle 1811"/>
            <p:cNvSpPr>
              <a:spLocks noChangeArrowheads="1"/>
            </p:cNvSpPr>
            <p:nvPr/>
          </p:nvSpPr>
          <p:spPr bwMode="auto">
            <a:xfrm>
              <a:off x="6837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7" name="Rectangle 1812"/>
            <p:cNvSpPr>
              <a:spLocks noChangeArrowheads="1"/>
            </p:cNvSpPr>
            <p:nvPr/>
          </p:nvSpPr>
          <p:spPr bwMode="auto">
            <a:xfrm>
              <a:off x="6852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8" name="Rectangle 1813"/>
            <p:cNvSpPr>
              <a:spLocks noChangeArrowheads="1"/>
            </p:cNvSpPr>
            <p:nvPr/>
          </p:nvSpPr>
          <p:spPr bwMode="auto">
            <a:xfrm>
              <a:off x="6866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9" name="Rectangle 1814"/>
            <p:cNvSpPr>
              <a:spLocks noChangeArrowheads="1"/>
            </p:cNvSpPr>
            <p:nvPr/>
          </p:nvSpPr>
          <p:spPr bwMode="auto">
            <a:xfrm>
              <a:off x="6881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0" name="Rectangle 1815"/>
            <p:cNvSpPr>
              <a:spLocks noChangeArrowheads="1"/>
            </p:cNvSpPr>
            <p:nvPr/>
          </p:nvSpPr>
          <p:spPr bwMode="auto">
            <a:xfrm>
              <a:off x="6895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1" name="Rectangle 1816"/>
            <p:cNvSpPr>
              <a:spLocks noChangeArrowheads="1"/>
            </p:cNvSpPr>
            <p:nvPr/>
          </p:nvSpPr>
          <p:spPr bwMode="auto">
            <a:xfrm>
              <a:off x="6910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2" name="Rectangle 1817"/>
            <p:cNvSpPr>
              <a:spLocks noChangeArrowheads="1"/>
            </p:cNvSpPr>
            <p:nvPr/>
          </p:nvSpPr>
          <p:spPr bwMode="auto">
            <a:xfrm>
              <a:off x="6924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3" name="Rectangle 1818"/>
            <p:cNvSpPr>
              <a:spLocks noChangeArrowheads="1"/>
            </p:cNvSpPr>
            <p:nvPr/>
          </p:nvSpPr>
          <p:spPr bwMode="auto">
            <a:xfrm>
              <a:off x="6939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4" name="Rectangle 1819"/>
            <p:cNvSpPr>
              <a:spLocks noChangeArrowheads="1"/>
            </p:cNvSpPr>
            <p:nvPr/>
          </p:nvSpPr>
          <p:spPr bwMode="auto">
            <a:xfrm>
              <a:off x="6953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5" name="Rectangle 1820"/>
            <p:cNvSpPr>
              <a:spLocks noChangeArrowheads="1"/>
            </p:cNvSpPr>
            <p:nvPr/>
          </p:nvSpPr>
          <p:spPr bwMode="auto">
            <a:xfrm>
              <a:off x="6968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6" name="Rectangle 1821"/>
            <p:cNvSpPr>
              <a:spLocks noChangeArrowheads="1"/>
            </p:cNvSpPr>
            <p:nvPr/>
          </p:nvSpPr>
          <p:spPr bwMode="auto">
            <a:xfrm>
              <a:off x="6982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7" name="Rectangle 1822"/>
            <p:cNvSpPr>
              <a:spLocks noChangeArrowheads="1"/>
            </p:cNvSpPr>
            <p:nvPr/>
          </p:nvSpPr>
          <p:spPr bwMode="auto">
            <a:xfrm>
              <a:off x="6997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8" name="Rectangle 1823"/>
            <p:cNvSpPr>
              <a:spLocks noChangeArrowheads="1"/>
            </p:cNvSpPr>
            <p:nvPr/>
          </p:nvSpPr>
          <p:spPr bwMode="auto">
            <a:xfrm>
              <a:off x="7011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9" name="Rectangle 1824"/>
            <p:cNvSpPr>
              <a:spLocks noChangeArrowheads="1"/>
            </p:cNvSpPr>
            <p:nvPr/>
          </p:nvSpPr>
          <p:spPr bwMode="auto">
            <a:xfrm>
              <a:off x="7026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0" name="Rectangle 1825"/>
            <p:cNvSpPr>
              <a:spLocks noChangeArrowheads="1"/>
            </p:cNvSpPr>
            <p:nvPr/>
          </p:nvSpPr>
          <p:spPr bwMode="auto">
            <a:xfrm>
              <a:off x="7040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1" name="Rectangle 1826"/>
            <p:cNvSpPr>
              <a:spLocks noChangeArrowheads="1"/>
            </p:cNvSpPr>
            <p:nvPr/>
          </p:nvSpPr>
          <p:spPr bwMode="auto">
            <a:xfrm>
              <a:off x="7055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2" name="Rectangle 1827"/>
            <p:cNvSpPr>
              <a:spLocks noChangeArrowheads="1"/>
            </p:cNvSpPr>
            <p:nvPr/>
          </p:nvSpPr>
          <p:spPr bwMode="auto">
            <a:xfrm>
              <a:off x="7069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3" name="Rectangle 1828"/>
            <p:cNvSpPr>
              <a:spLocks noChangeArrowheads="1"/>
            </p:cNvSpPr>
            <p:nvPr/>
          </p:nvSpPr>
          <p:spPr bwMode="auto">
            <a:xfrm>
              <a:off x="7084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4" name="Rectangle 1829"/>
            <p:cNvSpPr>
              <a:spLocks noChangeArrowheads="1"/>
            </p:cNvSpPr>
            <p:nvPr/>
          </p:nvSpPr>
          <p:spPr bwMode="auto">
            <a:xfrm>
              <a:off x="7098" y="19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5" name="Rectangle 1830"/>
            <p:cNvSpPr>
              <a:spLocks noChangeArrowheads="1"/>
            </p:cNvSpPr>
            <p:nvPr/>
          </p:nvSpPr>
          <p:spPr bwMode="auto">
            <a:xfrm>
              <a:off x="6627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6" name="Rectangle 1831"/>
            <p:cNvSpPr>
              <a:spLocks noChangeArrowheads="1"/>
            </p:cNvSpPr>
            <p:nvPr/>
          </p:nvSpPr>
          <p:spPr bwMode="auto">
            <a:xfrm>
              <a:off x="6641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7" name="Rectangle 1832"/>
            <p:cNvSpPr>
              <a:spLocks noChangeArrowheads="1"/>
            </p:cNvSpPr>
            <p:nvPr/>
          </p:nvSpPr>
          <p:spPr bwMode="auto">
            <a:xfrm>
              <a:off x="6656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8" name="Rectangle 1833"/>
            <p:cNvSpPr>
              <a:spLocks noChangeArrowheads="1"/>
            </p:cNvSpPr>
            <p:nvPr/>
          </p:nvSpPr>
          <p:spPr bwMode="auto">
            <a:xfrm>
              <a:off x="6670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9" name="Rectangle 1834"/>
            <p:cNvSpPr>
              <a:spLocks noChangeArrowheads="1"/>
            </p:cNvSpPr>
            <p:nvPr/>
          </p:nvSpPr>
          <p:spPr bwMode="auto">
            <a:xfrm>
              <a:off x="6685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0" name="Rectangle 1835"/>
            <p:cNvSpPr>
              <a:spLocks noChangeArrowheads="1"/>
            </p:cNvSpPr>
            <p:nvPr/>
          </p:nvSpPr>
          <p:spPr bwMode="auto">
            <a:xfrm>
              <a:off x="6699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1" name="Rectangle 1836"/>
            <p:cNvSpPr>
              <a:spLocks noChangeArrowheads="1"/>
            </p:cNvSpPr>
            <p:nvPr/>
          </p:nvSpPr>
          <p:spPr bwMode="auto">
            <a:xfrm>
              <a:off x="6714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2" name="Rectangle 1837"/>
            <p:cNvSpPr>
              <a:spLocks noChangeArrowheads="1"/>
            </p:cNvSpPr>
            <p:nvPr/>
          </p:nvSpPr>
          <p:spPr bwMode="auto">
            <a:xfrm>
              <a:off x="6728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3" name="Rectangle 1838"/>
            <p:cNvSpPr>
              <a:spLocks noChangeArrowheads="1"/>
            </p:cNvSpPr>
            <p:nvPr/>
          </p:nvSpPr>
          <p:spPr bwMode="auto">
            <a:xfrm>
              <a:off x="6743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4" name="Rectangle 1839"/>
            <p:cNvSpPr>
              <a:spLocks noChangeArrowheads="1"/>
            </p:cNvSpPr>
            <p:nvPr/>
          </p:nvSpPr>
          <p:spPr bwMode="auto">
            <a:xfrm>
              <a:off x="6757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5" name="Rectangle 1840"/>
            <p:cNvSpPr>
              <a:spLocks noChangeArrowheads="1"/>
            </p:cNvSpPr>
            <p:nvPr/>
          </p:nvSpPr>
          <p:spPr bwMode="auto">
            <a:xfrm>
              <a:off x="6772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6" name="Rectangle 1841"/>
            <p:cNvSpPr>
              <a:spLocks noChangeArrowheads="1"/>
            </p:cNvSpPr>
            <p:nvPr/>
          </p:nvSpPr>
          <p:spPr bwMode="auto">
            <a:xfrm>
              <a:off x="6786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7" name="Rectangle 1842"/>
            <p:cNvSpPr>
              <a:spLocks noChangeArrowheads="1"/>
            </p:cNvSpPr>
            <p:nvPr/>
          </p:nvSpPr>
          <p:spPr bwMode="auto">
            <a:xfrm>
              <a:off x="6801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8" name="Rectangle 1843"/>
            <p:cNvSpPr>
              <a:spLocks noChangeArrowheads="1"/>
            </p:cNvSpPr>
            <p:nvPr/>
          </p:nvSpPr>
          <p:spPr bwMode="auto">
            <a:xfrm>
              <a:off x="6815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9" name="Rectangle 1844"/>
            <p:cNvSpPr>
              <a:spLocks noChangeArrowheads="1"/>
            </p:cNvSpPr>
            <p:nvPr/>
          </p:nvSpPr>
          <p:spPr bwMode="auto">
            <a:xfrm>
              <a:off x="6830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0" name="Rectangle 1845"/>
            <p:cNvSpPr>
              <a:spLocks noChangeArrowheads="1"/>
            </p:cNvSpPr>
            <p:nvPr/>
          </p:nvSpPr>
          <p:spPr bwMode="auto">
            <a:xfrm>
              <a:off x="6844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1" name="Rectangle 1846"/>
            <p:cNvSpPr>
              <a:spLocks noChangeArrowheads="1"/>
            </p:cNvSpPr>
            <p:nvPr/>
          </p:nvSpPr>
          <p:spPr bwMode="auto">
            <a:xfrm>
              <a:off x="6859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2" name="Rectangle 1847"/>
            <p:cNvSpPr>
              <a:spLocks noChangeArrowheads="1"/>
            </p:cNvSpPr>
            <p:nvPr/>
          </p:nvSpPr>
          <p:spPr bwMode="auto">
            <a:xfrm>
              <a:off x="6873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3" name="Rectangle 1848"/>
            <p:cNvSpPr>
              <a:spLocks noChangeArrowheads="1"/>
            </p:cNvSpPr>
            <p:nvPr/>
          </p:nvSpPr>
          <p:spPr bwMode="auto">
            <a:xfrm>
              <a:off x="6888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4" name="Rectangle 1849"/>
            <p:cNvSpPr>
              <a:spLocks noChangeArrowheads="1"/>
            </p:cNvSpPr>
            <p:nvPr/>
          </p:nvSpPr>
          <p:spPr bwMode="auto">
            <a:xfrm>
              <a:off x="6902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5" name="Rectangle 1850"/>
            <p:cNvSpPr>
              <a:spLocks noChangeArrowheads="1"/>
            </p:cNvSpPr>
            <p:nvPr/>
          </p:nvSpPr>
          <p:spPr bwMode="auto">
            <a:xfrm>
              <a:off x="6917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6" name="Rectangle 1851"/>
            <p:cNvSpPr>
              <a:spLocks noChangeArrowheads="1"/>
            </p:cNvSpPr>
            <p:nvPr/>
          </p:nvSpPr>
          <p:spPr bwMode="auto">
            <a:xfrm>
              <a:off x="6931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7" name="Rectangle 1852"/>
            <p:cNvSpPr>
              <a:spLocks noChangeArrowheads="1"/>
            </p:cNvSpPr>
            <p:nvPr/>
          </p:nvSpPr>
          <p:spPr bwMode="auto">
            <a:xfrm>
              <a:off x="6946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8" name="Rectangle 1853"/>
            <p:cNvSpPr>
              <a:spLocks noChangeArrowheads="1"/>
            </p:cNvSpPr>
            <p:nvPr/>
          </p:nvSpPr>
          <p:spPr bwMode="auto">
            <a:xfrm>
              <a:off x="6960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9" name="Rectangle 1854"/>
            <p:cNvSpPr>
              <a:spLocks noChangeArrowheads="1"/>
            </p:cNvSpPr>
            <p:nvPr/>
          </p:nvSpPr>
          <p:spPr bwMode="auto">
            <a:xfrm>
              <a:off x="6975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0" name="Rectangle 1855"/>
            <p:cNvSpPr>
              <a:spLocks noChangeArrowheads="1"/>
            </p:cNvSpPr>
            <p:nvPr/>
          </p:nvSpPr>
          <p:spPr bwMode="auto">
            <a:xfrm>
              <a:off x="6989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1" name="Rectangle 1856"/>
            <p:cNvSpPr>
              <a:spLocks noChangeArrowheads="1"/>
            </p:cNvSpPr>
            <p:nvPr/>
          </p:nvSpPr>
          <p:spPr bwMode="auto">
            <a:xfrm>
              <a:off x="7004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2" name="Rectangle 1857"/>
            <p:cNvSpPr>
              <a:spLocks noChangeArrowheads="1"/>
            </p:cNvSpPr>
            <p:nvPr/>
          </p:nvSpPr>
          <p:spPr bwMode="auto">
            <a:xfrm>
              <a:off x="7018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3" name="Rectangle 1858"/>
            <p:cNvSpPr>
              <a:spLocks noChangeArrowheads="1"/>
            </p:cNvSpPr>
            <p:nvPr/>
          </p:nvSpPr>
          <p:spPr bwMode="auto">
            <a:xfrm>
              <a:off x="7033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4" name="Rectangle 1859"/>
            <p:cNvSpPr>
              <a:spLocks noChangeArrowheads="1"/>
            </p:cNvSpPr>
            <p:nvPr/>
          </p:nvSpPr>
          <p:spPr bwMode="auto">
            <a:xfrm>
              <a:off x="7047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5" name="Rectangle 1860"/>
            <p:cNvSpPr>
              <a:spLocks noChangeArrowheads="1"/>
            </p:cNvSpPr>
            <p:nvPr/>
          </p:nvSpPr>
          <p:spPr bwMode="auto">
            <a:xfrm>
              <a:off x="7062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6" name="Rectangle 1861"/>
            <p:cNvSpPr>
              <a:spLocks noChangeArrowheads="1"/>
            </p:cNvSpPr>
            <p:nvPr/>
          </p:nvSpPr>
          <p:spPr bwMode="auto">
            <a:xfrm>
              <a:off x="7076" y="196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7" name="Rectangle 1862"/>
            <p:cNvSpPr>
              <a:spLocks noChangeArrowheads="1"/>
            </p:cNvSpPr>
            <p:nvPr/>
          </p:nvSpPr>
          <p:spPr bwMode="auto">
            <a:xfrm>
              <a:off x="7091" y="196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8" name="Rectangle 1863"/>
            <p:cNvSpPr>
              <a:spLocks noChangeArrowheads="1"/>
            </p:cNvSpPr>
            <p:nvPr/>
          </p:nvSpPr>
          <p:spPr bwMode="auto">
            <a:xfrm>
              <a:off x="7105" y="1966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9" name="Rectangle 1864"/>
            <p:cNvSpPr>
              <a:spLocks noChangeArrowheads="1"/>
            </p:cNvSpPr>
            <p:nvPr/>
          </p:nvSpPr>
          <p:spPr bwMode="auto">
            <a:xfrm>
              <a:off x="6634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0" name="Rectangle 1865"/>
            <p:cNvSpPr>
              <a:spLocks noChangeArrowheads="1"/>
            </p:cNvSpPr>
            <p:nvPr/>
          </p:nvSpPr>
          <p:spPr bwMode="auto">
            <a:xfrm>
              <a:off x="6649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1" name="Rectangle 1866"/>
            <p:cNvSpPr>
              <a:spLocks noChangeArrowheads="1"/>
            </p:cNvSpPr>
            <p:nvPr/>
          </p:nvSpPr>
          <p:spPr bwMode="auto">
            <a:xfrm>
              <a:off x="6663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2" name="Rectangle 1867"/>
            <p:cNvSpPr>
              <a:spLocks noChangeArrowheads="1"/>
            </p:cNvSpPr>
            <p:nvPr/>
          </p:nvSpPr>
          <p:spPr bwMode="auto">
            <a:xfrm>
              <a:off x="6678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3" name="Rectangle 1868"/>
            <p:cNvSpPr>
              <a:spLocks noChangeArrowheads="1"/>
            </p:cNvSpPr>
            <p:nvPr/>
          </p:nvSpPr>
          <p:spPr bwMode="auto">
            <a:xfrm>
              <a:off x="6692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4" name="Rectangle 1869"/>
            <p:cNvSpPr>
              <a:spLocks noChangeArrowheads="1"/>
            </p:cNvSpPr>
            <p:nvPr/>
          </p:nvSpPr>
          <p:spPr bwMode="auto">
            <a:xfrm>
              <a:off x="6707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5" name="Rectangle 1870"/>
            <p:cNvSpPr>
              <a:spLocks noChangeArrowheads="1"/>
            </p:cNvSpPr>
            <p:nvPr/>
          </p:nvSpPr>
          <p:spPr bwMode="auto">
            <a:xfrm>
              <a:off x="6721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6" name="Rectangle 1871"/>
            <p:cNvSpPr>
              <a:spLocks noChangeArrowheads="1"/>
            </p:cNvSpPr>
            <p:nvPr/>
          </p:nvSpPr>
          <p:spPr bwMode="auto">
            <a:xfrm>
              <a:off x="6736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7" name="Rectangle 1872"/>
            <p:cNvSpPr>
              <a:spLocks noChangeArrowheads="1"/>
            </p:cNvSpPr>
            <p:nvPr/>
          </p:nvSpPr>
          <p:spPr bwMode="auto">
            <a:xfrm>
              <a:off x="6750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8" name="Rectangle 1873"/>
            <p:cNvSpPr>
              <a:spLocks noChangeArrowheads="1"/>
            </p:cNvSpPr>
            <p:nvPr/>
          </p:nvSpPr>
          <p:spPr bwMode="auto">
            <a:xfrm>
              <a:off x="6765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9" name="Rectangle 1874"/>
            <p:cNvSpPr>
              <a:spLocks noChangeArrowheads="1"/>
            </p:cNvSpPr>
            <p:nvPr/>
          </p:nvSpPr>
          <p:spPr bwMode="auto">
            <a:xfrm>
              <a:off x="6779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0" name="Rectangle 1875"/>
            <p:cNvSpPr>
              <a:spLocks noChangeArrowheads="1"/>
            </p:cNvSpPr>
            <p:nvPr/>
          </p:nvSpPr>
          <p:spPr bwMode="auto">
            <a:xfrm>
              <a:off x="6794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1" name="Rectangle 1876"/>
            <p:cNvSpPr>
              <a:spLocks noChangeArrowheads="1"/>
            </p:cNvSpPr>
            <p:nvPr/>
          </p:nvSpPr>
          <p:spPr bwMode="auto">
            <a:xfrm>
              <a:off x="6808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2" name="Rectangle 1877"/>
            <p:cNvSpPr>
              <a:spLocks noChangeArrowheads="1"/>
            </p:cNvSpPr>
            <p:nvPr/>
          </p:nvSpPr>
          <p:spPr bwMode="auto">
            <a:xfrm>
              <a:off x="6823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3" name="Rectangle 1878"/>
            <p:cNvSpPr>
              <a:spLocks noChangeArrowheads="1"/>
            </p:cNvSpPr>
            <p:nvPr/>
          </p:nvSpPr>
          <p:spPr bwMode="auto">
            <a:xfrm>
              <a:off x="6837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4" name="Rectangle 1879"/>
            <p:cNvSpPr>
              <a:spLocks noChangeArrowheads="1"/>
            </p:cNvSpPr>
            <p:nvPr/>
          </p:nvSpPr>
          <p:spPr bwMode="auto">
            <a:xfrm>
              <a:off x="6852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5" name="Rectangle 1880"/>
            <p:cNvSpPr>
              <a:spLocks noChangeArrowheads="1"/>
            </p:cNvSpPr>
            <p:nvPr/>
          </p:nvSpPr>
          <p:spPr bwMode="auto">
            <a:xfrm>
              <a:off x="6866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" name="Rectangle 1881"/>
            <p:cNvSpPr>
              <a:spLocks noChangeArrowheads="1"/>
            </p:cNvSpPr>
            <p:nvPr/>
          </p:nvSpPr>
          <p:spPr bwMode="auto">
            <a:xfrm>
              <a:off x="6881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" name="Rectangle 1882"/>
            <p:cNvSpPr>
              <a:spLocks noChangeArrowheads="1"/>
            </p:cNvSpPr>
            <p:nvPr/>
          </p:nvSpPr>
          <p:spPr bwMode="auto">
            <a:xfrm>
              <a:off x="6895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" name="Rectangle 1883"/>
            <p:cNvSpPr>
              <a:spLocks noChangeArrowheads="1"/>
            </p:cNvSpPr>
            <p:nvPr/>
          </p:nvSpPr>
          <p:spPr bwMode="auto">
            <a:xfrm>
              <a:off x="6910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" name="Rectangle 1884"/>
            <p:cNvSpPr>
              <a:spLocks noChangeArrowheads="1"/>
            </p:cNvSpPr>
            <p:nvPr/>
          </p:nvSpPr>
          <p:spPr bwMode="auto">
            <a:xfrm>
              <a:off x="6924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" name="Rectangle 1885"/>
            <p:cNvSpPr>
              <a:spLocks noChangeArrowheads="1"/>
            </p:cNvSpPr>
            <p:nvPr/>
          </p:nvSpPr>
          <p:spPr bwMode="auto">
            <a:xfrm>
              <a:off x="6939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" name="Rectangle 1886"/>
            <p:cNvSpPr>
              <a:spLocks noChangeArrowheads="1"/>
            </p:cNvSpPr>
            <p:nvPr/>
          </p:nvSpPr>
          <p:spPr bwMode="auto">
            <a:xfrm>
              <a:off x="6953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" name="Rectangle 1887"/>
            <p:cNvSpPr>
              <a:spLocks noChangeArrowheads="1"/>
            </p:cNvSpPr>
            <p:nvPr/>
          </p:nvSpPr>
          <p:spPr bwMode="auto">
            <a:xfrm>
              <a:off x="6968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" name="Rectangle 1888"/>
            <p:cNvSpPr>
              <a:spLocks noChangeArrowheads="1"/>
            </p:cNvSpPr>
            <p:nvPr/>
          </p:nvSpPr>
          <p:spPr bwMode="auto">
            <a:xfrm>
              <a:off x="6982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" name="Rectangle 1889"/>
            <p:cNvSpPr>
              <a:spLocks noChangeArrowheads="1"/>
            </p:cNvSpPr>
            <p:nvPr/>
          </p:nvSpPr>
          <p:spPr bwMode="auto">
            <a:xfrm>
              <a:off x="6997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5" name="Rectangle 1890"/>
            <p:cNvSpPr>
              <a:spLocks noChangeArrowheads="1"/>
            </p:cNvSpPr>
            <p:nvPr/>
          </p:nvSpPr>
          <p:spPr bwMode="auto">
            <a:xfrm>
              <a:off x="7011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6" name="Rectangle 1891"/>
            <p:cNvSpPr>
              <a:spLocks noChangeArrowheads="1"/>
            </p:cNvSpPr>
            <p:nvPr/>
          </p:nvSpPr>
          <p:spPr bwMode="auto">
            <a:xfrm>
              <a:off x="7026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7" name="Rectangle 1892"/>
            <p:cNvSpPr>
              <a:spLocks noChangeArrowheads="1"/>
            </p:cNvSpPr>
            <p:nvPr/>
          </p:nvSpPr>
          <p:spPr bwMode="auto">
            <a:xfrm>
              <a:off x="7040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8" name="Rectangle 1893"/>
            <p:cNvSpPr>
              <a:spLocks noChangeArrowheads="1"/>
            </p:cNvSpPr>
            <p:nvPr/>
          </p:nvSpPr>
          <p:spPr bwMode="auto">
            <a:xfrm>
              <a:off x="7055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9" name="Rectangle 1894"/>
            <p:cNvSpPr>
              <a:spLocks noChangeArrowheads="1"/>
            </p:cNvSpPr>
            <p:nvPr/>
          </p:nvSpPr>
          <p:spPr bwMode="auto">
            <a:xfrm>
              <a:off x="7069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0" name="Rectangle 1895"/>
            <p:cNvSpPr>
              <a:spLocks noChangeArrowheads="1"/>
            </p:cNvSpPr>
            <p:nvPr/>
          </p:nvSpPr>
          <p:spPr bwMode="auto">
            <a:xfrm>
              <a:off x="7084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1" name="Rectangle 1896"/>
            <p:cNvSpPr>
              <a:spLocks noChangeArrowheads="1"/>
            </p:cNvSpPr>
            <p:nvPr/>
          </p:nvSpPr>
          <p:spPr bwMode="auto">
            <a:xfrm>
              <a:off x="7098" y="19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2" name="Rectangle 1897"/>
            <p:cNvSpPr>
              <a:spLocks noChangeArrowheads="1"/>
            </p:cNvSpPr>
            <p:nvPr/>
          </p:nvSpPr>
          <p:spPr bwMode="auto">
            <a:xfrm>
              <a:off x="6627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3" name="Rectangle 1898"/>
            <p:cNvSpPr>
              <a:spLocks noChangeArrowheads="1"/>
            </p:cNvSpPr>
            <p:nvPr/>
          </p:nvSpPr>
          <p:spPr bwMode="auto">
            <a:xfrm>
              <a:off x="6641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4" name="Rectangle 1899"/>
            <p:cNvSpPr>
              <a:spLocks noChangeArrowheads="1"/>
            </p:cNvSpPr>
            <p:nvPr/>
          </p:nvSpPr>
          <p:spPr bwMode="auto">
            <a:xfrm>
              <a:off x="6656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5" name="Rectangle 1900"/>
            <p:cNvSpPr>
              <a:spLocks noChangeArrowheads="1"/>
            </p:cNvSpPr>
            <p:nvPr/>
          </p:nvSpPr>
          <p:spPr bwMode="auto">
            <a:xfrm>
              <a:off x="6670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6" name="Rectangle 1901"/>
            <p:cNvSpPr>
              <a:spLocks noChangeArrowheads="1"/>
            </p:cNvSpPr>
            <p:nvPr/>
          </p:nvSpPr>
          <p:spPr bwMode="auto">
            <a:xfrm>
              <a:off x="6685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7" name="Rectangle 1902"/>
            <p:cNvSpPr>
              <a:spLocks noChangeArrowheads="1"/>
            </p:cNvSpPr>
            <p:nvPr/>
          </p:nvSpPr>
          <p:spPr bwMode="auto">
            <a:xfrm>
              <a:off x="6699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8" name="Rectangle 1903"/>
            <p:cNvSpPr>
              <a:spLocks noChangeArrowheads="1"/>
            </p:cNvSpPr>
            <p:nvPr/>
          </p:nvSpPr>
          <p:spPr bwMode="auto">
            <a:xfrm>
              <a:off x="6714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9" name="Rectangle 1904"/>
            <p:cNvSpPr>
              <a:spLocks noChangeArrowheads="1"/>
            </p:cNvSpPr>
            <p:nvPr/>
          </p:nvSpPr>
          <p:spPr bwMode="auto">
            <a:xfrm>
              <a:off x="6728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0" name="Rectangle 1905"/>
            <p:cNvSpPr>
              <a:spLocks noChangeArrowheads="1"/>
            </p:cNvSpPr>
            <p:nvPr/>
          </p:nvSpPr>
          <p:spPr bwMode="auto">
            <a:xfrm>
              <a:off x="6743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1" name="Rectangle 1906"/>
            <p:cNvSpPr>
              <a:spLocks noChangeArrowheads="1"/>
            </p:cNvSpPr>
            <p:nvPr/>
          </p:nvSpPr>
          <p:spPr bwMode="auto">
            <a:xfrm>
              <a:off x="6757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2" name="Rectangle 1907"/>
            <p:cNvSpPr>
              <a:spLocks noChangeArrowheads="1"/>
            </p:cNvSpPr>
            <p:nvPr/>
          </p:nvSpPr>
          <p:spPr bwMode="auto">
            <a:xfrm>
              <a:off x="6772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3" name="Rectangle 1908"/>
            <p:cNvSpPr>
              <a:spLocks noChangeArrowheads="1"/>
            </p:cNvSpPr>
            <p:nvPr/>
          </p:nvSpPr>
          <p:spPr bwMode="auto">
            <a:xfrm>
              <a:off x="6786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4" name="Rectangle 1909"/>
            <p:cNvSpPr>
              <a:spLocks noChangeArrowheads="1"/>
            </p:cNvSpPr>
            <p:nvPr/>
          </p:nvSpPr>
          <p:spPr bwMode="auto">
            <a:xfrm>
              <a:off x="6801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5" name="Rectangle 1910"/>
            <p:cNvSpPr>
              <a:spLocks noChangeArrowheads="1"/>
            </p:cNvSpPr>
            <p:nvPr/>
          </p:nvSpPr>
          <p:spPr bwMode="auto">
            <a:xfrm>
              <a:off x="6815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6" name="Rectangle 1911"/>
            <p:cNvSpPr>
              <a:spLocks noChangeArrowheads="1"/>
            </p:cNvSpPr>
            <p:nvPr/>
          </p:nvSpPr>
          <p:spPr bwMode="auto">
            <a:xfrm>
              <a:off x="6830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7" name="Rectangle 1912"/>
            <p:cNvSpPr>
              <a:spLocks noChangeArrowheads="1"/>
            </p:cNvSpPr>
            <p:nvPr/>
          </p:nvSpPr>
          <p:spPr bwMode="auto">
            <a:xfrm>
              <a:off x="6844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8" name="Rectangle 1913"/>
            <p:cNvSpPr>
              <a:spLocks noChangeArrowheads="1"/>
            </p:cNvSpPr>
            <p:nvPr/>
          </p:nvSpPr>
          <p:spPr bwMode="auto">
            <a:xfrm>
              <a:off x="6859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9" name="Rectangle 1914"/>
            <p:cNvSpPr>
              <a:spLocks noChangeArrowheads="1"/>
            </p:cNvSpPr>
            <p:nvPr/>
          </p:nvSpPr>
          <p:spPr bwMode="auto">
            <a:xfrm>
              <a:off x="6873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0" name="Rectangle 1915"/>
            <p:cNvSpPr>
              <a:spLocks noChangeArrowheads="1"/>
            </p:cNvSpPr>
            <p:nvPr/>
          </p:nvSpPr>
          <p:spPr bwMode="auto">
            <a:xfrm>
              <a:off x="6888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1" name="Rectangle 1916"/>
            <p:cNvSpPr>
              <a:spLocks noChangeArrowheads="1"/>
            </p:cNvSpPr>
            <p:nvPr/>
          </p:nvSpPr>
          <p:spPr bwMode="auto">
            <a:xfrm>
              <a:off x="6902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2" name="Rectangle 1917"/>
            <p:cNvSpPr>
              <a:spLocks noChangeArrowheads="1"/>
            </p:cNvSpPr>
            <p:nvPr/>
          </p:nvSpPr>
          <p:spPr bwMode="auto">
            <a:xfrm>
              <a:off x="6917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3" name="Rectangle 1918"/>
            <p:cNvSpPr>
              <a:spLocks noChangeArrowheads="1"/>
            </p:cNvSpPr>
            <p:nvPr/>
          </p:nvSpPr>
          <p:spPr bwMode="auto">
            <a:xfrm>
              <a:off x="6931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4" name="Rectangle 1919"/>
            <p:cNvSpPr>
              <a:spLocks noChangeArrowheads="1"/>
            </p:cNvSpPr>
            <p:nvPr/>
          </p:nvSpPr>
          <p:spPr bwMode="auto">
            <a:xfrm>
              <a:off x="6946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5" name="Rectangle 1920"/>
            <p:cNvSpPr>
              <a:spLocks noChangeArrowheads="1"/>
            </p:cNvSpPr>
            <p:nvPr/>
          </p:nvSpPr>
          <p:spPr bwMode="auto">
            <a:xfrm>
              <a:off x="6960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6" name="Rectangle 1921"/>
            <p:cNvSpPr>
              <a:spLocks noChangeArrowheads="1"/>
            </p:cNvSpPr>
            <p:nvPr/>
          </p:nvSpPr>
          <p:spPr bwMode="auto">
            <a:xfrm>
              <a:off x="6975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7" name="Rectangle 1922"/>
            <p:cNvSpPr>
              <a:spLocks noChangeArrowheads="1"/>
            </p:cNvSpPr>
            <p:nvPr/>
          </p:nvSpPr>
          <p:spPr bwMode="auto">
            <a:xfrm>
              <a:off x="6989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8" name="Rectangle 1923"/>
            <p:cNvSpPr>
              <a:spLocks noChangeArrowheads="1"/>
            </p:cNvSpPr>
            <p:nvPr/>
          </p:nvSpPr>
          <p:spPr bwMode="auto">
            <a:xfrm>
              <a:off x="7004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9" name="Rectangle 1924"/>
            <p:cNvSpPr>
              <a:spLocks noChangeArrowheads="1"/>
            </p:cNvSpPr>
            <p:nvPr/>
          </p:nvSpPr>
          <p:spPr bwMode="auto">
            <a:xfrm>
              <a:off x="7018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0" name="Rectangle 1925"/>
            <p:cNvSpPr>
              <a:spLocks noChangeArrowheads="1"/>
            </p:cNvSpPr>
            <p:nvPr/>
          </p:nvSpPr>
          <p:spPr bwMode="auto">
            <a:xfrm>
              <a:off x="7033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1" name="Rectangle 1926"/>
            <p:cNvSpPr>
              <a:spLocks noChangeArrowheads="1"/>
            </p:cNvSpPr>
            <p:nvPr/>
          </p:nvSpPr>
          <p:spPr bwMode="auto">
            <a:xfrm>
              <a:off x="7047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2" name="Rectangle 1927"/>
            <p:cNvSpPr>
              <a:spLocks noChangeArrowheads="1"/>
            </p:cNvSpPr>
            <p:nvPr/>
          </p:nvSpPr>
          <p:spPr bwMode="auto">
            <a:xfrm>
              <a:off x="7062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3" name="Rectangle 1928"/>
            <p:cNvSpPr>
              <a:spLocks noChangeArrowheads="1"/>
            </p:cNvSpPr>
            <p:nvPr/>
          </p:nvSpPr>
          <p:spPr bwMode="auto">
            <a:xfrm>
              <a:off x="7076" y="198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4" name="Rectangle 1929"/>
            <p:cNvSpPr>
              <a:spLocks noChangeArrowheads="1"/>
            </p:cNvSpPr>
            <p:nvPr/>
          </p:nvSpPr>
          <p:spPr bwMode="auto">
            <a:xfrm>
              <a:off x="7091" y="198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5" name="Rectangle 1930"/>
            <p:cNvSpPr>
              <a:spLocks noChangeArrowheads="1"/>
            </p:cNvSpPr>
            <p:nvPr/>
          </p:nvSpPr>
          <p:spPr bwMode="auto">
            <a:xfrm>
              <a:off x="7105" y="1981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6" name="Rectangle 1931"/>
            <p:cNvSpPr>
              <a:spLocks noChangeArrowheads="1"/>
            </p:cNvSpPr>
            <p:nvPr/>
          </p:nvSpPr>
          <p:spPr bwMode="auto">
            <a:xfrm>
              <a:off x="6634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7" name="Rectangle 1932"/>
            <p:cNvSpPr>
              <a:spLocks noChangeArrowheads="1"/>
            </p:cNvSpPr>
            <p:nvPr/>
          </p:nvSpPr>
          <p:spPr bwMode="auto">
            <a:xfrm>
              <a:off x="6649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8" name="Rectangle 1933"/>
            <p:cNvSpPr>
              <a:spLocks noChangeArrowheads="1"/>
            </p:cNvSpPr>
            <p:nvPr/>
          </p:nvSpPr>
          <p:spPr bwMode="auto">
            <a:xfrm>
              <a:off x="6663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9" name="Rectangle 1934"/>
            <p:cNvSpPr>
              <a:spLocks noChangeArrowheads="1"/>
            </p:cNvSpPr>
            <p:nvPr/>
          </p:nvSpPr>
          <p:spPr bwMode="auto">
            <a:xfrm>
              <a:off x="6678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0" name="Rectangle 1935"/>
            <p:cNvSpPr>
              <a:spLocks noChangeArrowheads="1"/>
            </p:cNvSpPr>
            <p:nvPr/>
          </p:nvSpPr>
          <p:spPr bwMode="auto">
            <a:xfrm>
              <a:off x="6692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1" name="Rectangle 1936"/>
            <p:cNvSpPr>
              <a:spLocks noChangeArrowheads="1"/>
            </p:cNvSpPr>
            <p:nvPr/>
          </p:nvSpPr>
          <p:spPr bwMode="auto">
            <a:xfrm>
              <a:off x="6707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2" name="Rectangle 1937"/>
            <p:cNvSpPr>
              <a:spLocks noChangeArrowheads="1"/>
            </p:cNvSpPr>
            <p:nvPr/>
          </p:nvSpPr>
          <p:spPr bwMode="auto">
            <a:xfrm>
              <a:off x="6721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3" name="Rectangle 1938"/>
            <p:cNvSpPr>
              <a:spLocks noChangeArrowheads="1"/>
            </p:cNvSpPr>
            <p:nvPr/>
          </p:nvSpPr>
          <p:spPr bwMode="auto">
            <a:xfrm>
              <a:off x="6736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4" name="Rectangle 1939"/>
            <p:cNvSpPr>
              <a:spLocks noChangeArrowheads="1"/>
            </p:cNvSpPr>
            <p:nvPr/>
          </p:nvSpPr>
          <p:spPr bwMode="auto">
            <a:xfrm>
              <a:off x="6750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5" name="Rectangle 1940"/>
            <p:cNvSpPr>
              <a:spLocks noChangeArrowheads="1"/>
            </p:cNvSpPr>
            <p:nvPr/>
          </p:nvSpPr>
          <p:spPr bwMode="auto">
            <a:xfrm>
              <a:off x="6765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6" name="Rectangle 1941"/>
            <p:cNvSpPr>
              <a:spLocks noChangeArrowheads="1"/>
            </p:cNvSpPr>
            <p:nvPr/>
          </p:nvSpPr>
          <p:spPr bwMode="auto">
            <a:xfrm>
              <a:off x="6779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7" name="Rectangle 1942"/>
            <p:cNvSpPr>
              <a:spLocks noChangeArrowheads="1"/>
            </p:cNvSpPr>
            <p:nvPr/>
          </p:nvSpPr>
          <p:spPr bwMode="auto">
            <a:xfrm>
              <a:off x="6794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8" name="Rectangle 1943"/>
            <p:cNvSpPr>
              <a:spLocks noChangeArrowheads="1"/>
            </p:cNvSpPr>
            <p:nvPr/>
          </p:nvSpPr>
          <p:spPr bwMode="auto">
            <a:xfrm>
              <a:off x="6808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9" name="Rectangle 1944"/>
            <p:cNvSpPr>
              <a:spLocks noChangeArrowheads="1"/>
            </p:cNvSpPr>
            <p:nvPr/>
          </p:nvSpPr>
          <p:spPr bwMode="auto">
            <a:xfrm>
              <a:off x="6823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0" name="Rectangle 1945"/>
            <p:cNvSpPr>
              <a:spLocks noChangeArrowheads="1"/>
            </p:cNvSpPr>
            <p:nvPr/>
          </p:nvSpPr>
          <p:spPr bwMode="auto">
            <a:xfrm>
              <a:off x="6837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1" name="Rectangle 1946"/>
            <p:cNvSpPr>
              <a:spLocks noChangeArrowheads="1"/>
            </p:cNvSpPr>
            <p:nvPr/>
          </p:nvSpPr>
          <p:spPr bwMode="auto">
            <a:xfrm>
              <a:off x="6852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2" name="Rectangle 1947"/>
            <p:cNvSpPr>
              <a:spLocks noChangeArrowheads="1"/>
            </p:cNvSpPr>
            <p:nvPr/>
          </p:nvSpPr>
          <p:spPr bwMode="auto">
            <a:xfrm>
              <a:off x="6866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3" name="Rectangle 1948"/>
            <p:cNvSpPr>
              <a:spLocks noChangeArrowheads="1"/>
            </p:cNvSpPr>
            <p:nvPr/>
          </p:nvSpPr>
          <p:spPr bwMode="auto">
            <a:xfrm>
              <a:off x="6881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4" name="Rectangle 1949"/>
            <p:cNvSpPr>
              <a:spLocks noChangeArrowheads="1"/>
            </p:cNvSpPr>
            <p:nvPr/>
          </p:nvSpPr>
          <p:spPr bwMode="auto">
            <a:xfrm>
              <a:off x="6895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5" name="Rectangle 1950"/>
            <p:cNvSpPr>
              <a:spLocks noChangeArrowheads="1"/>
            </p:cNvSpPr>
            <p:nvPr/>
          </p:nvSpPr>
          <p:spPr bwMode="auto">
            <a:xfrm>
              <a:off x="6910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6" name="Rectangle 1951"/>
            <p:cNvSpPr>
              <a:spLocks noChangeArrowheads="1"/>
            </p:cNvSpPr>
            <p:nvPr/>
          </p:nvSpPr>
          <p:spPr bwMode="auto">
            <a:xfrm>
              <a:off x="6924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7" name="Rectangle 1952"/>
            <p:cNvSpPr>
              <a:spLocks noChangeArrowheads="1"/>
            </p:cNvSpPr>
            <p:nvPr/>
          </p:nvSpPr>
          <p:spPr bwMode="auto">
            <a:xfrm>
              <a:off x="6939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8" name="Rectangle 1953"/>
            <p:cNvSpPr>
              <a:spLocks noChangeArrowheads="1"/>
            </p:cNvSpPr>
            <p:nvPr/>
          </p:nvSpPr>
          <p:spPr bwMode="auto">
            <a:xfrm>
              <a:off x="6953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9" name="Rectangle 1954"/>
            <p:cNvSpPr>
              <a:spLocks noChangeArrowheads="1"/>
            </p:cNvSpPr>
            <p:nvPr/>
          </p:nvSpPr>
          <p:spPr bwMode="auto">
            <a:xfrm>
              <a:off x="6968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0" name="Rectangle 1955"/>
            <p:cNvSpPr>
              <a:spLocks noChangeArrowheads="1"/>
            </p:cNvSpPr>
            <p:nvPr/>
          </p:nvSpPr>
          <p:spPr bwMode="auto">
            <a:xfrm>
              <a:off x="6982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1" name="Rectangle 1956"/>
            <p:cNvSpPr>
              <a:spLocks noChangeArrowheads="1"/>
            </p:cNvSpPr>
            <p:nvPr/>
          </p:nvSpPr>
          <p:spPr bwMode="auto">
            <a:xfrm>
              <a:off x="6997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2" name="Rectangle 1957"/>
            <p:cNvSpPr>
              <a:spLocks noChangeArrowheads="1"/>
            </p:cNvSpPr>
            <p:nvPr/>
          </p:nvSpPr>
          <p:spPr bwMode="auto">
            <a:xfrm>
              <a:off x="7011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3" name="Rectangle 1958"/>
            <p:cNvSpPr>
              <a:spLocks noChangeArrowheads="1"/>
            </p:cNvSpPr>
            <p:nvPr/>
          </p:nvSpPr>
          <p:spPr bwMode="auto">
            <a:xfrm>
              <a:off x="7026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4" name="Rectangle 1959"/>
            <p:cNvSpPr>
              <a:spLocks noChangeArrowheads="1"/>
            </p:cNvSpPr>
            <p:nvPr/>
          </p:nvSpPr>
          <p:spPr bwMode="auto">
            <a:xfrm>
              <a:off x="7040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5" name="Rectangle 1960"/>
            <p:cNvSpPr>
              <a:spLocks noChangeArrowheads="1"/>
            </p:cNvSpPr>
            <p:nvPr/>
          </p:nvSpPr>
          <p:spPr bwMode="auto">
            <a:xfrm>
              <a:off x="7055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6" name="Rectangle 1961"/>
            <p:cNvSpPr>
              <a:spLocks noChangeArrowheads="1"/>
            </p:cNvSpPr>
            <p:nvPr/>
          </p:nvSpPr>
          <p:spPr bwMode="auto">
            <a:xfrm>
              <a:off x="7069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7" name="Rectangle 1962"/>
            <p:cNvSpPr>
              <a:spLocks noChangeArrowheads="1"/>
            </p:cNvSpPr>
            <p:nvPr/>
          </p:nvSpPr>
          <p:spPr bwMode="auto">
            <a:xfrm>
              <a:off x="7084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8" name="Rectangle 1963"/>
            <p:cNvSpPr>
              <a:spLocks noChangeArrowheads="1"/>
            </p:cNvSpPr>
            <p:nvPr/>
          </p:nvSpPr>
          <p:spPr bwMode="auto">
            <a:xfrm>
              <a:off x="7098" y="198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9" name="Rectangle 1964"/>
            <p:cNvSpPr>
              <a:spLocks noChangeArrowheads="1"/>
            </p:cNvSpPr>
            <p:nvPr/>
          </p:nvSpPr>
          <p:spPr bwMode="auto">
            <a:xfrm>
              <a:off x="6627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0" name="Rectangle 1965"/>
            <p:cNvSpPr>
              <a:spLocks noChangeArrowheads="1"/>
            </p:cNvSpPr>
            <p:nvPr/>
          </p:nvSpPr>
          <p:spPr bwMode="auto">
            <a:xfrm>
              <a:off x="6641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1" name="Rectangle 1966"/>
            <p:cNvSpPr>
              <a:spLocks noChangeArrowheads="1"/>
            </p:cNvSpPr>
            <p:nvPr/>
          </p:nvSpPr>
          <p:spPr bwMode="auto">
            <a:xfrm>
              <a:off x="6656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2" name="Rectangle 1967"/>
            <p:cNvSpPr>
              <a:spLocks noChangeArrowheads="1"/>
            </p:cNvSpPr>
            <p:nvPr/>
          </p:nvSpPr>
          <p:spPr bwMode="auto">
            <a:xfrm>
              <a:off x="6670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3" name="Rectangle 1968"/>
            <p:cNvSpPr>
              <a:spLocks noChangeArrowheads="1"/>
            </p:cNvSpPr>
            <p:nvPr/>
          </p:nvSpPr>
          <p:spPr bwMode="auto">
            <a:xfrm>
              <a:off x="6685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4" name="Rectangle 1969"/>
            <p:cNvSpPr>
              <a:spLocks noChangeArrowheads="1"/>
            </p:cNvSpPr>
            <p:nvPr/>
          </p:nvSpPr>
          <p:spPr bwMode="auto">
            <a:xfrm>
              <a:off x="6699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5" name="Rectangle 1970"/>
            <p:cNvSpPr>
              <a:spLocks noChangeArrowheads="1"/>
            </p:cNvSpPr>
            <p:nvPr/>
          </p:nvSpPr>
          <p:spPr bwMode="auto">
            <a:xfrm>
              <a:off x="6714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6" name="Rectangle 1971"/>
            <p:cNvSpPr>
              <a:spLocks noChangeArrowheads="1"/>
            </p:cNvSpPr>
            <p:nvPr/>
          </p:nvSpPr>
          <p:spPr bwMode="auto">
            <a:xfrm>
              <a:off x="6728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7" name="Rectangle 1972"/>
            <p:cNvSpPr>
              <a:spLocks noChangeArrowheads="1"/>
            </p:cNvSpPr>
            <p:nvPr/>
          </p:nvSpPr>
          <p:spPr bwMode="auto">
            <a:xfrm>
              <a:off x="6743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8" name="Rectangle 1973"/>
            <p:cNvSpPr>
              <a:spLocks noChangeArrowheads="1"/>
            </p:cNvSpPr>
            <p:nvPr/>
          </p:nvSpPr>
          <p:spPr bwMode="auto">
            <a:xfrm>
              <a:off x="6757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9" name="Rectangle 1974"/>
            <p:cNvSpPr>
              <a:spLocks noChangeArrowheads="1"/>
            </p:cNvSpPr>
            <p:nvPr/>
          </p:nvSpPr>
          <p:spPr bwMode="auto">
            <a:xfrm>
              <a:off x="6772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0" name="Rectangle 1975"/>
            <p:cNvSpPr>
              <a:spLocks noChangeArrowheads="1"/>
            </p:cNvSpPr>
            <p:nvPr/>
          </p:nvSpPr>
          <p:spPr bwMode="auto">
            <a:xfrm>
              <a:off x="6786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1" name="Rectangle 1976"/>
            <p:cNvSpPr>
              <a:spLocks noChangeArrowheads="1"/>
            </p:cNvSpPr>
            <p:nvPr/>
          </p:nvSpPr>
          <p:spPr bwMode="auto">
            <a:xfrm>
              <a:off x="6801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2" name="Rectangle 1977"/>
            <p:cNvSpPr>
              <a:spLocks noChangeArrowheads="1"/>
            </p:cNvSpPr>
            <p:nvPr/>
          </p:nvSpPr>
          <p:spPr bwMode="auto">
            <a:xfrm>
              <a:off x="6815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3" name="Rectangle 1978"/>
            <p:cNvSpPr>
              <a:spLocks noChangeArrowheads="1"/>
            </p:cNvSpPr>
            <p:nvPr/>
          </p:nvSpPr>
          <p:spPr bwMode="auto">
            <a:xfrm>
              <a:off x="6830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4" name="Rectangle 1979"/>
            <p:cNvSpPr>
              <a:spLocks noChangeArrowheads="1"/>
            </p:cNvSpPr>
            <p:nvPr/>
          </p:nvSpPr>
          <p:spPr bwMode="auto">
            <a:xfrm>
              <a:off x="6844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5" name="Rectangle 1980"/>
            <p:cNvSpPr>
              <a:spLocks noChangeArrowheads="1"/>
            </p:cNvSpPr>
            <p:nvPr/>
          </p:nvSpPr>
          <p:spPr bwMode="auto">
            <a:xfrm>
              <a:off x="6859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6" name="Rectangle 1981"/>
            <p:cNvSpPr>
              <a:spLocks noChangeArrowheads="1"/>
            </p:cNvSpPr>
            <p:nvPr/>
          </p:nvSpPr>
          <p:spPr bwMode="auto">
            <a:xfrm>
              <a:off x="6873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7" name="Rectangle 1982"/>
            <p:cNvSpPr>
              <a:spLocks noChangeArrowheads="1"/>
            </p:cNvSpPr>
            <p:nvPr/>
          </p:nvSpPr>
          <p:spPr bwMode="auto">
            <a:xfrm>
              <a:off x="6888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8" name="Rectangle 1983"/>
            <p:cNvSpPr>
              <a:spLocks noChangeArrowheads="1"/>
            </p:cNvSpPr>
            <p:nvPr/>
          </p:nvSpPr>
          <p:spPr bwMode="auto">
            <a:xfrm>
              <a:off x="6902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9" name="Rectangle 1984"/>
            <p:cNvSpPr>
              <a:spLocks noChangeArrowheads="1"/>
            </p:cNvSpPr>
            <p:nvPr/>
          </p:nvSpPr>
          <p:spPr bwMode="auto">
            <a:xfrm>
              <a:off x="6917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0" name="Rectangle 1985"/>
            <p:cNvSpPr>
              <a:spLocks noChangeArrowheads="1"/>
            </p:cNvSpPr>
            <p:nvPr/>
          </p:nvSpPr>
          <p:spPr bwMode="auto">
            <a:xfrm>
              <a:off x="6931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1" name="Rectangle 1986"/>
            <p:cNvSpPr>
              <a:spLocks noChangeArrowheads="1"/>
            </p:cNvSpPr>
            <p:nvPr/>
          </p:nvSpPr>
          <p:spPr bwMode="auto">
            <a:xfrm>
              <a:off x="6946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352" name="Group 2188"/>
          <p:cNvGrpSpPr>
            <a:grpSpLocks/>
          </p:cNvGrpSpPr>
          <p:nvPr/>
        </p:nvGrpSpPr>
        <p:grpSpPr bwMode="auto">
          <a:xfrm>
            <a:off x="6718301" y="4403619"/>
            <a:ext cx="768350" cy="84138"/>
            <a:chOff x="6627" y="1996"/>
            <a:chExt cx="484" cy="53"/>
          </a:xfrm>
        </p:grpSpPr>
        <p:sp>
          <p:nvSpPr>
            <p:cNvPr id="23353" name="Rectangle 1988"/>
            <p:cNvSpPr>
              <a:spLocks noChangeArrowheads="1"/>
            </p:cNvSpPr>
            <p:nvPr/>
          </p:nvSpPr>
          <p:spPr bwMode="auto">
            <a:xfrm>
              <a:off x="6960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4" name="Rectangle 1989"/>
            <p:cNvSpPr>
              <a:spLocks noChangeArrowheads="1"/>
            </p:cNvSpPr>
            <p:nvPr/>
          </p:nvSpPr>
          <p:spPr bwMode="auto">
            <a:xfrm>
              <a:off x="6975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5" name="Rectangle 1990"/>
            <p:cNvSpPr>
              <a:spLocks noChangeArrowheads="1"/>
            </p:cNvSpPr>
            <p:nvPr/>
          </p:nvSpPr>
          <p:spPr bwMode="auto">
            <a:xfrm>
              <a:off x="6989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6" name="Rectangle 1991"/>
            <p:cNvSpPr>
              <a:spLocks noChangeArrowheads="1"/>
            </p:cNvSpPr>
            <p:nvPr/>
          </p:nvSpPr>
          <p:spPr bwMode="auto">
            <a:xfrm>
              <a:off x="7004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7" name="Rectangle 1992"/>
            <p:cNvSpPr>
              <a:spLocks noChangeArrowheads="1"/>
            </p:cNvSpPr>
            <p:nvPr/>
          </p:nvSpPr>
          <p:spPr bwMode="auto">
            <a:xfrm>
              <a:off x="7018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8" name="Rectangle 1993"/>
            <p:cNvSpPr>
              <a:spLocks noChangeArrowheads="1"/>
            </p:cNvSpPr>
            <p:nvPr/>
          </p:nvSpPr>
          <p:spPr bwMode="auto">
            <a:xfrm>
              <a:off x="7033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9" name="Rectangle 1994"/>
            <p:cNvSpPr>
              <a:spLocks noChangeArrowheads="1"/>
            </p:cNvSpPr>
            <p:nvPr/>
          </p:nvSpPr>
          <p:spPr bwMode="auto">
            <a:xfrm>
              <a:off x="7047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0" name="Rectangle 1995"/>
            <p:cNvSpPr>
              <a:spLocks noChangeArrowheads="1"/>
            </p:cNvSpPr>
            <p:nvPr/>
          </p:nvSpPr>
          <p:spPr bwMode="auto">
            <a:xfrm>
              <a:off x="7062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1" name="Rectangle 1996"/>
            <p:cNvSpPr>
              <a:spLocks noChangeArrowheads="1"/>
            </p:cNvSpPr>
            <p:nvPr/>
          </p:nvSpPr>
          <p:spPr bwMode="auto">
            <a:xfrm>
              <a:off x="7076" y="199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2" name="Rectangle 1997"/>
            <p:cNvSpPr>
              <a:spLocks noChangeArrowheads="1"/>
            </p:cNvSpPr>
            <p:nvPr/>
          </p:nvSpPr>
          <p:spPr bwMode="auto">
            <a:xfrm>
              <a:off x="7091" y="19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3" name="Rectangle 1998"/>
            <p:cNvSpPr>
              <a:spLocks noChangeArrowheads="1"/>
            </p:cNvSpPr>
            <p:nvPr/>
          </p:nvSpPr>
          <p:spPr bwMode="auto">
            <a:xfrm>
              <a:off x="7105" y="1996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4" name="Rectangle 1999"/>
            <p:cNvSpPr>
              <a:spLocks noChangeArrowheads="1"/>
            </p:cNvSpPr>
            <p:nvPr/>
          </p:nvSpPr>
          <p:spPr bwMode="auto">
            <a:xfrm>
              <a:off x="6634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5" name="Rectangle 2000"/>
            <p:cNvSpPr>
              <a:spLocks noChangeArrowheads="1"/>
            </p:cNvSpPr>
            <p:nvPr/>
          </p:nvSpPr>
          <p:spPr bwMode="auto">
            <a:xfrm>
              <a:off x="6649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6" name="Rectangle 2001"/>
            <p:cNvSpPr>
              <a:spLocks noChangeArrowheads="1"/>
            </p:cNvSpPr>
            <p:nvPr/>
          </p:nvSpPr>
          <p:spPr bwMode="auto">
            <a:xfrm>
              <a:off x="6663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7" name="Rectangle 2002"/>
            <p:cNvSpPr>
              <a:spLocks noChangeArrowheads="1"/>
            </p:cNvSpPr>
            <p:nvPr/>
          </p:nvSpPr>
          <p:spPr bwMode="auto">
            <a:xfrm>
              <a:off x="6678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8" name="Rectangle 2003"/>
            <p:cNvSpPr>
              <a:spLocks noChangeArrowheads="1"/>
            </p:cNvSpPr>
            <p:nvPr/>
          </p:nvSpPr>
          <p:spPr bwMode="auto">
            <a:xfrm>
              <a:off x="6692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9" name="Rectangle 2004"/>
            <p:cNvSpPr>
              <a:spLocks noChangeArrowheads="1"/>
            </p:cNvSpPr>
            <p:nvPr/>
          </p:nvSpPr>
          <p:spPr bwMode="auto">
            <a:xfrm>
              <a:off x="6707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0" name="Rectangle 2005"/>
            <p:cNvSpPr>
              <a:spLocks noChangeArrowheads="1"/>
            </p:cNvSpPr>
            <p:nvPr/>
          </p:nvSpPr>
          <p:spPr bwMode="auto">
            <a:xfrm>
              <a:off x="6721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1" name="Rectangle 2006"/>
            <p:cNvSpPr>
              <a:spLocks noChangeArrowheads="1"/>
            </p:cNvSpPr>
            <p:nvPr/>
          </p:nvSpPr>
          <p:spPr bwMode="auto">
            <a:xfrm>
              <a:off x="6736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2" name="Rectangle 2007"/>
            <p:cNvSpPr>
              <a:spLocks noChangeArrowheads="1"/>
            </p:cNvSpPr>
            <p:nvPr/>
          </p:nvSpPr>
          <p:spPr bwMode="auto">
            <a:xfrm>
              <a:off x="6750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3" name="Rectangle 2008"/>
            <p:cNvSpPr>
              <a:spLocks noChangeArrowheads="1"/>
            </p:cNvSpPr>
            <p:nvPr/>
          </p:nvSpPr>
          <p:spPr bwMode="auto">
            <a:xfrm>
              <a:off x="6765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4" name="Rectangle 2009"/>
            <p:cNvSpPr>
              <a:spLocks noChangeArrowheads="1"/>
            </p:cNvSpPr>
            <p:nvPr/>
          </p:nvSpPr>
          <p:spPr bwMode="auto">
            <a:xfrm>
              <a:off x="6779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5" name="Rectangle 2010"/>
            <p:cNvSpPr>
              <a:spLocks noChangeArrowheads="1"/>
            </p:cNvSpPr>
            <p:nvPr/>
          </p:nvSpPr>
          <p:spPr bwMode="auto">
            <a:xfrm>
              <a:off x="6794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6" name="Rectangle 2011"/>
            <p:cNvSpPr>
              <a:spLocks noChangeArrowheads="1"/>
            </p:cNvSpPr>
            <p:nvPr/>
          </p:nvSpPr>
          <p:spPr bwMode="auto">
            <a:xfrm>
              <a:off x="6808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7" name="Rectangle 2012"/>
            <p:cNvSpPr>
              <a:spLocks noChangeArrowheads="1"/>
            </p:cNvSpPr>
            <p:nvPr/>
          </p:nvSpPr>
          <p:spPr bwMode="auto">
            <a:xfrm>
              <a:off x="6823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8" name="Rectangle 2013"/>
            <p:cNvSpPr>
              <a:spLocks noChangeArrowheads="1"/>
            </p:cNvSpPr>
            <p:nvPr/>
          </p:nvSpPr>
          <p:spPr bwMode="auto">
            <a:xfrm>
              <a:off x="6837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9" name="Rectangle 2014"/>
            <p:cNvSpPr>
              <a:spLocks noChangeArrowheads="1"/>
            </p:cNvSpPr>
            <p:nvPr/>
          </p:nvSpPr>
          <p:spPr bwMode="auto">
            <a:xfrm>
              <a:off x="6852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0" name="Rectangle 2015"/>
            <p:cNvSpPr>
              <a:spLocks noChangeArrowheads="1"/>
            </p:cNvSpPr>
            <p:nvPr/>
          </p:nvSpPr>
          <p:spPr bwMode="auto">
            <a:xfrm>
              <a:off x="6866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1" name="Rectangle 2016"/>
            <p:cNvSpPr>
              <a:spLocks noChangeArrowheads="1"/>
            </p:cNvSpPr>
            <p:nvPr/>
          </p:nvSpPr>
          <p:spPr bwMode="auto">
            <a:xfrm>
              <a:off x="6881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2" name="Rectangle 2017"/>
            <p:cNvSpPr>
              <a:spLocks noChangeArrowheads="1"/>
            </p:cNvSpPr>
            <p:nvPr/>
          </p:nvSpPr>
          <p:spPr bwMode="auto">
            <a:xfrm>
              <a:off x="6895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3" name="Rectangle 2018"/>
            <p:cNvSpPr>
              <a:spLocks noChangeArrowheads="1"/>
            </p:cNvSpPr>
            <p:nvPr/>
          </p:nvSpPr>
          <p:spPr bwMode="auto">
            <a:xfrm>
              <a:off x="6910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4" name="Rectangle 2019"/>
            <p:cNvSpPr>
              <a:spLocks noChangeArrowheads="1"/>
            </p:cNvSpPr>
            <p:nvPr/>
          </p:nvSpPr>
          <p:spPr bwMode="auto">
            <a:xfrm>
              <a:off x="6924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5" name="Rectangle 2020"/>
            <p:cNvSpPr>
              <a:spLocks noChangeArrowheads="1"/>
            </p:cNvSpPr>
            <p:nvPr/>
          </p:nvSpPr>
          <p:spPr bwMode="auto">
            <a:xfrm>
              <a:off x="6939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6" name="Rectangle 2021"/>
            <p:cNvSpPr>
              <a:spLocks noChangeArrowheads="1"/>
            </p:cNvSpPr>
            <p:nvPr/>
          </p:nvSpPr>
          <p:spPr bwMode="auto">
            <a:xfrm>
              <a:off x="6953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7" name="Rectangle 2022"/>
            <p:cNvSpPr>
              <a:spLocks noChangeArrowheads="1"/>
            </p:cNvSpPr>
            <p:nvPr/>
          </p:nvSpPr>
          <p:spPr bwMode="auto">
            <a:xfrm>
              <a:off x="6968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8" name="Rectangle 2023"/>
            <p:cNvSpPr>
              <a:spLocks noChangeArrowheads="1"/>
            </p:cNvSpPr>
            <p:nvPr/>
          </p:nvSpPr>
          <p:spPr bwMode="auto">
            <a:xfrm>
              <a:off x="6982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9" name="Rectangle 2024"/>
            <p:cNvSpPr>
              <a:spLocks noChangeArrowheads="1"/>
            </p:cNvSpPr>
            <p:nvPr/>
          </p:nvSpPr>
          <p:spPr bwMode="auto">
            <a:xfrm>
              <a:off x="6997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0" name="Rectangle 2025"/>
            <p:cNvSpPr>
              <a:spLocks noChangeArrowheads="1"/>
            </p:cNvSpPr>
            <p:nvPr/>
          </p:nvSpPr>
          <p:spPr bwMode="auto">
            <a:xfrm>
              <a:off x="7011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1" name="Rectangle 2026"/>
            <p:cNvSpPr>
              <a:spLocks noChangeArrowheads="1"/>
            </p:cNvSpPr>
            <p:nvPr/>
          </p:nvSpPr>
          <p:spPr bwMode="auto">
            <a:xfrm>
              <a:off x="7026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2" name="Rectangle 2027"/>
            <p:cNvSpPr>
              <a:spLocks noChangeArrowheads="1"/>
            </p:cNvSpPr>
            <p:nvPr/>
          </p:nvSpPr>
          <p:spPr bwMode="auto">
            <a:xfrm>
              <a:off x="7040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3" name="Rectangle 2028"/>
            <p:cNvSpPr>
              <a:spLocks noChangeArrowheads="1"/>
            </p:cNvSpPr>
            <p:nvPr/>
          </p:nvSpPr>
          <p:spPr bwMode="auto">
            <a:xfrm>
              <a:off x="7055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4" name="Rectangle 2029"/>
            <p:cNvSpPr>
              <a:spLocks noChangeArrowheads="1"/>
            </p:cNvSpPr>
            <p:nvPr/>
          </p:nvSpPr>
          <p:spPr bwMode="auto">
            <a:xfrm>
              <a:off x="7069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5" name="Rectangle 2030"/>
            <p:cNvSpPr>
              <a:spLocks noChangeArrowheads="1"/>
            </p:cNvSpPr>
            <p:nvPr/>
          </p:nvSpPr>
          <p:spPr bwMode="auto">
            <a:xfrm>
              <a:off x="7084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6" name="Rectangle 2031"/>
            <p:cNvSpPr>
              <a:spLocks noChangeArrowheads="1"/>
            </p:cNvSpPr>
            <p:nvPr/>
          </p:nvSpPr>
          <p:spPr bwMode="auto">
            <a:xfrm>
              <a:off x="7098" y="200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7" name="Rectangle 2032"/>
            <p:cNvSpPr>
              <a:spLocks noChangeArrowheads="1"/>
            </p:cNvSpPr>
            <p:nvPr/>
          </p:nvSpPr>
          <p:spPr bwMode="auto">
            <a:xfrm>
              <a:off x="6627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8" name="Rectangle 2033"/>
            <p:cNvSpPr>
              <a:spLocks noChangeArrowheads="1"/>
            </p:cNvSpPr>
            <p:nvPr/>
          </p:nvSpPr>
          <p:spPr bwMode="auto">
            <a:xfrm>
              <a:off x="6641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9" name="Rectangle 2034"/>
            <p:cNvSpPr>
              <a:spLocks noChangeArrowheads="1"/>
            </p:cNvSpPr>
            <p:nvPr/>
          </p:nvSpPr>
          <p:spPr bwMode="auto">
            <a:xfrm>
              <a:off x="6656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0" name="Rectangle 2035"/>
            <p:cNvSpPr>
              <a:spLocks noChangeArrowheads="1"/>
            </p:cNvSpPr>
            <p:nvPr/>
          </p:nvSpPr>
          <p:spPr bwMode="auto">
            <a:xfrm>
              <a:off x="6670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1" name="Rectangle 2036"/>
            <p:cNvSpPr>
              <a:spLocks noChangeArrowheads="1"/>
            </p:cNvSpPr>
            <p:nvPr/>
          </p:nvSpPr>
          <p:spPr bwMode="auto">
            <a:xfrm>
              <a:off x="6685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2" name="Rectangle 2037"/>
            <p:cNvSpPr>
              <a:spLocks noChangeArrowheads="1"/>
            </p:cNvSpPr>
            <p:nvPr/>
          </p:nvSpPr>
          <p:spPr bwMode="auto">
            <a:xfrm>
              <a:off x="6699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3" name="Rectangle 2038"/>
            <p:cNvSpPr>
              <a:spLocks noChangeArrowheads="1"/>
            </p:cNvSpPr>
            <p:nvPr/>
          </p:nvSpPr>
          <p:spPr bwMode="auto">
            <a:xfrm>
              <a:off x="6714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4" name="Rectangle 2039"/>
            <p:cNvSpPr>
              <a:spLocks noChangeArrowheads="1"/>
            </p:cNvSpPr>
            <p:nvPr/>
          </p:nvSpPr>
          <p:spPr bwMode="auto">
            <a:xfrm>
              <a:off x="6728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5" name="Rectangle 2040"/>
            <p:cNvSpPr>
              <a:spLocks noChangeArrowheads="1"/>
            </p:cNvSpPr>
            <p:nvPr/>
          </p:nvSpPr>
          <p:spPr bwMode="auto">
            <a:xfrm>
              <a:off x="6743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6" name="Rectangle 2041"/>
            <p:cNvSpPr>
              <a:spLocks noChangeArrowheads="1"/>
            </p:cNvSpPr>
            <p:nvPr/>
          </p:nvSpPr>
          <p:spPr bwMode="auto">
            <a:xfrm>
              <a:off x="6757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7" name="Rectangle 2042"/>
            <p:cNvSpPr>
              <a:spLocks noChangeArrowheads="1"/>
            </p:cNvSpPr>
            <p:nvPr/>
          </p:nvSpPr>
          <p:spPr bwMode="auto">
            <a:xfrm>
              <a:off x="6772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8" name="Rectangle 2043"/>
            <p:cNvSpPr>
              <a:spLocks noChangeArrowheads="1"/>
            </p:cNvSpPr>
            <p:nvPr/>
          </p:nvSpPr>
          <p:spPr bwMode="auto">
            <a:xfrm>
              <a:off x="6786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9" name="Rectangle 2044"/>
            <p:cNvSpPr>
              <a:spLocks noChangeArrowheads="1"/>
            </p:cNvSpPr>
            <p:nvPr/>
          </p:nvSpPr>
          <p:spPr bwMode="auto">
            <a:xfrm>
              <a:off x="6801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0" name="Rectangle 2045"/>
            <p:cNvSpPr>
              <a:spLocks noChangeArrowheads="1"/>
            </p:cNvSpPr>
            <p:nvPr/>
          </p:nvSpPr>
          <p:spPr bwMode="auto">
            <a:xfrm>
              <a:off x="6815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1" name="Rectangle 2046"/>
            <p:cNvSpPr>
              <a:spLocks noChangeArrowheads="1"/>
            </p:cNvSpPr>
            <p:nvPr/>
          </p:nvSpPr>
          <p:spPr bwMode="auto">
            <a:xfrm>
              <a:off x="6830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2" name="Rectangle 2047"/>
            <p:cNvSpPr>
              <a:spLocks noChangeArrowheads="1"/>
            </p:cNvSpPr>
            <p:nvPr/>
          </p:nvSpPr>
          <p:spPr bwMode="auto">
            <a:xfrm>
              <a:off x="6844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3" name="Rectangle 2048"/>
            <p:cNvSpPr>
              <a:spLocks noChangeArrowheads="1"/>
            </p:cNvSpPr>
            <p:nvPr/>
          </p:nvSpPr>
          <p:spPr bwMode="auto">
            <a:xfrm>
              <a:off x="6859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4" name="Rectangle 2049"/>
            <p:cNvSpPr>
              <a:spLocks noChangeArrowheads="1"/>
            </p:cNvSpPr>
            <p:nvPr/>
          </p:nvSpPr>
          <p:spPr bwMode="auto">
            <a:xfrm>
              <a:off x="6873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5" name="Rectangle 2050"/>
            <p:cNvSpPr>
              <a:spLocks noChangeArrowheads="1"/>
            </p:cNvSpPr>
            <p:nvPr/>
          </p:nvSpPr>
          <p:spPr bwMode="auto">
            <a:xfrm>
              <a:off x="6888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6" name="Rectangle 2051"/>
            <p:cNvSpPr>
              <a:spLocks noChangeArrowheads="1"/>
            </p:cNvSpPr>
            <p:nvPr/>
          </p:nvSpPr>
          <p:spPr bwMode="auto">
            <a:xfrm>
              <a:off x="6902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7" name="Rectangle 2052"/>
            <p:cNvSpPr>
              <a:spLocks noChangeArrowheads="1"/>
            </p:cNvSpPr>
            <p:nvPr/>
          </p:nvSpPr>
          <p:spPr bwMode="auto">
            <a:xfrm>
              <a:off x="6917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8" name="Rectangle 2053"/>
            <p:cNvSpPr>
              <a:spLocks noChangeArrowheads="1"/>
            </p:cNvSpPr>
            <p:nvPr/>
          </p:nvSpPr>
          <p:spPr bwMode="auto">
            <a:xfrm>
              <a:off x="6931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9" name="Rectangle 2054"/>
            <p:cNvSpPr>
              <a:spLocks noChangeArrowheads="1"/>
            </p:cNvSpPr>
            <p:nvPr/>
          </p:nvSpPr>
          <p:spPr bwMode="auto">
            <a:xfrm>
              <a:off x="6946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0" name="Rectangle 2055"/>
            <p:cNvSpPr>
              <a:spLocks noChangeArrowheads="1"/>
            </p:cNvSpPr>
            <p:nvPr/>
          </p:nvSpPr>
          <p:spPr bwMode="auto">
            <a:xfrm>
              <a:off x="6960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1" name="Rectangle 2056"/>
            <p:cNvSpPr>
              <a:spLocks noChangeArrowheads="1"/>
            </p:cNvSpPr>
            <p:nvPr/>
          </p:nvSpPr>
          <p:spPr bwMode="auto">
            <a:xfrm>
              <a:off x="6975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2" name="Rectangle 2057"/>
            <p:cNvSpPr>
              <a:spLocks noChangeArrowheads="1"/>
            </p:cNvSpPr>
            <p:nvPr/>
          </p:nvSpPr>
          <p:spPr bwMode="auto">
            <a:xfrm>
              <a:off x="6989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3" name="Rectangle 2058"/>
            <p:cNvSpPr>
              <a:spLocks noChangeArrowheads="1"/>
            </p:cNvSpPr>
            <p:nvPr/>
          </p:nvSpPr>
          <p:spPr bwMode="auto">
            <a:xfrm>
              <a:off x="7004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4" name="Rectangle 2059"/>
            <p:cNvSpPr>
              <a:spLocks noChangeArrowheads="1"/>
            </p:cNvSpPr>
            <p:nvPr/>
          </p:nvSpPr>
          <p:spPr bwMode="auto">
            <a:xfrm>
              <a:off x="7018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5" name="Rectangle 2060"/>
            <p:cNvSpPr>
              <a:spLocks noChangeArrowheads="1"/>
            </p:cNvSpPr>
            <p:nvPr/>
          </p:nvSpPr>
          <p:spPr bwMode="auto">
            <a:xfrm>
              <a:off x="7033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6" name="Rectangle 2061"/>
            <p:cNvSpPr>
              <a:spLocks noChangeArrowheads="1"/>
            </p:cNvSpPr>
            <p:nvPr/>
          </p:nvSpPr>
          <p:spPr bwMode="auto">
            <a:xfrm>
              <a:off x="7047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7" name="Rectangle 2062"/>
            <p:cNvSpPr>
              <a:spLocks noChangeArrowheads="1"/>
            </p:cNvSpPr>
            <p:nvPr/>
          </p:nvSpPr>
          <p:spPr bwMode="auto">
            <a:xfrm>
              <a:off x="7062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8" name="Rectangle 2063"/>
            <p:cNvSpPr>
              <a:spLocks noChangeArrowheads="1"/>
            </p:cNvSpPr>
            <p:nvPr/>
          </p:nvSpPr>
          <p:spPr bwMode="auto">
            <a:xfrm>
              <a:off x="7076" y="201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9" name="Rectangle 2064"/>
            <p:cNvSpPr>
              <a:spLocks noChangeArrowheads="1"/>
            </p:cNvSpPr>
            <p:nvPr/>
          </p:nvSpPr>
          <p:spPr bwMode="auto">
            <a:xfrm>
              <a:off x="7091" y="201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0" name="Rectangle 2065"/>
            <p:cNvSpPr>
              <a:spLocks noChangeArrowheads="1"/>
            </p:cNvSpPr>
            <p:nvPr/>
          </p:nvSpPr>
          <p:spPr bwMode="auto">
            <a:xfrm>
              <a:off x="7105" y="2012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1" name="Rectangle 2066"/>
            <p:cNvSpPr>
              <a:spLocks noChangeArrowheads="1"/>
            </p:cNvSpPr>
            <p:nvPr/>
          </p:nvSpPr>
          <p:spPr bwMode="auto">
            <a:xfrm>
              <a:off x="6634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2" name="Rectangle 2067"/>
            <p:cNvSpPr>
              <a:spLocks noChangeArrowheads="1"/>
            </p:cNvSpPr>
            <p:nvPr/>
          </p:nvSpPr>
          <p:spPr bwMode="auto">
            <a:xfrm>
              <a:off x="6649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3" name="Rectangle 2068"/>
            <p:cNvSpPr>
              <a:spLocks noChangeArrowheads="1"/>
            </p:cNvSpPr>
            <p:nvPr/>
          </p:nvSpPr>
          <p:spPr bwMode="auto">
            <a:xfrm>
              <a:off x="6663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4" name="Rectangle 2069"/>
            <p:cNvSpPr>
              <a:spLocks noChangeArrowheads="1"/>
            </p:cNvSpPr>
            <p:nvPr/>
          </p:nvSpPr>
          <p:spPr bwMode="auto">
            <a:xfrm>
              <a:off x="6678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5" name="Rectangle 2070"/>
            <p:cNvSpPr>
              <a:spLocks noChangeArrowheads="1"/>
            </p:cNvSpPr>
            <p:nvPr/>
          </p:nvSpPr>
          <p:spPr bwMode="auto">
            <a:xfrm>
              <a:off x="6692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6" name="Rectangle 2071"/>
            <p:cNvSpPr>
              <a:spLocks noChangeArrowheads="1"/>
            </p:cNvSpPr>
            <p:nvPr/>
          </p:nvSpPr>
          <p:spPr bwMode="auto">
            <a:xfrm>
              <a:off x="6707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7" name="Rectangle 2072"/>
            <p:cNvSpPr>
              <a:spLocks noChangeArrowheads="1"/>
            </p:cNvSpPr>
            <p:nvPr/>
          </p:nvSpPr>
          <p:spPr bwMode="auto">
            <a:xfrm>
              <a:off x="6721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8" name="Rectangle 2073"/>
            <p:cNvSpPr>
              <a:spLocks noChangeArrowheads="1"/>
            </p:cNvSpPr>
            <p:nvPr/>
          </p:nvSpPr>
          <p:spPr bwMode="auto">
            <a:xfrm>
              <a:off x="6736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9" name="Rectangle 2074"/>
            <p:cNvSpPr>
              <a:spLocks noChangeArrowheads="1"/>
            </p:cNvSpPr>
            <p:nvPr/>
          </p:nvSpPr>
          <p:spPr bwMode="auto">
            <a:xfrm>
              <a:off x="6750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0" name="Rectangle 2075"/>
            <p:cNvSpPr>
              <a:spLocks noChangeArrowheads="1"/>
            </p:cNvSpPr>
            <p:nvPr/>
          </p:nvSpPr>
          <p:spPr bwMode="auto">
            <a:xfrm>
              <a:off x="6765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1" name="Rectangle 2076"/>
            <p:cNvSpPr>
              <a:spLocks noChangeArrowheads="1"/>
            </p:cNvSpPr>
            <p:nvPr/>
          </p:nvSpPr>
          <p:spPr bwMode="auto">
            <a:xfrm>
              <a:off x="6779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2" name="Rectangle 2077"/>
            <p:cNvSpPr>
              <a:spLocks noChangeArrowheads="1"/>
            </p:cNvSpPr>
            <p:nvPr/>
          </p:nvSpPr>
          <p:spPr bwMode="auto">
            <a:xfrm>
              <a:off x="6794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3" name="Rectangle 2078"/>
            <p:cNvSpPr>
              <a:spLocks noChangeArrowheads="1"/>
            </p:cNvSpPr>
            <p:nvPr/>
          </p:nvSpPr>
          <p:spPr bwMode="auto">
            <a:xfrm>
              <a:off x="6808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4" name="Rectangle 2079"/>
            <p:cNvSpPr>
              <a:spLocks noChangeArrowheads="1"/>
            </p:cNvSpPr>
            <p:nvPr/>
          </p:nvSpPr>
          <p:spPr bwMode="auto">
            <a:xfrm>
              <a:off x="6823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5" name="Rectangle 2080"/>
            <p:cNvSpPr>
              <a:spLocks noChangeArrowheads="1"/>
            </p:cNvSpPr>
            <p:nvPr/>
          </p:nvSpPr>
          <p:spPr bwMode="auto">
            <a:xfrm>
              <a:off x="6837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6" name="Rectangle 2081"/>
            <p:cNvSpPr>
              <a:spLocks noChangeArrowheads="1"/>
            </p:cNvSpPr>
            <p:nvPr/>
          </p:nvSpPr>
          <p:spPr bwMode="auto">
            <a:xfrm>
              <a:off x="6852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7" name="Rectangle 2082"/>
            <p:cNvSpPr>
              <a:spLocks noChangeArrowheads="1"/>
            </p:cNvSpPr>
            <p:nvPr/>
          </p:nvSpPr>
          <p:spPr bwMode="auto">
            <a:xfrm>
              <a:off x="6866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8" name="Rectangle 2083"/>
            <p:cNvSpPr>
              <a:spLocks noChangeArrowheads="1"/>
            </p:cNvSpPr>
            <p:nvPr/>
          </p:nvSpPr>
          <p:spPr bwMode="auto">
            <a:xfrm>
              <a:off x="6881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9" name="Rectangle 2084"/>
            <p:cNvSpPr>
              <a:spLocks noChangeArrowheads="1"/>
            </p:cNvSpPr>
            <p:nvPr/>
          </p:nvSpPr>
          <p:spPr bwMode="auto">
            <a:xfrm>
              <a:off x="6895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0" name="Rectangle 2085"/>
            <p:cNvSpPr>
              <a:spLocks noChangeArrowheads="1"/>
            </p:cNvSpPr>
            <p:nvPr/>
          </p:nvSpPr>
          <p:spPr bwMode="auto">
            <a:xfrm>
              <a:off x="6910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1" name="Rectangle 2086"/>
            <p:cNvSpPr>
              <a:spLocks noChangeArrowheads="1"/>
            </p:cNvSpPr>
            <p:nvPr/>
          </p:nvSpPr>
          <p:spPr bwMode="auto">
            <a:xfrm>
              <a:off x="6924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2" name="Rectangle 2087"/>
            <p:cNvSpPr>
              <a:spLocks noChangeArrowheads="1"/>
            </p:cNvSpPr>
            <p:nvPr/>
          </p:nvSpPr>
          <p:spPr bwMode="auto">
            <a:xfrm>
              <a:off x="6939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3" name="Rectangle 2088"/>
            <p:cNvSpPr>
              <a:spLocks noChangeArrowheads="1"/>
            </p:cNvSpPr>
            <p:nvPr/>
          </p:nvSpPr>
          <p:spPr bwMode="auto">
            <a:xfrm>
              <a:off x="6953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4" name="Rectangle 2089"/>
            <p:cNvSpPr>
              <a:spLocks noChangeArrowheads="1"/>
            </p:cNvSpPr>
            <p:nvPr/>
          </p:nvSpPr>
          <p:spPr bwMode="auto">
            <a:xfrm>
              <a:off x="6968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5" name="Rectangle 2090"/>
            <p:cNvSpPr>
              <a:spLocks noChangeArrowheads="1"/>
            </p:cNvSpPr>
            <p:nvPr/>
          </p:nvSpPr>
          <p:spPr bwMode="auto">
            <a:xfrm>
              <a:off x="6982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6" name="Rectangle 2091"/>
            <p:cNvSpPr>
              <a:spLocks noChangeArrowheads="1"/>
            </p:cNvSpPr>
            <p:nvPr/>
          </p:nvSpPr>
          <p:spPr bwMode="auto">
            <a:xfrm>
              <a:off x="6997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7" name="Rectangle 2092"/>
            <p:cNvSpPr>
              <a:spLocks noChangeArrowheads="1"/>
            </p:cNvSpPr>
            <p:nvPr/>
          </p:nvSpPr>
          <p:spPr bwMode="auto">
            <a:xfrm>
              <a:off x="7011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8" name="Rectangle 2093"/>
            <p:cNvSpPr>
              <a:spLocks noChangeArrowheads="1"/>
            </p:cNvSpPr>
            <p:nvPr/>
          </p:nvSpPr>
          <p:spPr bwMode="auto">
            <a:xfrm>
              <a:off x="7026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9" name="Rectangle 2094"/>
            <p:cNvSpPr>
              <a:spLocks noChangeArrowheads="1"/>
            </p:cNvSpPr>
            <p:nvPr/>
          </p:nvSpPr>
          <p:spPr bwMode="auto">
            <a:xfrm>
              <a:off x="7040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0" name="Rectangle 2095"/>
            <p:cNvSpPr>
              <a:spLocks noChangeArrowheads="1"/>
            </p:cNvSpPr>
            <p:nvPr/>
          </p:nvSpPr>
          <p:spPr bwMode="auto">
            <a:xfrm>
              <a:off x="7055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1" name="Rectangle 2096"/>
            <p:cNvSpPr>
              <a:spLocks noChangeArrowheads="1"/>
            </p:cNvSpPr>
            <p:nvPr/>
          </p:nvSpPr>
          <p:spPr bwMode="auto">
            <a:xfrm>
              <a:off x="7069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2" name="Rectangle 2097"/>
            <p:cNvSpPr>
              <a:spLocks noChangeArrowheads="1"/>
            </p:cNvSpPr>
            <p:nvPr/>
          </p:nvSpPr>
          <p:spPr bwMode="auto">
            <a:xfrm>
              <a:off x="7084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3" name="Rectangle 2098"/>
            <p:cNvSpPr>
              <a:spLocks noChangeArrowheads="1"/>
            </p:cNvSpPr>
            <p:nvPr/>
          </p:nvSpPr>
          <p:spPr bwMode="auto">
            <a:xfrm>
              <a:off x="7098" y="20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4" name="Rectangle 2099"/>
            <p:cNvSpPr>
              <a:spLocks noChangeArrowheads="1"/>
            </p:cNvSpPr>
            <p:nvPr/>
          </p:nvSpPr>
          <p:spPr bwMode="auto">
            <a:xfrm>
              <a:off x="6627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5" name="Rectangle 2100"/>
            <p:cNvSpPr>
              <a:spLocks noChangeArrowheads="1"/>
            </p:cNvSpPr>
            <p:nvPr/>
          </p:nvSpPr>
          <p:spPr bwMode="auto">
            <a:xfrm>
              <a:off x="6641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6" name="Rectangle 2101"/>
            <p:cNvSpPr>
              <a:spLocks noChangeArrowheads="1"/>
            </p:cNvSpPr>
            <p:nvPr/>
          </p:nvSpPr>
          <p:spPr bwMode="auto">
            <a:xfrm>
              <a:off x="6656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7" name="Rectangle 2102"/>
            <p:cNvSpPr>
              <a:spLocks noChangeArrowheads="1"/>
            </p:cNvSpPr>
            <p:nvPr/>
          </p:nvSpPr>
          <p:spPr bwMode="auto">
            <a:xfrm>
              <a:off x="6670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8" name="Rectangle 2103"/>
            <p:cNvSpPr>
              <a:spLocks noChangeArrowheads="1"/>
            </p:cNvSpPr>
            <p:nvPr/>
          </p:nvSpPr>
          <p:spPr bwMode="auto">
            <a:xfrm>
              <a:off x="6685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9" name="Rectangle 2104"/>
            <p:cNvSpPr>
              <a:spLocks noChangeArrowheads="1"/>
            </p:cNvSpPr>
            <p:nvPr/>
          </p:nvSpPr>
          <p:spPr bwMode="auto">
            <a:xfrm>
              <a:off x="6699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0" name="Rectangle 2105"/>
            <p:cNvSpPr>
              <a:spLocks noChangeArrowheads="1"/>
            </p:cNvSpPr>
            <p:nvPr/>
          </p:nvSpPr>
          <p:spPr bwMode="auto">
            <a:xfrm>
              <a:off x="6714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1" name="Rectangle 2106"/>
            <p:cNvSpPr>
              <a:spLocks noChangeArrowheads="1"/>
            </p:cNvSpPr>
            <p:nvPr/>
          </p:nvSpPr>
          <p:spPr bwMode="auto">
            <a:xfrm>
              <a:off x="6728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2" name="Rectangle 2107"/>
            <p:cNvSpPr>
              <a:spLocks noChangeArrowheads="1"/>
            </p:cNvSpPr>
            <p:nvPr/>
          </p:nvSpPr>
          <p:spPr bwMode="auto">
            <a:xfrm>
              <a:off x="6743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3" name="Rectangle 2108"/>
            <p:cNvSpPr>
              <a:spLocks noChangeArrowheads="1"/>
            </p:cNvSpPr>
            <p:nvPr/>
          </p:nvSpPr>
          <p:spPr bwMode="auto">
            <a:xfrm>
              <a:off x="6757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4" name="Rectangle 2109"/>
            <p:cNvSpPr>
              <a:spLocks noChangeArrowheads="1"/>
            </p:cNvSpPr>
            <p:nvPr/>
          </p:nvSpPr>
          <p:spPr bwMode="auto">
            <a:xfrm>
              <a:off x="6772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5" name="Rectangle 2110"/>
            <p:cNvSpPr>
              <a:spLocks noChangeArrowheads="1"/>
            </p:cNvSpPr>
            <p:nvPr/>
          </p:nvSpPr>
          <p:spPr bwMode="auto">
            <a:xfrm>
              <a:off x="6786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6" name="Rectangle 2111"/>
            <p:cNvSpPr>
              <a:spLocks noChangeArrowheads="1"/>
            </p:cNvSpPr>
            <p:nvPr/>
          </p:nvSpPr>
          <p:spPr bwMode="auto">
            <a:xfrm>
              <a:off x="6801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7" name="Rectangle 2112"/>
            <p:cNvSpPr>
              <a:spLocks noChangeArrowheads="1"/>
            </p:cNvSpPr>
            <p:nvPr/>
          </p:nvSpPr>
          <p:spPr bwMode="auto">
            <a:xfrm>
              <a:off x="6815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8" name="Rectangle 2113"/>
            <p:cNvSpPr>
              <a:spLocks noChangeArrowheads="1"/>
            </p:cNvSpPr>
            <p:nvPr/>
          </p:nvSpPr>
          <p:spPr bwMode="auto">
            <a:xfrm>
              <a:off x="6830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9" name="Rectangle 2114"/>
            <p:cNvSpPr>
              <a:spLocks noChangeArrowheads="1"/>
            </p:cNvSpPr>
            <p:nvPr/>
          </p:nvSpPr>
          <p:spPr bwMode="auto">
            <a:xfrm>
              <a:off x="6844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0" name="Rectangle 2115"/>
            <p:cNvSpPr>
              <a:spLocks noChangeArrowheads="1"/>
            </p:cNvSpPr>
            <p:nvPr/>
          </p:nvSpPr>
          <p:spPr bwMode="auto">
            <a:xfrm>
              <a:off x="6859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1" name="Rectangle 2116"/>
            <p:cNvSpPr>
              <a:spLocks noChangeArrowheads="1"/>
            </p:cNvSpPr>
            <p:nvPr/>
          </p:nvSpPr>
          <p:spPr bwMode="auto">
            <a:xfrm>
              <a:off x="6873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2" name="Rectangle 2117"/>
            <p:cNvSpPr>
              <a:spLocks noChangeArrowheads="1"/>
            </p:cNvSpPr>
            <p:nvPr/>
          </p:nvSpPr>
          <p:spPr bwMode="auto">
            <a:xfrm>
              <a:off x="6888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3" name="Rectangle 2118"/>
            <p:cNvSpPr>
              <a:spLocks noChangeArrowheads="1"/>
            </p:cNvSpPr>
            <p:nvPr/>
          </p:nvSpPr>
          <p:spPr bwMode="auto">
            <a:xfrm>
              <a:off x="6902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4" name="Rectangle 2119"/>
            <p:cNvSpPr>
              <a:spLocks noChangeArrowheads="1"/>
            </p:cNvSpPr>
            <p:nvPr/>
          </p:nvSpPr>
          <p:spPr bwMode="auto">
            <a:xfrm>
              <a:off x="6917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5" name="Rectangle 2120"/>
            <p:cNvSpPr>
              <a:spLocks noChangeArrowheads="1"/>
            </p:cNvSpPr>
            <p:nvPr/>
          </p:nvSpPr>
          <p:spPr bwMode="auto">
            <a:xfrm>
              <a:off x="6931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6" name="Rectangle 2121"/>
            <p:cNvSpPr>
              <a:spLocks noChangeArrowheads="1"/>
            </p:cNvSpPr>
            <p:nvPr/>
          </p:nvSpPr>
          <p:spPr bwMode="auto">
            <a:xfrm>
              <a:off x="6946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7" name="Rectangle 2122"/>
            <p:cNvSpPr>
              <a:spLocks noChangeArrowheads="1"/>
            </p:cNvSpPr>
            <p:nvPr/>
          </p:nvSpPr>
          <p:spPr bwMode="auto">
            <a:xfrm>
              <a:off x="6960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8" name="Rectangle 2123"/>
            <p:cNvSpPr>
              <a:spLocks noChangeArrowheads="1"/>
            </p:cNvSpPr>
            <p:nvPr/>
          </p:nvSpPr>
          <p:spPr bwMode="auto">
            <a:xfrm>
              <a:off x="6975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9" name="Rectangle 2124"/>
            <p:cNvSpPr>
              <a:spLocks noChangeArrowheads="1"/>
            </p:cNvSpPr>
            <p:nvPr/>
          </p:nvSpPr>
          <p:spPr bwMode="auto">
            <a:xfrm>
              <a:off x="6989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0" name="Rectangle 2125"/>
            <p:cNvSpPr>
              <a:spLocks noChangeArrowheads="1"/>
            </p:cNvSpPr>
            <p:nvPr/>
          </p:nvSpPr>
          <p:spPr bwMode="auto">
            <a:xfrm>
              <a:off x="7004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1" name="Rectangle 2126"/>
            <p:cNvSpPr>
              <a:spLocks noChangeArrowheads="1"/>
            </p:cNvSpPr>
            <p:nvPr/>
          </p:nvSpPr>
          <p:spPr bwMode="auto">
            <a:xfrm>
              <a:off x="7018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2" name="Rectangle 2127"/>
            <p:cNvSpPr>
              <a:spLocks noChangeArrowheads="1"/>
            </p:cNvSpPr>
            <p:nvPr/>
          </p:nvSpPr>
          <p:spPr bwMode="auto">
            <a:xfrm>
              <a:off x="7033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3" name="Rectangle 2128"/>
            <p:cNvSpPr>
              <a:spLocks noChangeArrowheads="1"/>
            </p:cNvSpPr>
            <p:nvPr/>
          </p:nvSpPr>
          <p:spPr bwMode="auto">
            <a:xfrm>
              <a:off x="7047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4" name="Rectangle 2129"/>
            <p:cNvSpPr>
              <a:spLocks noChangeArrowheads="1"/>
            </p:cNvSpPr>
            <p:nvPr/>
          </p:nvSpPr>
          <p:spPr bwMode="auto">
            <a:xfrm>
              <a:off x="7062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5" name="Rectangle 2130"/>
            <p:cNvSpPr>
              <a:spLocks noChangeArrowheads="1"/>
            </p:cNvSpPr>
            <p:nvPr/>
          </p:nvSpPr>
          <p:spPr bwMode="auto">
            <a:xfrm>
              <a:off x="7076" y="202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6" name="Rectangle 2131"/>
            <p:cNvSpPr>
              <a:spLocks noChangeArrowheads="1"/>
            </p:cNvSpPr>
            <p:nvPr/>
          </p:nvSpPr>
          <p:spPr bwMode="auto">
            <a:xfrm>
              <a:off x="7091" y="202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7" name="Rectangle 2132"/>
            <p:cNvSpPr>
              <a:spLocks noChangeArrowheads="1"/>
            </p:cNvSpPr>
            <p:nvPr/>
          </p:nvSpPr>
          <p:spPr bwMode="auto">
            <a:xfrm>
              <a:off x="7105" y="2027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8" name="Rectangle 2133"/>
            <p:cNvSpPr>
              <a:spLocks noChangeArrowheads="1"/>
            </p:cNvSpPr>
            <p:nvPr/>
          </p:nvSpPr>
          <p:spPr bwMode="auto">
            <a:xfrm>
              <a:off x="6634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9" name="Rectangle 2134"/>
            <p:cNvSpPr>
              <a:spLocks noChangeArrowheads="1"/>
            </p:cNvSpPr>
            <p:nvPr/>
          </p:nvSpPr>
          <p:spPr bwMode="auto">
            <a:xfrm>
              <a:off x="6649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0" name="Rectangle 2135"/>
            <p:cNvSpPr>
              <a:spLocks noChangeArrowheads="1"/>
            </p:cNvSpPr>
            <p:nvPr/>
          </p:nvSpPr>
          <p:spPr bwMode="auto">
            <a:xfrm>
              <a:off x="6663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1" name="Rectangle 2136"/>
            <p:cNvSpPr>
              <a:spLocks noChangeArrowheads="1"/>
            </p:cNvSpPr>
            <p:nvPr/>
          </p:nvSpPr>
          <p:spPr bwMode="auto">
            <a:xfrm>
              <a:off x="6678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2" name="Rectangle 2137"/>
            <p:cNvSpPr>
              <a:spLocks noChangeArrowheads="1"/>
            </p:cNvSpPr>
            <p:nvPr/>
          </p:nvSpPr>
          <p:spPr bwMode="auto">
            <a:xfrm>
              <a:off x="6692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3" name="Rectangle 2138"/>
            <p:cNvSpPr>
              <a:spLocks noChangeArrowheads="1"/>
            </p:cNvSpPr>
            <p:nvPr/>
          </p:nvSpPr>
          <p:spPr bwMode="auto">
            <a:xfrm>
              <a:off x="6707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4" name="Rectangle 2139"/>
            <p:cNvSpPr>
              <a:spLocks noChangeArrowheads="1"/>
            </p:cNvSpPr>
            <p:nvPr/>
          </p:nvSpPr>
          <p:spPr bwMode="auto">
            <a:xfrm>
              <a:off x="6721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5" name="Rectangle 2140"/>
            <p:cNvSpPr>
              <a:spLocks noChangeArrowheads="1"/>
            </p:cNvSpPr>
            <p:nvPr/>
          </p:nvSpPr>
          <p:spPr bwMode="auto">
            <a:xfrm>
              <a:off x="6736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6" name="Rectangle 2141"/>
            <p:cNvSpPr>
              <a:spLocks noChangeArrowheads="1"/>
            </p:cNvSpPr>
            <p:nvPr/>
          </p:nvSpPr>
          <p:spPr bwMode="auto">
            <a:xfrm>
              <a:off x="6750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7" name="Rectangle 2142"/>
            <p:cNvSpPr>
              <a:spLocks noChangeArrowheads="1"/>
            </p:cNvSpPr>
            <p:nvPr/>
          </p:nvSpPr>
          <p:spPr bwMode="auto">
            <a:xfrm>
              <a:off x="6765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8" name="Rectangle 2143"/>
            <p:cNvSpPr>
              <a:spLocks noChangeArrowheads="1"/>
            </p:cNvSpPr>
            <p:nvPr/>
          </p:nvSpPr>
          <p:spPr bwMode="auto">
            <a:xfrm>
              <a:off x="6779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9" name="Rectangle 2144"/>
            <p:cNvSpPr>
              <a:spLocks noChangeArrowheads="1"/>
            </p:cNvSpPr>
            <p:nvPr/>
          </p:nvSpPr>
          <p:spPr bwMode="auto">
            <a:xfrm>
              <a:off x="6794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0" name="Rectangle 2145"/>
            <p:cNvSpPr>
              <a:spLocks noChangeArrowheads="1"/>
            </p:cNvSpPr>
            <p:nvPr/>
          </p:nvSpPr>
          <p:spPr bwMode="auto">
            <a:xfrm>
              <a:off x="6808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1" name="Rectangle 2146"/>
            <p:cNvSpPr>
              <a:spLocks noChangeArrowheads="1"/>
            </p:cNvSpPr>
            <p:nvPr/>
          </p:nvSpPr>
          <p:spPr bwMode="auto">
            <a:xfrm>
              <a:off x="6823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2" name="Rectangle 2147"/>
            <p:cNvSpPr>
              <a:spLocks noChangeArrowheads="1"/>
            </p:cNvSpPr>
            <p:nvPr/>
          </p:nvSpPr>
          <p:spPr bwMode="auto">
            <a:xfrm>
              <a:off x="6837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3" name="Rectangle 2148"/>
            <p:cNvSpPr>
              <a:spLocks noChangeArrowheads="1"/>
            </p:cNvSpPr>
            <p:nvPr/>
          </p:nvSpPr>
          <p:spPr bwMode="auto">
            <a:xfrm>
              <a:off x="6852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4" name="Rectangle 2149"/>
            <p:cNvSpPr>
              <a:spLocks noChangeArrowheads="1"/>
            </p:cNvSpPr>
            <p:nvPr/>
          </p:nvSpPr>
          <p:spPr bwMode="auto">
            <a:xfrm>
              <a:off x="6866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5" name="Rectangle 2150"/>
            <p:cNvSpPr>
              <a:spLocks noChangeArrowheads="1"/>
            </p:cNvSpPr>
            <p:nvPr/>
          </p:nvSpPr>
          <p:spPr bwMode="auto">
            <a:xfrm>
              <a:off x="6881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6" name="Rectangle 2151"/>
            <p:cNvSpPr>
              <a:spLocks noChangeArrowheads="1"/>
            </p:cNvSpPr>
            <p:nvPr/>
          </p:nvSpPr>
          <p:spPr bwMode="auto">
            <a:xfrm>
              <a:off x="6895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7" name="Rectangle 2152"/>
            <p:cNvSpPr>
              <a:spLocks noChangeArrowheads="1"/>
            </p:cNvSpPr>
            <p:nvPr/>
          </p:nvSpPr>
          <p:spPr bwMode="auto">
            <a:xfrm>
              <a:off x="6910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8" name="Rectangle 2153"/>
            <p:cNvSpPr>
              <a:spLocks noChangeArrowheads="1"/>
            </p:cNvSpPr>
            <p:nvPr/>
          </p:nvSpPr>
          <p:spPr bwMode="auto">
            <a:xfrm>
              <a:off x="6924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9" name="Rectangle 2154"/>
            <p:cNvSpPr>
              <a:spLocks noChangeArrowheads="1"/>
            </p:cNvSpPr>
            <p:nvPr/>
          </p:nvSpPr>
          <p:spPr bwMode="auto">
            <a:xfrm>
              <a:off x="6939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0" name="Rectangle 2155"/>
            <p:cNvSpPr>
              <a:spLocks noChangeArrowheads="1"/>
            </p:cNvSpPr>
            <p:nvPr/>
          </p:nvSpPr>
          <p:spPr bwMode="auto">
            <a:xfrm>
              <a:off x="6953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1" name="Rectangle 2156"/>
            <p:cNvSpPr>
              <a:spLocks noChangeArrowheads="1"/>
            </p:cNvSpPr>
            <p:nvPr/>
          </p:nvSpPr>
          <p:spPr bwMode="auto">
            <a:xfrm>
              <a:off x="6968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2" name="Rectangle 2157"/>
            <p:cNvSpPr>
              <a:spLocks noChangeArrowheads="1"/>
            </p:cNvSpPr>
            <p:nvPr/>
          </p:nvSpPr>
          <p:spPr bwMode="auto">
            <a:xfrm>
              <a:off x="6982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3" name="Rectangle 2158"/>
            <p:cNvSpPr>
              <a:spLocks noChangeArrowheads="1"/>
            </p:cNvSpPr>
            <p:nvPr/>
          </p:nvSpPr>
          <p:spPr bwMode="auto">
            <a:xfrm>
              <a:off x="6997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4" name="Rectangle 2159"/>
            <p:cNvSpPr>
              <a:spLocks noChangeArrowheads="1"/>
            </p:cNvSpPr>
            <p:nvPr/>
          </p:nvSpPr>
          <p:spPr bwMode="auto">
            <a:xfrm>
              <a:off x="7011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5" name="Rectangle 2160"/>
            <p:cNvSpPr>
              <a:spLocks noChangeArrowheads="1"/>
            </p:cNvSpPr>
            <p:nvPr/>
          </p:nvSpPr>
          <p:spPr bwMode="auto">
            <a:xfrm>
              <a:off x="7026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6" name="Rectangle 2161"/>
            <p:cNvSpPr>
              <a:spLocks noChangeArrowheads="1"/>
            </p:cNvSpPr>
            <p:nvPr/>
          </p:nvSpPr>
          <p:spPr bwMode="auto">
            <a:xfrm>
              <a:off x="7040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7" name="Rectangle 2162"/>
            <p:cNvSpPr>
              <a:spLocks noChangeArrowheads="1"/>
            </p:cNvSpPr>
            <p:nvPr/>
          </p:nvSpPr>
          <p:spPr bwMode="auto">
            <a:xfrm>
              <a:off x="7055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8" name="Rectangle 2163"/>
            <p:cNvSpPr>
              <a:spLocks noChangeArrowheads="1"/>
            </p:cNvSpPr>
            <p:nvPr/>
          </p:nvSpPr>
          <p:spPr bwMode="auto">
            <a:xfrm>
              <a:off x="7069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9" name="Rectangle 2164"/>
            <p:cNvSpPr>
              <a:spLocks noChangeArrowheads="1"/>
            </p:cNvSpPr>
            <p:nvPr/>
          </p:nvSpPr>
          <p:spPr bwMode="auto">
            <a:xfrm>
              <a:off x="7084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0" name="Rectangle 2165"/>
            <p:cNvSpPr>
              <a:spLocks noChangeArrowheads="1"/>
            </p:cNvSpPr>
            <p:nvPr/>
          </p:nvSpPr>
          <p:spPr bwMode="auto">
            <a:xfrm>
              <a:off x="7098" y="203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1" name="Rectangle 2166"/>
            <p:cNvSpPr>
              <a:spLocks noChangeArrowheads="1"/>
            </p:cNvSpPr>
            <p:nvPr/>
          </p:nvSpPr>
          <p:spPr bwMode="auto">
            <a:xfrm>
              <a:off x="6627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2" name="Rectangle 2167"/>
            <p:cNvSpPr>
              <a:spLocks noChangeArrowheads="1"/>
            </p:cNvSpPr>
            <p:nvPr/>
          </p:nvSpPr>
          <p:spPr bwMode="auto">
            <a:xfrm>
              <a:off x="6641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3" name="Rectangle 2168"/>
            <p:cNvSpPr>
              <a:spLocks noChangeArrowheads="1"/>
            </p:cNvSpPr>
            <p:nvPr/>
          </p:nvSpPr>
          <p:spPr bwMode="auto">
            <a:xfrm>
              <a:off x="6656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4" name="Rectangle 2169"/>
            <p:cNvSpPr>
              <a:spLocks noChangeArrowheads="1"/>
            </p:cNvSpPr>
            <p:nvPr/>
          </p:nvSpPr>
          <p:spPr bwMode="auto">
            <a:xfrm>
              <a:off x="6670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5" name="Rectangle 2170"/>
            <p:cNvSpPr>
              <a:spLocks noChangeArrowheads="1"/>
            </p:cNvSpPr>
            <p:nvPr/>
          </p:nvSpPr>
          <p:spPr bwMode="auto">
            <a:xfrm>
              <a:off x="6685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6" name="Rectangle 2171"/>
            <p:cNvSpPr>
              <a:spLocks noChangeArrowheads="1"/>
            </p:cNvSpPr>
            <p:nvPr/>
          </p:nvSpPr>
          <p:spPr bwMode="auto">
            <a:xfrm>
              <a:off x="6699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7" name="Rectangle 2172"/>
            <p:cNvSpPr>
              <a:spLocks noChangeArrowheads="1"/>
            </p:cNvSpPr>
            <p:nvPr/>
          </p:nvSpPr>
          <p:spPr bwMode="auto">
            <a:xfrm>
              <a:off x="6714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8" name="Rectangle 2173"/>
            <p:cNvSpPr>
              <a:spLocks noChangeArrowheads="1"/>
            </p:cNvSpPr>
            <p:nvPr/>
          </p:nvSpPr>
          <p:spPr bwMode="auto">
            <a:xfrm>
              <a:off x="6728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9" name="Rectangle 2174"/>
            <p:cNvSpPr>
              <a:spLocks noChangeArrowheads="1"/>
            </p:cNvSpPr>
            <p:nvPr/>
          </p:nvSpPr>
          <p:spPr bwMode="auto">
            <a:xfrm>
              <a:off x="6743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0" name="Rectangle 2175"/>
            <p:cNvSpPr>
              <a:spLocks noChangeArrowheads="1"/>
            </p:cNvSpPr>
            <p:nvPr/>
          </p:nvSpPr>
          <p:spPr bwMode="auto">
            <a:xfrm>
              <a:off x="6757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1" name="Rectangle 2176"/>
            <p:cNvSpPr>
              <a:spLocks noChangeArrowheads="1"/>
            </p:cNvSpPr>
            <p:nvPr/>
          </p:nvSpPr>
          <p:spPr bwMode="auto">
            <a:xfrm>
              <a:off x="6772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2" name="Rectangle 2177"/>
            <p:cNvSpPr>
              <a:spLocks noChangeArrowheads="1"/>
            </p:cNvSpPr>
            <p:nvPr/>
          </p:nvSpPr>
          <p:spPr bwMode="auto">
            <a:xfrm>
              <a:off x="6786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3" name="Rectangle 2178"/>
            <p:cNvSpPr>
              <a:spLocks noChangeArrowheads="1"/>
            </p:cNvSpPr>
            <p:nvPr/>
          </p:nvSpPr>
          <p:spPr bwMode="auto">
            <a:xfrm>
              <a:off x="6801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4" name="Rectangle 2179"/>
            <p:cNvSpPr>
              <a:spLocks noChangeArrowheads="1"/>
            </p:cNvSpPr>
            <p:nvPr/>
          </p:nvSpPr>
          <p:spPr bwMode="auto">
            <a:xfrm>
              <a:off x="6815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5" name="Rectangle 2180"/>
            <p:cNvSpPr>
              <a:spLocks noChangeArrowheads="1"/>
            </p:cNvSpPr>
            <p:nvPr/>
          </p:nvSpPr>
          <p:spPr bwMode="auto">
            <a:xfrm>
              <a:off x="6830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6" name="Rectangle 2181"/>
            <p:cNvSpPr>
              <a:spLocks noChangeArrowheads="1"/>
            </p:cNvSpPr>
            <p:nvPr/>
          </p:nvSpPr>
          <p:spPr bwMode="auto">
            <a:xfrm>
              <a:off x="6844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7" name="Rectangle 2182"/>
            <p:cNvSpPr>
              <a:spLocks noChangeArrowheads="1"/>
            </p:cNvSpPr>
            <p:nvPr/>
          </p:nvSpPr>
          <p:spPr bwMode="auto">
            <a:xfrm>
              <a:off x="6859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8" name="Rectangle 2183"/>
            <p:cNvSpPr>
              <a:spLocks noChangeArrowheads="1"/>
            </p:cNvSpPr>
            <p:nvPr/>
          </p:nvSpPr>
          <p:spPr bwMode="auto">
            <a:xfrm>
              <a:off x="6873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9" name="Rectangle 2184"/>
            <p:cNvSpPr>
              <a:spLocks noChangeArrowheads="1"/>
            </p:cNvSpPr>
            <p:nvPr/>
          </p:nvSpPr>
          <p:spPr bwMode="auto">
            <a:xfrm>
              <a:off x="6888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0" name="Rectangle 2185"/>
            <p:cNvSpPr>
              <a:spLocks noChangeArrowheads="1"/>
            </p:cNvSpPr>
            <p:nvPr/>
          </p:nvSpPr>
          <p:spPr bwMode="auto">
            <a:xfrm>
              <a:off x="6902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1" name="Rectangle 2186"/>
            <p:cNvSpPr>
              <a:spLocks noChangeArrowheads="1"/>
            </p:cNvSpPr>
            <p:nvPr/>
          </p:nvSpPr>
          <p:spPr bwMode="auto">
            <a:xfrm>
              <a:off x="6917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2" name="Rectangle 2187"/>
            <p:cNvSpPr>
              <a:spLocks noChangeArrowheads="1"/>
            </p:cNvSpPr>
            <p:nvPr/>
          </p:nvSpPr>
          <p:spPr bwMode="auto">
            <a:xfrm>
              <a:off x="6931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53" name="Group 2389"/>
          <p:cNvGrpSpPr>
            <a:grpSpLocks/>
          </p:cNvGrpSpPr>
          <p:nvPr/>
        </p:nvGrpSpPr>
        <p:grpSpPr bwMode="auto">
          <a:xfrm>
            <a:off x="6718301" y="4476644"/>
            <a:ext cx="768350" cy="84138"/>
            <a:chOff x="6627" y="2042"/>
            <a:chExt cx="484" cy="53"/>
          </a:xfrm>
        </p:grpSpPr>
        <p:sp>
          <p:nvSpPr>
            <p:cNvPr id="23554" name="Rectangle 2189"/>
            <p:cNvSpPr>
              <a:spLocks noChangeArrowheads="1"/>
            </p:cNvSpPr>
            <p:nvPr/>
          </p:nvSpPr>
          <p:spPr bwMode="auto">
            <a:xfrm>
              <a:off x="6946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5" name="Rectangle 2190"/>
            <p:cNvSpPr>
              <a:spLocks noChangeArrowheads="1"/>
            </p:cNvSpPr>
            <p:nvPr/>
          </p:nvSpPr>
          <p:spPr bwMode="auto">
            <a:xfrm>
              <a:off x="6960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Rectangle 2191"/>
            <p:cNvSpPr>
              <a:spLocks noChangeArrowheads="1"/>
            </p:cNvSpPr>
            <p:nvPr/>
          </p:nvSpPr>
          <p:spPr bwMode="auto">
            <a:xfrm>
              <a:off x="6975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7" name="Rectangle 2192"/>
            <p:cNvSpPr>
              <a:spLocks noChangeArrowheads="1"/>
            </p:cNvSpPr>
            <p:nvPr/>
          </p:nvSpPr>
          <p:spPr bwMode="auto">
            <a:xfrm>
              <a:off x="6989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8" name="Rectangle 2193"/>
            <p:cNvSpPr>
              <a:spLocks noChangeArrowheads="1"/>
            </p:cNvSpPr>
            <p:nvPr/>
          </p:nvSpPr>
          <p:spPr bwMode="auto">
            <a:xfrm>
              <a:off x="7004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9" name="Rectangle 2194"/>
            <p:cNvSpPr>
              <a:spLocks noChangeArrowheads="1"/>
            </p:cNvSpPr>
            <p:nvPr/>
          </p:nvSpPr>
          <p:spPr bwMode="auto">
            <a:xfrm>
              <a:off x="7018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0" name="Rectangle 2195"/>
            <p:cNvSpPr>
              <a:spLocks noChangeArrowheads="1"/>
            </p:cNvSpPr>
            <p:nvPr/>
          </p:nvSpPr>
          <p:spPr bwMode="auto">
            <a:xfrm>
              <a:off x="7033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1" name="Rectangle 2196"/>
            <p:cNvSpPr>
              <a:spLocks noChangeArrowheads="1"/>
            </p:cNvSpPr>
            <p:nvPr/>
          </p:nvSpPr>
          <p:spPr bwMode="auto">
            <a:xfrm>
              <a:off x="7047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2" name="Rectangle 2197"/>
            <p:cNvSpPr>
              <a:spLocks noChangeArrowheads="1"/>
            </p:cNvSpPr>
            <p:nvPr/>
          </p:nvSpPr>
          <p:spPr bwMode="auto">
            <a:xfrm>
              <a:off x="7062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3" name="Rectangle 2198"/>
            <p:cNvSpPr>
              <a:spLocks noChangeArrowheads="1"/>
            </p:cNvSpPr>
            <p:nvPr/>
          </p:nvSpPr>
          <p:spPr bwMode="auto">
            <a:xfrm>
              <a:off x="7076" y="204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4" name="Rectangle 2199"/>
            <p:cNvSpPr>
              <a:spLocks noChangeArrowheads="1"/>
            </p:cNvSpPr>
            <p:nvPr/>
          </p:nvSpPr>
          <p:spPr bwMode="auto">
            <a:xfrm>
              <a:off x="7091" y="20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5" name="Rectangle 2200"/>
            <p:cNvSpPr>
              <a:spLocks noChangeArrowheads="1"/>
            </p:cNvSpPr>
            <p:nvPr/>
          </p:nvSpPr>
          <p:spPr bwMode="auto">
            <a:xfrm>
              <a:off x="7105" y="2042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Rectangle 2201"/>
            <p:cNvSpPr>
              <a:spLocks noChangeArrowheads="1"/>
            </p:cNvSpPr>
            <p:nvPr/>
          </p:nvSpPr>
          <p:spPr bwMode="auto">
            <a:xfrm>
              <a:off x="6634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7" name="Rectangle 2202"/>
            <p:cNvSpPr>
              <a:spLocks noChangeArrowheads="1"/>
            </p:cNvSpPr>
            <p:nvPr/>
          </p:nvSpPr>
          <p:spPr bwMode="auto">
            <a:xfrm>
              <a:off x="6649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Rectangle 2203"/>
            <p:cNvSpPr>
              <a:spLocks noChangeArrowheads="1"/>
            </p:cNvSpPr>
            <p:nvPr/>
          </p:nvSpPr>
          <p:spPr bwMode="auto">
            <a:xfrm>
              <a:off x="6663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9" name="Rectangle 2204"/>
            <p:cNvSpPr>
              <a:spLocks noChangeArrowheads="1"/>
            </p:cNvSpPr>
            <p:nvPr/>
          </p:nvSpPr>
          <p:spPr bwMode="auto">
            <a:xfrm>
              <a:off x="6678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0" name="Rectangle 2205"/>
            <p:cNvSpPr>
              <a:spLocks noChangeArrowheads="1"/>
            </p:cNvSpPr>
            <p:nvPr/>
          </p:nvSpPr>
          <p:spPr bwMode="auto">
            <a:xfrm>
              <a:off x="6692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1" name="Rectangle 2206"/>
            <p:cNvSpPr>
              <a:spLocks noChangeArrowheads="1"/>
            </p:cNvSpPr>
            <p:nvPr/>
          </p:nvSpPr>
          <p:spPr bwMode="auto">
            <a:xfrm>
              <a:off x="6707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2" name="Rectangle 2207"/>
            <p:cNvSpPr>
              <a:spLocks noChangeArrowheads="1"/>
            </p:cNvSpPr>
            <p:nvPr/>
          </p:nvSpPr>
          <p:spPr bwMode="auto">
            <a:xfrm>
              <a:off x="6721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3" name="Rectangle 2208"/>
            <p:cNvSpPr>
              <a:spLocks noChangeArrowheads="1"/>
            </p:cNvSpPr>
            <p:nvPr/>
          </p:nvSpPr>
          <p:spPr bwMode="auto">
            <a:xfrm>
              <a:off x="6736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4" name="Rectangle 2209"/>
            <p:cNvSpPr>
              <a:spLocks noChangeArrowheads="1"/>
            </p:cNvSpPr>
            <p:nvPr/>
          </p:nvSpPr>
          <p:spPr bwMode="auto">
            <a:xfrm>
              <a:off x="6750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5" name="Rectangle 2210"/>
            <p:cNvSpPr>
              <a:spLocks noChangeArrowheads="1"/>
            </p:cNvSpPr>
            <p:nvPr/>
          </p:nvSpPr>
          <p:spPr bwMode="auto">
            <a:xfrm>
              <a:off x="6765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6" name="Rectangle 2211"/>
            <p:cNvSpPr>
              <a:spLocks noChangeArrowheads="1"/>
            </p:cNvSpPr>
            <p:nvPr/>
          </p:nvSpPr>
          <p:spPr bwMode="auto">
            <a:xfrm>
              <a:off x="6779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7" name="Rectangle 2212"/>
            <p:cNvSpPr>
              <a:spLocks noChangeArrowheads="1"/>
            </p:cNvSpPr>
            <p:nvPr/>
          </p:nvSpPr>
          <p:spPr bwMode="auto">
            <a:xfrm>
              <a:off x="6794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8" name="Rectangle 2213"/>
            <p:cNvSpPr>
              <a:spLocks noChangeArrowheads="1"/>
            </p:cNvSpPr>
            <p:nvPr/>
          </p:nvSpPr>
          <p:spPr bwMode="auto">
            <a:xfrm>
              <a:off x="6808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9" name="Rectangle 2214"/>
            <p:cNvSpPr>
              <a:spLocks noChangeArrowheads="1"/>
            </p:cNvSpPr>
            <p:nvPr/>
          </p:nvSpPr>
          <p:spPr bwMode="auto">
            <a:xfrm>
              <a:off x="6823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0" name="Rectangle 2215"/>
            <p:cNvSpPr>
              <a:spLocks noChangeArrowheads="1"/>
            </p:cNvSpPr>
            <p:nvPr/>
          </p:nvSpPr>
          <p:spPr bwMode="auto">
            <a:xfrm>
              <a:off x="6837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1" name="Rectangle 2216"/>
            <p:cNvSpPr>
              <a:spLocks noChangeArrowheads="1"/>
            </p:cNvSpPr>
            <p:nvPr/>
          </p:nvSpPr>
          <p:spPr bwMode="auto">
            <a:xfrm>
              <a:off x="6852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2" name="Rectangle 2217"/>
            <p:cNvSpPr>
              <a:spLocks noChangeArrowheads="1"/>
            </p:cNvSpPr>
            <p:nvPr/>
          </p:nvSpPr>
          <p:spPr bwMode="auto">
            <a:xfrm>
              <a:off x="6866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3" name="Rectangle 2218"/>
            <p:cNvSpPr>
              <a:spLocks noChangeArrowheads="1"/>
            </p:cNvSpPr>
            <p:nvPr/>
          </p:nvSpPr>
          <p:spPr bwMode="auto">
            <a:xfrm>
              <a:off x="6881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4" name="Rectangle 2219"/>
            <p:cNvSpPr>
              <a:spLocks noChangeArrowheads="1"/>
            </p:cNvSpPr>
            <p:nvPr/>
          </p:nvSpPr>
          <p:spPr bwMode="auto">
            <a:xfrm>
              <a:off x="6895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5" name="Rectangle 2220"/>
            <p:cNvSpPr>
              <a:spLocks noChangeArrowheads="1"/>
            </p:cNvSpPr>
            <p:nvPr/>
          </p:nvSpPr>
          <p:spPr bwMode="auto">
            <a:xfrm>
              <a:off x="6910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6" name="Rectangle 2221"/>
            <p:cNvSpPr>
              <a:spLocks noChangeArrowheads="1"/>
            </p:cNvSpPr>
            <p:nvPr/>
          </p:nvSpPr>
          <p:spPr bwMode="auto">
            <a:xfrm>
              <a:off x="6924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7" name="Rectangle 2222"/>
            <p:cNvSpPr>
              <a:spLocks noChangeArrowheads="1"/>
            </p:cNvSpPr>
            <p:nvPr/>
          </p:nvSpPr>
          <p:spPr bwMode="auto">
            <a:xfrm>
              <a:off x="6939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8" name="Rectangle 2223"/>
            <p:cNvSpPr>
              <a:spLocks noChangeArrowheads="1"/>
            </p:cNvSpPr>
            <p:nvPr/>
          </p:nvSpPr>
          <p:spPr bwMode="auto">
            <a:xfrm>
              <a:off x="6953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9" name="Rectangle 2224"/>
            <p:cNvSpPr>
              <a:spLocks noChangeArrowheads="1"/>
            </p:cNvSpPr>
            <p:nvPr/>
          </p:nvSpPr>
          <p:spPr bwMode="auto">
            <a:xfrm>
              <a:off x="6968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0" name="Rectangle 2225"/>
            <p:cNvSpPr>
              <a:spLocks noChangeArrowheads="1"/>
            </p:cNvSpPr>
            <p:nvPr/>
          </p:nvSpPr>
          <p:spPr bwMode="auto">
            <a:xfrm>
              <a:off x="6982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1" name="Rectangle 2226"/>
            <p:cNvSpPr>
              <a:spLocks noChangeArrowheads="1"/>
            </p:cNvSpPr>
            <p:nvPr/>
          </p:nvSpPr>
          <p:spPr bwMode="auto">
            <a:xfrm>
              <a:off x="6997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2" name="Rectangle 2227"/>
            <p:cNvSpPr>
              <a:spLocks noChangeArrowheads="1"/>
            </p:cNvSpPr>
            <p:nvPr/>
          </p:nvSpPr>
          <p:spPr bwMode="auto">
            <a:xfrm>
              <a:off x="7011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3" name="Rectangle 2228"/>
            <p:cNvSpPr>
              <a:spLocks noChangeArrowheads="1"/>
            </p:cNvSpPr>
            <p:nvPr/>
          </p:nvSpPr>
          <p:spPr bwMode="auto">
            <a:xfrm>
              <a:off x="7026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4" name="Rectangle 2229"/>
            <p:cNvSpPr>
              <a:spLocks noChangeArrowheads="1"/>
            </p:cNvSpPr>
            <p:nvPr/>
          </p:nvSpPr>
          <p:spPr bwMode="auto">
            <a:xfrm>
              <a:off x="7040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5" name="Rectangle 2230"/>
            <p:cNvSpPr>
              <a:spLocks noChangeArrowheads="1"/>
            </p:cNvSpPr>
            <p:nvPr/>
          </p:nvSpPr>
          <p:spPr bwMode="auto">
            <a:xfrm>
              <a:off x="7055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6" name="Rectangle 2231"/>
            <p:cNvSpPr>
              <a:spLocks noChangeArrowheads="1"/>
            </p:cNvSpPr>
            <p:nvPr/>
          </p:nvSpPr>
          <p:spPr bwMode="auto">
            <a:xfrm>
              <a:off x="7069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7" name="Rectangle 2232"/>
            <p:cNvSpPr>
              <a:spLocks noChangeArrowheads="1"/>
            </p:cNvSpPr>
            <p:nvPr/>
          </p:nvSpPr>
          <p:spPr bwMode="auto">
            <a:xfrm>
              <a:off x="7084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8" name="Rectangle 2233"/>
            <p:cNvSpPr>
              <a:spLocks noChangeArrowheads="1"/>
            </p:cNvSpPr>
            <p:nvPr/>
          </p:nvSpPr>
          <p:spPr bwMode="auto">
            <a:xfrm>
              <a:off x="7098" y="205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9" name="Rectangle 2234"/>
            <p:cNvSpPr>
              <a:spLocks noChangeArrowheads="1"/>
            </p:cNvSpPr>
            <p:nvPr/>
          </p:nvSpPr>
          <p:spPr bwMode="auto">
            <a:xfrm>
              <a:off x="6627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0" name="Rectangle 2235"/>
            <p:cNvSpPr>
              <a:spLocks noChangeArrowheads="1"/>
            </p:cNvSpPr>
            <p:nvPr/>
          </p:nvSpPr>
          <p:spPr bwMode="auto">
            <a:xfrm>
              <a:off x="6641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1" name="Rectangle 2236"/>
            <p:cNvSpPr>
              <a:spLocks noChangeArrowheads="1"/>
            </p:cNvSpPr>
            <p:nvPr/>
          </p:nvSpPr>
          <p:spPr bwMode="auto">
            <a:xfrm>
              <a:off x="6656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2" name="Rectangle 2237"/>
            <p:cNvSpPr>
              <a:spLocks noChangeArrowheads="1"/>
            </p:cNvSpPr>
            <p:nvPr/>
          </p:nvSpPr>
          <p:spPr bwMode="auto">
            <a:xfrm>
              <a:off x="6670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3" name="Rectangle 2238"/>
            <p:cNvSpPr>
              <a:spLocks noChangeArrowheads="1"/>
            </p:cNvSpPr>
            <p:nvPr/>
          </p:nvSpPr>
          <p:spPr bwMode="auto">
            <a:xfrm>
              <a:off x="6685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4" name="Rectangle 2239"/>
            <p:cNvSpPr>
              <a:spLocks noChangeArrowheads="1"/>
            </p:cNvSpPr>
            <p:nvPr/>
          </p:nvSpPr>
          <p:spPr bwMode="auto">
            <a:xfrm>
              <a:off x="6699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5" name="Rectangle 2240"/>
            <p:cNvSpPr>
              <a:spLocks noChangeArrowheads="1"/>
            </p:cNvSpPr>
            <p:nvPr/>
          </p:nvSpPr>
          <p:spPr bwMode="auto">
            <a:xfrm>
              <a:off x="6714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6" name="Rectangle 2241"/>
            <p:cNvSpPr>
              <a:spLocks noChangeArrowheads="1"/>
            </p:cNvSpPr>
            <p:nvPr/>
          </p:nvSpPr>
          <p:spPr bwMode="auto">
            <a:xfrm>
              <a:off x="6728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7" name="Rectangle 2242"/>
            <p:cNvSpPr>
              <a:spLocks noChangeArrowheads="1"/>
            </p:cNvSpPr>
            <p:nvPr/>
          </p:nvSpPr>
          <p:spPr bwMode="auto">
            <a:xfrm>
              <a:off x="6743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8" name="Rectangle 2243"/>
            <p:cNvSpPr>
              <a:spLocks noChangeArrowheads="1"/>
            </p:cNvSpPr>
            <p:nvPr/>
          </p:nvSpPr>
          <p:spPr bwMode="auto">
            <a:xfrm>
              <a:off x="6757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9" name="Rectangle 2244"/>
            <p:cNvSpPr>
              <a:spLocks noChangeArrowheads="1"/>
            </p:cNvSpPr>
            <p:nvPr/>
          </p:nvSpPr>
          <p:spPr bwMode="auto">
            <a:xfrm>
              <a:off x="6772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0" name="Rectangle 2245"/>
            <p:cNvSpPr>
              <a:spLocks noChangeArrowheads="1"/>
            </p:cNvSpPr>
            <p:nvPr/>
          </p:nvSpPr>
          <p:spPr bwMode="auto">
            <a:xfrm>
              <a:off x="6786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1" name="Rectangle 2246"/>
            <p:cNvSpPr>
              <a:spLocks noChangeArrowheads="1"/>
            </p:cNvSpPr>
            <p:nvPr/>
          </p:nvSpPr>
          <p:spPr bwMode="auto">
            <a:xfrm>
              <a:off x="6801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2" name="Rectangle 2247"/>
            <p:cNvSpPr>
              <a:spLocks noChangeArrowheads="1"/>
            </p:cNvSpPr>
            <p:nvPr/>
          </p:nvSpPr>
          <p:spPr bwMode="auto">
            <a:xfrm>
              <a:off x="6815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3" name="Rectangle 2248"/>
            <p:cNvSpPr>
              <a:spLocks noChangeArrowheads="1"/>
            </p:cNvSpPr>
            <p:nvPr/>
          </p:nvSpPr>
          <p:spPr bwMode="auto">
            <a:xfrm>
              <a:off x="6830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4" name="Rectangle 2249"/>
            <p:cNvSpPr>
              <a:spLocks noChangeArrowheads="1"/>
            </p:cNvSpPr>
            <p:nvPr/>
          </p:nvSpPr>
          <p:spPr bwMode="auto">
            <a:xfrm>
              <a:off x="6844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5" name="Rectangle 2250"/>
            <p:cNvSpPr>
              <a:spLocks noChangeArrowheads="1"/>
            </p:cNvSpPr>
            <p:nvPr/>
          </p:nvSpPr>
          <p:spPr bwMode="auto">
            <a:xfrm>
              <a:off x="6859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6" name="Rectangle 2251"/>
            <p:cNvSpPr>
              <a:spLocks noChangeArrowheads="1"/>
            </p:cNvSpPr>
            <p:nvPr/>
          </p:nvSpPr>
          <p:spPr bwMode="auto">
            <a:xfrm>
              <a:off x="6873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7" name="Rectangle 2252"/>
            <p:cNvSpPr>
              <a:spLocks noChangeArrowheads="1"/>
            </p:cNvSpPr>
            <p:nvPr/>
          </p:nvSpPr>
          <p:spPr bwMode="auto">
            <a:xfrm>
              <a:off x="6888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8" name="Rectangle 2253"/>
            <p:cNvSpPr>
              <a:spLocks noChangeArrowheads="1"/>
            </p:cNvSpPr>
            <p:nvPr/>
          </p:nvSpPr>
          <p:spPr bwMode="auto">
            <a:xfrm>
              <a:off x="6902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9" name="Rectangle 2254"/>
            <p:cNvSpPr>
              <a:spLocks noChangeArrowheads="1"/>
            </p:cNvSpPr>
            <p:nvPr/>
          </p:nvSpPr>
          <p:spPr bwMode="auto">
            <a:xfrm>
              <a:off x="6917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0" name="Rectangle 2255"/>
            <p:cNvSpPr>
              <a:spLocks noChangeArrowheads="1"/>
            </p:cNvSpPr>
            <p:nvPr/>
          </p:nvSpPr>
          <p:spPr bwMode="auto">
            <a:xfrm>
              <a:off x="6931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1" name="Rectangle 2256"/>
            <p:cNvSpPr>
              <a:spLocks noChangeArrowheads="1"/>
            </p:cNvSpPr>
            <p:nvPr/>
          </p:nvSpPr>
          <p:spPr bwMode="auto">
            <a:xfrm>
              <a:off x="6946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2" name="Rectangle 2257"/>
            <p:cNvSpPr>
              <a:spLocks noChangeArrowheads="1"/>
            </p:cNvSpPr>
            <p:nvPr/>
          </p:nvSpPr>
          <p:spPr bwMode="auto">
            <a:xfrm>
              <a:off x="6960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3" name="Rectangle 2258"/>
            <p:cNvSpPr>
              <a:spLocks noChangeArrowheads="1"/>
            </p:cNvSpPr>
            <p:nvPr/>
          </p:nvSpPr>
          <p:spPr bwMode="auto">
            <a:xfrm>
              <a:off x="6975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4" name="Rectangle 2259"/>
            <p:cNvSpPr>
              <a:spLocks noChangeArrowheads="1"/>
            </p:cNvSpPr>
            <p:nvPr/>
          </p:nvSpPr>
          <p:spPr bwMode="auto">
            <a:xfrm>
              <a:off x="6989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5" name="Rectangle 2260"/>
            <p:cNvSpPr>
              <a:spLocks noChangeArrowheads="1"/>
            </p:cNvSpPr>
            <p:nvPr/>
          </p:nvSpPr>
          <p:spPr bwMode="auto">
            <a:xfrm>
              <a:off x="7004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6" name="Rectangle 2261"/>
            <p:cNvSpPr>
              <a:spLocks noChangeArrowheads="1"/>
            </p:cNvSpPr>
            <p:nvPr/>
          </p:nvSpPr>
          <p:spPr bwMode="auto">
            <a:xfrm>
              <a:off x="7018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7" name="Rectangle 2262"/>
            <p:cNvSpPr>
              <a:spLocks noChangeArrowheads="1"/>
            </p:cNvSpPr>
            <p:nvPr/>
          </p:nvSpPr>
          <p:spPr bwMode="auto">
            <a:xfrm>
              <a:off x="7033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8" name="Rectangle 2263"/>
            <p:cNvSpPr>
              <a:spLocks noChangeArrowheads="1"/>
            </p:cNvSpPr>
            <p:nvPr/>
          </p:nvSpPr>
          <p:spPr bwMode="auto">
            <a:xfrm>
              <a:off x="7047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9" name="Rectangle 2264"/>
            <p:cNvSpPr>
              <a:spLocks noChangeArrowheads="1"/>
            </p:cNvSpPr>
            <p:nvPr/>
          </p:nvSpPr>
          <p:spPr bwMode="auto">
            <a:xfrm>
              <a:off x="7062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0" name="Rectangle 2265"/>
            <p:cNvSpPr>
              <a:spLocks noChangeArrowheads="1"/>
            </p:cNvSpPr>
            <p:nvPr/>
          </p:nvSpPr>
          <p:spPr bwMode="auto">
            <a:xfrm>
              <a:off x="7076" y="205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1" name="Rectangle 2266"/>
            <p:cNvSpPr>
              <a:spLocks noChangeArrowheads="1"/>
            </p:cNvSpPr>
            <p:nvPr/>
          </p:nvSpPr>
          <p:spPr bwMode="auto">
            <a:xfrm>
              <a:off x="7091" y="205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2" name="Rectangle 2267"/>
            <p:cNvSpPr>
              <a:spLocks noChangeArrowheads="1"/>
            </p:cNvSpPr>
            <p:nvPr/>
          </p:nvSpPr>
          <p:spPr bwMode="auto">
            <a:xfrm>
              <a:off x="7105" y="2058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3" name="Rectangle 2268"/>
            <p:cNvSpPr>
              <a:spLocks noChangeArrowheads="1"/>
            </p:cNvSpPr>
            <p:nvPr/>
          </p:nvSpPr>
          <p:spPr bwMode="auto">
            <a:xfrm>
              <a:off x="6634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4" name="Rectangle 2269"/>
            <p:cNvSpPr>
              <a:spLocks noChangeArrowheads="1"/>
            </p:cNvSpPr>
            <p:nvPr/>
          </p:nvSpPr>
          <p:spPr bwMode="auto">
            <a:xfrm>
              <a:off x="6649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5" name="Rectangle 2270"/>
            <p:cNvSpPr>
              <a:spLocks noChangeArrowheads="1"/>
            </p:cNvSpPr>
            <p:nvPr/>
          </p:nvSpPr>
          <p:spPr bwMode="auto">
            <a:xfrm>
              <a:off x="6663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6" name="Rectangle 2271"/>
            <p:cNvSpPr>
              <a:spLocks noChangeArrowheads="1"/>
            </p:cNvSpPr>
            <p:nvPr/>
          </p:nvSpPr>
          <p:spPr bwMode="auto">
            <a:xfrm>
              <a:off x="6678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7" name="Rectangle 2272"/>
            <p:cNvSpPr>
              <a:spLocks noChangeArrowheads="1"/>
            </p:cNvSpPr>
            <p:nvPr/>
          </p:nvSpPr>
          <p:spPr bwMode="auto">
            <a:xfrm>
              <a:off x="6692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8" name="Rectangle 2273"/>
            <p:cNvSpPr>
              <a:spLocks noChangeArrowheads="1"/>
            </p:cNvSpPr>
            <p:nvPr/>
          </p:nvSpPr>
          <p:spPr bwMode="auto">
            <a:xfrm>
              <a:off x="6707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9" name="Rectangle 2274"/>
            <p:cNvSpPr>
              <a:spLocks noChangeArrowheads="1"/>
            </p:cNvSpPr>
            <p:nvPr/>
          </p:nvSpPr>
          <p:spPr bwMode="auto">
            <a:xfrm>
              <a:off x="6721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0" name="Rectangle 2275"/>
            <p:cNvSpPr>
              <a:spLocks noChangeArrowheads="1"/>
            </p:cNvSpPr>
            <p:nvPr/>
          </p:nvSpPr>
          <p:spPr bwMode="auto">
            <a:xfrm>
              <a:off x="6736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1" name="Rectangle 2276"/>
            <p:cNvSpPr>
              <a:spLocks noChangeArrowheads="1"/>
            </p:cNvSpPr>
            <p:nvPr/>
          </p:nvSpPr>
          <p:spPr bwMode="auto">
            <a:xfrm>
              <a:off x="6750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2" name="Rectangle 2277"/>
            <p:cNvSpPr>
              <a:spLocks noChangeArrowheads="1"/>
            </p:cNvSpPr>
            <p:nvPr/>
          </p:nvSpPr>
          <p:spPr bwMode="auto">
            <a:xfrm>
              <a:off x="6765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3" name="Rectangle 2278"/>
            <p:cNvSpPr>
              <a:spLocks noChangeArrowheads="1"/>
            </p:cNvSpPr>
            <p:nvPr/>
          </p:nvSpPr>
          <p:spPr bwMode="auto">
            <a:xfrm>
              <a:off x="6779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4" name="Rectangle 2279"/>
            <p:cNvSpPr>
              <a:spLocks noChangeArrowheads="1"/>
            </p:cNvSpPr>
            <p:nvPr/>
          </p:nvSpPr>
          <p:spPr bwMode="auto">
            <a:xfrm>
              <a:off x="6794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5" name="Rectangle 2280"/>
            <p:cNvSpPr>
              <a:spLocks noChangeArrowheads="1"/>
            </p:cNvSpPr>
            <p:nvPr/>
          </p:nvSpPr>
          <p:spPr bwMode="auto">
            <a:xfrm>
              <a:off x="6808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6" name="Rectangle 2281"/>
            <p:cNvSpPr>
              <a:spLocks noChangeArrowheads="1"/>
            </p:cNvSpPr>
            <p:nvPr/>
          </p:nvSpPr>
          <p:spPr bwMode="auto">
            <a:xfrm>
              <a:off x="6823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7" name="Rectangle 2282"/>
            <p:cNvSpPr>
              <a:spLocks noChangeArrowheads="1"/>
            </p:cNvSpPr>
            <p:nvPr/>
          </p:nvSpPr>
          <p:spPr bwMode="auto">
            <a:xfrm>
              <a:off x="6837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8" name="Rectangle 2283"/>
            <p:cNvSpPr>
              <a:spLocks noChangeArrowheads="1"/>
            </p:cNvSpPr>
            <p:nvPr/>
          </p:nvSpPr>
          <p:spPr bwMode="auto">
            <a:xfrm>
              <a:off x="6852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9" name="Rectangle 2284"/>
            <p:cNvSpPr>
              <a:spLocks noChangeArrowheads="1"/>
            </p:cNvSpPr>
            <p:nvPr/>
          </p:nvSpPr>
          <p:spPr bwMode="auto">
            <a:xfrm>
              <a:off x="6866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0" name="Rectangle 2285"/>
            <p:cNvSpPr>
              <a:spLocks noChangeArrowheads="1"/>
            </p:cNvSpPr>
            <p:nvPr/>
          </p:nvSpPr>
          <p:spPr bwMode="auto">
            <a:xfrm>
              <a:off x="6881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1" name="Rectangle 2286"/>
            <p:cNvSpPr>
              <a:spLocks noChangeArrowheads="1"/>
            </p:cNvSpPr>
            <p:nvPr/>
          </p:nvSpPr>
          <p:spPr bwMode="auto">
            <a:xfrm>
              <a:off x="6895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2" name="Rectangle 2287"/>
            <p:cNvSpPr>
              <a:spLocks noChangeArrowheads="1"/>
            </p:cNvSpPr>
            <p:nvPr/>
          </p:nvSpPr>
          <p:spPr bwMode="auto">
            <a:xfrm>
              <a:off x="6910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3" name="Rectangle 2288"/>
            <p:cNvSpPr>
              <a:spLocks noChangeArrowheads="1"/>
            </p:cNvSpPr>
            <p:nvPr/>
          </p:nvSpPr>
          <p:spPr bwMode="auto">
            <a:xfrm>
              <a:off x="6924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4" name="Rectangle 2289"/>
            <p:cNvSpPr>
              <a:spLocks noChangeArrowheads="1"/>
            </p:cNvSpPr>
            <p:nvPr/>
          </p:nvSpPr>
          <p:spPr bwMode="auto">
            <a:xfrm>
              <a:off x="6939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5" name="Rectangle 2290"/>
            <p:cNvSpPr>
              <a:spLocks noChangeArrowheads="1"/>
            </p:cNvSpPr>
            <p:nvPr/>
          </p:nvSpPr>
          <p:spPr bwMode="auto">
            <a:xfrm>
              <a:off x="6953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6" name="Rectangle 2291"/>
            <p:cNvSpPr>
              <a:spLocks noChangeArrowheads="1"/>
            </p:cNvSpPr>
            <p:nvPr/>
          </p:nvSpPr>
          <p:spPr bwMode="auto">
            <a:xfrm>
              <a:off x="6968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7" name="Rectangle 2292"/>
            <p:cNvSpPr>
              <a:spLocks noChangeArrowheads="1"/>
            </p:cNvSpPr>
            <p:nvPr/>
          </p:nvSpPr>
          <p:spPr bwMode="auto">
            <a:xfrm>
              <a:off x="6982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8" name="Rectangle 2293"/>
            <p:cNvSpPr>
              <a:spLocks noChangeArrowheads="1"/>
            </p:cNvSpPr>
            <p:nvPr/>
          </p:nvSpPr>
          <p:spPr bwMode="auto">
            <a:xfrm>
              <a:off x="6997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9" name="Rectangle 2294"/>
            <p:cNvSpPr>
              <a:spLocks noChangeArrowheads="1"/>
            </p:cNvSpPr>
            <p:nvPr/>
          </p:nvSpPr>
          <p:spPr bwMode="auto">
            <a:xfrm>
              <a:off x="7011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0" name="Rectangle 2295"/>
            <p:cNvSpPr>
              <a:spLocks noChangeArrowheads="1"/>
            </p:cNvSpPr>
            <p:nvPr/>
          </p:nvSpPr>
          <p:spPr bwMode="auto">
            <a:xfrm>
              <a:off x="7026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1" name="Rectangle 2296"/>
            <p:cNvSpPr>
              <a:spLocks noChangeArrowheads="1"/>
            </p:cNvSpPr>
            <p:nvPr/>
          </p:nvSpPr>
          <p:spPr bwMode="auto">
            <a:xfrm>
              <a:off x="7040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2" name="Rectangle 2297"/>
            <p:cNvSpPr>
              <a:spLocks noChangeArrowheads="1"/>
            </p:cNvSpPr>
            <p:nvPr/>
          </p:nvSpPr>
          <p:spPr bwMode="auto">
            <a:xfrm>
              <a:off x="7055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3" name="Rectangle 2298"/>
            <p:cNvSpPr>
              <a:spLocks noChangeArrowheads="1"/>
            </p:cNvSpPr>
            <p:nvPr/>
          </p:nvSpPr>
          <p:spPr bwMode="auto">
            <a:xfrm>
              <a:off x="7069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4" name="Rectangle 2299"/>
            <p:cNvSpPr>
              <a:spLocks noChangeArrowheads="1"/>
            </p:cNvSpPr>
            <p:nvPr/>
          </p:nvSpPr>
          <p:spPr bwMode="auto">
            <a:xfrm>
              <a:off x="7084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5" name="Rectangle 2300"/>
            <p:cNvSpPr>
              <a:spLocks noChangeArrowheads="1"/>
            </p:cNvSpPr>
            <p:nvPr/>
          </p:nvSpPr>
          <p:spPr bwMode="auto">
            <a:xfrm>
              <a:off x="7098" y="20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6" name="Rectangle 2301"/>
            <p:cNvSpPr>
              <a:spLocks noChangeArrowheads="1"/>
            </p:cNvSpPr>
            <p:nvPr/>
          </p:nvSpPr>
          <p:spPr bwMode="auto">
            <a:xfrm>
              <a:off x="6627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7" name="Rectangle 2302"/>
            <p:cNvSpPr>
              <a:spLocks noChangeArrowheads="1"/>
            </p:cNvSpPr>
            <p:nvPr/>
          </p:nvSpPr>
          <p:spPr bwMode="auto">
            <a:xfrm>
              <a:off x="6641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8" name="Rectangle 2303"/>
            <p:cNvSpPr>
              <a:spLocks noChangeArrowheads="1"/>
            </p:cNvSpPr>
            <p:nvPr/>
          </p:nvSpPr>
          <p:spPr bwMode="auto">
            <a:xfrm>
              <a:off x="6656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9" name="Rectangle 2304"/>
            <p:cNvSpPr>
              <a:spLocks noChangeArrowheads="1"/>
            </p:cNvSpPr>
            <p:nvPr/>
          </p:nvSpPr>
          <p:spPr bwMode="auto">
            <a:xfrm>
              <a:off x="6670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0" name="Rectangle 2305"/>
            <p:cNvSpPr>
              <a:spLocks noChangeArrowheads="1"/>
            </p:cNvSpPr>
            <p:nvPr/>
          </p:nvSpPr>
          <p:spPr bwMode="auto">
            <a:xfrm>
              <a:off x="6685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1" name="Rectangle 2306"/>
            <p:cNvSpPr>
              <a:spLocks noChangeArrowheads="1"/>
            </p:cNvSpPr>
            <p:nvPr/>
          </p:nvSpPr>
          <p:spPr bwMode="auto">
            <a:xfrm>
              <a:off x="6699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2" name="Rectangle 2307"/>
            <p:cNvSpPr>
              <a:spLocks noChangeArrowheads="1"/>
            </p:cNvSpPr>
            <p:nvPr/>
          </p:nvSpPr>
          <p:spPr bwMode="auto">
            <a:xfrm>
              <a:off x="6714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3" name="Rectangle 2308"/>
            <p:cNvSpPr>
              <a:spLocks noChangeArrowheads="1"/>
            </p:cNvSpPr>
            <p:nvPr/>
          </p:nvSpPr>
          <p:spPr bwMode="auto">
            <a:xfrm>
              <a:off x="6728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4" name="Rectangle 2309"/>
            <p:cNvSpPr>
              <a:spLocks noChangeArrowheads="1"/>
            </p:cNvSpPr>
            <p:nvPr/>
          </p:nvSpPr>
          <p:spPr bwMode="auto">
            <a:xfrm>
              <a:off x="6743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5" name="Rectangle 2310"/>
            <p:cNvSpPr>
              <a:spLocks noChangeArrowheads="1"/>
            </p:cNvSpPr>
            <p:nvPr/>
          </p:nvSpPr>
          <p:spPr bwMode="auto">
            <a:xfrm>
              <a:off x="6757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6" name="Rectangle 2311"/>
            <p:cNvSpPr>
              <a:spLocks noChangeArrowheads="1"/>
            </p:cNvSpPr>
            <p:nvPr/>
          </p:nvSpPr>
          <p:spPr bwMode="auto">
            <a:xfrm>
              <a:off x="6772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7" name="Rectangle 2312"/>
            <p:cNvSpPr>
              <a:spLocks noChangeArrowheads="1"/>
            </p:cNvSpPr>
            <p:nvPr/>
          </p:nvSpPr>
          <p:spPr bwMode="auto">
            <a:xfrm>
              <a:off x="6786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8" name="Rectangle 2313"/>
            <p:cNvSpPr>
              <a:spLocks noChangeArrowheads="1"/>
            </p:cNvSpPr>
            <p:nvPr/>
          </p:nvSpPr>
          <p:spPr bwMode="auto">
            <a:xfrm>
              <a:off x="6801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9" name="Rectangle 2314"/>
            <p:cNvSpPr>
              <a:spLocks noChangeArrowheads="1"/>
            </p:cNvSpPr>
            <p:nvPr/>
          </p:nvSpPr>
          <p:spPr bwMode="auto">
            <a:xfrm>
              <a:off x="6815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0" name="Rectangle 2315"/>
            <p:cNvSpPr>
              <a:spLocks noChangeArrowheads="1"/>
            </p:cNvSpPr>
            <p:nvPr/>
          </p:nvSpPr>
          <p:spPr bwMode="auto">
            <a:xfrm>
              <a:off x="6830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1" name="Rectangle 2316"/>
            <p:cNvSpPr>
              <a:spLocks noChangeArrowheads="1"/>
            </p:cNvSpPr>
            <p:nvPr/>
          </p:nvSpPr>
          <p:spPr bwMode="auto">
            <a:xfrm>
              <a:off x="6844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2" name="Rectangle 2317"/>
            <p:cNvSpPr>
              <a:spLocks noChangeArrowheads="1"/>
            </p:cNvSpPr>
            <p:nvPr/>
          </p:nvSpPr>
          <p:spPr bwMode="auto">
            <a:xfrm>
              <a:off x="6859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3" name="Rectangle 2318"/>
            <p:cNvSpPr>
              <a:spLocks noChangeArrowheads="1"/>
            </p:cNvSpPr>
            <p:nvPr/>
          </p:nvSpPr>
          <p:spPr bwMode="auto">
            <a:xfrm>
              <a:off x="6873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4" name="Rectangle 2319"/>
            <p:cNvSpPr>
              <a:spLocks noChangeArrowheads="1"/>
            </p:cNvSpPr>
            <p:nvPr/>
          </p:nvSpPr>
          <p:spPr bwMode="auto">
            <a:xfrm>
              <a:off x="6888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5" name="Rectangle 2320"/>
            <p:cNvSpPr>
              <a:spLocks noChangeArrowheads="1"/>
            </p:cNvSpPr>
            <p:nvPr/>
          </p:nvSpPr>
          <p:spPr bwMode="auto">
            <a:xfrm>
              <a:off x="6902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6" name="Rectangle 2321"/>
            <p:cNvSpPr>
              <a:spLocks noChangeArrowheads="1"/>
            </p:cNvSpPr>
            <p:nvPr/>
          </p:nvSpPr>
          <p:spPr bwMode="auto">
            <a:xfrm>
              <a:off x="6917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7" name="Rectangle 2322"/>
            <p:cNvSpPr>
              <a:spLocks noChangeArrowheads="1"/>
            </p:cNvSpPr>
            <p:nvPr/>
          </p:nvSpPr>
          <p:spPr bwMode="auto">
            <a:xfrm>
              <a:off x="6931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8" name="Rectangle 2323"/>
            <p:cNvSpPr>
              <a:spLocks noChangeArrowheads="1"/>
            </p:cNvSpPr>
            <p:nvPr/>
          </p:nvSpPr>
          <p:spPr bwMode="auto">
            <a:xfrm>
              <a:off x="6946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9" name="Rectangle 2324"/>
            <p:cNvSpPr>
              <a:spLocks noChangeArrowheads="1"/>
            </p:cNvSpPr>
            <p:nvPr/>
          </p:nvSpPr>
          <p:spPr bwMode="auto">
            <a:xfrm>
              <a:off x="6960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0" name="Rectangle 2325"/>
            <p:cNvSpPr>
              <a:spLocks noChangeArrowheads="1"/>
            </p:cNvSpPr>
            <p:nvPr/>
          </p:nvSpPr>
          <p:spPr bwMode="auto">
            <a:xfrm>
              <a:off x="6975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1" name="Rectangle 2326"/>
            <p:cNvSpPr>
              <a:spLocks noChangeArrowheads="1"/>
            </p:cNvSpPr>
            <p:nvPr/>
          </p:nvSpPr>
          <p:spPr bwMode="auto">
            <a:xfrm>
              <a:off x="6989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2" name="Rectangle 2327"/>
            <p:cNvSpPr>
              <a:spLocks noChangeArrowheads="1"/>
            </p:cNvSpPr>
            <p:nvPr/>
          </p:nvSpPr>
          <p:spPr bwMode="auto">
            <a:xfrm>
              <a:off x="7004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3" name="Rectangle 2328"/>
            <p:cNvSpPr>
              <a:spLocks noChangeArrowheads="1"/>
            </p:cNvSpPr>
            <p:nvPr/>
          </p:nvSpPr>
          <p:spPr bwMode="auto">
            <a:xfrm>
              <a:off x="7018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4" name="Rectangle 2329"/>
            <p:cNvSpPr>
              <a:spLocks noChangeArrowheads="1"/>
            </p:cNvSpPr>
            <p:nvPr/>
          </p:nvSpPr>
          <p:spPr bwMode="auto">
            <a:xfrm>
              <a:off x="7033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5" name="Rectangle 2330"/>
            <p:cNvSpPr>
              <a:spLocks noChangeArrowheads="1"/>
            </p:cNvSpPr>
            <p:nvPr/>
          </p:nvSpPr>
          <p:spPr bwMode="auto">
            <a:xfrm>
              <a:off x="7047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6" name="Rectangle 2331"/>
            <p:cNvSpPr>
              <a:spLocks noChangeArrowheads="1"/>
            </p:cNvSpPr>
            <p:nvPr/>
          </p:nvSpPr>
          <p:spPr bwMode="auto">
            <a:xfrm>
              <a:off x="7062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7" name="Rectangle 2332"/>
            <p:cNvSpPr>
              <a:spLocks noChangeArrowheads="1"/>
            </p:cNvSpPr>
            <p:nvPr/>
          </p:nvSpPr>
          <p:spPr bwMode="auto">
            <a:xfrm>
              <a:off x="7076" y="207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8" name="Rectangle 2333"/>
            <p:cNvSpPr>
              <a:spLocks noChangeArrowheads="1"/>
            </p:cNvSpPr>
            <p:nvPr/>
          </p:nvSpPr>
          <p:spPr bwMode="auto">
            <a:xfrm>
              <a:off x="7091" y="207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9" name="Rectangle 2334"/>
            <p:cNvSpPr>
              <a:spLocks noChangeArrowheads="1"/>
            </p:cNvSpPr>
            <p:nvPr/>
          </p:nvSpPr>
          <p:spPr bwMode="auto">
            <a:xfrm>
              <a:off x="7105" y="2073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0" name="Rectangle 2335"/>
            <p:cNvSpPr>
              <a:spLocks noChangeArrowheads="1"/>
            </p:cNvSpPr>
            <p:nvPr/>
          </p:nvSpPr>
          <p:spPr bwMode="auto">
            <a:xfrm>
              <a:off x="6634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1" name="Rectangle 2336"/>
            <p:cNvSpPr>
              <a:spLocks noChangeArrowheads="1"/>
            </p:cNvSpPr>
            <p:nvPr/>
          </p:nvSpPr>
          <p:spPr bwMode="auto">
            <a:xfrm>
              <a:off x="6649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2" name="Rectangle 2337"/>
            <p:cNvSpPr>
              <a:spLocks noChangeArrowheads="1"/>
            </p:cNvSpPr>
            <p:nvPr/>
          </p:nvSpPr>
          <p:spPr bwMode="auto">
            <a:xfrm>
              <a:off x="6663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3" name="Rectangle 2338"/>
            <p:cNvSpPr>
              <a:spLocks noChangeArrowheads="1"/>
            </p:cNvSpPr>
            <p:nvPr/>
          </p:nvSpPr>
          <p:spPr bwMode="auto">
            <a:xfrm>
              <a:off x="6678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4" name="Rectangle 2339"/>
            <p:cNvSpPr>
              <a:spLocks noChangeArrowheads="1"/>
            </p:cNvSpPr>
            <p:nvPr/>
          </p:nvSpPr>
          <p:spPr bwMode="auto">
            <a:xfrm>
              <a:off x="6692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5" name="Rectangle 2340"/>
            <p:cNvSpPr>
              <a:spLocks noChangeArrowheads="1"/>
            </p:cNvSpPr>
            <p:nvPr/>
          </p:nvSpPr>
          <p:spPr bwMode="auto">
            <a:xfrm>
              <a:off x="6707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6" name="Rectangle 2341"/>
            <p:cNvSpPr>
              <a:spLocks noChangeArrowheads="1"/>
            </p:cNvSpPr>
            <p:nvPr/>
          </p:nvSpPr>
          <p:spPr bwMode="auto">
            <a:xfrm>
              <a:off x="6721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7" name="Rectangle 2342"/>
            <p:cNvSpPr>
              <a:spLocks noChangeArrowheads="1"/>
            </p:cNvSpPr>
            <p:nvPr/>
          </p:nvSpPr>
          <p:spPr bwMode="auto">
            <a:xfrm>
              <a:off x="6736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8" name="Rectangle 2343"/>
            <p:cNvSpPr>
              <a:spLocks noChangeArrowheads="1"/>
            </p:cNvSpPr>
            <p:nvPr/>
          </p:nvSpPr>
          <p:spPr bwMode="auto">
            <a:xfrm>
              <a:off x="6750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9" name="Rectangle 2344"/>
            <p:cNvSpPr>
              <a:spLocks noChangeArrowheads="1"/>
            </p:cNvSpPr>
            <p:nvPr/>
          </p:nvSpPr>
          <p:spPr bwMode="auto">
            <a:xfrm>
              <a:off x="6765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0" name="Rectangle 2345"/>
            <p:cNvSpPr>
              <a:spLocks noChangeArrowheads="1"/>
            </p:cNvSpPr>
            <p:nvPr/>
          </p:nvSpPr>
          <p:spPr bwMode="auto">
            <a:xfrm>
              <a:off x="6779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1" name="Rectangle 2346"/>
            <p:cNvSpPr>
              <a:spLocks noChangeArrowheads="1"/>
            </p:cNvSpPr>
            <p:nvPr/>
          </p:nvSpPr>
          <p:spPr bwMode="auto">
            <a:xfrm>
              <a:off x="6794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2" name="Rectangle 2347"/>
            <p:cNvSpPr>
              <a:spLocks noChangeArrowheads="1"/>
            </p:cNvSpPr>
            <p:nvPr/>
          </p:nvSpPr>
          <p:spPr bwMode="auto">
            <a:xfrm>
              <a:off x="6808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3" name="Rectangle 2348"/>
            <p:cNvSpPr>
              <a:spLocks noChangeArrowheads="1"/>
            </p:cNvSpPr>
            <p:nvPr/>
          </p:nvSpPr>
          <p:spPr bwMode="auto">
            <a:xfrm>
              <a:off x="6823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4" name="Rectangle 2349"/>
            <p:cNvSpPr>
              <a:spLocks noChangeArrowheads="1"/>
            </p:cNvSpPr>
            <p:nvPr/>
          </p:nvSpPr>
          <p:spPr bwMode="auto">
            <a:xfrm>
              <a:off x="6837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5" name="Rectangle 2350"/>
            <p:cNvSpPr>
              <a:spLocks noChangeArrowheads="1"/>
            </p:cNvSpPr>
            <p:nvPr/>
          </p:nvSpPr>
          <p:spPr bwMode="auto">
            <a:xfrm>
              <a:off x="6852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6" name="Rectangle 2351"/>
            <p:cNvSpPr>
              <a:spLocks noChangeArrowheads="1"/>
            </p:cNvSpPr>
            <p:nvPr/>
          </p:nvSpPr>
          <p:spPr bwMode="auto">
            <a:xfrm>
              <a:off x="6866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7" name="Rectangle 2352"/>
            <p:cNvSpPr>
              <a:spLocks noChangeArrowheads="1"/>
            </p:cNvSpPr>
            <p:nvPr/>
          </p:nvSpPr>
          <p:spPr bwMode="auto">
            <a:xfrm>
              <a:off x="6881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8" name="Rectangle 2353"/>
            <p:cNvSpPr>
              <a:spLocks noChangeArrowheads="1"/>
            </p:cNvSpPr>
            <p:nvPr/>
          </p:nvSpPr>
          <p:spPr bwMode="auto">
            <a:xfrm>
              <a:off x="6895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9" name="Rectangle 2354"/>
            <p:cNvSpPr>
              <a:spLocks noChangeArrowheads="1"/>
            </p:cNvSpPr>
            <p:nvPr/>
          </p:nvSpPr>
          <p:spPr bwMode="auto">
            <a:xfrm>
              <a:off x="6910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0" name="Rectangle 2355"/>
            <p:cNvSpPr>
              <a:spLocks noChangeArrowheads="1"/>
            </p:cNvSpPr>
            <p:nvPr/>
          </p:nvSpPr>
          <p:spPr bwMode="auto">
            <a:xfrm>
              <a:off x="6924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1" name="Rectangle 2356"/>
            <p:cNvSpPr>
              <a:spLocks noChangeArrowheads="1"/>
            </p:cNvSpPr>
            <p:nvPr/>
          </p:nvSpPr>
          <p:spPr bwMode="auto">
            <a:xfrm>
              <a:off x="6939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2" name="Rectangle 2357"/>
            <p:cNvSpPr>
              <a:spLocks noChangeArrowheads="1"/>
            </p:cNvSpPr>
            <p:nvPr/>
          </p:nvSpPr>
          <p:spPr bwMode="auto">
            <a:xfrm>
              <a:off x="6953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3" name="Rectangle 2358"/>
            <p:cNvSpPr>
              <a:spLocks noChangeArrowheads="1"/>
            </p:cNvSpPr>
            <p:nvPr/>
          </p:nvSpPr>
          <p:spPr bwMode="auto">
            <a:xfrm>
              <a:off x="6968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4" name="Rectangle 2359"/>
            <p:cNvSpPr>
              <a:spLocks noChangeArrowheads="1"/>
            </p:cNvSpPr>
            <p:nvPr/>
          </p:nvSpPr>
          <p:spPr bwMode="auto">
            <a:xfrm>
              <a:off x="6982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5" name="Rectangle 2360"/>
            <p:cNvSpPr>
              <a:spLocks noChangeArrowheads="1"/>
            </p:cNvSpPr>
            <p:nvPr/>
          </p:nvSpPr>
          <p:spPr bwMode="auto">
            <a:xfrm>
              <a:off x="6997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6" name="Rectangle 2361"/>
            <p:cNvSpPr>
              <a:spLocks noChangeArrowheads="1"/>
            </p:cNvSpPr>
            <p:nvPr/>
          </p:nvSpPr>
          <p:spPr bwMode="auto">
            <a:xfrm>
              <a:off x="7011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7" name="Rectangle 2362"/>
            <p:cNvSpPr>
              <a:spLocks noChangeArrowheads="1"/>
            </p:cNvSpPr>
            <p:nvPr/>
          </p:nvSpPr>
          <p:spPr bwMode="auto">
            <a:xfrm>
              <a:off x="7026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8" name="Rectangle 2363"/>
            <p:cNvSpPr>
              <a:spLocks noChangeArrowheads="1"/>
            </p:cNvSpPr>
            <p:nvPr/>
          </p:nvSpPr>
          <p:spPr bwMode="auto">
            <a:xfrm>
              <a:off x="7040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9" name="Rectangle 2364"/>
            <p:cNvSpPr>
              <a:spLocks noChangeArrowheads="1"/>
            </p:cNvSpPr>
            <p:nvPr/>
          </p:nvSpPr>
          <p:spPr bwMode="auto">
            <a:xfrm>
              <a:off x="7055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0" name="Rectangle 2365"/>
            <p:cNvSpPr>
              <a:spLocks noChangeArrowheads="1"/>
            </p:cNvSpPr>
            <p:nvPr/>
          </p:nvSpPr>
          <p:spPr bwMode="auto">
            <a:xfrm>
              <a:off x="7069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1" name="Rectangle 2366"/>
            <p:cNvSpPr>
              <a:spLocks noChangeArrowheads="1"/>
            </p:cNvSpPr>
            <p:nvPr/>
          </p:nvSpPr>
          <p:spPr bwMode="auto">
            <a:xfrm>
              <a:off x="7084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2" name="Rectangle 2367"/>
            <p:cNvSpPr>
              <a:spLocks noChangeArrowheads="1"/>
            </p:cNvSpPr>
            <p:nvPr/>
          </p:nvSpPr>
          <p:spPr bwMode="auto">
            <a:xfrm>
              <a:off x="7098" y="208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3" name="Rectangle 2368"/>
            <p:cNvSpPr>
              <a:spLocks noChangeArrowheads="1"/>
            </p:cNvSpPr>
            <p:nvPr/>
          </p:nvSpPr>
          <p:spPr bwMode="auto">
            <a:xfrm>
              <a:off x="6627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4" name="Rectangle 2369"/>
            <p:cNvSpPr>
              <a:spLocks noChangeArrowheads="1"/>
            </p:cNvSpPr>
            <p:nvPr/>
          </p:nvSpPr>
          <p:spPr bwMode="auto">
            <a:xfrm>
              <a:off x="6641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5" name="Rectangle 2370"/>
            <p:cNvSpPr>
              <a:spLocks noChangeArrowheads="1"/>
            </p:cNvSpPr>
            <p:nvPr/>
          </p:nvSpPr>
          <p:spPr bwMode="auto">
            <a:xfrm>
              <a:off x="6656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6" name="Rectangle 2371"/>
            <p:cNvSpPr>
              <a:spLocks noChangeArrowheads="1"/>
            </p:cNvSpPr>
            <p:nvPr/>
          </p:nvSpPr>
          <p:spPr bwMode="auto">
            <a:xfrm>
              <a:off x="6670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7" name="Rectangle 2372"/>
            <p:cNvSpPr>
              <a:spLocks noChangeArrowheads="1"/>
            </p:cNvSpPr>
            <p:nvPr/>
          </p:nvSpPr>
          <p:spPr bwMode="auto">
            <a:xfrm>
              <a:off x="6685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8" name="Rectangle 2373"/>
            <p:cNvSpPr>
              <a:spLocks noChangeArrowheads="1"/>
            </p:cNvSpPr>
            <p:nvPr/>
          </p:nvSpPr>
          <p:spPr bwMode="auto">
            <a:xfrm>
              <a:off x="6699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9" name="Rectangle 2374"/>
            <p:cNvSpPr>
              <a:spLocks noChangeArrowheads="1"/>
            </p:cNvSpPr>
            <p:nvPr/>
          </p:nvSpPr>
          <p:spPr bwMode="auto">
            <a:xfrm>
              <a:off x="6714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0" name="Rectangle 2375"/>
            <p:cNvSpPr>
              <a:spLocks noChangeArrowheads="1"/>
            </p:cNvSpPr>
            <p:nvPr/>
          </p:nvSpPr>
          <p:spPr bwMode="auto">
            <a:xfrm>
              <a:off x="6728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1" name="Rectangle 2376"/>
            <p:cNvSpPr>
              <a:spLocks noChangeArrowheads="1"/>
            </p:cNvSpPr>
            <p:nvPr/>
          </p:nvSpPr>
          <p:spPr bwMode="auto">
            <a:xfrm>
              <a:off x="6743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2" name="Rectangle 2377"/>
            <p:cNvSpPr>
              <a:spLocks noChangeArrowheads="1"/>
            </p:cNvSpPr>
            <p:nvPr/>
          </p:nvSpPr>
          <p:spPr bwMode="auto">
            <a:xfrm>
              <a:off x="6757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3" name="Rectangle 2378"/>
            <p:cNvSpPr>
              <a:spLocks noChangeArrowheads="1"/>
            </p:cNvSpPr>
            <p:nvPr/>
          </p:nvSpPr>
          <p:spPr bwMode="auto">
            <a:xfrm>
              <a:off x="6772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4" name="Rectangle 2379"/>
            <p:cNvSpPr>
              <a:spLocks noChangeArrowheads="1"/>
            </p:cNvSpPr>
            <p:nvPr/>
          </p:nvSpPr>
          <p:spPr bwMode="auto">
            <a:xfrm>
              <a:off x="6786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5" name="Rectangle 2380"/>
            <p:cNvSpPr>
              <a:spLocks noChangeArrowheads="1"/>
            </p:cNvSpPr>
            <p:nvPr/>
          </p:nvSpPr>
          <p:spPr bwMode="auto">
            <a:xfrm>
              <a:off x="6801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6" name="Rectangle 2381"/>
            <p:cNvSpPr>
              <a:spLocks noChangeArrowheads="1"/>
            </p:cNvSpPr>
            <p:nvPr/>
          </p:nvSpPr>
          <p:spPr bwMode="auto">
            <a:xfrm>
              <a:off x="6815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7" name="Rectangle 2382"/>
            <p:cNvSpPr>
              <a:spLocks noChangeArrowheads="1"/>
            </p:cNvSpPr>
            <p:nvPr/>
          </p:nvSpPr>
          <p:spPr bwMode="auto">
            <a:xfrm>
              <a:off x="6830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8" name="Rectangle 2383"/>
            <p:cNvSpPr>
              <a:spLocks noChangeArrowheads="1"/>
            </p:cNvSpPr>
            <p:nvPr/>
          </p:nvSpPr>
          <p:spPr bwMode="auto">
            <a:xfrm>
              <a:off x="6844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9" name="Rectangle 2384"/>
            <p:cNvSpPr>
              <a:spLocks noChangeArrowheads="1"/>
            </p:cNvSpPr>
            <p:nvPr/>
          </p:nvSpPr>
          <p:spPr bwMode="auto">
            <a:xfrm>
              <a:off x="6859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0" name="Rectangle 2385"/>
            <p:cNvSpPr>
              <a:spLocks noChangeArrowheads="1"/>
            </p:cNvSpPr>
            <p:nvPr/>
          </p:nvSpPr>
          <p:spPr bwMode="auto">
            <a:xfrm>
              <a:off x="6873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1" name="Rectangle 2386"/>
            <p:cNvSpPr>
              <a:spLocks noChangeArrowheads="1"/>
            </p:cNvSpPr>
            <p:nvPr/>
          </p:nvSpPr>
          <p:spPr bwMode="auto">
            <a:xfrm>
              <a:off x="6888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2" name="Rectangle 2387"/>
            <p:cNvSpPr>
              <a:spLocks noChangeArrowheads="1"/>
            </p:cNvSpPr>
            <p:nvPr/>
          </p:nvSpPr>
          <p:spPr bwMode="auto">
            <a:xfrm>
              <a:off x="6902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3" name="Rectangle 2388"/>
            <p:cNvSpPr>
              <a:spLocks noChangeArrowheads="1"/>
            </p:cNvSpPr>
            <p:nvPr/>
          </p:nvSpPr>
          <p:spPr bwMode="auto">
            <a:xfrm>
              <a:off x="6917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54" name="Group 2590"/>
          <p:cNvGrpSpPr>
            <a:grpSpLocks/>
          </p:cNvGrpSpPr>
          <p:nvPr/>
        </p:nvGrpSpPr>
        <p:grpSpPr bwMode="auto">
          <a:xfrm>
            <a:off x="6718301" y="4549669"/>
            <a:ext cx="768350" cy="84138"/>
            <a:chOff x="6627" y="2088"/>
            <a:chExt cx="484" cy="53"/>
          </a:xfrm>
        </p:grpSpPr>
        <p:sp>
          <p:nvSpPr>
            <p:cNvPr id="23755" name="Rectangle 2390"/>
            <p:cNvSpPr>
              <a:spLocks noChangeArrowheads="1"/>
            </p:cNvSpPr>
            <p:nvPr/>
          </p:nvSpPr>
          <p:spPr bwMode="auto">
            <a:xfrm>
              <a:off x="6931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6" name="Rectangle 2391"/>
            <p:cNvSpPr>
              <a:spLocks noChangeArrowheads="1"/>
            </p:cNvSpPr>
            <p:nvPr/>
          </p:nvSpPr>
          <p:spPr bwMode="auto">
            <a:xfrm>
              <a:off x="6946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7" name="Rectangle 2392"/>
            <p:cNvSpPr>
              <a:spLocks noChangeArrowheads="1"/>
            </p:cNvSpPr>
            <p:nvPr/>
          </p:nvSpPr>
          <p:spPr bwMode="auto">
            <a:xfrm>
              <a:off x="6960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8" name="Rectangle 2393"/>
            <p:cNvSpPr>
              <a:spLocks noChangeArrowheads="1"/>
            </p:cNvSpPr>
            <p:nvPr/>
          </p:nvSpPr>
          <p:spPr bwMode="auto">
            <a:xfrm>
              <a:off x="6975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9" name="Rectangle 2394"/>
            <p:cNvSpPr>
              <a:spLocks noChangeArrowheads="1"/>
            </p:cNvSpPr>
            <p:nvPr/>
          </p:nvSpPr>
          <p:spPr bwMode="auto">
            <a:xfrm>
              <a:off x="6989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0" name="Rectangle 2395"/>
            <p:cNvSpPr>
              <a:spLocks noChangeArrowheads="1"/>
            </p:cNvSpPr>
            <p:nvPr/>
          </p:nvSpPr>
          <p:spPr bwMode="auto">
            <a:xfrm>
              <a:off x="7004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1" name="Rectangle 2396"/>
            <p:cNvSpPr>
              <a:spLocks noChangeArrowheads="1"/>
            </p:cNvSpPr>
            <p:nvPr/>
          </p:nvSpPr>
          <p:spPr bwMode="auto">
            <a:xfrm>
              <a:off x="7018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2" name="Rectangle 2397"/>
            <p:cNvSpPr>
              <a:spLocks noChangeArrowheads="1"/>
            </p:cNvSpPr>
            <p:nvPr/>
          </p:nvSpPr>
          <p:spPr bwMode="auto">
            <a:xfrm>
              <a:off x="7033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3" name="Rectangle 2398"/>
            <p:cNvSpPr>
              <a:spLocks noChangeArrowheads="1"/>
            </p:cNvSpPr>
            <p:nvPr/>
          </p:nvSpPr>
          <p:spPr bwMode="auto">
            <a:xfrm>
              <a:off x="7047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4" name="Rectangle 2399"/>
            <p:cNvSpPr>
              <a:spLocks noChangeArrowheads="1"/>
            </p:cNvSpPr>
            <p:nvPr/>
          </p:nvSpPr>
          <p:spPr bwMode="auto">
            <a:xfrm>
              <a:off x="7062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5" name="Rectangle 2400"/>
            <p:cNvSpPr>
              <a:spLocks noChangeArrowheads="1"/>
            </p:cNvSpPr>
            <p:nvPr/>
          </p:nvSpPr>
          <p:spPr bwMode="auto">
            <a:xfrm>
              <a:off x="7076" y="208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6" name="Rectangle 2401"/>
            <p:cNvSpPr>
              <a:spLocks noChangeArrowheads="1"/>
            </p:cNvSpPr>
            <p:nvPr/>
          </p:nvSpPr>
          <p:spPr bwMode="auto">
            <a:xfrm>
              <a:off x="7091" y="20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7" name="Rectangle 2402"/>
            <p:cNvSpPr>
              <a:spLocks noChangeArrowheads="1"/>
            </p:cNvSpPr>
            <p:nvPr/>
          </p:nvSpPr>
          <p:spPr bwMode="auto">
            <a:xfrm>
              <a:off x="7105" y="2088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8" name="Rectangle 2403"/>
            <p:cNvSpPr>
              <a:spLocks noChangeArrowheads="1"/>
            </p:cNvSpPr>
            <p:nvPr/>
          </p:nvSpPr>
          <p:spPr bwMode="auto">
            <a:xfrm>
              <a:off x="6634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9" name="Rectangle 2404"/>
            <p:cNvSpPr>
              <a:spLocks noChangeArrowheads="1"/>
            </p:cNvSpPr>
            <p:nvPr/>
          </p:nvSpPr>
          <p:spPr bwMode="auto">
            <a:xfrm>
              <a:off x="6649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0" name="Rectangle 2405"/>
            <p:cNvSpPr>
              <a:spLocks noChangeArrowheads="1"/>
            </p:cNvSpPr>
            <p:nvPr/>
          </p:nvSpPr>
          <p:spPr bwMode="auto">
            <a:xfrm>
              <a:off x="6663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1" name="Rectangle 2406"/>
            <p:cNvSpPr>
              <a:spLocks noChangeArrowheads="1"/>
            </p:cNvSpPr>
            <p:nvPr/>
          </p:nvSpPr>
          <p:spPr bwMode="auto">
            <a:xfrm>
              <a:off x="6678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2" name="Rectangle 2407"/>
            <p:cNvSpPr>
              <a:spLocks noChangeArrowheads="1"/>
            </p:cNvSpPr>
            <p:nvPr/>
          </p:nvSpPr>
          <p:spPr bwMode="auto">
            <a:xfrm>
              <a:off x="6692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3" name="Rectangle 2408"/>
            <p:cNvSpPr>
              <a:spLocks noChangeArrowheads="1"/>
            </p:cNvSpPr>
            <p:nvPr/>
          </p:nvSpPr>
          <p:spPr bwMode="auto">
            <a:xfrm>
              <a:off x="6707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4" name="Rectangle 2409"/>
            <p:cNvSpPr>
              <a:spLocks noChangeArrowheads="1"/>
            </p:cNvSpPr>
            <p:nvPr/>
          </p:nvSpPr>
          <p:spPr bwMode="auto">
            <a:xfrm>
              <a:off x="6721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5" name="Rectangle 2410"/>
            <p:cNvSpPr>
              <a:spLocks noChangeArrowheads="1"/>
            </p:cNvSpPr>
            <p:nvPr/>
          </p:nvSpPr>
          <p:spPr bwMode="auto">
            <a:xfrm>
              <a:off x="6736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6" name="Rectangle 2411"/>
            <p:cNvSpPr>
              <a:spLocks noChangeArrowheads="1"/>
            </p:cNvSpPr>
            <p:nvPr/>
          </p:nvSpPr>
          <p:spPr bwMode="auto">
            <a:xfrm>
              <a:off x="6750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7" name="Rectangle 2412"/>
            <p:cNvSpPr>
              <a:spLocks noChangeArrowheads="1"/>
            </p:cNvSpPr>
            <p:nvPr/>
          </p:nvSpPr>
          <p:spPr bwMode="auto">
            <a:xfrm>
              <a:off x="6765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8" name="Rectangle 2413"/>
            <p:cNvSpPr>
              <a:spLocks noChangeArrowheads="1"/>
            </p:cNvSpPr>
            <p:nvPr/>
          </p:nvSpPr>
          <p:spPr bwMode="auto">
            <a:xfrm>
              <a:off x="6779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9" name="Rectangle 2414"/>
            <p:cNvSpPr>
              <a:spLocks noChangeArrowheads="1"/>
            </p:cNvSpPr>
            <p:nvPr/>
          </p:nvSpPr>
          <p:spPr bwMode="auto">
            <a:xfrm>
              <a:off x="6794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0" name="Rectangle 2415"/>
            <p:cNvSpPr>
              <a:spLocks noChangeArrowheads="1"/>
            </p:cNvSpPr>
            <p:nvPr/>
          </p:nvSpPr>
          <p:spPr bwMode="auto">
            <a:xfrm>
              <a:off x="6808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1" name="Rectangle 2416"/>
            <p:cNvSpPr>
              <a:spLocks noChangeArrowheads="1"/>
            </p:cNvSpPr>
            <p:nvPr/>
          </p:nvSpPr>
          <p:spPr bwMode="auto">
            <a:xfrm>
              <a:off x="6823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2" name="Rectangle 2417"/>
            <p:cNvSpPr>
              <a:spLocks noChangeArrowheads="1"/>
            </p:cNvSpPr>
            <p:nvPr/>
          </p:nvSpPr>
          <p:spPr bwMode="auto">
            <a:xfrm>
              <a:off x="6837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3" name="Rectangle 2418"/>
            <p:cNvSpPr>
              <a:spLocks noChangeArrowheads="1"/>
            </p:cNvSpPr>
            <p:nvPr/>
          </p:nvSpPr>
          <p:spPr bwMode="auto">
            <a:xfrm>
              <a:off x="6852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4" name="Rectangle 2419"/>
            <p:cNvSpPr>
              <a:spLocks noChangeArrowheads="1"/>
            </p:cNvSpPr>
            <p:nvPr/>
          </p:nvSpPr>
          <p:spPr bwMode="auto">
            <a:xfrm>
              <a:off x="6866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5" name="Rectangle 2420"/>
            <p:cNvSpPr>
              <a:spLocks noChangeArrowheads="1"/>
            </p:cNvSpPr>
            <p:nvPr/>
          </p:nvSpPr>
          <p:spPr bwMode="auto">
            <a:xfrm>
              <a:off x="6881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6" name="Rectangle 2421"/>
            <p:cNvSpPr>
              <a:spLocks noChangeArrowheads="1"/>
            </p:cNvSpPr>
            <p:nvPr/>
          </p:nvSpPr>
          <p:spPr bwMode="auto">
            <a:xfrm>
              <a:off x="6895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7" name="Rectangle 2422"/>
            <p:cNvSpPr>
              <a:spLocks noChangeArrowheads="1"/>
            </p:cNvSpPr>
            <p:nvPr/>
          </p:nvSpPr>
          <p:spPr bwMode="auto">
            <a:xfrm>
              <a:off x="6910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8" name="Rectangle 2423"/>
            <p:cNvSpPr>
              <a:spLocks noChangeArrowheads="1"/>
            </p:cNvSpPr>
            <p:nvPr/>
          </p:nvSpPr>
          <p:spPr bwMode="auto">
            <a:xfrm>
              <a:off x="6924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9" name="Rectangle 2424"/>
            <p:cNvSpPr>
              <a:spLocks noChangeArrowheads="1"/>
            </p:cNvSpPr>
            <p:nvPr/>
          </p:nvSpPr>
          <p:spPr bwMode="auto">
            <a:xfrm>
              <a:off x="6939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0" name="Rectangle 2425"/>
            <p:cNvSpPr>
              <a:spLocks noChangeArrowheads="1"/>
            </p:cNvSpPr>
            <p:nvPr/>
          </p:nvSpPr>
          <p:spPr bwMode="auto">
            <a:xfrm>
              <a:off x="6953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1" name="Rectangle 2426"/>
            <p:cNvSpPr>
              <a:spLocks noChangeArrowheads="1"/>
            </p:cNvSpPr>
            <p:nvPr/>
          </p:nvSpPr>
          <p:spPr bwMode="auto">
            <a:xfrm>
              <a:off x="6968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2" name="Rectangle 2427"/>
            <p:cNvSpPr>
              <a:spLocks noChangeArrowheads="1"/>
            </p:cNvSpPr>
            <p:nvPr/>
          </p:nvSpPr>
          <p:spPr bwMode="auto">
            <a:xfrm>
              <a:off x="6982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3" name="Rectangle 2428"/>
            <p:cNvSpPr>
              <a:spLocks noChangeArrowheads="1"/>
            </p:cNvSpPr>
            <p:nvPr/>
          </p:nvSpPr>
          <p:spPr bwMode="auto">
            <a:xfrm>
              <a:off x="6997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4" name="Rectangle 2429"/>
            <p:cNvSpPr>
              <a:spLocks noChangeArrowheads="1"/>
            </p:cNvSpPr>
            <p:nvPr/>
          </p:nvSpPr>
          <p:spPr bwMode="auto">
            <a:xfrm>
              <a:off x="7011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5" name="Rectangle 2430"/>
            <p:cNvSpPr>
              <a:spLocks noChangeArrowheads="1"/>
            </p:cNvSpPr>
            <p:nvPr/>
          </p:nvSpPr>
          <p:spPr bwMode="auto">
            <a:xfrm>
              <a:off x="7026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6" name="Rectangle 2431"/>
            <p:cNvSpPr>
              <a:spLocks noChangeArrowheads="1"/>
            </p:cNvSpPr>
            <p:nvPr/>
          </p:nvSpPr>
          <p:spPr bwMode="auto">
            <a:xfrm>
              <a:off x="7040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7" name="Rectangle 2432"/>
            <p:cNvSpPr>
              <a:spLocks noChangeArrowheads="1"/>
            </p:cNvSpPr>
            <p:nvPr/>
          </p:nvSpPr>
          <p:spPr bwMode="auto">
            <a:xfrm>
              <a:off x="7055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8" name="Rectangle 2433"/>
            <p:cNvSpPr>
              <a:spLocks noChangeArrowheads="1"/>
            </p:cNvSpPr>
            <p:nvPr/>
          </p:nvSpPr>
          <p:spPr bwMode="auto">
            <a:xfrm>
              <a:off x="7069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9" name="Rectangle 2434"/>
            <p:cNvSpPr>
              <a:spLocks noChangeArrowheads="1"/>
            </p:cNvSpPr>
            <p:nvPr/>
          </p:nvSpPr>
          <p:spPr bwMode="auto">
            <a:xfrm>
              <a:off x="7084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0" name="Rectangle 2435"/>
            <p:cNvSpPr>
              <a:spLocks noChangeArrowheads="1"/>
            </p:cNvSpPr>
            <p:nvPr/>
          </p:nvSpPr>
          <p:spPr bwMode="auto">
            <a:xfrm>
              <a:off x="7098" y="209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1" name="Rectangle 2436"/>
            <p:cNvSpPr>
              <a:spLocks noChangeArrowheads="1"/>
            </p:cNvSpPr>
            <p:nvPr/>
          </p:nvSpPr>
          <p:spPr bwMode="auto">
            <a:xfrm>
              <a:off x="6627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2" name="Rectangle 2437"/>
            <p:cNvSpPr>
              <a:spLocks noChangeArrowheads="1"/>
            </p:cNvSpPr>
            <p:nvPr/>
          </p:nvSpPr>
          <p:spPr bwMode="auto">
            <a:xfrm>
              <a:off x="6641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3" name="Rectangle 2438"/>
            <p:cNvSpPr>
              <a:spLocks noChangeArrowheads="1"/>
            </p:cNvSpPr>
            <p:nvPr/>
          </p:nvSpPr>
          <p:spPr bwMode="auto">
            <a:xfrm>
              <a:off x="6656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4" name="Rectangle 2439"/>
            <p:cNvSpPr>
              <a:spLocks noChangeArrowheads="1"/>
            </p:cNvSpPr>
            <p:nvPr/>
          </p:nvSpPr>
          <p:spPr bwMode="auto">
            <a:xfrm>
              <a:off x="6670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5" name="Rectangle 2440"/>
            <p:cNvSpPr>
              <a:spLocks noChangeArrowheads="1"/>
            </p:cNvSpPr>
            <p:nvPr/>
          </p:nvSpPr>
          <p:spPr bwMode="auto">
            <a:xfrm>
              <a:off x="6685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6" name="Rectangle 2441"/>
            <p:cNvSpPr>
              <a:spLocks noChangeArrowheads="1"/>
            </p:cNvSpPr>
            <p:nvPr/>
          </p:nvSpPr>
          <p:spPr bwMode="auto">
            <a:xfrm>
              <a:off x="6699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7" name="Rectangle 2442"/>
            <p:cNvSpPr>
              <a:spLocks noChangeArrowheads="1"/>
            </p:cNvSpPr>
            <p:nvPr/>
          </p:nvSpPr>
          <p:spPr bwMode="auto">
            <a:xfrm>
              <a:off x="6714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8" name="Rectangle 2443"/>
            <p:cNvSpPr>
              <a:spLocks noChangeArrowheads="1"/>
            </p:cNvSpPr>
            <p:nvPr/>
          </p:nvSpPr>
          <p:spPr bwMode="auto">
            <a:xfrm>
              <a:off x="6728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9" name="Rectangle 2444"/>
            <p:cNvSpPr>
              <a:spLocks noChangeArrowheads="1"/>
            </p:cNvSpPr>
            <p:nvPr/>
          </p:nvSpPr>
          <p:spPr bwMode="auto">
            <a:xfrm>
              <a:off x="6743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0" name="Rectangle 2445"/>
            <p:cNvSpPr>
              <a:spLocks noChangeArrowheads="1"/>
            </p:cNvSpPr>
            <p:nvPr/>
          </p:nvSpPr>
          <p:spPr bwMode="auto">
            <a:xfrm>
              <a:off x="6757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1" name="Rectangle 2446"/>
            <p:cNvSpPr>
              <a:spLocks noChangeArrowheads="1"/>
            </p:cNvSpPr>
            <p:nvPr/>
          </p:nvSpPr>
          <p:spPr bwMode="auto">
            <a:xfrm>
              <a:off x="6772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2" name="Rectangle 2447"/>
            <p:cNvSpPr>
              <a:spLocks noChangeArrowheads="1"/>
            </p:cNvSpPr>
            <p:nvPr/>
          </p:nvSpPr>
          <p:spPr bwMode="auto">
            <a:xfrm>
              <a:off x="6786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3" name="Rectangle 2448"/>
            <p:cNvSpPr>
              <a:spLocks noChangeArrowheads="1"/>
            </p:cNvSpPr>
            <p:nvPr/>
          </p:nvSpPr>
          <p:spPr bwMode="auto">
            <a:xfrm>
              <a:off x="6801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4" name="Rectangle 2449"/>
            <p:cNvSpPr>
              <a:spLocks noChangeArrowheads="1"/>
            </p:cNvSpPr>
            <p:nvPr/>
          </p:nvSpPr>
          <p:spPr bwMode="auto">
            <a:xfrm>
              <a:off x="6815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5" name="Rectangle 2450"/>
            <p:cNvSpPr>
              <a:spLocks noChangeArrowheads="1"/>
            </p:cNvSpPr>
            <p:nvPr/>
          </p:nvSpPr>
          <p:spPr bwMode="auto">
            <a:xfrm>
              <a:off x="6830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6" name="Rectangle 2451"/>
            <p:cNvSpPr>
              <a:spLocks noChangeArrowheads="1"/>
            </p:cNvSpPr>
            <p:nvPr/>
          </p:nvSpPr>
          <p:spPr bwMode="auto">
            <a:xfrm>
              <a:off x="6844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7" name="Rectangle 2452"/>
            <p:cNvSpPr>
              <a:spLocks noChangeArrowheads="1"/>
            </p:cNvSpPr>
            <p:nvPr/>
          </p:nvSpPr>
          <p:spPr bwMode="auto">
            <a:xfrm>
              <a:off x="6859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8" name="Rectangle 2453"/>
            <p:cNvSpPr>
              <a:spLocks noChangeArrowheads="1"/>
            </p:cNvSpPr>
            <p:nvPr/>
          </p:nvSpPr>
          <p:spPr bwMode="auto">
            <a:xfrm>
              <a:off x="6873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9" name="Rectangle 2454"/>
            <p:cNvSpPr>
              <a:spLocks noChangeArrowheads="1"/>
            </p:cNvSpPr>
            <p:nvPr/>
          </p:nvSpPr>
          <p:spPr bwMode="auto">
            <a:xfrm>
              <a:off x="6888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0" name="Rectangle 2455"/>
            <p:cNvSpPr>
              <a:spLocks noChangeArrowheads="1"/>
            </p:cNvSpPr>
            <p:nvPr/>
          </p:nvSpPr>
          <p:spPr bwMode="auto">
            <a:xfrm>
              <a:off x="6902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1" name="Rectangle 2456"/>
            <p:cNvSpPr>
              <a:spLocks noChangeArrowheads="1"/>
            </p:cNvSpPr>
            <p:nvPr/>
          </p:nvSpPr>
          <p:spPr bwMode="auto">
            <a:xfrm>
              <a:off x="6917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2" name="Rectangle 2457"/>
            <p:cNvSpPr>
              <a:spLocks noChangeArrowheads="1"/>
            </p:cNvSpPr>
            <p:nvPr/>
          </p:nvSpPr>
          <p:spPr bwMode="auto">
            <a:xfrm>
              <a:off x="6931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3" name="Rectangle 2458"/>
            <p:cNvSpPr>
              <a:spLocks noChangeArrowheads="1"/>
            </p:cNvSpPr>
            <p:nvPr/>
          </p:nvSpPr>
          <p:spPr bwMode="auto">
            <a:xfrm>
              <a:off x="6946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4" name="Rectangle 2459"/>
            <p:cNvSpPr>
              <a:spLocks noChangeArrowheads="1"/>
            </p:cNvSpPr>
            <p:nvPr/>
          </p:nvSpPr>
          <p:spPr bwMode="auto">
            <a:xfrm>
              <a:off x="6960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5" name="Rectangle 2460"/>
            <p:cNvSpPr>
              <a:spLocks noChangeArrowheads="1"/>
            </p:cNvSpPr>
            <p:nvPr/>
          </p:nvSpPr>
          <p:spPr bwMode="auto">
            <a:xfrm>
              <a:off x="6975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6" name="Rectangle 2461"/>
            <p:cNvSpPr>
              <a:spLocks noChangeArrowheads="1"/>
            </p:cNvSpPr>
            <p:nvPr/>
          </p:nvSpPr>
          <p:spPr bwMode="auto">
            <a:xfrm>
              <a:off x="6989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7" name="Rectangle 2462"/>
            <p:cNvSpPr>
              <a:spLocks noChangeArrowheads="1"/>
            </p:cNvSpPr>
            <p:nvPr/>
          </p:nvSpPr>
          <p:spPr bwMode="auto">
            <a:xfrm>
              <a:off x="7004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8" name="Rectangle 2463"/>
            <p:cNvSpPr>
              <a:spLocks noChangeArrowheads="1"/>
            </p:cNvSpPr>
            <p:nvPr/>
          </p:nvSpPr>
          <p:spPr bwMode="auto">
            <a:xfrm>
              <a:off x="7018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9" name="Rectangle 2464"/>
            <p:cNvSpPr>
              <a:spLocks noChangeArrowheads="1"/>
            </p:cNvSpPr>
            <p:nvPr/>
          </p:nvSpPr>
          <p:spPr bwMode="auto">
            <a:xfrm>
              <a:off x="7033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0" name="Rectangle 2465"/>
            <p:cNvSpPr>
              <a:spLocks noChangeArrowheads="1"/>
            </p:cNvSpPr>
            <p:nvPr/>
          </p:nvSpPr>
          <p:spPr bwMode="auto">
            <a:xfrm>
              <a:off x="7047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1" name="Rectangle 2466"/>
            <p:cNvSpPr>
              <a:spLocks noChangeArrowheads="1"/>
            </p:cNvSpPr>
            <p:nvPr/>
          </p:nvSpPr>
          <p:spPr bwMode="auto">
            <a:xfrm>
              <a:off x="7062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2" name="Rectangle 2467"/>
            <p:cNvSpPr>
              <a:spLocks noChangeArrowheads="1"/>
            </p:cNvSpPr>
            <p:nvPr/>
          </p:nvSpPr>
          <p:spPr bwMode="auto">
            <a:xfrm>
              <a:off x="7076" y="210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3" name="Rectangle 2468"/>
            <p:cNvSpPr>
              <a:spLocks noChangeArrowheads="1"/>
            </p:cNvSpPr>
            <p:nvPr/>
          </p:nvSpPr>
          <p:spPr bwMode="auto">
            <a:xfrm>
              <a:off x="7091" y="21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4" name="Rectangle 2469"/>
            <p:cNvSpPr>
              <a:spLocks noChangeArrowheads="1"/>
            </p:cNvSpPr>
            <p:nvPr/>
          </p:nvSpPr>
          <p:spPr bwMode="auto">
            <a:xfrm>
              <a:off x="7105" y="2103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5" name="Rectangle 2470"/>
            <p:cNvSpPr>
              <a:spLocks noChangeArrowheads="1"/>
            </p:cNvSpPr>
            <p:nvPr/>
          </p:nvSpPr>
          <p:spPr bwMode="auto">
            <a:xfrm>
              <a:off x="6634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6" name="Rectangle 2471"/>
            <p:cNvSpPr>
              <a:spLocks noChangeArrowheads="1"/>
            </p:cNvSpPr>
            <p:nvPr/>
          </p:nvSpPr>
          <p:spPr bwMode="auto">
            <a:xfrm>
              <a:off x="6649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7" name="Rectangle 2472"/>
            <p:cNvSpPr>
              <a:spLocks noChangeArrowheads="1"/>
            </p:cNvSpPr>
            <p:nvPr/>
          </p:nvSpPr>
          <p:spPr bwMode="auto">
            <a:xfrm>
              <a:off x="6663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8" name="Rectangle 2473"/>
            <p:cNvSpPr>
              <a:spLocks noChangeArrowheads="1"/>
            </p:cNvSpPr>
            <p:nvPr/>
          </p:nvSpPr>
          <p:spPr bwMode="auto">
            <a:xfrm>
              <a:off x="6678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9" name="Rectangle 2474"/>
            <p:cNvSpPr>
              <a:spLocks noChangeArrowheads="1"/>
            </p:cNvSpPr>
            <p:nvPr/>
          </p:nvSpPr>
          <p:spPr bwMode="auto">
            <a:xfrm>
              <a:off x="6692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0" name="Rectangle 2475"/>
            <p:cNvSpPr>
              <a:spLocks noChangeArrowheads="1"/>
            </p:cNvSpPr>
            <p:nvPr/>
          </p:nvSpPr>
          <p:spPr bwMode="auto">
            <a:xfrm>
              <a:off x="6707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1" name="Rectangle 2476"/>
            <p:cNvSpPr>
              <a:spLocks noChangeArrowheads="1"/>
            </p:cNvSpPr>
            <p:nvPr/>
          </p:nvSpPr>
          <p:spPr bwMode="auto">
            <a:xfrm>
              <a:off x="6721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2" name="Rectangle 2477"/>
            <p:cNvSpPr>
              <a:spLocks noChangeArrowheads="1"/>
            </p:cNvSpPr>
            <p:nvPr/>
          </p:nvSpPr>
          <p:spPr bwMode="auto">
            <a:xfrm>
              <a:off x="6736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3" name="Rectangle 2478"/>
            <p:cNvSpPr>
              <a:spLocks noChangeArrowheads="1"/>
            </p:cNvSpPr>
            <p:nvPr/>
          </p:nvSpPr>
          <p:spPr bwMode="auto">
            <a:xfrm>
              <a:off x="6750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4" name="Rectangle 2479"/>
            <p:cNvSpPr>
              <a:spLocks noChangeArrowheads="1"/>
            </p:cNvSpPr>
            <p:nvPr/>
          </p:nvSpPr>
          <p:spPr bwMode="auto">
            <a:xfrm>
              <a:off x="6765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5" name="Rectangle 2480"/>
            <p:cNvSpPr>
              <a:spLocks noChangeArrowheads="1"/>
            </p:cNvSpPr>
            <p:nvPr/>
          </p:nvSpPr>
          <p:spPr bwMode="auto">
            <a:xfrm>
              <a:off x="6779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6" name="Rectangle 2481"/>
            <p:cNvSpPr>
              <a:spLocks noChangeArrowheads="1"/>
            </p:cNvSpPr>
            <p:nvPr/>
          </p:nvSpPr>
          <p:spPr bwMode="auto">
            <a:xfrm>
              <a:off x="6794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7" name="Rectangle 2482"/>
            <p:cNvSpPr>
              <a:spLocks noChangeArrowheads="1"/>
            </p:cNvSpPr>
            <p:nvPr/>
          </p:nvSpPr>
          <p:spPr bwMode="auto">
            <a:xfrm>
              <a:off x="6808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8" name="Rectangle 2483"/>
            <p:cNvSpPr>
              <a:spLocks noChangeArrowheads="1"/>
            </p:cNvSpPr>
            <p:nvPr/>
          </p:nvSpPr>
          <p:spPr bwMode="auto">
            <a:xfrm>
              <a:off x="6823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9" name="Rectangle 2484"/>
            <p:cNvSpPr>
              <a:spLocks noChangeArrowheads="1"/>
            </p:cNvSpPr>
            <p:nvPr/>
          </p:nvSpPr>
          <p:spPr bwMode="auto">
            <a:xfrm>
              <a:off x="6837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0" name="Rectangle 2485"/>
            <p:cNvSpPr>
              <a:spLocks noChangeArrowheads="1"/>
            </p:cNvSpPr>
            <p:nvPr/>
          </p:nvSpPr>
          <p:spPr bwMode="auto">
            <a:xfrm>
              <a:off x="6852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1" name="Rectangle 2486"/>
            <p:cNvSpPr>
              <a:spLocks noChangeArrowheads="1"/>
            </p:cNvSpPr>
            <p:nvPr/>
          </p:nvSpPr>
          <p:spPr bwMode="auto">
            <a:xfrm>
              <a:off x="6866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2" name="Rectangle 2487"/>
            <p:cNvSpPr>
              <a:spLocks noChangeArrowheads="1"/>
            </p:cNvSpPr>
            <p:nvPr/>
          </p:nvSpPr>
          <p:spPr bwMode="auto">
            <a:xfrm>
              <a:off x="6881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3" name="Rectangle 2488"/>
            <p:cNvSpPr>
              <a:spLocks noChangeArrowheads="1"/>
            </p:cNvSpPr>
            <p:nvPr/>
          </p:nvSpPr>
          <p:spPr bwMode="auto">
            <a:xfrm>
              <a:off x="6895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4" name="Rectangle 2489"/>
            <p:cNvSpPr>
              <a:spLocks noChangeArrowheads="1"/>
            </p:cNvSpPr>
            <p:nvPr/>
          </p:nvSpPr>
          <p:spPr bwMode="auto">
            <a:xfrm>
              <a:off x="6910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5" name="Rectangle 2490"/>
            <p:cNvSpPr>
              <a:spLocks noChangeArrowheads="1"/>
            </p:cNvSpPr>
            <p:nvPr/>
          </p:nvSpPr>
          <p:spPr bwMode="auto">
            <a:xfrm>
              <a:off x="6924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6" name="Rectangle 2491"/>
            <p:cNvSpPr>
              <a:spLocks noChangeArrowheads="1"/>
            </p:cNvSpPr>
            <p:nvPr/>
          </p:nvSpPr>
          <p:spPr bwMode="auto">
            <a:xfrm>
              <a:off x="6939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7" name="Rectangle 2492"/>
            <p:cNvSpPr>
              <a:spLocks noChangeArrowheads="1"/>
            </p:cNvSpPr>
            <p:nvPr/>
          </p:nvSpPr>
          <p:spPr bwMode="auto">
            <a:xfrm>
              <a:off x="6953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8" name="Rectangle 2493"/>
            <p:cNvSpPr>
              <a:spLocks noChangeArrowheads="1"/>
            </p:cNvSpPr>
            <p:nvPr/>
          </p:nvSpPr>
          <p:spPr bwMode="auto">
            <a:xfrm>
              <a:off x="6968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9" name="Rectangle 2494"/>
            <p:cNvSpPr>
              <a:spLocks noChangeArrowheads="1"/>
            </p:cNvSpPr>
            <p:nvPr/>
          </p:nvSpPr>
          <p:spPr bwMode="auto">
            <a:xfrm>
              <a:off x="6982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0" name="Rectangle 2495"/>
            <p:cNvSpPr>
              <a:spLocks noChangeArrowheads="1"/>
            </p:cNvSpPr>
            <p:nvPr/>
          </p:nvSpPr>
          <p:spPr bwMode="auto">
            <a:xfrm>
              <a:off x="6997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1" name="Rectangle 2496"/>
            <p:cNvSpPr>
              <a:spLocks noChangeArrowheads="1"/>
            </p:cNvSpPr>
            <p:nvPr/>
          </p:nvSpPr>
          <p:spPr bwMode="auto">
            <a:xfrm>
              <a:off x="7011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2" name="Rectangle 2497"/>
            <p:cNvSpPr>
              <a:spLocks noChangeArrowheads="1"/>
            </p:cNvSpPr>
            <p:nvPr/>
          </p:nvSpPr>
          <p:spPr bwMode="auto">
            <a:xfrm>
              <a:off x="7026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3" name="Rectangle 2498"/>
            <p:cNvSpPr>
              <a:spLocks noChangeArrowheads="1"/>
            </p:cNvSpPr>
            <p:nvPr/>
          </p:nvSpPr>
          <p:spPr bwMode="auto">
            <a:xfrm>
              <a:off x="7040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4" name="Rectangle 2499"/>
            <p:cNvSpPr>
              <a:spLocks noChangeArrowheads="1"/>
            </p:cNvSpPr>
            <p:nvPr/>
          </p:nvSpPr>
          <p:spPr bwMode="auto">
            <a:xfrm>
              <a:off x="7055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5" name="Rectangle 2500"/>
            <p:cNvSpPr>
              <a:spLocks noChangeArrowheads="1"/>
            </p:cNvSpPr>
            <p:nvPr/>
          </p:nvSpPr>
          <p:spPr bwMode="auto">
            <a:xfrm>
              <a:off x="7069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6" name="Rectangle 2501"/>
            <p:cNvSpPr>
              <a:spLocks noChangeArrowheads="1"/>
            </p:cNvSpPr>
            <p:nvPr/>
          </p:nvSpPr>
          <p:spPr bwMode="auto">
            <a:xfrm>
              <a:off x="7084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7" name="Rectangle 2502"/>
            <p:cNvSpPr>
              <a:spLocks noChangeArrowheads="1"/>
            </p:cNvSpPr>
            <p:nvPr/>
          </p:nvSpPr>
          <p:spPr bwMode="auto">
            <a:xfrm>
              <a:off x="7098" y="211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8" name="Rectangle 2503"/>
            <p:cNvSpPr>
              <a:spLocks noChangeArrowheads="1"/>
            </p:cNvSpPr>
            <p:nvPr/>
          </p:nvSpPr>
          <p:spPr bwMode="auto">
            <a:xfrm>
              <a:off x="6627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9" name="Rectangle 2504"/>
            <p:cNvSpPr>
              <a:spLocks noChangeArrowheads="1"/>
            </p:cNvSpPr>
            <p:nvPr/>
          </p:nvSpPr>
          <p:spPr bwMode="auto">
            <a:xfrm>
              <a:off x="6641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0" name="Rectangle 2505"/>
            <p:cNvSpPr>
              <a:spLocks noChangeArrowheads="1"/>
            </p:cNvSpPr>
            <p:nvPr/>
          </p:nvSpPr>
          <p:spPr bwMode="auto">
            <a:xfrm>
              <a:off x="6656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1" name="Rectangle 2506"/>
            <p:cNvSpPr>
              <a:spLocks noChangeArrowheads="1"/>
            </p:cNvSpPr>
            <p:nvPr/>
          </p:nvSpPr>
          <p:spPr bwMode="auto">
            <a:xfrm>
              <a:off x="6670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2" name="Rectangle 2507"/>
            <p:cNvSpPr>
              <a:spLocks noChangeArrowheads="1"/>
            </p:cNvSpPr>
            <p:nvPr/>
          </p:nvSpPr>
          <p:spPr bwMode="auto">
            <a:xfrm>
              <a:off x="6685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3" name="Rectangle 2508"/>
            <p:cNvSpPr>
              <a:spLocks noChangeArrowheads="1"/>
            </p:cNvSpPr>
            <p:nvPr/>
          </p:nvSpPr>
          <p:spPr bwMode="auto">
            <a:xfrm>
              <a:off x="6699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4" name="Rectangle 2509"/>
            <p:cNvSpPr>
              <a:spLocks noChangeArrowheads="1"/>
            </p:cNvSpPr>
            <p:nvPr/>
          </p:nvSpPr>
          <p:spPr bwMode="auto">
            <a:xfrm>
              <a:off x="6714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5" name="Rectangle 2510"/>
            <p:cNvSpPr>
              <a:spLocks noChangeArrowheads="1"/>
            </p:cNvSpPr>
            <p:nvPr/>
          </p:nvSpPr>
          <p:spPr bwMode="auto">
            <a:xfrm>
              <a:off x="6728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6" name="Rectangle 2511"/>
            <p:cNvSpPr>
              <a:spLocks noChangeArrowheads="1"/>
            </p:cNvSpPr>
            <p:nvPr/>
          </p:nvSpPr>
          <p:spPr bwMode="auto">
            <a:xfrm>
              <a:off x="6743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7" name="Rectangle 2512"/>
            <p:cNvSpPr>
              <a:spLocks noChangeArrowheads="1"/>
            </p:cNvSpPr>
            <p:nvPr/>
          </p:nvSpPr>
          <p:spPr bwMode="auto">
            <a:xfrm>
              <a:off x="6757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8" name="Rectangle 2513"/>
            <p:cNvSpPr>
              <a:spLocks noChangeArrowheads="1"/>
            </p:cNvSpPr>
            <p:nvPr/>
          </p:nvSpPr>
          <p:spPr bwMode="auto">
            <a:xfrm>
              <a:off x="6772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9" name="Rectangle 2514"/>
            <p:cNvSpPr>
              <a:spLocks noChangeArrowheads="1"/>
            </p:cNvSpPr>
            <p:nvPr/>
          </p:nvSpPr>
          <p:spPr bwMode="auto">
            <a:xfrm>
              <a:off x="6786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0" name="Rectangle 2515"/>
            <p:cNvSpPr>
              <a:spLocks noChangeArrowheads="1"/>
            </p:cNvSpPr>
            <p:nvPr/>
          </p:nvSpPr>
          <p:spPr bwMode="auto">
            <a:xfrm>
              <a:off x="6801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1" name="Rectangle 2516"/>
            <p:cNvSpPr>
              <a:spLocks noChangeArrowheads="1"/>
            </p:cNvSpPr>
            <p:nvPr/>
          </p:nvSpPr>
          <p:spPr bwMode="auto">
            <a:xfrm>
              <a:off x="6815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2" name="Rectangle 2517"/>
            <p:cNvSpPr>
              <a:spLocks noChangeArrowheads="1"/>
            </p:cNvSpPr>
            <p:nvPr/>
          </p:nvSpPr>
          <p:spPr bwMode="auto">
            <a:xfrm>
              <a:off x="6830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3" name="Rectangle 2518"/>
            <p:cNvSpPr>
              <a:spLocks noChangeArrowheads="1"/>
            </p:cNvSpPr>
            <p:nvPr/>
          </p:nvSpPr>
          <p:spPr bwMode="auto">
            <a:xfrm>
              <a:off x="6844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4" name="Rectangle 2519"/>
            <p:cNvSpPr>
              <a:spLocks noChangeArrowheads="1"/>
            </p:cNvSpPr>
            <p:nvPr/>
          </p:nvSpPr>
          <p:spPr bwMode="auto">
            <a:xfrm>
              <a:off x="6859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5" name="Rectangle 2520"/>
            <p:cNvSpPr>
              <a:spLocks noChangeArrowheads="1"/>
            </p:cNvSpPr>
            <p:nvPr/>
          </p:nvSpPr>
          <p:spPr bwMode="auto">
            <a:xfrm>
              <a:off x="6873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6" name="Rectangle 2521"/>
            <p:cNvSpPr>
              <a:spLocks noChangeArrowheads="1"/>
            </p:cNvSpPr>
            <p:nvPr/>
          </p:nvSpPr>
          <p:spPr bwMode="auto">
            <a:xfrm>
              <a:off x="6888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7" name="Rectangle 2522"/>
            <p:cNvSpPr>
              <a:spLocks noChangeArrowheads="1"/>
            </p:cNvSpPr>
            <p:nvPr/>
          </p:nvSpPr>
          <p:spPr bwMode="auto">
            <a:xfrm>
              <a:off x="6902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8" name="Rectangle 2523"/>
            <p:cNvSpPr>
              <a:spLocks noChangeArrowheads="1"/>
            </p:cNvSpPr>
            <p:nvPr/>
          </p:nvSpPr>
          <p:spPr bwMode="auto">
            <a:xfrm>
              <a:off x="6917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9" name="Rectangle 2524"/>
            <p:cNvSpPr>
              <a:spLocks noChangeArrowheads="1"/>
            </p:cNvSpPr>
            <p:nvPr/>
          </p:nvSpPr>
          <p:spPr bwMode="auto">
            <a:xfrm>
              <a:off x="6931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0" name="Rectangle 2525"/>
            <p:cNvSpPr>
              <a:spLocks noChangeArrowheads="1"/>
            </p:cNvSpPr>
            <p:nvPr/>
          </p:nvSpPr>
          <p:spPr bwMode="auto">
            <a:xfrm>
              <a:off x="6946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1" name="Rectangle 2526"/>
            <p:cNvSpPr>
              <a:spLocks noChangeArrowheads="1"/>
            </p:cNvSpPr>
            <p:nvPr/>
          </p:nvSpPr>
          <p:spPr bwMode="auto">
            <a:xfrm>
              <a:off x="6960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2" name="Rectangle 2527"/>
            <p:cNvSpPr>
              <a:spLocks noChangeArrowheads="1"/>
            </p:cNvSpPr>
            <p:nvPr/>
          </p:nvSpPr>
          <p:spPr bwMode="auto">
            <a:xfrm>
              <a:off x="6975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3" name="Rectangle 2528"/>
            <p:cNvSpPr>
              <a:spLocks noChangeArrowheads="1"/>
            </p:cNvSpPr>
            <p:nvPr/>
          </p:nvSpPr>
          <p:spPr bwMode="auto">
            <a:xfrm>
              <a:off x="6989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4" name="Rectangle 2529"/>
            <p:cNvSpPr>
              <a:spLocks noChangeArrowheads="1"/>
            </p:cNvSpPr>
            <p:nvPr/>
          </p:nvSpPr>
          <p:spPr bwMode="auto">
            <a:xfrm>
              <a:off x="7004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5" name="Rectangle 2530"/>
            <p:cNvSpPr>
              <a:spLocks noChangeArrowheads="1"/>
            </p:cNvSpPr>
            <p:nvPr/>
          </p:nvSpPr>
          <p:spPr bwMode="auto">
            <a:xfrm>
              <a:off x="7018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6" name="Rectangle 2531"/>
            <p:cNvSpPr>
              <a:spLocks noChangeArrowheads="1"/>
            </p:cNvSpPr>
            <p:nvPr/>
          </p:nvSpPr>
          <p:spPr bwMode="auto">
            <a:xfrm>
              <a:off x="7033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7" name="Rectangle 2532"/>
            <p:cNvSpPr>
              <a:spLocks noChangeArrowheads="1"/>
            </p:cNvSpPr>
            <p:nvPr/>
          </p:nvSpPr>
          <p:spPr bwMode="auto">
            <a:xfrm>
              <a:off x="7047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8" name="Rectangle 2533"/>
            <p:cNvSpPr>
              <a:spLocks noChangeArrowheads="1"/>
            </p:cNvSpPr>
            <p:nvPr/>
          </p:nvSpPr>
          <p:spPr bwMode="auto">
            <a:xfrm>
              <a:off x="7062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9" name="Rectangle 2534"/>
            <p:cNvSpPr>
              <a:spLocks noChangeArrowheads="1"/>
            </p:cNvSpPr>
            <p:nvPr/>
          </p:nvSpPr>
          <p:spPr bwMode="auto">
            <a:xfrm>
              <a:off x="7076" y="211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0" name="Rectangle 2535"/>
            <p:cNvSpPr>
              <a:spLocks noChangeArrowheads="1"/>
            </p:cNvSpPr>
            <p:nvPr/>
          </p:nvSpPr>
          <p:spPr bwMode="auto">
            <a:xfrm>
              <a:off x="7091" y="211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1" name="Rectangle 2536"/>
            <p:cNvSpPr>
              <a:spLocks noChangeArrowheads="1"/>
            </p:cNvSpPr>
            <p:nvPr/>
          </p:nvSpPr>
          <p:spPr bwMode="auto">
            <a:xfrm>
              <a:off x="7105" y="2119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2" name="Rectangle 2537"/>
            <p:cNvSpPr>
              <a:spLocks noChangeArrowheads="1"/>
            </p:cNvSpPr>
            <p:nvPr/>
          </p:nvSpPr>
          <p:spPr bwMode="auto">
            <a:xfrm>
              <a:off x="6634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3" name="Rectangle 2538"/>
            <p:cNvSpPr>
              <a:spLocks noChangeArrowheads="1"/>
            </p:cNvSpPr>
            <p:nvPr/>
          </p:nvSpPr>
          <p:spPr bwMode="auto">
            <a:xfrm>
              <a:off x="6649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4" name="Rectangle 2539"/>
            <p:cNvSpPr>
              <a:spLocks noChangeArrowheads="1"/>
            </p:cNvSpPr>
            <p:nvPr/>
          </p:nvSpPr>
          <p:spPr bwMode="auto">
            <a:xfrm>
              <a:off x="6663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5" name="Rectangle 2540"/>
            <p:cNvSpPr>
              <a:spLocks noChangeArrowheads="1"/>
            </p:cNvSpPr>
            <p:nvPr/>
          </p:nvSpPr>
          <p:spPr bwMode="auto">
            <a:xfrm>
              <a:off x="6678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6" name="Rectangle 2541"/>
            <p:cNvSpPr>
              <a:spLocks noChangeArrowheads="1"/>
            </p:cNvSpPr>
            <p:nvPr/>
          </p:nvSpPr>
          <p:spPr bwMode="auto">
            <a:xfrm>
              <a:off x="6692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7" name="Rectangle 2542"/>
            <p:cNvSpPr>
              <a:spLocks noChangeArrowheads="1"/>
            </p:cNvSpPr>
            <p:nvPr/>
          </p:nvSpPr>
          <p:spPr bwMode="auto">
            <a:xfrm>
              <a:off x="6707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8" name="Rectangle 2543"/>
            <p:cNvSpPr>
              <a:spLocks noChangeArrowheads="1"/>
            </p:cNvSpPr>
            <p:nvPr/>
          </p:nvSpPr>
          <p:spPr bwMode="auto">
            <a:xfrm>
              <a:off x="6721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9" name="Rectangle 2544"/>
            <p:cNvSpPr>
              <a:spLocks noChangeArrowheads="1"/>
            </p:cNvSpPr>
            <p:nvPr/>
          </p:nvSpPr>
          <p:spPr bwMode="auto">
            <a:xfrm>
              <a:off x="6736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0" name="Rectangle 2545"/>
            <p:cNvSpPr>
              <a:spLocks noChangeArrowheads="1"/>
            </p:cNvSpPr>
            <p:nvPr/>
          </p:nvSpPr>
          <p:spPr bwMode="auto">
            <a:xfrm>
              <a:off x="6750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1" name="Rectangle 2546"/>
            <p:cNvSpPr>
              <a:spLocks noChangeArrowheads="1"/>
            </p:cNvSpPr>
            <p:nvPr/>
          </p:nvSpPr>
          <p:spPr bwMode="auto">
            <a:xfrm>
              <a:off x="6765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2" name="Rectangle 2547"/>
            <p:cNvSpPr>
              <a:spLocks noChangeArrowheads="1"/>
            </p:cNvSpPr>
            <p:nvPr/>
          </p:nvSpPr>
          <p:spPr bwMode="auto">
            <a:xfrm>
              <a:off x="6779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3" name="Rectangle 2548"/>
            <p:cNvSpPr>
              <a:spLocks noChangeArrowheads="1"/>
            </p:cNvSpPr>
            <p:nvPr/>
          </p:nvSpPr>
          <p:spPr bwMode="auto">
            <a:xfrm>
              <a:off x="6794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4" name="Rectangle 2549"/>
            <p:cNvSpPr>
              <a:spLocks noChangeArrowheads="1"/>
            </p:cNvSpPr>
            <p:nvPr/>
          </p:nvSpPr>
          <p:spPr bwMode="auto">
            <a:xfrm>
              <a:off x="6808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5" name="Rectangle 2550"/>
            <p:cNvSpPr>
              <a:spLocks noChangeArrowheads="1"/>
            </p:cNvSpPr>
            <p:nvPr/>
          </p:nvSpPr>
          <p:spPr bwMode="auto">
            <a:xfrm>
              <a:off x="6823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6" name="Rectangle 2551"/>
            <p:cNvSpPr>
              <a:spLocks noChangeArrowheads="1"/>
            </p:cNvSpPr>
            <p:nvPr/>
          </p:nvSpPr>
          <p:spPr bwMode="auto">
            <a:xfrm>
              <a:off x="6837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7" name="Rectangle 2552"/>
            <p:cNvSpPr>
              <a:spLocks noChangeArrowheads="1"/>
            </p:cNvSpPr>
            <p:nvPr/>
          </p:nvSpPr>
          <p:spPr bwMode="auto">
            <a:xfrm>
              <a:off x="6852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8" name="Rectangle 2553"/>
            <p:cNvSpPr>
              <a:spLocks noChangeArrowheads="1"/>
            </p:cNvSpPr>
            <p:nvPr/>
          </p:nvSpPr>
          <p:spPr bwMode="auto">
            <a:xfrm>
              <a:off x="6866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9" name="Rectangle 2554"/>
            <p:cNvSpPr>
              <a:spLocks noChangeArrowheads="1"/>
            </p:cNvSpPr>
            <p:nvPr/>
          </p:nvSpPr>
          <p:spPr bwMode="auto">
            <a:xfrm>
              <a:off x="6881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0" name="Rectangle 2555"/>
            <p:cNvSpPr>
              <a:spLocks noChangeArrowheads="1"/>
            </p:cNvSpPr>
            <p:nvPr/>
          </p:nvSpPr>
          <p:spPr bwMode="auto">
            <a:xfrm>
              <a:off x="6895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1" name="Rectangle 2556"/>
            <p:cNvSpPr>
              <a:spLocks noChangeArrowheads="1"/>
            </p:cNvSpPr>
            <p:nvPr/>
          </p:nvSpPr>
          <p:spPr bwMode="auto">
            <a:xfrm>
              <a:off x="6910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2" name="Rectangle 2557"/>
            <p:cNvSpPr>
              <a:spLocks noChangeArrowheads="1"/>
            </p:cNvSpPr>
            <p:nvPr/>
          </p:nvSpPr>
          <p:spPr bwMode="auto">
            <a:xfrm>
              <a:off x="6924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3" name="Rectangle 2558"/>
            <p:cNvSpPr>
              <a:spLocks noChangeArrowheads="1"/>
            </p:cNvSpPr>
            <p:nvPr/>
          </p:nvSpPr>
          <p:spPr bwMode="auto">
            <a:xfrm>
              <a:off x="6939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4" name="Rectangle 2559"/>
            <p:cNvSpPr>
              <a:spLocks noChangeArrowheads="1"/>
            </p:cNvSpPr>
            <p:nvPr/>
          </p:nvSpPr>
          <p:spPr bwMode="auto">
            <a:xfrm>
              <a:off x="6953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5" name="Rectangle 2560"/>
            <p:cNvSpPr>
              <a:spLocks noChangeArrowheads="1"/>
            </p:cNvSpPr>
            <p:nvPr/>
          </p:nvSpPr>
          <p:spPr bwMode="auto">
            <a:xfrm>
              <a:off x="6968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6" name="Rectangle 2561"/>
            <p:cNvSpPr>
              <a:spLocks noChangeArrowheads="1"/>
            </p:cNvSpPr>
            <p:nvPr/>
          </p:nvSpPr>
          <p:spPr bwMode="auto">
            <a:xfrm>
              <a:off x="6982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7" name="Rectangle 2562"/>
            <p:cNvSpPr>
              <a:spLocks noChangeArrowheads="1"/>
            </p:cNvSpPr>
            <p:nvPr/>
          </p:nvSpPr>
          <p:spPr bwMode="auto">
            <a:xfrm>
              <a:off x="6997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8" name="Rectangle 2563"/>
            <p:cNvSpPr>
              <a:spLocks noChangeArrowheads="1"/>
            </p:cNvSpPr>
            <p:nvPr/>
          </p:nvSpPr>
          <p:spPr bwMode="auto">
            <a:xfrm>
              <a:off x="7011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9" name="Rectangle 2564"/>
            <p:cNvSpPr>
              <a:spLocks noChangeArrowheads="1"/>
            </p:cNvSpPr>
            <p:nvPr/>
          </p:nvSpPr>
          <p:spPr bwMode="auto">
            <a:xfrm>
              <a:off x="7026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0" name="Rectangle 2565"/>
            <p:cNvSpPr>
              <a:spLocks noChangeArrowheads="1"/>
            </p:cNvSpPr>
            <p:nvPr/>
          </p:nvSpPr>
          <p:spPr bwMode="auto">
            <a:xfrm>
              <a:off x="7040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1" name="Rectangle 2566"/>
            <p:cNvSpPr>
              <a:spLocks noChangeArrowheads="1"/>
            </p:cNvSpPr>
            <p:nvPr/>
          </p:nvSpPr>
          <p:spPr bwMode="auto">
            <a:xfrm>
              <a:off x="7055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2" name="Rectangle 2567"/>
            <p:cNvSpPr>
              <a:spLocks noChangeArrowheads="1"/>
            </p:cNvSpPr>
            <p:nvPr/>
          </p:nvSpPr>
          <p:spPr bwMode="auto">
            <a:xfrm>
              <a:off x="7069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3" name="Rectangle 2568"/>
            <p:cNvSpPr>
              <a:spLocks noChangeArrowheads="1"/>
            </p:cNvSpPr>
            <p:nvPr/>
          </p:nvSpPr>
          <p:spPr bwMode="auto">
            <a:xfrm>
              <a:off x="7084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4" name="Rectangle 2569"/>
            <p:cNvSpPr>
              <a:spLocks noChangeArrowheads="1"/>
            </p:cNvSpPr>
            <p:nvPr/>
          </p:nvSpPr>
          <p:spPr bwMode="auto">
            <a:xfrm>
              <a:off x="7098" y="21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5" name="Rectangle 2570"/>
            <p:cNvSpPr>
              <a:spLocks noChangeArrowheads="1"/>
            </p:cNvSpPr>
            <p:nvPr/>
          </p:nvSpPr>
          <p:spPr bwMode="auto">
            <a:xfrm>
              <a:off x="6627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6" name="Rectangle 2571"/>
            <p:cNvSpPr>
              <a:spLocks noChangeArrowheads="1"/>
            </p:cNvSpPr>
            <p:nvPr/>
          </p:nvSpPr>
          <p:spPr bwMode="auto">
            <a:xfrm>
              <a:off x="6641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7" name="Rectangle 2572"/>
            <p:cNvSpPr>
              <a:spLocks noChangeArrowheads="1"/>
            </p:cNvSpPr>
            <p:nvPr/>
          </p:nvSpPr>
          <p:spPr bwMode="auto">
            <a:xfrm>
              <a:off x="6656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8" name="Rectangle 2573"/>
            <p:cNvSpPr>
              <a:spLocks noChangeArrowheads="1"/>
            </p:cNvSpPr>
            <p:nvPr/>
          </p:nvSpPr>
          <p:spPr bwMode="auto">
            <a:xfrm>
              <a:off x="6670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9" name="Rectangle 2574"/>
            <p:cNvSpPr>
              <a:spLocks noChangeArrowheads="1"/>
            </p:cNvSpPr>
            <p:nvPr/>
          </p:nvSpPr>
          <p:spPr bwMode="auto">
            <a:xfrm>
              <a:off x="6685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0" name="Rectangle 2575"/>
            <p:cNvSpPr>
              <a:spLocks noChangeArrowheads="1"/>
            </p:cNvSpPr>
            <p:nvPr/>
          </p:nvSpPr>
          <p:spPr bwMode="auto">
            <a:xfrm>
              <a:off x="6699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1" name="Rectangle 2576"/>
            <p:cNvSpPr>
              <a:spLocks noChangeArrowheads="1"/>
            </p:cNvSpPr>
            <p:nvPr/>
          </p:nvSpPr>
          <p:spPr bwMode="auto">
            <a:xfrm>
              <a:off x="6714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2" name="Rectangle 2577"/>
            <p:cNvSpPr>
              <a:spLocks noChangeArrowheads="1"/>
            </p:cNvSpPr>
            <p:nvPr/>
          </p:nvSpPr>
          <p:spPr bwMode="auto">
            <a:xfrm>
              <a:off x="6728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3" name="Rectangle 2578"/>
            <p:cNvSpPr>
              <a:spLocks noChangeArrowheads="1"/>
            </p:cNvSpPr>
            <p:nvPr/>
          </p:nvSpPr>
          <p:spPr bwMode="auto">
            <a:xfrm>
              <a:off x="6743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4" name="Rectangle 2579"/>
            <p:cNvSpPr>
              <a:spLocks noChangeArrowheads="1"/>
            </p:cNvSpPr>
            <p:nvPr/>
          </p:nvSpPr>
          <p:spPr bwMode="auto">
            <a:xfrm>
              <a:off x="6757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5" name="Rectangle 2580"/>
            <p:cNvSpPr>
              <a:spLocks noChangeArrowheads="1"/>
            </p:cNvSpPr>
            <p:nvPr/>
          </p:nvSpPr>
          <p:spPr bwMode="auto">
            <a:xfrm>
              <a:off x="6772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6" name="Rectangle 2581"/>
            <p:cNvSpPr>
              <a:spLocks noChangeArrowheads="1"/>
            </p:cNvSpPr>
            <p:nvPr/>
          </p:nvSpPr>
          <p:spPr bwMode="auto">
            <a:xfrm>
              <a:off x="6786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7" name="Rectangle 2582"/>
            <p:cNvSpPr>
              <a:spLocks noChangeArrowheads="1"/>
            </p:cNvSpPr>
            <p:nvPr/>
          </p:nvSpPr>
          <p:spPr bwMode="auto">
            <a:xfrm>
              <a:off x="6801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8" name="Rectangle 2583"/>
            <p:cNvSpPr>
              <a:spLocks noChangeArrowheads="1"/>
            </p:cNvSpPr>
            <p:nvPr/>
          </p:nvSpPr>
          <p:spPr bwMode="auto">
            <a:xfrm>
              <a:off x="6815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9" name="Rectangle 2584"/>
            <p:cNvSpPr>
              <a:spLocks noChangeArrowheads="1"/>
            </p:cNvSpPr>
            <p:nvPr/>
          </p:nvSpPr>
          <p:spPr bwMode="auto">
            <a:xfrm>
              <a:off x="6830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0" name="Rectangle 2585"/>
            <p:cNvSpPr>
              <a:spLocks noChangeArrowheads="1"/>
            </p:cNvSpPr>
            <p:nvPr/>
          </p:nvSpPr>
          <p:spPr bwMode="auto">
            <a:xfrm>
              <a:off x="6844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1" name="Rectangle 2586"/>
            <p:cNvSpPr>
              <a:spLocks noChangeArrowheads="1"/>
            </p:cNvSpPr>
            <p:nvPr/>
          </p:nvSpPr>
          <p:spPr bwMode="auto">
            <a:xfrm>
              <a:off x="6859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2" name="Rectangle 2587"/>
            <p:cNvSpPr>
              <a:spLocks noChangeArrowheads="1"/>
            </p:cNvSpPr>
            <p:nvPr/>
          </p:nvSpPr>
          <p:spPr bwMode="auto">
            <a:xfrm>
              <a:off x="6873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3" name="Rectangle 2588"/>
            <p:cNvSpPr>
              <a:spLocks noChangeArrowheads="1"/>
            </p:cNvSpPr>
            <p:nvPr/>
          </p:nvSpPr>
          <p:spPr bwMode="auto">
            <a:xfrm>
              <a:off x="6888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4" name="Rectangle 2589"/>
            <p:cNvSpPr>
              <a:spLocks noChangeArrowheads="1"/>
            </p:cNvSpPr>
            <p:nvPr/>
          </p:nvSpPr>
          <p:spPr bwMode="auto">
            <a:xfrm>
              <a:off x="6902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955" name="Group 2791"/>
          <p:cNvGrpSpPr>
            <a:grpSpLocks/>
          </p:cNvGrpSpPr>
          <p:nvPr/>
        </p:nvGrpSpPr>
        <p:grpSpPr bwMode="auto">
          <a:xfrm>
            <a:off x="6718301" y="4622694"/>
            <a:ext cx="768350" cy="84138"/>
            <a:chOff x="6627" y="2134"/>
            <a:chExt cx="484" cy="53"/>
          </a:xfrm>
        </p:grpSpPr>
        <p:sp>
          <p:nvSpPr>
            <p:cNvPr id="23956" name="Rectangle 2591"/>
            <p:cNvSpPr>
              <a:spLocks noChangeArrowheads="1"/>
            </p:cNvSpPr>
            <p:nvPr/>
          </p:nvSpPr>
          <p:spPr bwMode="auto">
            <a:xfrm>
              <a:off x="6917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7" name="Rectangle 2592"/>
            <p:cNvSpPr>
              <a:spLocks noChangeArrowheads="1"/>
            </p:cNvSpPr>
            <p:nvPr/>
          </p:nvSpPr>
          <p:spPr bwMode="auto">
            <a:xfrm>
              <a:off x="6931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8" name="Rectangle 2593"/>
            <p:cNvSpPr>
              <a:spLocks noChangeArrowheads="1"/>
            </p:cNvSpPr>
            <p:nvPr/>
          </p:nvSpPr>
          <p:spPr bwMode="auto">
            <a:xfrm>
              <a:off x="6946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9" name="Rectangle 2594"/>
            <p:cNvSpPr>
              <a:spLocks noChangeArrowheads="1"/>
            </p:cNvSpPr>
            <p:nvPr/>
          </p:nvSpPr>
          <p:spPr bwMode="auto">
            <a:xfrm>
              <a:off x="6960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0" name="Rectangle 2595"/>
            <p:cNvSpPr>
              <a:spLocks noChangeArrowheads="1"/>
            </p:cNvSpPr>
            <p:nvPr/>
          </p:nvSpPr>
          <p:spPr bwMode="auto">
            <a:xfrm>
              <a:off x="6975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1" name="Rectangle 2596"/>
            <p:cNvSpPr>
              <a:spLocks noChangeArrowheads="1"/>
            </p:cNvSpPr>
            <p:nvPr/>
          </p:nvSpPr>
          <p:spPr bwMode="auto">
            <a:xfrm>
              <a:off x="6989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2" name="Rectangle 2597"/>
            <p:cNvSpPr>
              <a:spLocks noChangeArrowheads="1"/>
            </p:cNvSpPr>
            <p:nvPr/>
          </p:nvSpPr>
          <p:spPr bwMode="auto">
            <a:xfrm>
              <a:off x="7004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3" name="Rectangle 2598"/>
            <p:cNvSpPr>
              <a:spLocks noChangeArrowheads="1"/>
            </p:cNvSpPr>
            <p:nvPr/>
          </p:nvSpPr>
          <p:spPr bwMode="auto">
            <a:xfrm>
              <a:off x="7018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4" name="Rectangle 2599"/>
            <p:cNvSpPr>
              <a:spLocks noChangeArrowheads="1"/>
            </p:cNvSpPr>
            <p:nvPr/>
          </p:nvSpPr>
          <p:spPr bwMode="auto">
            <a:xfrm>
              <a:off x="7033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5" name="Rectangle 2600"/>
            <p:cNvSpPr>
              <a:spLocks noChangeArrowheads="1"/>
            </p:cNvSpPr>
            <p:nvPr/>
          </p:nvSpPr>
          <p:spPr bwMode="auto">
            <a:xfrm>
              <a:off x="7047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6" name="Rectangle 2601"/>
            <p:cNvSpPr>
              <a:spLocks noChangeArrowheads="1"/>
            </p:cNvSpPr>
            <p:nvPr/>
          </p:nvSpPr>
          <p:spPr bwMode="auto">
            <a:xfrm>
              <a:off x="7062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7" name="Rectangle 2602"/>
            <p:cNvSpPr>
              <a:spLocks noChangeArrowheads="1"/>
            </p:cNvSpPr>
            <p:nvPr/>
          </p:nvSpPr>
          <p:spPr bwMode="auto">
            <a:xfrm>
              <a:off x="7076" y="213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8" name="Rectangle 2603"/>
            <p:cNvSpPr>
              <a:spLocks noChangeArrowheads="1"/>
            </p:cNvSpPr>
            <p:nvPr/>
          </p:nvSpPr>
          <p:spPr bwMode="auto">
            <a:xfrm>
              <a:off x="7091" y="213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9" name="Rectangle 2604"/>
            <p:cNvSpPr>
              <a:spLocks noChangeArrowheads="1"/>
            </p:cNvSpPr>
            <p:nvPr/>
          </p:nvSpPr>
          <p:spPr bwMode="auto">
            <a:xfrm>
              <a:off x="7105" y="2134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0" name="Rectangle 2605"/>
            <p:cNvSpPr>
              <a:spLocks noChangeArrowheads="1"/>
            </p:cNvSpPr>
            <p:nvPr/>
          </p:nvSpPr>
          <p:spPr bwMode="auto">
            <a:xfrm>
              <a:off x="6634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1" name="Rectangle 2606"/>
            <p:cNvSpPr>
              <a:spLocks noChangeArrowheads="1"/>
            </p:cNvSpPr>
            <p:nvPr/>
          </p:nvSpPr>
          <p:spPr bwMode="auto">
            <a:xfrm>
              <a:off x="6649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2" name="Rectangle 2607"/>
            <p:cNvSpPr>
              <a:spLocks noChangeArrowheads="1"/>
            </p:cNvSpPr>
            <p:nvPr/>
          </p:nvSpPr>
          <p:spPr bwMode="auto">
            <a:xfrm>
              <a:off x="6663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3" name="Rectangle 2608"/>
            <p:cNvSpPr>
              <a:spLocks noChangeArrowheads="1"/>
            </p:cNvSpPr>
            <p:nvPr/>
          </p:nvSpPr>
          <p:spPr bwMode="auto">
            <a:xfrm>
              <a:off x="6678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4" name="Rectangle 2609"/>
            <p:cNvSpPr>
              <a:spLocks noChangeArrowheads="1"/>
            </p:cNvSpPr>
            <p:nvPr/>
          </p:nvSpPr>
          <p:spPr bwMode="auto">
            <a:xfrm>
              <a:off x="6692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5" name="Rectangle 2610"/>
            <p:cNvSpPr>
              <a:spLocks noChangeArrowheads="1"/>
            </p:cNvSpPr>
            <p:nvPr/>
          </p:nvSpPr>
          <p:spPr bwMode="auto">
            <a:xfrm>
              <a:off x="6707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6" name="Rectangle 2611"/>
            <p:cNvSpPr>
              <a:spLocks noChangeArrowheads="1"/>
            </p:cNvSpPr>
            <p:nvPr/>
          </p:nvSpPr>
          <p:spPr bwMode="auto">
            <a:xfrm>
              <a:off x="6721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7" name="Rectangle 2612"/>
            <p:cNvSpPr>
              <a:spLocks noChangeArrowheads="1"/>
            </p:cNvSpPr>
            <p:nvPr/>
          </p:nvSpPr>
          <p:spPr bwMode="auto">
            <a:xfrm>
              <a:off x="6736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8" name="Rectangle 2613"/>
            <p:cNvSpPr>
              <a:spLocks noChangeArrowheads="1"/>
            </p:cNvSpPr>
            <p:nvPr/>
          </p:nvSpPr>
          <p:spPr bwMode="auto">
            <a:xfrm>
              <a:off x="6750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9" name="Rectangle 2614"/>
            <p:cNvSpPr>
              <a:spLocks noChangeArrowheads="1"/>
            </p:cNvSpPr>
            <p:nvPr/>
          </p:nvSpPr>
          <p:spPr bwMode="auto">
            <a:xfrm>
              <a:off x="6765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0" name="Rectangle 2615"/>
            <p:cNvSpPr>
              <a:spLocks noChangeArrowheads="1"/>
            </p:cNvSpPr>
            <p:nvPr/>
          </p:nvSpPr>
          <p:spPr bwMode="auto">
            <a:xfrm>
              <a:off x="6779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1" name="Rectangle 2616"/>
            <p:cNvSpPr>
              <a:spLocks noChangeArrowheads="1"/>
            </p:cNvSpPr>
            <p:nvPr/>
          </p:nvSpPr>
          <p:spPr bwMode="auto">
            <a:xfrm>
              <a:off x="6794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2" name="Rectangle 2617"/>
            <p:cNvSpPr>
              <a:spLocks noChangeArrowheads="1"/>
            </p:cNvSpPr>
            <p:nvPr/>
          </p:nvSpPr>
          <p:spPr bwMode="auto">
            <a:xfrm>
              <a:off x="6808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3" name="Rectangle 2618"/>
            <p:cNvSpPr>
              <a:spLocks noChangeArrowheads="1"/>
            </p:cNvSpPr>
            <p:nvPr/>
          </p:nvSpPr>
          <p:spPr bwMode="auto">
            <a:xfrm>
              <a:off x="6823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4" name="Rectangle 2619"/>
            <p:cNvSpPr>
              <a:spLocks noChangeArrowheads="1"/>
            </p:cNvSpPr>
            <p:nvPr/>
          </p:nvSpPr>
          <p:spPr bwMode="auto">
            <a:xfrm>
              <a:off x="6837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5" name="Rectangle 2620"/>
            <p:cNvSpPr>
              <a:spLocks noChangeArrowheads="1"/>
            </p:cNvSpPr>
            <p:nvPr/>
          </p:nvSpPr>
          <p:spPr bwMode="auto">
            <a:xfrm>
              <a:off x="6852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6" name="Rectangle 2621"/>
            <p:cNvSpPr>
              <a:spLocks noChangeArrowheads="1"/>
            </p:cNvSpPr>
            <p:nvPr/>
          </p:nvSpPr>
          <p:spPr bwMode="auto">
            <a:xfrm>
              <a:off x="6866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7" name="Rectangle 2622"/>
            <p:cNvSpPr>
              <a:spLocks noChangeArrowheads="1"/>
            </p:cNvSpPr>
            <p:nvPr/>
          </p:nvSpPr>
          <p:spPr bwMode="auto">
            <a:xfrm>
              <a:off x="6881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8" name="Rectangle 2623"/>
            <p:cNvSpPr>
              <a:spLocks noChangeArrowheads="1"/>
            </p:cNvSpPr>
            <p:nvPr/>
          </p:nvSpPr>
          <p:spPr bwMode="auto">
            <a:xfrm>
              <a:off x="6895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9" name="Rectangle 2624"/>
            <p:cNvSpPr>
              <a:spLocks noChangeArrowheads="1"/>
            </p:cNvSpPr>
            <p:nvPr/>
          </p:nvSpPr>
          <p:spPr bwMode="auto">
            <a:xfrm>
              <a:off x="6910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0" name="Rectangle 2625"/>
            <p:cNvSpPr>
              <a:spLocks noChangeArrowheads="1"/>
            </p:cNvSpPr>
            <p:nvPr/>
          </p:nvSpPr>
          <p:spPr bwMode="auto">
            <a:xfrm>
              <a:off x="6924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1" name="Rectangle 2626"/>
            <p:cNvSpPr>
              <a:spLocks noChangeArrowheads="1"/>
            </p:cNvSpPr>
            <p:nvPr/>
          </p:nvSpPr>
          <p:spPr bwMode="auto">
            <a:xfrm>
              <a:off x="6939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2" name="Rectangle 2627"/>
            <p:cNvSpPr>
              <a:spLocks noChangeArrowheads="1"/>
            </p:cNvSpPr>
            <p:nvPr/>
          </p:nvSpPr>
          <p:spPr bwMode="auto">
            <a:xfrm>
              <a:off x="6953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3" name="Rectangle 2628"/>
            <p:cNvSpPr>
              <a:spLocks noChangeArrowheads="1"/>
            </p:cNvSpPr>
            <p:nvPr/>
          </p:nvSpPr>
          <p:spPr bwMode="auto">
            <a:xfrm>
              <a:off x="6968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4" name="Rectangle 2629"/>
            <p:cNvSpPr>
              <a:spLocks noChangeArrowheads="1"/>
            </p:cNvSpPr>
            <p:nvPr/>
          </p:nvSpPr>
          <p:spPr bwMode="auto">
            <a:xfrm>
              <a:off x="6982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5" name="Rectangle 2630"/>
            <p:cNvSpPr>
              <a:spLocks noChangeArrowheads="1"/>
            </p:cNvSpPr>
            <p:nvPr/>
          </p:nvSpPr>
          <p:spPr bwMode="auto">
            <a:xfrm>
              <a:off x="6997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6" name="Rectangle 2631"/>
            <p:cNvSpPr>
              <a:spLocks noChangeArrowheads="1"/>
            </p:cNvSpPr>
            <p:nvPr/>
          </p:nvSpPr>
          <p:spPr bwMode="auto">
            <a:xfrm>
              <a:off x="7011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7" name="Rectangle 2632"/>
            <p:cNvSpPr>
              <a:spLocks noChangeArrowheads="1"/>
            </p:cNvSpPr>
            <p:nvPr/>
          </p:nvSpPr>
          <p:spPr bwMode="auto">
            <a:xfrm>
              <a:off x="7026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8" name="Rectangle 2633"/>
            <p:cNvSpPr>
              <a:spLocks noChangeArrowheads="1"/>
            </p:cNvSpPr>
            <p:nvPr/>
          </p:nvSpPr>
          <p:spPr bwMode="auto">
            <a:xfrm>
              <a:off x="7040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9" name="Rectangle 2634"/>
            <p:cNvSpPr>
              <a:spLocks noChangeArrowheads="1"/>
            </p:cNvSpPr>
            <p:nvPr/>
          </p:nvSpPr>
          <p:spPr bwMode="auto">
            <a:xfrm>
              <a:off x="7055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0" name="Rectangle 2635"/>
            <p:cNvSpPr>
              <a:spLocks noChangeArrowheads="1"/>
            </p:cNvSpPr>
            <p:nvPr/>
          </p:nvSpPr>
          <p:spPr bwMode="auto">
            <a:xfrm>
              <a:off x="7069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1" name="Rectangle 2636"/>
            <p:cNvSpPr>
              <a:spLocks noChangeArrowheads="1"/>
            </p:cNvSpPr>
            <p:nvPr/>
          </p:nvSpPr>
          <p:spPr bwMode="auto">
            <a:xfrm>
              <a:off x="7084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2" name="Rectangle 2637"/>
            <p:cNvSpPr>
              <a:spLocks noChangeArrowheads="1"/>
            </p:cNvSpPr>
            <p:nvPr/>
          </p:nvSpPr>
          <p:spPr bwMode="auto">
            <a:xfrm>
              <a:off x="7098" y="214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3" name="Rectangle 2638"/>
            <p:cNvSpPr>
              <a:spLocks noChangeArrowheads="1"/>
            </p:cNvSpPr>
            <p:nvPr/>
          </p:nvSpPr>
          <p:spPr bwMode="auto">
            <a:xfrm>
              <a:off x="6627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4" name="Rectangle 2639"/>
            <p:cNvSpPr>
              <a:spLocks noChangeArrowheads="1"/>
            </p:cNvSpPr>
            <p:nvPr/>
          </p:nvSpPr>
          <p:spPr bwMode="auto">
            <a:xfrm>
              <a:off x="6641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5" name="Rectangle 2640"/>
            <p:cNvSpPr>
              <a:spLocks noChangeArrowheads="1"/>
            </p:cNvSpPr>
            <p:nvPr/>
          </p:nvSpPr>
          <p:spPr bwMode="auto">
            <a:xfrm>
              <a:off x="6656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6" name="Rectangle 2641"/>
            <p:cNvSpPr>
              <a:spLocks noChangeArrowheads="1"/>
            </p:cNvSpPr>
            <p:nvPr/>
          </p:nvSpPr>
          <p:spPr bwMode="auto">
            <a:xfrm>
              <a:off x="6670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7" name="Rectangle 2642"/>
            <p:cNvSpPr>
              <a:spLocks noChangeArrowheads="1"/>
            </p:cNvSpPr>
            <p:nvPr/>
          </p:nvSpPr>
          <p:spPr bwMode="auto">
            <a:xfrm>
              <a:off x="6685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8" name="Rectangle 2643"/>
            <p:cNvSpPr>
              <a:spLocks noChangeArrowheads="1"/>
            </p:cNvSpPr>
            <p:nvPr/>
          </p:nvSpPr>
          <p:spPr bwMode="auto">
            <a:xfrm>
              <a:off x="6699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9" name="Rectangle 2644"/>
            <p:cNvSpPr>
              <a:spLocks noChangeArrowheads="1"/>
            </p:cNvSpPr>
            <p:nvPr/>
          </p:nvSpPr>
          <p:spPr bwMode="auto">
            <a:xfrm>
              <a:off x="6714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0" name="Rectangle 2645"/>
            <p:cNvSpPr>
              <a:spLocks noChangeArrowheads="1"/>
            </p:cNvSpPr>
            <p:nvPr/>
          </p:nvSpPr>
          <p:spPr bwMode="auto">
            <a:xfrm>
              <a:off x="6728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1" name="Rectangle 2646"/>
            <p:cNvSpPr>
              <a:spLocks noChangeArrowheads="1"/>
            </p:cNvSpPr>
            <p:nvPr/>
          </p:nvSpPr>
          <p:spPr bwMode="auto">
            <a:xfrm>
              <a:off x="6743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2" name="Rectangle 2647"/>
            <p:cNvSpPr>
              <a:spLocks noChangeArrowheads="1"/>
            </p:cNvSpPr>
            <p:nvPr/>
          </p:nvSpPr>
          <p:spPr bwMode="auto">
            <a:xfrm>
              <a:off x="6757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3" name="Rectangle 2648"/>
            <p:cNvSpPr>
              <a:spLocks noChangeArrowheads="1"/>
            </p:cNvSpPr>
            <p:nvPr/>
          </p:nvSpPr>
          <p:spPr bwMode="auto">
            <a:xfrm>
              <a:off x="6772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4" name="Rectangle 2649"/>
            <p:cNvSpPr>
              <a:spLocks noChangeArrowheads="1"/>
            </p:cNvSpPr>
            <p:nvPr/>
          </p:nvSpPr>
          <p:spPr bwMode="auto">
            <a:xfrm>
              <a:off x="6786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5" name="Rectangle 2650"/>
            <p:cNvSpPr>
              <a:spLocks noChangeArrowheads="1"/>
            </p:cNvSpPr>
            <p:nvPr/>
          </p:nvSpPr>
          <p:spPr bwMode="auto">
            <a:xfrm>
              <a:off x="6801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6" name="Rectangle 2651"/>
            <p:cNvSpPr>
              <a:spLocks noChangeArrowheads="1"/>
            </p:cNvSpPr>
            <p:nvPr/>
          </p:nvSpPr>
          <p:spPr bwMode="auto">
            <a:xfrm>
              <a:off x="6815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7" name="Rectangle 2652"/>
            <p:cNvSpPr>
              <a:spLocks noChangeArrowheads="1"/>
            </p:cNvSpPr>
            <p:nvPr/>
          </p:nvSpPr>
          <p:spPr bwMode="auto">
            <a:xfrm>
              <a:off x="6830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8" name="Rectangle 2653"/>
            <p:cNvSpPr>
              <a:spLocks noChangeArrowheads="1"/>
            </p:cNvSpPr>
            <p:nvPr/>
          </p:nvSpPr>
          <p:spPr bwMode="auto">
            <a:xfrm>
              <a:off x="6844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9" name="Rectangle 2654"/>
            <p:cNvSpPr>
              <a:spLocks noChangeArrowheads="1"/>
            </p:cNvSpPr>
            <p:nvPr/>
          </p:nvSpPr>
          <p:spPr bwMode="auto">
            <a:xfrm>
              <a:off x="6859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0" name="Rectangle 2655"/>
            <p:cNvSpPr>
              <a:spLocks noChangeArrowheads="1"/>
            </p:cNvSpPr>
            <p:nvPr/>
          </p:nvSpPr>
          <p:spPr bwMode="auto">
            <a:xfrm>
              <a:off x="6873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1" name="Rectangle 2656"/>
            <p:cNvSpPr>
              <a:spLocks noChangeArrowheads="1"/>
            </p:cNvSpPr>
            <p:nvPr/>
          </p:nvSpPr>
          <p:spPr bwMode="auto">
            <a:xfrm>
              <a:off x="6888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2" name="Rectangle 2657"/>
            <p:cNvSpPr>
              <a:spLocks noChangeArrowheads="1"/>
            </p:cNvSpPr>
            <p:nvPr/>
          </p:nvSpPr>
          <p:spPr bwMode="auto">
            <a:xfrm>
              <a:off x="6902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3" name="Rectangle 2658"/>
            <p:cNvSpPr>
              <a:spLocks noChangeArrowheads="1"/>
            </p:cNvSpPr>
            <p:nvPr/>
          </p:nvSpPr>
          <p:spPr bwMode="auto">
            <a:xfrm>
              <a:off x="6917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4" name="Rectangle 2659"/>
            <p:cNvSpPr>
              <a:spLocks noChangeArrowheads="1"/>
            </p:cNvSpPr>
            <p:nvPr/>
          </p:nvSpPr>
          <p:spPr bwMode="auto">
            <a:xfrm>
              <a:off x="6931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5" name="Rectangle 2660"/>
            <p:cNvSpPr>
              <a:spLocks noChangeArrowheads="1"/>
            </p:cNvSpPr>
            <p:nvPr/>
          </p:nvSpPr>
          <p:spPr bwMode="auto">
            <a:xfrm>
              <a:off x="6946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6" name="Rectangle 2661"/>
            <p:cNvSpPr>
              <a:spLocks noChangeArrowheads="1"/>
            </p:cNvSpPr>
            <p:nvPr/>
          </p:nvSpPr>
          <p:spPr bwMode="auto">
            <a:xfrm>
              <a:off x="6960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7" name="Rectangle 2662"/>
            <p:cNvSpPr>
              <a:spLocks noChangeArrowheads="1"/>
            </p:cNvSpPr>
            <p:nvPr/>
          </p:nvSpPr>
          <p:spPr bwMode="auto">
            <a:xfrm>
              <a:off x="6975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8" name="Rectangle 2663"/>
            <p:cNvSpPr>
              <a:spLocks noChangeArrowheads="1"/>
            </p:cNvSpPr>
            <p:nvPr/>
          </p:nvSpPr>
          <p:spPr bwMode="auto">
            <a:xfrm>
              <a:off x="6989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9" name="Rectangle 2664"/>
            <p:cNvSpPr>
              <a:spLocks noChangeArrowheads="1"/>
            </p:cNvSpPr>
            <p:nvPr/>
          </p:nvSpPr>
          <p:spPr bwMode="auto">
            <a:xfrm>
              <a:off x="7004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0" name="Rectangle 2665"/>
            <p:cNvSpPr>
              <a:spLocks noChangeArrowheads="1"/>
            </p:cNvSpPr>
            <p:nvPr/>
          </p:nvSpPr>
          <p:spPr bwMode="auto">
            <a:xfrm>
              <a:off x="7018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1" name="Rectangle 2666"/>
            <p:cNvSpPr>
              <a:spLocks noChangeArrowheads="1"/>
            </p:cNvSpPr>
            <p:nvPr/>
          </p:nvSpPr>
          <p:spPr bwMode="auto">
            <a:xfrm>
              <a:off x="7033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2" name="Rectangle 2667"/>
            <p:cNvSpPr>
              <a:spLocks noChangeArrowheads="1"/>
            </p:cNvSpPr>
            <p:nvPr/>
          </p:nvSpPr>
          <p:spPr bwMode="auto">
            <a:xfrm>
              <a:off x="7047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3" name="Rectangle 2668"/>
            <p:cNvSpPr>
              <a:spLocks noChangeArrowheads="1"/>
            </p:cNvSpPr>
            <p:nvPr/>
          </p:nvSpPr>
          <p:spPr bwMode="auto">
            <a:xfrm>
              <a:off x="7062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4" name="Rectangle 2669"/>
            <p:cNvSpPr>
              <a:spLocks noChangeArrowheads="1"/>
            </p:cNvSpPr>
            <p:nvPr/>
          </p:nvSpPr>
          <p:spPr bwMode="auto">
            <a:xfrm>
              <a:off x="7076" y="214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5" name="Rectangle 2670"/>
            <p:cNvSpPr>
              <a:spLocks noChangeArrowheads="1"/>
            </p:cNvSpPr>
            <p:nvPr/>
          </p:nvSpPr>
          <p:spPr bwMode="auto">
            <a:xfrm>
              <a:off x="7091" y="21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6" name="Rectangle 2671"/>
            <p:cNvSpPr>
              <a:spLocks noChangeArrowheads="1"/>
            </p:cNvSpPr>
            <p:nvPr/>
          </p:nvSpPr>
          <p:spPr bwMode="auto">
            <a:xfrm>
              <a:off x="7105" y="2149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7" name="Rectangle 2672"/>
            <p:cNvSpPr>
              <a:spLocks noChangeArrowheads="1"/>
            </p:cNvSpPr>
            <p:nvPr/>
          </p:nvSpPr>
          <p:spPr bwMode="auto">
            <a:xfrm>
              <a:off x="6634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8" name="Rectangle 2673"/>
            <p:cNvSpPr>
              <a:spLocks noChangeArrowheads="1"/>
            </p:cNvSpPr>
            <p:nvPr/>
          </p:nvSpPr>
          <p:spPr bwMode="auto">
            <a:xfrm>
              <a:off x="6649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9" name="Rectangle 2674"/>
            <p:cNvSpPr>
              <a:spLocks noChangeArrowheads="1"/>
            </p:cNvSpPr>
            <p:nvPr/>
          </p:nvSpPr>
          <p:spPr bwMode="auto">
            <a:xfrm>
              <a:off x="6663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0" name="Rectangle 2675"/>
            <p:cNvSpPr>
              <a:spLocks noChangeArrowheads="1"/>
            </p:cNvSpPr>
            <p:nvPr/>
          </p:nvSpPr>
          <p:spPr bwMode="auto">
            <a:xfrm>
              <a:off x="6678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1" name="Rectangle 2676"/>
            <p:cNvSpPr>
              <a:spLocks noChangeArrowheads="1"/>
            </p:cNvSpPr>
            <p:nvPr/>
          </p:nvSpPr>
          <p:spPr bwMode="auto">
            <a:xfrm>
              <a:off x="6692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2" name="Rectangle 2677"/>
            <p:cNvSpPr>
              <a:spLocks noChangeArrowheads="1"/>
            </p:cNvSpPr>
            <p:nvPr/>
          </p:nvSpPr>
          <p:spPr bwMode="auto">
            <a:xfrm>
              <a:off x="6707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3" name="Rectangle 2678"/>
            <p:cNvSpPr>
              <a:spLocks noChangeArrowheads="1"/>
            </p:cNvSpPr>
            <p:nvPr/>
          </p:nvSpPr>
          <p:spPr bwMode="auto">
            <a:xfrm>
              <a:off x="6721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4" name="Rectangle 2679"/>
            <p:cNvSpPr>
              <a:spLocks noChangeArrowheads="1"/>
            </p:cNvSpPr>
            <p:nvPr/>
          </p:nvSpPr>
          <p:spPr bwMode="auto">
            <a:xfrm>
              <a:off x="6736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5" name="Rectangle 2680"/>
            <p:cNvSpPr>
              <a:spLocks noChangeArrowheads="1"/>
            </p:cNvSpPr>
            <p:nvPr/>
          </p:nvSpPr>
          <p:spPr bwMode="auto">
            <a:xfrm>
              <a:off x="6750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6" name="Rectangle 2681"/>
            <p:cNvSpPr>
              <a:spLocks noChangeArrowheads="1"/>
            </p:cNvSpPr>
            <p:nvPr/>
          </p:nvSpPr>
          <p:spPr bwMode="auto">
            <a:xfrm>
              <a:off x="6765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7" name="Rectangle 2682"/>
            <p:cNvSpPr>
              <a:spLocks noChangeArrowheads="1"/>
            </p:cNvSpPr>
            <p:nvPr/>
          </p:nvSpPr>
          <p:spPr bwMode="auto">
            <a:xfrm>
              <a:off x="6779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8" name="Rectangle 2683"/>
            <p:cNvSpPr>
              <a:spLocks noChangeArrowheads="1"/>
            </p:cNvSpPr>
            <p:nvPr/>
          </p:nvSpPr>
          <p:spPr bwMode="auto">
            <a:xfrm>
              <a:off x="6794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9" name="Rectangle 2684"/>
            <p:cNvSpPr>
              <a:spLocks noChangeArrowheads="1"/>
            </p:cNvSpPr>
            <p:nvPr/>
          </p:nvSpPr>
          <p:spPr bwMode="auto">
            <a:xfrm>
              <a:off x="6808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0" name="Rectangle 2685"/>
            <p:cNvSpPr>
              <a:spLocks noChangeArrowheads="1"/>
            </p:cNvSpPr>
            <p:nvPr/>
          </p:nvSpPr>
          <p:spPr bwMode="auto">
            <a:xfrm>
              <a:off x="6823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1" name="Rectangle 2686"/>
            <p:cNvSpPr>
              <a:spLocks noChangeArrowheads="1"/>
            </p:cNvSpPr>
            <p:nvPr/>
          </p:nvSpPr>
          <p:spPr bwMode="auto">
            <a:xfrm>
              <a:off x="6837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2" name="Rectangle 2687"/>
            <p:cNvSpPr>
              <a:spLocks noChangeArrowheads="1"/>
            </p:cNvSpPr>
            <p:nvPr/>
          </p:nvSpPr>
          <p:spPr bwMode="auto">
            <a:xfrm>
              <a:off x="6852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3" name="Rectangle 2688"/>
            <p:cNvSpPr>
              <a:spLocks noChangeArrowheads="1"/>
            </p:cNvSpPr>
            <p:nvPr/>
          </p:nvSpPr>
          <p:spPr bwMode="auto">
            <a:xfrm>
              <a:off x="6866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4" name="Rectangle 2689"/>
            <p:cNvSpPr>
              <a:spLocks noChangeArrowheads="1"/>
            </p:cNvSpPr>
            <p:nvPr/>
          </p:nvSpPr>
          <p:spPr bwMode="auto">
            <a:xfrm>
              <a:off x="6881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5" name="Rectangle 2690"/>
            <p:cNvSpPr>
              <a:spLocks noChangeArrowheads="1"/>
            </p:cNvSpPr>
            <p:nvPr/>
          </p:nvSpPr>
          <p:spPr bwMode="auto">
            <a:xfrm>
              <a:off x="6895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6" name="Rectangle 2691"/>
            <p:cNvSpPr>
              <a:spLocks noChangeArrowheads="1"/>
            </p:cNvSpPr>
            <p:nvPr/>
          </p:nvSpPr>
          <p:spPr bwMode="auto">
            <a:xfrm>
              <a:off x="6910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7" name="Rectangle 2692"/>
            <p:cNvSpPr>
              <a:spLocks noChangeArrowheads="1"/>
            </p:cNvSpPr>
            <p:nvPr/>
          </p:nvSpPr>
          <p:spPr bwMode="auto">
            <a:xfrm>
              <a:off x="6924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8" name="Rectangle 2693"/>
            <p:cNvSpPr>
              <a:spLocks noChangeArrowheads="1"/>
            </p:cNvSpPr>
            <p:nvPr/>
          </p:nvSpPr>
          <p:spPr bwMode="auto">
            <a:xfrm>
              <a:off x="6939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9" name="Rectangle 2694"/>
            <p:cNvSpPr>
              <a:spLocks noChangeArrowheads="1"/>
            </p:cNvSpPr>
            <p:nvPr/>
          </p:nvSpPr>
          <p:spPr bwMode="auto">
            <a:xfrm>
              <a:off x="6953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0" name="Rectangle 2695"/>
            <p:cNvSpPr>
              <a:spLocks noChangeArrowheads="1"/>
            </p:cNvSpPr>
            <p:nvPr/>
          </p:nvSpPr>
          <p:spPr bwMode="auto">
            <a:xfrm>
              <a:off x="6968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1" name="Rectangle 2696"/>
            <p:cNvSpPr>
              <a:spLocks noChangeArrowheads="1"/>
            </p:cNvSpPr>
            <p:nvPr/>
          </p:nvSpPr>
          <p:spPr bwMode="auto">
            <a:xfrm>
              <a:off x="6982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2" name="Rectangle 2697"/>
            <p:cNvSpPr>
              <a:spLocks noChangeArrowheads="1"/>
            </p:cNvSpPr>
            <p:nvPr/>
          </p:nvSpPr>
          <p:spPr bwMode="auto">
            <a:xfrm>
              <a:off x="6997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3" name="Rectangle 2698"/>
            <p:cNvSpPr>
              <a:spLocks noChangeArrowheads="1"/>
            </p:cNvSpPr>
            <p:nvPr/>
          </p:nvSpPr>
          <p:spPr bwMode="auto">
            <a:xfrm>
              <a:off x="7011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4" name="Rectangle 2699"/>
            <p:cNvSpPr>
              <a:spLocks noChangeArrowheads="1"/>
            </p:cNvSpPr>
            <p:nvPr/>
          </p:nvSpPr>
          <p:spPr bwMode="auto">
            <a:xfrm>
              <a:off x="7026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5" name="Rectangle 2700"/>
            <p:cNvSpPr>
              <a:spLocks noChangeArrowheads="1"/>
            </p:cNvSpPr>
            <p:nvPr/>
          </p:nvSpPr>
          <p:spPr bwMode="auto">
            <a:xfrm>
              <a:off x="7040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6" name="Rectangle 2701"/>
            <p:cNvSpPr>
              <a:spLocks noChangeArrowheads="1"/>
            </p:cNvSpPr>
            <p:nvPr/>
          </p:nvSpPr>
          <p:spPr bwMode="auto">
            <a:xfrm>
              <a:off x="7055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7" name="Rectangle 2702"/>
            <p:cNvSpPr>
              <a:spLocks noChangeArrowheads="1"/>
            </p:cNvSpPr>
            <p:nvPr/>
          </p:nvSpPr>
          <p:spPr bwMode="auto">
            <a:xfrm>
              <a:off x="7069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8" name="Rectangle 2703"/>
            <p:cNvSpPr>
              <a:spLocks noChangeArrowheads="1"/>
            </p:cNvSpPr>
            <p:nvPr/>
          </p:nvSpPr>
          <p:spPr bwMode="auto">
            <a:xfrm>
              <a:off x="7084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9" name="Rectangle 2704"/>
            <p:cNvSpPr>
              <a:spLocks noChangeArrowheads="1"/>
            </p:cNvSpPr>
            <p:nvPr/>
          </p:nvSpPr>
          <p:spPr bwMode="auto">
            <a:xfrm>
              <a:off x="7098" y="215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" name="Rectangle 2705"/>
            <p:cNvSpPr>
              <a:spLocks noChangeArrowheads="1"/>
            </p:cNvSpPr>
            <p:nvPr/>
          </p:nvSpPr>
          <p:spPr bwMode="auto">
            <a:xfrm>
              <a:off x="6627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1" name="Rectangle 2706"/>
            <p:cNvSpPr>
              <a:spLocks noChangeArrowheads="1"/>
            </p:cNvSpPr>
            <p:nvPr/>
          </p:nvSpPr>
          <p:spPr bwMode="auto">
            <a:xfrm>
              <a:off x="6641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2" name="Rectangle 2707"/>
            <p:cNvSpPr>
              <a:spLocks noChangeArrowheads="1"/>
            </p:cNvSpPr>
            <p:nvPr/>
          </p:nvSpPr>
          <p:spPr bwMode="auto">
            <a:xfrm>
              <a:off x="6656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3" name="Rectangle 2708"/>
            <p:cNvSpPr>
              <a:spLocks noChangeArrowheads="1"/>
            </p:cNvSpPr>
            <p:nvPr/>
          </p:nvSpPr>
          <p:spPr bwMode="auto">
            <a:xfrm>
              <a:off x="6670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" name="Rectangle 2709"/>
            <p:cNvSpPr>
              <a:spLocks noChangeArrowheads="1"/>
            </p:cNvSpPr>
            <p:nvPr/>
          </p:nvSpPr>
          <p:spPr bwMode="auto">
            <a:xfrm>
              <a:off x="6685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5" name="Rectangle 2710"/>
            <p:cNvSpPr>
              <a:spLocks noChangeArrowheads="1"/>
            </p:cNvSpPr>
            <p:nvPr/>
          </p:nvSpPr>
          <p:spPr bwMode="auto">
            <a:xfrm>
              <a:off x="6699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6" name="Rectangle 2711"/>
            <p:cNvSpPr>
              <a:spLocks noChangeArrowheads="1"/>
            </p:cNvSpPr>
            <p:nvPr/>
          </p:nvSpPr>
          <p:spPr bwMode="auto">
            <a:xfrm>
              <a:off x="6714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7" name="Rectangle 2712"/>
            <p:cNvSpPr>
              <a:spLocks noChangeArrowheads="1"/>
            </p:cNvSpPr>
            <p:nvPr/>
          </p:nvSpPr>
          <p:spPr bwMode="auto">
            <a:xfrm>
              <a:off x="6728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8" name="Rectangle 2713"/>
            <p:cNvSpPr>
              <a:spLocks noChangeArrowheads="1"/>
            </p:cNvSpPr>
            <p:nvPr/>
          </p:nvSpPr>
          <p:spPr bwMode="auto">
            <a:xfrm>
              <a:off x="6743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9" name="Rectangle 2714"/>
            <p:cNvSpPr>
              <a:spLocks noChangeArrowheads="1"/>
            </p:cNvSpPr>
            <p:nvPr/>
          </p:nvSpPr>
          <p:spPr bwMode="auto">
            <a:xfrm>
              <a:off x="6757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0" name="Rectangle 2715"/>
            <p:cNvSpPr>
              <a:spLocks noChangeArrowheads="1"/>
            </p:cNvSpPr>
            <p:nvPr/>
          </p:nvSpPr>
          <p:spPr bwMode="auto">
            <a:xfrm>
              <a:off x="6772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1" name="Rectangle 2716"/>
            <p:cNvSpPr>
              <a:spLocks noChangeArrowheads="1"/>
            </p:cNvSpPr>
            <p:nvPr/>
          </p:nvSpPr>
          <p:spPr bwMode="auto">
            <a:xfrm>
              <a:off x="6786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2" name="Rectangle 2717"/>
            <p:cNvSpPr>
              <a:spLocks noChangeArrowheads="1"/>
            </p:cNvSpPr>
            <p:nvPr/>
          </p:nvSpPr>
          <p:spPr bwMode="auto">
            <a:xfrm>
              <a:off x="6801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3" name="Rectangle 2718"/>
            <p:cNvSpPr>
              <a:spLocks noChangeArrowheads="1"/>
            </p:cNvSpPr>
            <p:nvPr/>
          </p:nvSpPr>
          <p:spPr bwMode="auto">
            <a:xfrm>
              <a:off x="6815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4" name="Rectangle 2719"/>
            <p:cNvSpPr>
              <a:spLocks noChangeArrowheads="1"/>
            </p:cNvSpPr>
            <p:nvPr/>
          </p:nvSpPr>
          <p:spPr bwMode="auto">
            <a:xfrm>
              <a:off x="6830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5" name="Rectangle 2720"/>
            <p:cNvSpPr>
              <a:spLocks noChangeArrowheads="1"/>
            </p:cNvSpPr>
            <p:nvPr/>
          </p:nvSpPr>
          <p:spPr bwMode="auto">
            <a:xfrm>
              <a:off x="6844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6" name="Rectangle 2721"/>
            <p:cNvSpPr>
              <a:spLocks noChangeArrowheads="1"/>
            </p:cNvSpPr>
            <p:nvPr/>
          </p:nvSpPr>
          <p:spPr bwMode="auto">
            <a:xfrm>
              <a:off x="6859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7" name="Rectangle 2722"/>
            <p:cNvSpPr>
              <a:spLocks noChangeArrowheads="1"/>
            </p:cNvSpPr>
            <p:nvPr/>
          </p:nvSpPr>
          <p:spPr bwMode="auto">
            <a:xfrm>
              <a:off x="6873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8" name="Rectangle 2723"/>
            <p:cNvSpPr>
              <a:spLocks noChangeArrowheads="1"/>
            </p:cNvSpPr>
            <p:nvPr/>
          </p:nvSpPr>
          <p:spPr bwMode="auto">
            <a:xfrm>
              <a:off x="6888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9" name="Rectangle 2724"/>
            <p:cNvSpPr>
              <a:spLocks noChangeArrowheads="1"/>
            </p:cNvSpPr>
            <p:nvPr/>
          </p:nvSpPr>
          <p:spPr bwMode="auto">
            <a:xfrm>
              <a:off x="6902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0" name="Rectangle 2725"/>
            <p:cNvSpPr>
              <a:spLocks noChangeArrowheads="1"/>
            </p:cNvSpPr>
            <p:nvPr/>
          </p:nvSpPr>
          <p:spPr bwMode="auto">
            <a:xfrm>
              <a:off x="6917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1" name="Rectangle 2726"/>
            <p:cNvSpPr>
              <a:spLocks noChangeArrowheads="1"/>
            </p:cNvSpPr>
            <p:nvPr/>
          </p:nvSpPr>
          <p:spPr bwMode="auto">
            <a:xfrm>
              <a:off x="6931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2" name="Rectangle 2727"/>
            <p:cNvSpPr>
              <a:spLocks noChangeArrowheads="1"/>
            </p:cNvSpPr>
            <p:nvPr/>
          </p:nvSpPr>
          <p:spPr bwMode="auto">
            <a:xfrm>
              <a:off x="6946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3" name="Rectangle 2728"/>
            <p:cNvSpPr>
              <a:spLocks noChangeArrowheads="1"/>
            </p:cNvSpPr>
            <p:nvPr/>
          </p:nvSpPr>
          <p:spPr bwMode="auto">
            <a:xfrm>
              <a:off x="6960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4" name="Rectangle 2729"/>
            <p:cNvSpPr>
              <a:spLocks noChangeArrowheads="1"/>
            </p:cNvSpPr>
            <p:nvPr/>
          </p:nvSpPr>
          <p:spPr bwMode="auto">
            <a:xfrm>
              <a:off x="6975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5" name="Rectangle 2730"/>
            <p:cNvSpPr>
              <a:spLocks noChangeArrowheads="1"/>
            </p:cNvSpPr>
            <p:nvPr/>
          </p:nvSpPr>
          <p:spPr bwMode="auto">
            <a:xfrm>
              <a:off x="6989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6" name="Rectangle 2731"/>
            <p:cNvSpPr>
              <a:spLocks noChangeArrowheads="1"/>
            </p:cNvSpPr>
            <p:nvPr/>
          </p:nvSpPr>
          <p:spPr bwMode="auto">
            <a:xfrm>
              <a:off x="7004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7" name="Rectangle 2732"/>
            <p:cNvSpPr>
              <a:spLocks noChangeArrowheads="1"/>
            </p:cNvSpPr>
            <p:nvPr/>
          </p:nvSpPr>
          <p:spPr bwMode="auto">
            <a:xfrm>
              <a:off x="7018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8" name="Rectangle 2733"/>
            <p:cNvSpPr>
              <a:spLocks noChangeArrowheads="1"/>
            </p:cNvSpPr>
            <p:nvPr/>
          </p:nvSpPr>
          <p:spPr bwMode="auto">
            <a:xfrm>
              <a:off x="7033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9" name="Rectangle 2734"/>
            <p:cNvSpPr>
              <a:spLocks noChangeArrowheads="1"/>
            </p:cNvSpPr>
            <p:nvPr/>
          </p:nvSpPr>
          <p:spPr bwMode="auto">
            <a:xfrm>
              <a:off x="7047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0" name="Rectangle 2735"/>
            <p:cNvSpPr>
              <a:spLocks noChangeArrowheads="1"/>
            </p:cNvSpPr>
            <p:nvPr/>
          </p:nvSpPr>
          <p:spPr bwMode="auto">
            <a:xfrm>
              <a:off x="7062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1" name="Rectangle 2736"/>
            <p:cNvSpPr>
              <a:spLocks noChangeArrowheads="1"/>
            </p:cNvSpPr>
            <p:nvPr/>
          </p:nvSpPr>
          <p:spPr bwMode="auto">
            <a:xfrm>
              <a:off x="7076" y="216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2" name="Rectangle 2737"/>
            <p:cNvSpPr>
              <a:spLocks noChangeArrowheads="1"/>
            </p:cNvSpPr>
            <p:nvPr/>
          </p:nvSpPr>
          <p:spPr bwMode="auto">
            <a:xfrm>
              <a:off x="7091" y="216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3" name="Rectangle 2738"/>
            <p:cNvSpPr>
              <a:spLocks noChangeArrowheads="1"/>
            </p:cNvSpPr>
            <p:nvPr/>
          </p:nvSpPr>
          <p:spPr bwMode="auto">
            <a:xfrm>
              <a:off x="7105" y="2165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4" name="Rectangle 2739"/>
            <p:cNvSpPr>
              <a:spLocks noChangeArrowheads="1"/>
            </p:cNvSpPr>
            <p:nvPr/>
          </p:nvSpPr>
          <p:spPr bwMode="auto">
            <a:xfrm>
              <a:off x="6634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5" name="Rectangle 2740"/>
            <p:cNvSpPr>
              <a:spLocks noChangeArrowheads="1"/>
            </p:cNvSpPr>
            <p:nvPr/>
          </p:nvSpPr>
          <p:spPr bwMode="auto">
            <a:xfrm>
              <a:off x="6649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6" name="Rectangle 2741"/>
            <p:cNvSpPr>
              <a:spLocks noChangeArrowheads="1"/>
            </p:cNvSpPr>
            <p:nvPr/>
          </p:nvSpPr>
          <p:spPr bwMode="auto">
            <a:xfrm>
              <a:off x="6663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7" name="Rectangle 2742"/>
            <p:cNvSpPr>
              <a:spLocks noChangeArrowheads="1"/>
            </p:cNvSpPr>
            <p:nvPr/>
          </p:nvSpPr>
          <p:spPr bwMode="auto">
            <a:xfrm>
              <a:off x="6678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8" name="Rectangle 2743"/>
            <p:cNvSpPr>
              <a:spLocks noChangeArrowheads="1"/>
            </p:cNvSpPr>
            <p:nvPr/>
          </p:nvSpPr>
          <p:spPr bwMode="auto">
            <a:xfrm>
              <a:off x="6692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9" name="Rectangle 2744"/>
            <p:cNvSpPr>
              <a:spLocks noChangeArrowheads="1"/>
            </p:cNvSpPr>
            <p:nvPr/>
          </p:nvSpPr>
          <p:spPr bwMode="auto">
            <a:xfrm>
              <a:off x="6707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0" name="Rectangle 2745"/>
            <p:cNvSpPr>
              <a:spLocks noChangeArrowheads="1"/>
            </p:cNvSpPr>
            <p:nvPr/>
          </p:nvSpPr>
          <p:spPr bwMode="auto">
            <a:xfrm>
              <a:off x="6721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1" name="Rectangle 2746"/>
            <p:cNvSpPr>
              <a:spLocks noChangeArrowheads="1"/>
            </p:cNvSpPr>
            <p:nvPr/>
          </p:nvSpPr>
          <p:spPr bwMode="auto">
            <a:xfrm>
              <a:off x="6736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2" name="Rectangle 2747"/>
            <p:cNvSpPr>
              <a:spLocks noChangeArrowheads="1"/>
            </p:cNvSpPr>
            <p:nvPr/>
          </p:nvSpPr>
          <p:spPr bwMode="auto">
            <a:xfrm>
              <a:off x="6750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3" name="Rectangle 2748"/>
            <p:cNvSpPr>
              <a:spLocks noChangeArrowheads="1"/>
            </p:cNvSpPr>
            <p:nvPr/>
          </p:nvSpPr>
          <p:spPr bwMode="auto">
            <a:xfrm>
              <a:off x="6765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4" name="Rectangle 2749"/>
            <p:cNvSpPr>
              <a:spLocks noChangeArrowheads="1"/>
            </p:cNvSpPr>
            <p:nvPr/>
          </p:nvSpPr>
          <p:spPr bwMode="auto">
            <a:xfrm>
              <a:off x="6779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5" name="Rectangle 2750"/>
            <p:cNvSpPr>
              <a:spLocks noChangeArrowheads="1"/>
            </p:cNvSpPr>
            <p:nvPr/>
          </p:nvSpPr>
          <p:spPr bwMode="auto">
            <a:xfrm>
              <a:off x="6794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6" name="Rectangle 2751"/>
            <p:cNvSpPr>
              <a:spLocks noChangeArrowheads="1"/>
            </p:cNvSpPr>
            <p:nvPr/>
          </p:nvSpPr>
          <p:spPr bwMode="auto">
            <a:xfrm>
              <a:off x="6808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7" name="Rectangle 2752"/>
            <p:cNvSpPr>
              <a:spLocks noChangeArrowheads="1"/>
            </p:cNvSpPr>
            <p:nvPr/>
          </p:nvSpPr>
          <p:spPr bwMode="auto">
            <a:xfrm>
              <a:off x="6823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8" name="Rectangle 2753"/>
            <p:cNvSpPr>
              <a:spLocks noChangeArrowheads="1"/>
            </p:cNvSpPr>
            <p:nvPr/>
          </p:nvSpPr>
          <p:spPr bwMode="auto">
            <a:xfrm>
              <a:off x="6837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9" name="Rectangle 2754"/>
            <p:cNvSpPr>
              <a:spLocks noChangeArrowheads="1"/>
            </p:cNvSpPr>
            <p:nvPr/>
          </p:nvSpPr>
          <p:spPr bwMode="auto">
            <a:xfrm>
              <a:off x="6852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0" name="Rectangle 2755"/>
            <p:cNvSpPr>
              <a:spLocks noChangeArrowheads="1"/>
            </p:cNvSpPr>
            <p:nvPr/>
          </p:nvSpPr>
          <p:spPr bwMode="auto">
            <a:xfrm>
              <a:off x="6866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1" name="Rectangle 2756"/>
            <p:cNvSpPr>
              <a:spLocks noChangeArrowheads="1"/>
            </p:cNvSpPr>
            <p:nvPr/>
          </p:nvSpPr>
          <p:spPr bwMode="auto">
            <a:xfrm>
              <a:off x="6881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2" name="Rectangle 2757"/>
            <p:cNvSpPr>
              <a:spLocks noChangeArrowheads="1"/>
            </p:cNvSpPr>
            <p:nvPr/>
          </p:nvSpPr>
          <p:spPr bwMode="auto">
            <a:xfrm>
              <a:off x="6895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3" name="Rectangle 2758"/>
            <p:cNvSpPr>
              <a:spLocks noChangeArrowheads="1"/>
            </p:cNvSpPr>
            <p:nvPr/>
          </p:nvSpPr>
          <p:spPr bwMode="auto">
            <a:xfrm>
              <a:off x="6910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4" name="Rectangle 2759"/>
            <p:cNvSpPr>
              <a:spLocks noChangeArrowheads="1"/>
            </p:cNvSpPr>
            <p:nvPr/>
          </p:nvSpPr>
          <p:spPr bwMode="auto">
            <a:xfrm>
              <a:off x="6924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5" name="Rectangle 2760"/>
            <p:cNvSpPr>
              <a:spLocks noChangeArrowheads="1"/>
            </p:cNvSpPr>
            <p:nvPr/>
          </p:nvSpPr>
          <p:spPr bwMode="auto">
            <a:xfrm>
              <a:off x="6939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6" name="Rectangle 2761"/>
            <p:cNvSpPr>
              <a:spLocks noChangeArrowheads="1"/>
            </p:cNvSpPr>
            <p:nvPr/>
          </p:nvSpPr>
          <p:spPr bwMode="auto">
            <a:xfrm>
              <a:off x="6953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7" name="Rectangle 2762"/>
            <p:cNvSpPr>
              <a:spLocks noChangeArrowheads="1"/>
            </p:cNvSpPr>
            <p:nvPr/>
          </p:nvSpPr>
          <p:spPr bwMode="auto">
            <a:xfrm>
              <a:off x="6968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8" name="Rectangle 2763"/>
            <p:cNvSpPr>
              <a:spLocks noChangeArrowheads="1"/>
            </p:cNvSpPr>
            <p:nvPr/>
          </p:nvSpPr>
          <p:spPr bwMode="auto">
            <a:xfrm>
              <a:off x="6982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9" name="Rectangle 2764"/>
            <p:cNvSpPr>
              <a:spLocks noChangeArrowheads="1"/>
            </p:cNvSpPr>
            <p:nvPr/>
          </p:nvSpPr>
          <p:spPr bwMode="auto">
            <a:xfrm>
              <a:off x="6997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0" name="Rectangle 2765"/>
            <p:cNvSpPr>
              <a:spLocks noChangeArrowheads="1"/>
            </p:cNvSpPr>
            <p:nvPr/>
          </p:nvSpPr>
          <p:spPr bwMode="auto">
            <a:xfrm>
              <a:off x="7011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1" name="Rectangle 2766"/>
            <p:cNvSpPr>
              <a:spLocks noChangeArrowheads="1"/>
            </p:cNvSpPr>
            <p:nvPr/>
          </p:nvSpPr>
          <p:spPr bwMode="auto">
            <a:xfrm>
              <a:off x="7026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2" name="Rectangle 2767"/>
            <p:cNvSpPr>
              <a:spLocks noChangeArrowheads="1"/>
            </p:cNvSpPr>
            <p:nvPr/>
          </p:nvSpPr>
          <p:spPr bwMode="auto">
            <a:xfrm>
              <a:off x="7040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3" name="Rectangle 2768"/>
            <p:cNvSpPr>
              <a:spLocks noChangeArrowheads="1"/>
            </p:cNvSpPr>
            <p:nvPr/>
          </p:nvSpPr>
          <p:spPr bwMode="auto">
            <a:xfrm>
              <a:off x="7055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4" name="Rectangle 2769"/>
            <p:cNvSpPr>
              <a:spLocks noChangeArrowheads="1"/>
            </p:cNvSpPr>
            <p:nvPr/>
          </p:nvSpPr>
          <p:spPr bwMode="auto">
            <a:xfrm>
              <a:off x="7069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5" name="Rectangle 2770"/>
            <p:cNvSpPr>
              <a:spLocks noChangeArrowheads="1"/>
            </p:cNvSpPr>
            <p:nvPr/>
          </p:nvSpPr>
          <p:spPr bwMode="auto">
            <a:xfrm>
              <a:off x="7084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6" name="Rectangle 2771"/>
            <p:cNvSpPr>
              <a:spLocks noChangeArrowheads="1"/>
            </p:cNvSpPr>
            <p:nvPr/>
          </p:nvSpPr>
          <p:spPr bwMode="auto">
            <a:xfrm>
              <a:off x="7098" y="21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7" name="Rectangle 2772"/>
            <p:cNvSpPr>
              <a:spLocks noChangeArrowheads="1"/>
            </p:cNvSpPr>
            <p:nvPr/>
          </p:nvSpPr>
          <p:spPr bwMode="auto">
            <a:xfrm>
              <a:off x="6627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8" name="Rectangle 2773"/>
            <p:cNvSpPr>
              <a:spLocks noChangeArrowheads="1"/>
            </p:cNvSpPr>
            <p:nvPr/>
          </p:nvSpPr>
          <p:spPr bwMode="auto">
            <a:xfrm>
              <a:off x="6641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9" name="Rectangle 2774"/>
            <p:cNvSpPr>
              <a:spLocks noChangeArrowheads="1"/>
            </p:cNvSpPr>
            <p:nvPr/>
          </p:nvSpPr>
          <p:spPr bwMode="auto">
            <a:xfrm>
              <a:off x="6656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0" name="Rectangle 2775"/>
            <p:cNvSpPr>
              <a:spLocks noChangeArrowheads="1"/>
            </p:cNvSpPr>
            <p:nvPr/>
          </p:nvSpPr>
          <p:spPr bwMode="auto">
            <a:xfrm>
              <a:off x="6670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1" name="Rectangle 2776"/>
            <p:cNvSpPr>
              <a:spLocks noChangeArrowheads="1"/>
            </p:cNvSpPr>
            <p:nvPr/>
          </p:nvSpPr>
          <p:spPr bwMode="auto">
            <a:xfrm>
              <a:off x="6685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2" name="Rectangle 2777"/>
            <p:cNvSpPr>
              <a:spLocks noChangeArrowheads="1"/>
            </p:cNvSpPr>
            <p:nvPr/>
          </p:nvSpPr>
          <p:spPr bwMode="auto">
            <a:xfrm>
              <a:off x="6699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3" name="Rectangle 2778"/>
            <p:cNvSpPr>
              <a:spLocks noChangeArrowheads="1"/>
            </p:cNvSpPr>
            <p:nvPr/>
          </p:nvSpPr>
          <p:spPr bwMode="auto">
            <a:xfrm>
              <a:off x="6714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4" name="Rectangle 2779"/>
            <p:cNvSpPr>
              <a:spLocks noChangeArrowheads="1"/>
            </p:cNvSpPr>
            <p:nvPr/>
          </p:nvSpPr>
          <p:spPr bwMode="auto">
            <a:xfrm>
              <a:off x="6728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5" name="Rectangle 2780"/>
            <p:cNvSpPr>
              <a:spLocks noChangeArrowheads="1"/>
            </p:cNvSpPr>
            <p:nvPr/>
          </p:nvSpPr>
          <p:spPr bwMode="auto">
            <a:xfrm>
              <a:off x="6743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6" name="Rectangle 2781"/>
            <p:cNvSpPr>
              <a:spLocks noChangeArrowheads="1"/>
            </p:cNvSpPr>
            <p:nvPr/>
          </p:nvSpPr>
          <p:spPr bwMode="auto">
            <a:xfrm>
              <a:off x="6757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7" name="Rectangle 2782"/>
            <p:cNvSpPr>
              <a:spLocks noChangeArrowheads="1"/>
            </p:cNvSpPr>
            <p:nvPr/>
          </p:nvSpPr>
          <p:spPr bwMode="auto">
            <a:xfrm>
              <a:off x="6772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8" name="Rectangle 2783"/>
            <p:cNvSpPr>
              <a:spLocks noChangeArrowheads="1"/>
            </p:cNvSpPr>
            <p:nvPr/>
          </p:nvSpPr>
          <p:spPr bwMode="auto">
            <a:xfrm>
              <a:off x="6786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9" name="Rectangle 2784"/>
            <p:cNvSpPr>
              <a:spLocks noChangeArrowheads="1"/>
            </p:cNvSpPr>
            <p:nvPr/>
          </p:nvSpPr>
          <p:spPr bwMode="auto">
            <a:xfrm>
              <a:off x="6801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0" name="Rectangle 2785"/>
            <p:cNvSpPr>
              <a:spLocks noChangeArrowheads="1"/>
            </p:cNvSpPr>
            <p:nvPr/>
          </p:nvSpPr>
          <p:spPr bwMode="auto">
            <a:xfrm>
              <a:off x="6815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1" name="Rectangle 2786"/>
            <p:cNvSpPr>
              <a:spLocks noChangeArrowheads="1"/>
            </p:cNvSpPr>
            <p:nvPr/>
          </p:nvSpPr>
          <p:spPr bwMode="auto">
            <a:xfrm>
              <a:off x="6830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2" name="Rectangle 2787"/>
            <p:cNvSpPr>
              <a:spLocks noChangeArrowheads="1"/>
            </p:cNvSpPr>
            <p:nvPr/>
          </p:nvSpPr>
          <p:spPr bwMode="auto">
            <a:xfrm>
              <a:off x="6844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3" name="Rectangle 2788"/>
            <p:cNvSpPr>
              <a:spLocks noChangeArrowheads="1"/>
            </p:cNvSpPr>
            <p:nvPr/>
          </p:nvSpPr>
          <p:spPr bwMode="auto">
            <a:xfrm>
              <a:off x="6859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4" name="Rectangle 2789"/>
            <p:cNvSpPr>
              <a:spLocks noChangeArrowheads="1"/>
            </p:cNvSpPr>
            <p:nvPr/>
          </p:nvSpPr>
          <p:spPr bwMode="auto">
            <a:xfrm>
              <a:off x="6873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5" name="Rectangle 2790"/>
            <p:cNvSpPr>
              <a:spLocks noChangeArrowheads="1"/>
            </p:cNvSpPr>
            <p:nvPr/>
          </p:nvSpPr>
          <p:spPr bwMode="auto">
            <a:xfrm>
              <a:off x="6888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156" name="Group 2992"/>
          <p:cNvGrpSpPr>
            <a:grpSpLocks/>
          </p:cNvGrpSpPr>
          <p:nvPr/>
        </p:nvGrpSpPr>
        <p:grpSpPr bwMode="auto">
          <a:xfrm>
            <a:off x="6718301" y="4695719"/>
            <a:ext cx="768350" cy="84138"/>
            <a:chOff x="6627" y="2180"/>
            <a:chExt cx="484" cy="53"/>
          </a:xfrm>
        </p:grpSpPr>
        <p:sp>
          <p:nvSpPr>
            <p:cNvPr id="24157" name="Rectangle 2792"/>
            <p:cNvSpPr>
              <a:spLocks noChangeArrowheads="1"/>
            </p:cNvSpPr>
            <p:nvPr/>
          </p:nvSpPr>
          <p:spPr bwMode="auto">
            <a:xfrm>
              <a:off x="6902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8" name="Rectangle 2793"/>
            <p:cNvSpPr>
              <a:spLocks noChangeArrowheads="1"/>
            </p:cNvSpPr>
            <p:nvPr/>
          </p:nvSpPr>
          <p:spPr bwMode="auto">
            <a:xfrm>
              <a:off x="6917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9" name="Rectangle 2794"/>
            <p:cNvSpPr>
              <a:spLocks noChangeArrowheads="1"/>
            </p:cNvSpPr>
            <p:nvPr/>
          </p:nvSpPr>
          <p:spPr bwMode="auto">
            <a:xfrm>
              <a:off x="6931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0" name="Rectangle 2795"/>
            <p:cNvSpPr>
              <a:spLocks noChangeArrowheads="1"/>
            </p:cNvSpPr>
            <p:nvPr/>
          </p:nvSpPr>
          <p:spPr bwMode="auto">
            <a:xfrm>
              <a:off x="6946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1" name="Rectangle 2796"/>
            <p:cNvSpPr>
              <a:spLocks noChangeArrowheads="1"/>
            </p:cNvSpPr>
            <p:nvPr/>
          </p:nvSpPr>
          <p:spPr bwMode="auto">
            <a:xfrm>
              <a:off x="6960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2" name="Rectangle 2797"/>
            <p:cNvSpPr>
              <a:spLocks noChangeArrowheads="1"/>
            </p:cNvSpPr>
            <p:nvPr/>
          </p:nvSpPr>
          <p:spPr bwMode="auto">
            <a:xfrm>
              <a:off x="6975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3" name="Rectangle 2798"/>
            <p:cNvSpPr>
              <a:spLocks noChangeArrowheads="1"/>
            </p:cNvSpPr>
            <p:nvPr/>
          </p:nvSpPr>
          <p:spPr bwMode="auto">
            <a:xfrm>
              <a:off x="6989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4" name="Rectangle 2799"/>
            <p:cNvSpPr>
              <a:spLocks noChangeArrowheads="1"/>
            </p:cNvSpPr>
            <p:nvPr/>
          </p:nvSpPr>
          <p:spPr bwMode="auto">
            <a:xfrm>
              <a:off x="7004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5" name="Rectangle 2800"/>
            <p:cNvSpPr>
              <a:spLocks noChangeArrowheads="1"/>
            </p:cNvSpPr>
            <p:nvPr/>
          </p:nvSpPr>
          <p:spPr bwMode="auto">
            <a:xfrm>
              <a:off x="7018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6" name="Rectangle 2801"/>
            <p:cNvSpPr>
              <a:spLocks noChangeArrowheads="1"/>
            </p:cNvSpPr>
            <p:nvPr/>
          </p:nvSpPr>
          <p:spPr bwMode="auto">
            <a:xfrm>
              <a:off x="7033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7" name="Rectangle 2802"/>
            <p:cNvSpPr>
              <a:spLocks noChangeArrowheads="1"/>
            </p:cNvSpPr>
            <p:nvPr/>
          </p:nvSpPr>
          <p:spPr bwMode="auto">
            <a:xfrm>
              <a:off x="7047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8" name="Rectangle 2803"/>
            <p:cNvSpPr>
              <a:spLocks noChangeArrowheads="1"/>
            </p:cNvSpPr>
            <p:nvPr/>
          </p:nvSpPr>
          <p:spPr bwMode="auto">
            <a:xfrm>
              <a:off x="7062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9" name="Rectangle 2804"/>
            <p:cNvSpPr>
              <a:spLocks noChangeArrowheads="1"/>
            </p:cNvSpPr>
            <p:nvPr/>
          </p:nvSpPr>
          <p:spPr bwMode="auto">
            <a:xfrm>
              <a:off x="7076" y="218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0" name="Rectangle 2805"/>
            <p:cNvSpPr>
              <a:spLocks noChangeArrowheads="1"/>
            </p:cNvSpPr>
            <p:nvPr/>
          </p:nvSpPr>
          <p:spPr bwMode="auto">
            <a:xfrm>
              <a:off x="7091" y="218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1" name="Rectangle 2806"/>
            <p:cNvSpPr>
              <a:spLocks noChangeArrowheads="1"/>
            </p:cNvSpPr>
            <p:nvPr/>
          </p:nvSpPr>
          <p:spPr bwMode="auto">
            <a:xfrm>
              <a:off x="7105" y="2180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2" name="Rectangle 2807"/>
            <p:cNvSpPr>
              <a:spLocks noChangeArrowheads="1"/>
            </p:cNvSpPr>
            <p:nvPr/>
          </p:nvSpPr>
          <p:spPr bwMode="auto">
            <a:xfrm>
              <a:off x="6634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3" name="Rectangle 2808"/>
            <p:cNvSpPr>
              <a:spLocks noChangeArrowheads="1"/>
            </p:cNvSpPr>
            <p:nvPr/>
          </p:nvSpPr>
          <p:spPr bwMode="auto">
            <a:xfrm>
              <a:off x="6649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4" name="Rectangle 2809"/>
            <p:cNvSpPr>
              <a:spLocks noChangeArrowheads="1"/>
            </p:cNvSpPr>
            <p:nvPr/>
          </p:nvSpPr>
          <p:spPr bwMode="auto">
            <a:xfrm>
              <a:off x="6663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5" name="Rectangle 2810"/>
            <p:cNvSpPr>
              <a:spLocks noChangeArrowheads="1"/>
            </p:cNvSpPr>
            <p:nvPr/>
          </p:nvSpPr>
          <p:spPr bwMode="auto">
            <a:xfrm>
              <a:off x="6678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6" name="Rectangle 2811"/>
            <p:cNvSpPr>
              <a:spLocks noChangeArrowheads="1"/>
            </p:cNvSpPr>
            <p:nvPr/>
          </p:nvSpPr>
          <p:spPr bwMode="auto">
            <a:xfrm>
              <a:off x="6692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7" name="Rectangle 2812"/>
            <p:cNvSpPr>
              <a:spLocks noChangeArrowheads="1"/>
            </p:cNvSpPr>
            <p:nvPr/>
          </p:nvSpPr>
          <p:spPr bwMode="auto">
            <a:xfrm>
              <a:off x="6707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8" name="Rectangle 2813"/>
            <p:cNvSpPr>
              <a:spLocks noChangeArrowheads="1"/>
            </p:cNvSpPr>
            <p:nvPr/>
          </p:nvSpPr>
          <p:spPr bwMode="auto">
            <a:xfrm>
              <a:off x="6721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9" name="Rectangle 2814"/>
            <p:cNvSpPr>
              <a:spLocks noChangeArrowheads="1"/>
            </p:cNvSpPr>
            <p:nvPr/>
          </p:nvSpPr>
          <p:spPr bwMode="auto">
            <a:xfrm>
              <a:off x="6736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0" name="Rectangle 2815"/>
            <p:cNvSpPr>
              <a:spLocks noChangeArrowheads="1"/>
            </p:cNvSpPr>
            <p:nvPr/>
          </p:nvSpPr>
          <p:spPr bwMode="auto">
            <a:xfrm>
              <a:off x="6750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1" name="Rectangle 2816"/>
            <p:cNvSpPr>
              <a:spLocks noChangeArrowheads="1"/>
            </p:cNvSpPr>
            <p:nvPr/>
          </p:nvSpPr>
          <p:spPr bwMode="auto">
            <a:xfrm>
              <a:off x="6765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2" name="Rectangle 2817"/>
            <p:cNvSpPr>
              <a:spLocks noChangeArrowheads="1"/>
            </p:cNvSpPr>
            <p:nvPr/>
          </p:nvSpPr>
          <p:spPr bwMode="auto">
            <a:xfrm>
              <a:off x="6779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3" name="Rectangle 2818"/>
            <p:cNvSpPr>
              <a:spLocks noChangeArrowheads="1"/>
            </p:cNvSpPr>
            <p:nvPr/>
          </p:nvSpPr>
          <p:spPr bwMode="auto">
            <a:xfrm>
              <a:off x="6794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4" name="Rectangle 2819"/>
            <p:cNvSpPr>
              <a:spLocks noChangeArrowheads="1"/>
            </p:cNvSpPr>
            <p:nvPr/>
          </p:nvSpPr>
          <p:spPr bwMode="auto">
            <a:xfrm>
              <a:off x="6808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5" name="Rectangle 2820"/>
            <p:cNvSpPr>
              <a:spLocks noChangeArrowheads="1"/>
            </p:cNvSpPr>
            <p:nvPr/>
          </p:nvSpPr>
          <p:spPr bwMode="auto">
            <a:xfrm>
              <a:off x="6823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6" name="Rectangle 2821"/>
            <p:cNvSpPr>
              <a:spLocks noChangeArrowheads="1"/>
            </p:cNvSpPr>
            <p:nvPr/>
          </p:nvSpPr>
          <p:spPr bwMode="auto">
            <a:xfrm>
              <a:off x="6837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7" name="Rectangle 2822"/>
            <p:cNvSpPr>
              <a:spLocks noChangeArrowheads="1"/>
            </p:cNvSpPr>
            <p:nvPr/>
          </p:nvSpPr>
          <p:spPr bwMode="auto">
            <a:xfrm>
              <a:off x="6852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8" name="Rectangle 2823"/>
            <p:cNvSpPr>
              <a:spLocks noChangeArrowheads="1"/>
            </p:cNvSpPr>
            <p:nvPr/>
          </p:nvSpPr>
          <p:spPr bwMode="auto">
            <a:xfrm>
              <a:off x="6866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9" name="Rectangle 2824"/>
            <p:cNvSpPr>
              <a:spLocks noChangeArrowheads="1"/>
            </p:cNvSpPr>
            <p:nvPr/>
          </p:nvSpPr>
          <p:spPr bwMode="auto">
            <a:xfrm>
              <a:off x="6881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0" name="Rectangle 2825"/>
            <p:cNvSpPr>
              <a:spLocks noChangeArrowheads="1"/>
            </p:cNvSpPr>
            <p:nvPr/>
          </p:nvSpPr>
          <p:spPr bwMode="auto">
            <a:xfrm>
              <a:off x="6895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1" name="Rectangle 2826"/>
            <p:cNvSpPr>
              <a:spLocks noChangeArrowheads="1"/>
            </p:cNvSpPr>
            <p:nvPr/>
          </p:nvSpPr>
          <p:spPr bwMode="auto">
            <a:xfrm>
              <a:off x="6910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2" name="Rectangle 2827"/>
            <p:cNvSpPr>
              <a:spLocks noChangeArrowheads="1"/>
            </p:cNvSpPr>
            <p:nvPr/>
          </p:nvSpPr>
          <p:spPr bwMode="auto">
            <a:xfrm>
              <a:off x="6924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3" name="Rectangle 2828"/>
            <p:cNvSpPr>
              <a:spLocks noChangeArrowheads="1"/>
            </p:cNvSpPr>
            <p:nvPr/>
          </p:nvSpPr>
          <p:spPr bwMode="auto">
            <a:xfrm>
              <a:off x="6939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4" name="Rectangle 2829"/>
            <p:cNvSpPr>
              <a:spLocks noChangeArrowheads="1"/>
            </p:cNvSpPr>
            <p:nvPr/>
          </p:nvSpPr>
          <p:spPr bwMode="auto">
            <a:xfrm>
              <a:off x="6953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5" name="Rectangle 2830"/>
            <p:cNvSpPr>
              <a:spLocks noChangeArrowheads="1"/>
            </p:cNvSpPr>
            <p:nvPr/>
          </p:nvSpPr>
          <p:spPr bwMode="auto">
            <a:xfrm>
              <a:off x="6968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6" name="Rectangle 2831"/>
            <p:cNvSpPr>
              <a:spLocks noChangeArrowheads="1"/>
            </p:cNvSpPr>
            <p:nvPr/>
          </p:nvSpPr>
          <p:spPr bwMode="auto">
            <a:xfrm>
              <a:off x="6982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7" name="Rectangle 2832"/>
            <p:cNvSpPr>
              <a:spLocks noChangeArrowheads="1"/>
            </p:cNvSpPr>
            <p:nvPr/>
          </p:nvSpPr>
          <p:spPr bwMode="auto">
            <a:xfrm>
              <a:off x="6997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8" name="Rectangle 2833"/>
            <p:cNvSpPr>
              <a:spLocks noChangeArrowheads="1"/>
            </p:cNvSpPr>
            <p:nvPr/>
          </p:nvSpPr>
          <p:spPr bwMode="auto">
            <a:xfrm>
              <a:off x="7011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9" name="Rectangle 2834"/>
            <p:cNvSpPr>
              <a:spLocks noChangeArrowheads="1"/>
            </p:cNvSpPr>
            <p:nvPr/>
          </p:nvSpPr>
          <p:spPr bwMode="auto">
            <a:xfrm>
              <a:off x="7026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0" name="Rectangle 2835"/>
            <p:cNvSpPr>
              <a:spLocks noChangeArrowheads="1"/>
            </p:cNvSpPr>
            <p:nvPr/>
          </p:nvSpPr>
          <p:spPr bwMode="auto">
            <a:xfrm>
              <a:off x="7040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1" name="Rectangle 2836"/>
            <p:cNvSpPr>
              <a:spLocks noChangeArrowheads="1"/>
            </p:cNvSpPr>
            <p:nvPr/>
          </p:nvSpPr>
          <p:spPr bwMode="auto">
            <a:xfrm>
              <a:off x="7055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2" name="Rectangle 2837"/>
            <p:cNvSpPr>
              <a:spLocks noChangeArrowheads="1"/>
            </p:cNvSpPr>
            <p:nvPr/>
          </p:nvSpPr>
          <p:spPr bwMode="auto">
            <a:xfrm>
              <a:off x="7069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3" name="Rectangle 2838"/>
            <p:cNvSpPr>
              <a:spLocks noChangeArrowheads="1"/>
            </p:cNvSpPr>
            <p:nvPr/>
          </p:nvSpPr>
          <p:spPr bwMode="auto">
            <a:xfrm>
              <a:off x="7084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4" name="Rectangle 2839"/>
            <p:cNvSpPr>
              <a:spLocks noChangeArrowheads="1"/>
            </p:cNvSpPr>
            <p:nvPr/>
          </p:nvSpPr>
          <p:spPr bwMode="auto">
            <a:xfrm>
              <a:off x="7098" y="218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5" name="Rectangle 2840"/>
            <p:cNvSpPr>
              <a:spLocks noChangeArrowheads="1"/>
            </p:cNvSpPr>
            <p:nvPr/>
          </p:nvSpPr>
          <p:spPr bwMode="auto">
            <a:xfrm>
              <a:off x="6627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6" name="Rectangle 2841"/>
            <p:cNvSpPr>
              <a:spLocks noChangeArrowheads="1"/>
            </p:cNvSpPr>
            <p:nvPr/>
          </p:nvSpPr>
          <p:spPr bwMode="auto">
            <a:xfrm>
              <a:off x="6641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7" name="Rectangle 2842"/>
            <p:cNvSpPr>
              <a:spLocks noChangeArrowheads="1"/>
            </p:cNvSpPr>
            <p:nvPr/>
          </p:nvSpPr>
          <p:spPr bwMode="auto">
            <a:xfrm>
              <a:off x="6656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8" name="Rectangle 2843"/>
            <p:cNvSpPr>
              <a:spLocks noChangeArrowheads="1"/>
            </p:cNvSpPr>
            <p:nvPr/>
          </p:nvSpPr>
          <p:spPr bwMode="auto">
            <a:xfrm>
              <a:off x="6670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9" name="Rectangle 2844"/>
            <p:cNvSpPr>
              <a:spLocks noChangeArrowheads="1"/>
            </p:cNvSpPr>
            <p:nvPr/>
          </p:nvSpPr>
          <p:spPr bwMode="auto">
            <a:xfrm>
              <a:off x="6685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0" name="Rectangle 2845"/>
            <p:cNvSpPr>
              <a:spLocks noChangeArrowheads="1"/>
            </p:cNvSpPr>
            <p:nvPr/>
          </p:nvSpPr>
          <p:spPr bwMode="auto">
            <a:xfrm>
              <a:off x="6699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1" name="Rectangle 2846"/>
            <p:cNvSpPr>
              <a:spLocks noChangeArrowheads="1"/>
            </p:cNvSpPr>
            <p:nvPr/>
          </p:nvSpPr>
          <p:spPr bwMode="auto">
            <a:xfrm>
              <a:off x="6714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2" name="Rectangle 2847"/>
            <p:cNvSpPr>
              <a:spLocks noChangeArrowheads="1"/>
            </p:cNvSpPr>
            <p:nvPr/>
          </p:nvSpPr>
          <p:spPr bwMode="auto">
            <a:xfrm>
              <a:off x="6728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3" name="Rectangle 2848"/>
            <p:cNvSpPr>
              <a:spLocks noChangeArrowheads="1"/>
            </p:cNvSpPr>
            <p:nvPr/>
          </p:nvSpPr>
          <p:spPr bwMode="auto">
            <a:xfrm>
              <a:off x="6743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4" name="Rectangle 2849"/>
            <p:cNvSpPr>
              <a:spLocks noChangeArrowheads="1"/>
            </p:cNvSpPr>
            <p:nvPr/>
          </p:nvSpPr>
          <p:spPr bwMode="auto">
            <a:xfrm>
              <a:off x="6757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5" name="Rectangle 2850"/>
            <p:cNvSpPr>
              <a:spLocks noChangeArrowheads="1"/>
            </p:cNvSpPr>
            <p:nvPr/>
          </p:nvSpPr>
          <p:spPr bwMode="auto">
            <a:xfrm>
              <a:off x="6772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6" name="Rectangle 2851"/>
            <p:cNvSpPr>
              <a:spLocks noChangeArrowheads="1"/>
            </p:cNvSpPr>
            <p:nvPr/>
          </p:nvSpPr>
          <p:spPr bwMode="auto">
            <a:xfrm>
              <a:off x="6786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7" name="Rectangle 2852"/>
            <p:cNvSpPr>
              <a:spLocks noChangeArrowheads="1"/>
            </p:cNvSpPr>
            <p:nvPr/>
          </p:nvSpPr>
          <p:spPr bwMode="auto">
            <a:xfrm>
              <a:off x="6801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8" name="Rectangle 2853"/>
            <p:cNvSpPr>
              <a:spLocks noChangeArrowheads="1"/>
            </p:cNvSpPr>
            <p:nvPr/>
          </p:nvSpPr>
          <p:spPr bwMode="auto">
            <a:xfrm>
              <a:off x="6815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9" name="Rectangle 2854"/>
            <p:cNvSpPr>
              <a:spLocks noChangeArrowheads="1"/>
            </p:cNvSpPr>
            <p:nvPr/>
          </p:nvSpPr>
          <p:spPr bwMode="auto">
            <a:xfrm>
              <a:off x="6830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0" name="Rectangle 2855"/>
            <p:cNvSpPr>
              <a:spLocks noChangeArrowheads="1"/>
            </p:cNvSpPr>
            <p:nvPr/>
          </p:nvSpPr>
          <p:spPr bwMode="auto">
            <a:xfrm>
              <a:off x="6844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1" name="Rectangle 2856"/>
            <p:cNvSpPr>
              <a:spLocks noChangeArrowheads="1"/>
            </p:cNvSpPr>
            <p:nvPr/>
          </p:nvSpPr>
          <p:spPr bwMode="auto">
            <a:xfrm>
              <a:off x="6859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2" name="Rectangle 2857"/>
            <p:cNvSpPr>
              <a:spLocks noChangeArrowheads="1"/>
            </p:cNvSpPr>
            <p:nvPr/>
          </p:nvSpPr>
          <p:spPr bwMode="auto">
            <a:xfrm>
              <a:off x="6873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3" name="Rectangle 2858"/>
            <p:cNvSpPr>
              <a:spLocks noChangeArrowheads="1"/>
            </p:cNvSpPr>
            <p:nvPr/>
          </p:nvSpPr>
          <p:spPr bwMode="auto">
            <a:xfrm>
              <a:off x="6888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4" name="Rectangle 2859"/>
            <p:cNvSpPr>
              <a:spLocks noChangeArrowheads="1"/>
            </p:cNvSpPr>
            <p:nvPr/>
          </p:nvSpPr>
          <p:spPr bwMode="auto">
            <a:xfrm>
              <a:off x="6902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5" name="Rectangle 2860"/>
            <p:cNvSpPr>
              <a:spLocks noChangeArrowheads="1"/>
            </p:cNvSpPr>
            <p:nvPr/>
          </p:nvSpPr>
          <p:spPr bwMode="auto">
            <a:xfrm>
              <a:off x="6917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6" name="Rectangle 2861"/>
            <p:cNvSpPr>
              <a:spLocks noChangeArrowheads="1"/>
            </p:cNvSpPr>
            <p:nvPr/>
          </p:nvSpPr>
          <p:spPr bwMode="auto">
            <a:xfrm>
              <a:off x="6931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7" name="Rectangle 2862"/>
            <p:cNvSpPr>
              <a:spLocks noChangeArrowheads="1"/>
            </p:cNvSpPr>
            <p:nvPr/>
          </p:nvSpPr>
          <p:spPr bwMode="auto">
            <a:xfrm>
              <a:off x="6946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8" name="Rectangle 2863"/>
            <p:cNvSpPr>
              <a:spLocks noChangeArrowheads="1"/>
            </p:cNvSpPr>
            <p:nvPr/>
          </p:nvSpPr>
          <p:spPr bwMode="auto">
            <a:xfrm>
              <a:off x="6960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9" name="Rectangle 2864"/>
            <p:cNvSpPr>
              <a:spLocks noChangeArrowheads="1"/>
            </p:cNvSpPr>
            <p:nvPr/>
          </p:nvSpPr>
          <p:spPr bwMode="auto">
            <a:xfrm>
              <a:off x="6975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0" name="Rectangle 2865"/>
            <p:cNvSpPr>
              <a:spLocks noChangeArrowheads="1"/>
            </p:cNvSpPr>
            <p:nvPr/>
          </p:nvSpPr>
          <p:spPr bwMode="auto">
            <a:xfrm>
              <a:off x="6989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1" name="Rectangle 2866"/>
            <p:cNvSpPr>
              <a:spLocks noChangeArrowheads="1"/>
            </p:cNvSpPr>
            <p:nvPr/>
          </p:nvSpPr>
          <p:spPr bwMode="auto">
            <a:xfrm>
              <a:off x="7004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2" name="Rectangle 2867"/>
            <p:cNvSpPr>
              <a:spLocks noChangeArrowheads="1"/>
            </p:cNvSpPr>
            <p:nvPr/>
          </p:nvSpPr>
          <p:spPr bwMode="auto">
            <a:xfrm>
              <a:off x="7018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3" name="Rectangle 2868"/>
            <p:cNvSpPr>
              <a:spLocks noChangeArrowheads="1"/>
            </p:cNvSpPr>
            <p:nvPr/>
          </p:nvSpPr>
          <p:spPr bwMode="auto">
            <a:xfrm>
              <a:off x="7033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4" name="Rectangle 2869"/>
            <p:cNvSpPr>
              <a:spLocks noChangeArrowheads="1"/>
            </p:cNvSpPr>
            <p:nvPr/>
          </p:nvSpPr>
          <p:spPr bwMode="auto">
            <a:xfrm>
              <a:off x="7047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5" name="Rectangle 2870"/>
            <p:cNvSpPr>
              <a:spLocks noChangeArrowheads="1"/>
            </p:cNvSpPr>
            <p:nvPr/>
          </p:nvSpPr>
          <p:spPr bwMode="auto">
            <a:xfrm>
              <a:off x="7062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6" name="Rectangle 2871"/>
            <p:cNvSpPr>
              <a:spLocks noChangeArrowheads="1"/>
            </p:cNvSpPr>
            <p:nvPr/>
          </p:nvSpPr>
          <p:spPr bwMode="auto">
            <a:xfrm>
              <a:off x="7076" y="219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7" name="Rectangle 2872"/>
            <p:cNvSpPr>
              <a:spLocks noChangeArrowheads="1"/>
            </p:cNvSpPr>
            <p:nvPr/>
          </p:nvSpPr>
          <p:spPr bwMode="auto">
            <a:xfrm>
              <a:off x="7091" y="21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8" name="Rectangle 2873"/>
            <p:cNvSpPr>
              <a:spLocks noChangeArrowheads="1"/>
            </p:cNvSpPr>
            <p:nvPr/>
          </p:nvSpPr>
          <p:spPr bwMode="auto">
            <a:xfrm>
              <a:off x="7105" y="2195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9" name="Rectangle 2874"/>
            <p:cNvSpPr>
              <a:spLocks noChangeArrowheads="1"/>
            </p:cNvSpPr>
            <p:nvPr/>
          </p:nvSpPr>
          <p:spPr bwMode="auto">
            <a:xfrm>
              <a:off x="6634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0" name="Rectangle 2875"/>
            <p:cNvSpPr>
              <a:spLocks noChangeArrowheads="1"/>
            </p:cNvSpPr>
            <p:nvPr/>
          </p:nvSpPr>
          <p:spPr bwMode="auto">
            <a:xfrm>
              <a:off x="6649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1" name="Rectangle 2876"/>
            <p:cNvSpPr>
              <a:spLocks noChangeArrowheads="1"/>
            </p:cNvSpPr>
            <p:nvPr/>
          </p:nvSpPr>
          <p:spPr bwMode="auto">
            <a:xfrm>
              <a:off x="6663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2" name="Rectangle 2877"/>
            <p:cNvSpPr>
              <a:spLocks noChangeArrowheads="1"/>
            </p:cNvSpPr>
            <p:nvPr/>
          </p:nvSpPr>
          <p:spPr bwMode="auto">
            <a:xfrm>
              <a:off x="6678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3" name="Rectangle 2878"/>
            <p:cNvSpPr>
              <a:spLocks noChangeArrowheads="1"/>
            </p:cNvSpPr>
            <p:nvPr/>
          </p:nvSpPr>
          <p:spPr bwMode="auto">
            <a:xfrm>
              <a:off x="6692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4" name="Rectangle 2879"/>
            <p:cNvSpPr>
              <a:spLocks noChangeArrowheads="1"/>
            </p:cNvSpPr>
            <p:nvPr/>
          </p:nvSpPr>
          <p:spPr bwMode="auto">
            <a:xfrm>
              <a:off x="6707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5" name="Rectangle 2880"/>
            <p:cNvSpPr>
              <a:spLocks noChangeArrowheads="1"/>
            </p:cNvSpPr>
            <p:nvPr/>
          </p:nvSpPr>
          <p:spPr bwMode="auto">
            <a:xfrm>
              <a:off x="6721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6" name="Rectangle 2881"/>
            <p:cNvSpPr>
              <a:spLocks noChangeArrowheads="1"/>
            </p:cNvSpPr>
            <p:nvPr/>
          </p:nvSpPr>
          <p:spPr bwMode="auto">
            <a:xfrm>
              <a:off x="6736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7" name="Rectangle 2882"/>
            <p:cNvSpPr>
              <a:spLocks noChangeArrowheads="1"/>
            </p:cNvSpPr>
            <p:nvPr/>
          </p:nvSpPr>
          <p:spPr bwMode="auto">
            <a:xfrm>
              <a:off x="6750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8" name="Rectangle 2883"/>
            <p:cNvSpPr>
              <a:spLocks noChangeArrowheads="1"/>
            </p:cNvSpPr>
            <p:nvPr/>
          </p:nvSpPr>
          <p:spPr bwMode="auto">
            <a:xfrm>
              <a:off x="6765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9" name="Rectangle 2884"/>
            <p:cNvSpPr>
              <a:spLocks noChangeArrowheads="1"/>
            </p:cNvSpPr>
            <p:nvPr/>
          </p:nvSpPr>
          <p:spPr bwMode="auto">
            <a:xfrm>
              <a:off x="6779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0" name="Rectangle 2885"/>
            <p:cNvSpPr>
              <a:spLocks noChangeArrowheads="1"/>
            </p:cNvSpPr>
            <p:nvPr/>
          </p:nvSpPr>
          <p:spPr bwMode="auto">
            <a:xfrm>
              <a:off x="6794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1" name="Rectangle 2886"/>
            <p:cNvSpPr>
              <a:spLocks noChangeArrowheads="1"/>
            </p:cNvSpPr>
            <p:nvPr/>
          </p:nvSpPr>
          <p:spPr bwMode="auto">
            <a:xfrm>
              <a:off x="6808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2" name="Rectangle 2887"/>
            <p:cNvSpPr>
              <a:spLocks noChangeArrowheads="1"/>
            </p:cNvSpPr>
            <p:nvPr/>
          </p:nvSpPr>
          <p:spPr bwMode="auto">
            <a:xfrm>
              <a:off x="6823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3" name="Rectangle 2888"/>
            <p:cNvSpPr>
              <a:spLocks noChangeArrowheads="1"/>
            </p:cNvSpPr>
            <p:nvPr/>
          </p:nvSpPr>
          <p:spPr bwMode="auto">
            <a:xfrm>
              <a:off x="6837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4" name="Rectangle 2889"/>
            <p:cNvSpPr>
              <a:spLocks noChangeArrowheads="1"/>
            </p:cNvSpPr>
            <p:nvPr/>
          </p:nvSpPr>
          <p:spPr bwMode="auto">
            <a:xfrm>
              <a:off x="6852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5" name="Rectangle 2890"/>
            <p:cNvSpPr>
              <a:spLocks noChangeArrowheads="1"/>
            </p:cNvSpPr>
            <p:nvPr/>
          </p:nvSpPr>
          <p:spPr bwMode="auto">
            <a:xfrm>
              <a:off x="6866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6" name="Rectangle 2891"/>
            <p:cNvSpPr>
              <a:spLocks noChangeArrowheads="1"/>
            </p:cNvSpPr>
            <p:nvPr/>
          </p:nvSpPr>
          <p:spPr bwMode="auto">
            <a:xfrm>
              <a:off x="6881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7" name="Rectangle 2892"/>
            <p:cNvSpPr>
              <a:spLocks noChangeArrowheads="1"/>
            </p:cNvSpPr>
            <p:nvPr/>
          </p:nvSpPr>
          <p:spPr bwMode="auto">
            <a:xfrm>
              <a:off x="6895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8" name="Rectangle 2893"/>
            <p:cNvSpPr>
              <a:spLocks noChangeArrowheads="1"/>
            </p:cNvSpPr>
            <p:nvPr/>
          </p:nvSpPr>
          <p:spPr bwMode="auto">
            <a:xfrm>
              <a:off x="6910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9" name="Rectangle 2894"/>
            <p:cNvSpPr>
              <a:spLocks noChangeArrowheads="1"/>
            </p:cNvSpPr>
            <p:nvPr/>
          </p:nvSpPr>
          <p:spPr bwMode="auto">
            <a:xfrm>
              <a:off x="6924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0" name="Rectangle 2895"/>
            <p:cNvSpPr>
              <a:spLocks noChangeArrowheads="1"/>
            </p:cNvSpPr>
            <p:nvPr/>
          </p:nvSpPr>
          <p:spPr bwMode="auto">
            <a:xfrm>
              <a:off x="6939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1" name="Rectangle 2896"/>
            <p:cNvSpPr>
              <a:spLocks noChangeArrowheads="1"/>
            </p:cNvSpPr>
            <p:nvPr/>
          </p:nvSpPr>
          <p:spPr bwMode="auto">
            <a:xfrm>
              <a:off x="6953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2" name="Rectangle 2897"/>
            <p:cNvSpPr>
              <a:spLocks noChangeArrowheads="1"/>
            </p:cNvSpPr>
            <p:nvPr/>
          </p:nvSpPr>
          <p:spPr bwMode="auto">
            <a:xfrm>
              <a:off x="6968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3" name="Rectangle 2898"/>
            <p:cNvSpPr>
              <a:spLocks noChangeArrowheads="1"/>
            </p:cNvSpPr>
            <p:nvPr/>
          </p:nvSpPr>
          <p:spPr bwMode="auto">
            <a:xfrm>
              <a:off x="6982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4" name="Rectangle 2899"/>
            <p:cNvSpPr>
              <a:spLocks noChangeArrowheads="1"/>
            </p:cNvSpPr>
            <p:nvPr/>
          </p:nvSpPr>
          <p:spPr bwMode="auto">
            <a:xfrm>
              <a:off x="6997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5" name="Rectangle 2900"/>
            <p:cNvSpPr>
              <a:spLocks noChangeArrowheads="1"/>
            </p:cNvSpPr>
            <p:nvPr/>
          </p:nvSpPr>
          <p:spPr bwMode="auto">
            <a:xfrm>
              <a:off x="7011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6" name="Rectangle 2901"/>
            <p:cNvSpPr>
              <a:spLocks noChangeArrowheads="1"/>
            </p:cNvSpPr>
            <p:nvPr/>
          </p:nvSpPr>
          <p:spPr bwMode="auto">
            <a:xfrm>
              <a:off x="7026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7" name="Rectangle 2902"/>
            <p:cNvSpPr>
              <a:spLocks noChangeArrowheads="1"/>
            </p:cNvSpPr>
            <p:nvPr/>
          </p:nvSpPr>
          <p:spPr bwMode="auto">
            <a:xfrm>
              <a:off x="7040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8" name="Rectangle 2903"/>
            <p:cNvSpPr>
              <a:spLocks noChangeArrowheads="1"/>
            </p:cNvSpPr>
            <p:nvPr/>
          </p:nvSpPr>
          <p:spPr bwMode="auto">
            <a:xfrm>
              <a:off x="7055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9" name="Rectangle 2904"/>
            <p:cNvSpPr>
              <a:spLocks noChangeArrowheads="1"/>
            </p:cNvSpPr>
            <p:nvPr/>
          </p:nvSpPr>
          <p:spPr bwMode="auto">
            <a:xfrm>
              <a:off x="7069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0" name="Rectangle 2905"/>
            <p:cNvSpPr>
              <a:spLocks noChangeArrowheads="1"/>
            </p:cNvSpPr>
            <p:nvPr/>
          </p:nvSpPr>
          <p:spPr bwMode="auto">
            <a:xfrm>
              <a:off x="7084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1" name="Rectangle 2906"/>
            <p:cNvSpPr>
              <a:spLocks noChangeArrowheads="1"/>
            </p:cNvSpPr>
            <p:nvPr/>
          </p:nvSpPr>
          <p:spPr bwMode="auto">
            <a:xfrm>
              <a:off x="7098" y="220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2" name="Rectangle 2907"/>
            <p:cNvSpPr>
              <a:spLocks noChangeArrowheads="1"/>
            </p:cNvSpPr>
            <p:nvPr/>
          </p:nvSpPr>
          <p:spPr bwMode="auto">
            <a:xfrm>
              <a:off x="6627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3" name="Rectangle 2908"/>
            <p:cNvSpPr>
              <a:spLocks noChangeArrowheads="1"/>
            </p:cNvSpPr>
            <p:nvPr/>
          </p:nvSpPr>
          <p:spPr bwMode="auto">
            <a:xfrm>
              <a:off x="6641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4" name="Rectangle 2909"/>
            <p:cNvSpPr>
              <a:spLocks noChangeArrowheads="1"/>
            </p:cNvSpPr>
            <p:nvPr/>
          </p:nvSpPr>
          <p:spPr bwMode="auto">
            <a:xfrm>
              <a:off x="6656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5" name="Rectangle 2910"/>
            <p:cNvSpPr>
              <a:spLocks noChangeArrowheads="1"/>
            </p:cNvSpPr>
            <p:nvPr/>
          </p:nvSpPr>
          <p:spPr bwMode="auto">
            <a:xfrm>
              <a:off x="6670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6" name="Rectangle 2911"/>
            <p:cNvSpPr>
              <a:spLocks noChangeArrowheads="1"/>
            </p:cNvSpPr>
            <p:nvPr/>
          </p:nvSpPr>
          <p:spPr bwMode="auto">
            <a:xfrm>
              <a:off x="6685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7" name="Rectangle 2912"/>
            <p:cNvSpPr>
              <a:spLocks noChangeArrowheads="1"/>
            </p:cNvSpPr>
            <p:nvPr/>
          </p:nvSpPr>
          <p:spPr bwMode="auto">
            <a:xfrm>
              <a:off x="6699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8" name="Rectangle 2913"/>
            <p:cNvSpPr>
              <a:spLocks noChangeArrowheads="1"/>
            </p:cNvSpPr>
            <p:nvPr/>
          </p:nvSpPr>
          <p:spPr bwMode="auto">
            <a:xfrm>
              <a:off x="6714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9" name="Rectangle 2914"/>
            <p:cNvSpPr>
              <a:spLocks noChangeArrowheads="1"/>
            </p:cNvSpPr>
            <p:nvPr/>
          </p:nvSpPr>
          <p:spPr bwMode="auto">
            <a:xfrm>
              <a:off x="6728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0" name="Rectangle 2915"/>
            <p:cNvSpPr>
              <a:spLocks noChangeArrowheads="1"/>
            </p:cNvSpPr>
            <p:nvPr/>
          </p:nvSpPr>
          <p:spPr bwMode="auto">
            <a:xfrm>
              <a:off x="6743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1" name="Rectangle 2916"/>
            <p:cNvSpPr>
              <a:spLocks noChangeArrowheads="1"/>
            </p:cNvSpPr>
            <p:nvPr/>
          </p:nvSpPr>
          <p:spPr bwMode="auto">
            <a:xfrm>
              <a:off x="6757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2" name="Rectangle 2917"/>
            <p:cNvSpPr>
              <a:spLocks noChangeArrowheads="1"/>
            </p:cNvSpPr>
            <p:nvPr/>
          </p:nvSpPr>
          <p:spPr bwMode="auto">
            <a:xfrm>
              <a:off x="6772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3" name="Rectangle 2918"/>
            <p:cNvSpPr>
              <a:spLocks noChangeArrowheads="1"/>
            </p:cNvSpPr>
            <p:nvPr/>
          </p:nvSpPr>
          <p:spPr bwMode="auto">
            <a:xfrm>
              <a:off x="6786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4" name="Rectangle 2919"/>
            <p:cNvSpPr>
              <a:spLocks noChangeArrowheads="1"/>
            </p:cNvSpPr>
            <p:nvPr/>
          </p:nvSpPr>
          <p:spPr bwMode="auto">
            <a:xfrm>
              <a:off x="6801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5" name="Rectangle 2920"/>
            <p:cNvSpPr>
              <a:spLocks noChangeArrowheads="1"/>
            </p:cNvSpPr>
            <p:nvPr/>
          </p:nvSpPr>
          <p:spPr bwMode="auto">
            <a:xfrm>
              <a:off x="6815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6" name="Rectangle 2921"/>
            <p:cNvSpPr>
              <a:spLocks noChangeArrowheads="1"/>
            </p:cNvSpPr>
            <p:nvPr/>
          </p:nvSpPr>
          <p:spPr bwMode="auto">
            <a:xfrm>
              <a:off x="6830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7" name="Rectangle 2922"/>
            <p:cNvSpPr>
              <a:spLocks noChangeArrowheads="1"/>
            </p:cNvSpPr>
            <p:nvPr/>
          </p:nvSpPr>
          <p:spPr bwMode="auto">
            <a:xfrm>
              <a:off x="6844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8" name="Rectangle 2923"/>
            <p:cNvSpPr>
              <a:spLocks noChangeArrowheads="1"/>
            </p:cNvSpPr>
            <p:nvPr/>
          </p:nvSpPr>
          <p:spPr bwMode="auto">
            <a:xfrm>
              <a:off x="6859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9" name="Rectangle 2924"/>
            <p:cNvSpPr>
              <a:spLocks noChangeArrowheads="1"/>
            </p:cNvSpPr>
            <p:nvPr/>
          </p:nvSpPr>
          <p:spPr bwMode="auto">
            <a:xfrm>
              <a:off x="6873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0" name="Rectangle 2925"/>
            <p:cNvSpPr>
              <a:spLocks noChangeArrowheads="1"/>
            </p:cNvSpPr>
            <p:nvPr/>
          </p:nvSpPr>
          <p:spPr bwMode="auto">
            <a:xfrm>
              <a:off x="6888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1" name="Rectangle 2926"/>
            <p:cNvSpPr>
              <a:spLocks noChangeArrowheads="1"/>
            </p:cNvSpPr>
            <p:nvPr/>
          </p:nvSpPr>
          <p:spPr bwMode="auto">
            <a:xfrm>
              <a:off x="6902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2" name="Rectangle 2927"/>
            <p:cNvSpPr>
              <a:spLocks noChangeArrowheads="1"/>
            </p:cNvSpPr>
            <p:nvPr/>
          </p:nvSpPr>
          <p:spPr bwMode="auto">
            <a:xfrm>
              <a:off x="6917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3" name="Rectangle 2928"/>
            <p:cNvSpPr>
              <a:spLocks noChangeArrowheads="1"/>
            </p:cNvSpPr>
            <p:nvPr/>
          </p:nvSpPr>
          <p:spPr bwMode="auto">
            <a:xfrm>
              <a:off x="6931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4" name="Rectangle 2929"/>
            <p:cNvSpPr>
              <a:spLocks noChangeArrowheads="1"/>
            </p:cNvSpPr>
            <p:nvPr/>
          </p:nvSpPr>
          <p:spPr bwMode="auto">
            <a:xfrm>
              <a:off x="6946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5" name="Rectangle 2930"/>
            <p:cNvSpPr>
              <a:spLocks noChangeArrowheads="1"/>
            </p:cNvSpPr>
            <p:nvPr/>
          </p:nvSpPr>
          <p:spPr bwMode="auto">
            <a:xfrm>
              <a:off x="6960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6" name="Rectangle 2931"/>
            <p:cNvSpPr>
              <a:spLocks noChangeArrowheads="1"/>
            </p:cNvSpPr>
            <p:nvPr/>
          </p:nvSpPr>
          <p:spPr bwMode="auto">
            <a:xfrm>
              <a:off x="6975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7" name="Rectangle 2932"/>
            <p:cNvSpPr>
              <a:spLocks noChangeArrowheads="1"/>
            </p:cNvSpPr>
            <p:nvPr/>
          </p:nvSpPr>
          <p:spPr bwMode="auto">
            <a:xfrm>
              <a:off x="6989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8" name="Rectangle 2933"/>
            <p:cNvSpPr>
              <a:spLocks noChangeArrowheads="1"/>
            </p:cNvSpPr>
            <p:nvPr/>
          </p:nvSpPr>
          <p:spPr bwMode="auto">
            <a:xfrm>
              <a:off x="7004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9" name="Rectangle 2934"/>
            <p:cNvSpPr>
              <a:spLocks noChangeArrowheads="1"/>
            </p:cNvSpPr>
            <p:nvPr/>
          </p:nvSpPr>
          <p:spPr bwMode="auto">
            <a:xfrm>
              <a:off x="7018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0" name="Rectangle 2935"/>
            <p:cNvSpPr>
              <a:spLocks noChangeArrowheads="1"/>
            </p:cNvSpPr>
            <p:nvPr/>
          </p:nvSpPr>
          <p:spPr bwMode="auto">
            <a:xfrm>
              <a:off x="7033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1" name="Rectangle 2936"/>
            <p:cNvSpPr>
              <a:spLocks noChangeArrowheads="1"/>
            </p:cNvSpPr>
            <p:nvPr/>
          </p:nvSpPr>
          <p:spPr bwMode="auto">
            <a:xfrm>
              <a:off x="7047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2" name="Rectangle 2937"/>
            <p:cNvSpPr>
              <a:spLocks noChangeArrowheads="1"/>
            </p:cNvSpPr>
            <p:nvPr/>
          </p:nvSpPr>
          <p:spPr bwMode="auto">
            <a:xfrm>
              <a:off x="7062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3" name="Rectangle 2938"/>
            <p:cNvSpPr>
              <a:spLocks noChangeArrowheads="1"/>
            </p:cNvSpPr>
            <p:nvPr/>
          </p:nvSpPr>
          <p:spPr bwMode="auto">
            <a:xfrm>
              <a:off x="7076" y="221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4" name="Rectangle 2939"/>
            <p:cNvSpPr>
              <a:spLocks noChangeArrowheads="1"/>
            </p:cNvSpPr>
            <p:nvPr/>
          </p:nvSpPr>
          <p:spPr bwMode="auto">
            <a:xfrm>
              <a:off x="7091" y="221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5" name="Rectangle 2940"/>
            <p:cNvSpPr>
              <a:spLocks noChangeArrowheads="1"/>
            </p:cNvSpPr>
            <p:nvPr/>
          </p:nvSpPr>
          <p:spPr bwMode="auto">
            <a:xfrm>
              <a:off x="7105" y="2210"/>
              <a:ext cx="6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6" name="Rectangle 2941"/>
            <p:cNvSpPr>
              <a:spLocks noChangeArrowheads="1"/>
            </p:cNvSpPr>
            <p:nvPr/>
          </p:nvSpPr>
          <p:spPr bwMode="auto">
            <a:xfrm>
              <a:off x="6634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7" name="Rectangle 2942"/>
            <p:cNvSpPr>
              <a:spLocks noChangeArrowheads="1"/>
            </p:cNvSpPr>
            <p:nvPr/>
          </p:nvSpPr>
          <p:spPr bwMode="auto">
            <a:xfrm>
              <a:off x="6649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8" name="Rectangle 2943"/>
            <p:cNvSpPr>
              <a:spLocks noChangeArrowheads="1"/>
            </p:cNvSpPr>
            <p:nvPr/>
          </p:nvSpPr>
          <p:spPr bwMode="auto">
            <a:xfrm>
              <a:off x="6663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9" name="Rectangle 2944"/>
            <p:cNvSpPr>
              <a:spLocks noChangeArrowheads="1"/>
            </p:cNvSpPr>
            <p:nvPr/>
          </p:nvSpPr>
          <p:spPr bwMode="auto">
            <a:xfrm>
              <a:off x="6678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0" name="Rectangle 2945"/>
            <p:cNvSpPr>
              <a:spLocks noChangeArrowheads="1"/>
            </p:cNvSpPr>
            <p:nvPr/>
          </p:nvSpPr>
          <p:spPr bwMode="auto">
            <a:xfrm>
              <a:off x="6692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1" name="Rectangle 2946"/>
            <p:cNvSpPr>
              <a:spLocks noChangeArrowheads="1"/>
            </p:cNvSpPr>
            <p:nvPr/>
          </p:nvSpPr>
          <p:spPr bwMode="auto">
            <a:xfrm>
              <a:off x="6707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2" name="Rectangle 2947"/>
            <p:cNvSpPr>
              <a:spLocks noChangeArrowheads="1"/>
            </p:cNvSpPr>
            <p:nvPr/>
          </p:nvSpPr>
          <p:spPr bwMode="auto">
            <a:xfrm>
              <a:off x="6721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3" name="Rectangle 2948"/>
            <p:cNvSpPr>
              <a:spLocks noChangeArrowheads="1"/>
            </p:cNvSpPr>
            <p:nvPr/>
          </p:nvSpPr>
          <p:spPr bwMode="auto">
            <a:xfrm>
              <a:off x="6736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4" name="Rectangle 2949"/>
            <p:cNvSpPr>
              <a:spLocks noChangeArrowheads="1"/>
            </p:cNvSpPr>
            <p:nvPr/>
          </p:nvSpPr>
          <p:spPr bwMode="auto">
            <a:xfrm>
              <a:off x="6750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5" name="Rectangle 2950"/>
            <p:cNvSpPr>
              <a:spLocks noChangeArrowheads="1"/>
            </p:cNvSpPr>
            <p:nvPr/>
          </p:nvSpPr>
          <p:spPr bwMode="auto">
            <a:xfrm>
              <a:off x="6765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6" name="Rectangle 2951"/>
            <p:cNvSpPr>
              <a:spLocks noChangeArrowheads="1"/>
            </p:cNvSpPr>
            <p:nvPr/>
          </p:nvSpPr>
          <p:spPr bwMode="auto">
            <a:xfrm>
              <a:off x="6779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7" name="Rectangle 2952"/>
            <p:cNvSpPr>
              <a:spLocks noChangeArrowheads="1"/>
            </p:cNvSpPr>
            <p:nvPr/>
          </p:nvSpPr>
          <p:spPr bwMode="auto">
            <a:xfrm>
              <a:off x="6794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8" name="Rectangle 2953"/>
            <p:cNvSpPr>
              <a:spLocks noChangeArrowheads="1"/>
            </p:cNvSpPr>
            <p:nvPr/>
          </p:nvSpPr>
          <p:spPr bwMode="auto">
            <a:xfrm>
              <a:off x="6808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9" name="Rectangle 2954"/>
            <p:cNvSpPr>
              <a:spLocks noChangeArrowheads="1"/>
            </p:cNvSpPr>
            <p:nvPr/>
          </p:nvSpPr>
          <p:spPr bwMode="auto">
            <a:xfrm>
              <a:off x="6823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0" name="Rectangle 2955"/>
            <p:cNvSpPr>
              <a:spLocks noChangeArrowheads="1"/>
            </p:cNvSpPr>
            <p:nvPr/>
          </p:nvSpPr>
          <p:spPr bwMode="auto">
            <a:xfrm>
              <a:off x="6837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1" name="Rectangle 2956"/>
            <p:cNvSpPr>
              <a:spLocks noChangeArrowheads="1"/>
            </p:cNvSpPr>
            <p:nvPr/>
          </p:nvSpPr>
          <p:spPr bwMode="auto">
            <a:xfrm>
              <a:off x="6852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2" name="Rectangle 2957"/>
            <p:cNvSpPr>
              <a:spLocks noChangeArrowheads="1"/>
            </p:cNvSpPr>
            <p:nvPr/>
          </p:nvSpPr>
          <p:spPr bwMode="auto">
            <a:xfrm>
              <a:off x="6866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3" name="Rectangle 2958"/>
            <p:cNvSpPr>
              <a:spLocks noChangeArrowheads="1"/>
            </p:cNvSpPr>
            <p:nvPr/>
          </p:nvSpPr>
          <p:spPr bwMode="auto">
            <a:xfrm>
              <a:off x="6881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4" name="Rectangle 2959"/>
            <p:cNvSpPr>
              <a:spLocks noChangeArrowheads="1"/>
            </p:cNvSpPr>
            <p:nvPr/>
          </p:nvSpPr>
          <p:spPr bwMode="auto">
            <a:xfrm>
              <a:off x="6895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5" name="Rectangle 2960"/>
            <p:cNvSpPr>
              <a:spLocks noChangeArrowheads="1"/>
            </p:cNvSpPr>
            <p:nvPr/>
          </p:nvSpPr>
          <p:spPr bwMode="auto">
            <a:xfrm>
              <a:off x="6910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6" name="Rectangle 2961"/>
            <p:cNvSpPr>
              <a:spLocks noChangeArrowheads="1"/>
            </p:cNvSpPr>
            <p:nvPr/>
          </p:nvSpPr>
          <p:spPr bwMode="auto">
            <a:xfrm>
              <a:off x="6924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7" name="Rectangle 2962"/>
            <p:cNvSpPr>
              <a:spLocks noChangeArrowheads="1"/>
            </p:cNvSpPr>
            <p:nvPr/>
          </p:nvSpPr>
          <p:spPr bwMode="auto">
            <a:xfrm>
              <a:off x="6939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8" name="Rectangle 2963"/>
            <p:cNvSpPr>
              <a:spLocks noChangeArrowheads="1"/>
            </p:cNvSpPr>
            <p:nvPr/>
          </p:nvSpPr>
          <p:spPr bwMode="auto">
            <a:xfrm>
              <a:off x="6953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9" name="Rectangle 2964"/>
            <p:cNvSpPr>
              <a:spLocks noChangeArrowheads="1"/>
            </p:cNvSpPr>
            <p:nvPr/>
          </p:nvSpPr>
          <p:spPr bwMode="auto">
            <a:xfrm>
              <a:off x="6968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0" name="Rectangle 2965"/>
            <p:cNvSpPr>
              <a:spLocks noChangeArrowheads="1"/>
            </p:cNvSpPr>
            <p:nvPr/>
          </p:nvSpPr>
          <p:spPr bwMode="auto">
            <a:xfrm>
              <a:off x="6982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1" name="Rectangle 2966"/>
            <p:cNvSpPr>
              <a:spLocks noChangeArrowheads="1"/>
            </p:cNvSpPr>
            <p:nvPr/>
          </p:nvSpPr>
          <p:spPr bwMode="auto">
            <a:xfrm>
              <a:off x="6997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2" name="Rectangle 2967"/>
            <p:cNvSpPr>
              <a:spLocks noChangeArrowheads="1"/>
            </p:cNvSpPr>
            <p:nvPr/>
          </p:nvSpPr>
          <p:spPr bwMode="auto">
            <a:xfrm>
              <a:off x="7011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3" name="Rectangle 2968"/>
            <p:cNvSpPr>
              <a:spLocks noChangeArrowheads="1"/>
            </p:cNvSpPr>
            <p:nvPr/>
          </p:nvSpPr>
          <p:spPr bwMode="auto">
            <a:xfrm>
              <a:off x="7026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4" name="Rectangle 2969"/>
            <p:cNvSpPr>
              <a:spLocks noChangeArrowheads="1"/>
            </p:cNvSpPr>
            <p:nvPr/>
          </p:nvSpPr>
          <p:spPr bwMode="auto">
            <a:xfrm>
              <a:off x="7040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5" name="Rectangle 2970"/>
            <p:cNvSpPr>
              <a:spLocks noChangeArrowheads="1"/>
            </p:cNvSpPr>
            <p:nvPr/>
          </p:nvSpPr>
          <p:spPr bwMode="auto">
            <a:xfrm>
              <a:off x="7055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6" name="Rectangle 2971"/>
            <p:cNvSpPr>
              <a:spLocks noChangeArrowheads="1"/>
            </p:cNvSpPr>
            <p:nvPr/>
          </p:nvSpPr>
          <p:spPr bwMode="auto">
            <a:xfrm>
              <a:off x="7069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7" name="Rectangle 2972"/>
            <p:cNvSpPr>
              <a:spLocks noChangeArrowheads="1"/>
            </p:cNvSpPr>
            <p:nvPr/>
          </p:nvSpPr>
          <p:spPr bwMode="auto">
            <a:xfrm>
              <a:off x="7084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8" name="Rectangle 2973"/>
            <p:cNvSpPr>
              <a:spLocks noChangeArrowheads="1"/>
            </p:cNvSpPr>
            <p:nvPr/>
          </p:nvSpPr>
          <p:spPr bwMode="auto">
            <a:xfrm>
              <a:off x="7098" y="22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9" name="Rectangle 2974"/>
            <p:cNvSpPr>
              <a:spLocks noChangeArrowheads="1"/>
            </p:cNvSpPr>
            <p:nvPr/>
          </p:nvSpPr>
          <p:spPr bwMode="auto">
            <a:xfrm>
              <a:off x="6627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0" name="Rectangle 2975"/>
            <p:cNvSpPr>
              <a:spLocks noChangeArrowheads="1"/>
            </p:cNvSpPr>
            <p:nvPr/>
          </p:nvSpPr>
          <p:spPr bwMode="auto">
            <a:xfrm>
              <a:off x="6641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1" name="Rectangle 2976"/>
            <p:cNvSpPr>
              <a:spLocks noChangeArrowheads="1"/>
            </p:cNvSpPr>
            <p:nvPr/>
          </p:nvSpPr>
          <p:spPr bwMode="auto">
            <a:xfrm>
              <a:off x="6656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2" name="Rectangle 2977"/>
            <p:cNvSpPr>
              <a:spLocks noChangeArrowheads="1"/>
            </p:cNvSpPr>
            <p:nvPr/>
          </p:nvSpPr>
          <p:spPr bwMode="auto">
            <a:xfrm>
              <a:off x="6670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3" name="Rectangle 2978"/>
            <p:cNvSpPr>
              <a:spLocks noChangeArrowheads="1"/>
            </p:cNvSpPr>
            <p:nvPr/>
          </p:nvSpPr>
          <p:spPr bwMode="auto">
            <a:xfrm>
              <a:off x="6685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4" name="Rectangle 2979"/>
            <p:cNvSpPr>
              <a:spLocks noChangeArrowheads="1"/>
            </p:cNvSpPr>
            <p:nvPr/>
          </p:nvSpPr>
          <p:spPr bwMode="auto">
            <a:xfrm>
              <a:off x="6699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5" name="Rectangle 2980"/>
            <p:cNvSpPr>
              <a:spLocks noChangeArrowheads="1"/>
            </p:cNvSpPr>
            <p:nvPr/>
          </p:nvSpPr>
          <p:spPr bwMode="auto">
            <a:xfrm>
              <a:off x="6714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6" name="Rectangle 2981"/>
            <p:cNvSpPr>
              <a:spLocks noChangeArrowheads="1"/>
            </p:cNvSpPr>
            <p:nvPr/>
          </p:nvSpPr>
          <p:spPr bwMode="auto">
            <a:xfrm>
              <a:off x="6728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7" name="Rectangle 2982"/>
            <p:cNvSpPr>
              <a:spLocks noChangeArrowheads="1"/>
            </p:cNvSpPr>
            <p:nvPr/>
          </p:nvSpPr>
          <p:spPr bwMode="auto">
            <a:xfrm>
              <a:off x="6743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8" name="Rectangle 2983"/>
            <p:cNvSpPr>
              <a:spLocks noChangeArrowheads="1"/>
            </p:cNvSpPr>
            <p:nvPr/>
          </p:nvSpPr>
          <p:spPr bwMode="auto">
            <a:xfrm>
              <a:off x="6757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9" name="Rectangle 2984"/>
            <p:cNvSpPr>
              <a:spLocks noChangeArrowheads="1"/>
            </p:cNvSpPr>
            <p:nvPr/>
          </p:nvSpPr>
          <p:spPr bwMode="auto">
            <a:xfrm>
              <a:off x="6772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50" name="Rectangle 2985"/>
            <p:cNvSpPr>
              <a:spLocks noChangeArrowheads="1"/>
            </p:cNvSpPr>
            <p:nvPr/>
          </p:nvSpPr>
          <p:spPr bwMode="auto">
            <a:xfrm>
              <a:off x="6786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51" name="Rectangle 2986"/>
            <p:cNvSpPr>
              <a:spLocks noChangeArrowheads="1"/>
            </p:cNvSpPr>
            <p:nvPr/>
          </p:nvSpPr>
          <p:spPr bwMode="auto">
            <a:xfrm>
              <a:off x="6801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52" name="Rectangle 2987"/>
            <p:cNvSpPr>
              <a:spLocks noChangeArrowheads="1"/>
            </p:cNvSpPr>
            <p:nvPr/>
          </p:nvSpPr>
          <p:spPr bwMode="auto">
            <a:xfrm>
              <a:off x="6815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53" name="Rectangle 2988"/>
            <p:cNvSpPr>
              <a:spLocks noChangeArrowheads="1"/>
            </p:cNvSpPr>
            <p:nvPr/>
          </p:nvSpPr>
          <p:spPr bwMode="auto">
            <a:xfrm>
              <a:off x="6830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54" name="Rectangle 2989"/>
            <p:cNvSpPr>
              <a:spLocks noChangeArrowheads="1"/>
            </p:cNvSpPr>
            <p:nvPr/>
          </p:nvSpPr>
          <p:spPr bwMode="auto">
            <a:xfrm>
              <a:off x="6844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55" name="Rectangle 2990"/>
            <p:cNvSpPr>
              <a:spLocks noChangeArrowheads="1"/>
            </p:cNvSpPr>
            <p:nvPr/>
          </p:nvSpPr>
          <p:spPr bwMode="auto">
            <a:xfrm>
              <a:off x="6859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56" name="Rectangle 2991"/>
            <p:cNvSpPr>
              <a:spLocks noChangeArrowheads="1"/>
            </p:cNvSpPr>
            <p:nvPr/>
          </p:nvSpPr>
          <p:spPr bwMode="auto">
            <a:xfrm>
              <a:off x="6873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357" name="Group 3193"/>
          <p:cNvGrpSpPr>
            <a:grpSpLocks/>
          </p:cNvGrpSpPr>
          <p:nvPr/>
        </p:nvGrpSpPr>
        <p:grpSpPr bwMode="auto">
          <a:xfrm>
            <a:off x="6718301" y="4768744"/>
            <a:ext cx="768350" cy="84138"/>
            <a:chOff x="6627" y="2226"/>
            <a:chExt cx="484" cy="53"/>
          </a:xfrm>
        </p:grpSpPr>
        <p:sp>
          <p:nvSpPr>
            <p:cNvPr id="24358" name="Rectangle 2993"/>
            <p:cNvSpPr>
              <a:spLocks noChangeArrowheads="1"/>
            </p:cNvSpPr>
            <p:nvPr/>
          </p:nvSpPr>
          <p:spPr bwMode="auto">
            <a:xfrm>
              <a:off x="6888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59" name="Rectangle 2994"/>
            <p:cNvSpPr>
              <a:spLocks noChangeArrowheads="1"/>
            </p:cNvSpPr>
            <p:nvPr/>
          </p:nvSpPr>
          <p:spPr bwMode="auto">
            <a:xfrm>
              <a:off x="6902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0" name="Rectangle 2995"/>
            <p:cNvSpPr>
              <a:spLocks noChangeArrowheads="1"/>
            </p:cNvSpPr>
            <p:nvPr/>
          </p:nvSpPr>
          <p:spPr bwMode="auto">
            <a:xfrm>
              <a:off x="6917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1" name="Rectangle 2996"/>
            <p:cNvSpPr>
              <a:spLocks noChangeArrowheads="1"/>
            </p:cNvSpPr>
            <p:nvPr/>
          </p:nvSpPr>
          <p:spPr bwMode="auto">
            <a:xfrm>
              <a:off x="6931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2" name="Rectangle 2997"/>
            <p:cNvSpPr>
              <a:spLocks noChangeArrowheads="1"/>
            </p:cNvSpPr>
            <p:nvPr/>
          </p:nvSpPr>
          <p:spPr bwMode="auto">
            <a:xfrm>
              <a:off x="6946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3" name="Rectangle 2998"/>
            <p:cNvSpPr>
              <a:spLocks noChangeArrowheads="1"/>
            </p:cNvSpPr>
            <p:nvPr/>
          </p:nvSpPr>
          <p:spPr bwMode="auto">
            <a:xfrm>
              <a:off x="6960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4" name="Rectangle 2999"/>
            <p:cNvSpPr>
              <a:spLocks noChangeArrowheads="1"/>
            </p:cNvSpPr>
            <p:nvPr/>
          </p:nvSpPr>
          <p:spPr bwMode="auto">
            <a:xfrm>
              <a:off x="6975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5" name="Rectangle 3000"/>
            <p:cNvSpPr>
              <a:spLocks noChangeArrowheads="1"/>
            </p:cNvSpPr>
            <p:nvPr/>
          </p:nvSpPr>
          <p:spPr bwMode="auto">
            <a:xfrm>
              <a:off x="6989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6" name="Rectangle 3001"/>
            <p:cNvSpPr>
              <a:spLocks noChangeArrowheads="1"/>
            </p:cNvSpPr>
            <p:nvPr/>
          </p:nvSpPr>
          <p:spPr bwMode="auto">
            <a:xfrm>
              <a:off x="7004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7" name="Rectangle 3002"/>
            <p:cNvSpPr>
              <a:spLocks noChangeArrowheads="1"/>
            </p:cNvSpPr>
            <p:nvPr/>
          </p:nvSpPr>
          <p:spPr bwMode="auto">
            <a:xfrm>
              <a:off x="7018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8" name="Rectangle 3003"/>
            <p:cNvSpPr>
              <a:spLocks noChangeArrowheads="1"/>
            </p:cNvSpPr>
            <p:nvPr/>
          </p:nvSpPr>
          <p:spPr bwMode="auto">
            <a:xfrm>
              <a:off x="7033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9" name="Rectangle 3004"/>
            <p:cNvSpPr>
              <a:spLocks noChangeArrowheads="1"/>
            </p:cNvSpPr>
            <p:nvPr/>
          </p:nvSpPr>
          <p:spPr bwMode="auto">
            <a:xfrm>
              <a:off x="7047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0" name="Rectangle 3005"/>
            <p:cNvSpPr>
              <a:spLocks noChangeArrowheads="1"/>
            </p:cNvSpPr>
            <p:nvPr/>
          </p:nvSpPr>
          <p:spPr bwMode="auto">
            <a:xfrm>
              <a:off x="7062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1" name="Rectangle 3006"/>
            <p:cNvSpPr>
              <a:spLocks noChangeArrowheads="1"/>
            </p:cNvSpPr>
            <p:nvPr/>
          </p:nvSpPr>
          <p:spPr bwMode="auto">
            <a:xfrm>
              <a:off x="7076" y="222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2" name="Rectangle 3007"/>
            <p:cNvSpPr>
              <a:spLocks noChangeArrowheads="1"/>
            </p:cNvSpPr>
            <p:nvPr/>
          </p:nvSpPr>
          <p:spPr bwMode="auto">
            <a:xfrm>
              <a:off x="7091" y="222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3" name="Rectangle 3008"/>
            <p:cNvSpPr>
              <a:spLocks noChangeArrowheads="1"/>
            </p:cNvSpPr>
            <p:nvPr/>
          </p:nvSpPr>
          <p:spPr bwMode="auto">
            <a:xfrm>
              <a:off x="7105" y="2226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4" name="Rectangle 3009"/>
            <p:cNvSpPr>
              <a:spLocks noChangeArrowheads="1"/>
            </p:cNvSpPr>
            <p:nvPr/>
          </p:nvSpPr>
          <p:spPr bwMode="auto">
            <a:xfrm>
              <a:off x="6634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5" name="Rectangle 3010"/>
            <p:cNvSpPr>
              <a:spLocks noChangeArrowheads="1"/>
            </p:cNvSpPr>
            <p:nvPr/>
          </p:nvSpPr>
          <p:spPr bwMode="auto">
            <a:xfrm>
              <a:off x="6649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6" name="Rectangle 3011"/>
            <p:cNvSpPr>
              <a:spLocks noChangeArrowheads="1"/>
            </p:cNvSpPr>
            <p:nvPr/>
          </p:nvSpPr>
          <p:spPr bwMode="auto">
            <a:xfrm>
              <a:off x="6663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7" name="Rectangle 3012"/>
            <p:cNvSpPr>
              <a:spLocks noChangeArrowheads="1"/>
            </p:cNvSpPr>
            <p:nvPr/>
          </p:nvSpPr>
          <p:spPr bwMode="auto">
            <a:xfrm>
              <a:off x="6678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8" name="Rectangle 3013"/>
            <p:cNvSpPr>
              <a:spLocks noChangeArrowheads="1"/>
            </p:cNvSpPr>
            <p:nvPr/>
          </p:nvSpPr>
          <p:spPr bwMode="auto">
            <a:xfrm>
              <a:off x="6692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9" name="Rectangle 3014"/>
            <p:cNvSpPr>
              <a:spLocks noChangeArrowheads="1"/>
            </p:cNvSpPr>
            <p:nvPr/>
          </p:nvSpPr>
          <p:spPr bwMode="auto">
            <a:xfrm>
              <a:off x="6707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0" name="Rectangle 3015"/>
            <p:cNvSpPr>
              <a:spLocks noChangeArrowheads="1"/>
            </p:cNvSpPr>
            <p:nvPr/>
          </p:nvSpPr>
          <p:spPr bwMode="auto">
            <a:xfrm>
              <a:off x="6721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1" name="Rectangle 3016"/>
            <p:cNvSpPr>
              <a:spLocks noChangeArrowheads="1"/>
            </p:cNvSpPr>
            <p:nvPr/>
          </p:nvSpPr>
          <p:spPr bwMode="auto">
            <a:xfrm>
              <a:off x="6736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2" name="Rectangle 3017"/>
            <p:cNvSpPr>
              <a:spLocks noChangeArrowheads="1"/>
            </p:cNvSpPr>
            <p:nvPr/>
          </p:nvSpPr>
          <p:spPr bwMode="auto">
            <a:xfrm>
              <a:off x="6750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3" name="Rectangle 3018"/>
            <p:cNvSpPr>
              <a:spLocks noChangeArrowheads="1"/>
            </p:cNvSpPr>
            <p:nvPr/>
          </p:nvSpPr>
          <p:spPr bwMode="auto">
            <a:xfrm>
              <a:off x="6765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4" name="Rectangle 3019"/>
            <p:cNvSpPr>
              <a:spLocks noChangeArrowheads="1"/>
            </p:cNvSpPr>
            <p:nvPr/>
          </p:nvSpPr>
          <p:spPr bwMode="auto">
            <a:xfrm>
              <a:off x="6779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5" name="Rectangle 3020"/>
            <p:cNvSpPr>
              <a:spLocks noChangeArrowheads="1"/>
            </p:cNvSpPr>
            <p:nvPr/>
          </p:nvSpPr>
          <p:spPr bwMode="auto">
            <a:xfrm>
              <a:off x="6794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6" name="Rectangle 3021"/>
            <p:cNvSpPr>
              <a:spLocks noChangeArrowheads="1"/>
            </p:cNvSpPr>
            <p:nvPr/>
          </p:nvSpPr>
          <p:spPr bwMode="auto">
            <a:xfrm>
              <a:off x="6808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7" name="Rectangle 3022"/>
            <p:cNvSpPr>
              <a:spLocks noChangeArrowheads="1"/>
            </p:cNvSpPr>
            <p:nvPr/>
          </p:nvSpPr>
          <p:spPr bwMode="auto">
            <a:xfrm>
              <a:off x="6823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8" name="Rectangle 3023"/>
            <p:cNvSpPr>
              <a:spLocks noChangeArrowheads="1"/>
            </p:cNvSpPr>
            <p:nvPr/>
          </p:nvSpPr>
          <p:spPr bwMode="auto">
            <a:xfrm>
              <a:off x="6837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9" name="Rectangle 3024"/>
            <p:cNvSpPr>
              <a:spLocks noChangeArrowheads="1"/>
            </p:cNvSpPr>
            <p:nvPr/>
          </p:nvSpPr>
          <p:spPr bwMode="auto">
            <a:xfrm>
              <a:off x="6852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0" name="Rectangle 3025"/>
            <p:cNvSpPr>
              <a:spLocks noChangeArrowheads="1"/>
            </p:cNvSpPr>
            <p:nvPr/>
          </p:nvSpPr>
          <p:spPr bwMode="auto">
            <a:xfrm>
              <a:off x="6866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1" name="Rectangle 3026"/>
            <p:cNvSpPr>
              <a:spLocks noChangeArrowheads="1"/>
            </p:cNvSpPr>
            <p:nvPr/>
          </p:nvSpPr>
          <p:spPr bwMode="auto">
            <a:xfrm>
              <a:off x="6881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2" name="Rectangle 3027"/>
            <p:cNvSpPr>
              <a:spLocks noChangeArrowheads="1"/>
            </p:cNvSpPr>
            <p:nvPr/>
          </p:nvSpPr>
          <p:spPr bwMode="auto">
            <a:xfrm>
              <a:off x="6895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3" name="Rectangle 3028"/>
            <p:cNvSpPr>
              <a:spLocks noChangeArrowheads="1"/>
            </p:cNvSpPr>
            <p:nvPr/>
          </p:nvSpPr>
          <p:spPr bwMode="auto">
            <a:xfrm>
              <a:off x="6910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4" name="Rectangle 3029"/>
            <p:cNvSpPr>
              <a:spLocks noChangeArrowheads="1"/>
            </p:cNvSpPr>
            <p:nvPr/>
          </p:nvSpPr>
          <p:spPr bwMode="auto">
            <a:xfrm>
              <a:off x="6924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5" name="Rectangle 3030"/>
            <p:cNvSpPr>
              <a:spLocks noChangeArrowheads="1"/>
            </p:cNvSpPr>
            <p:nvPr/>
          </p:nvSpPr>
          <p:spPr bwMode="auto">
            <a:xfrm>
              <a:off x="6939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6" name="Rectangle 3031"/>
            <p:cNvSpPr>
              <a:spLocks noChangeArrowheads="1"/>
            </p:cNvSpPr>
            <p:nvPr/>
          </p:nvSpPr>
          <p:spPr bwMode="auto">
            <a:xfrm>
              <a:off x="6953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7" name="Rectangle 3032"/>
            <p:cNvSpPr>
              <a:spLocks noChangeArrowheads="1"/>
            </p:cNvSpPr>
            <p:nvPr/>
          </p:nvSpPr>
          <p:spPr bwMode="auto">
            <a:xfrm>
              <a:off x="6968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8" name="Rectangle 3033"/>
            <p:cNvSpPr>
              <a:spLocks noChangeArrowheads="1"/>
            </p:cNvSpPr>
            <p:nvPr/>
          </p:nvSpPr>
          <p:spPr bwMode="auto">
            <a:xfrm>
              <a:off x="6982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9" name="Rectangle 3034"/>
            <p:cNvSpPr>
              <a:spLocks noChangeArrowheads="1"/>
            </p:cNvSpPr>
            <p:nvPr/>
          </p:nvSpPr>
          <p:spPr bwMode="auto">
            <a:xfrm>
              <a:off x="6997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0" name="Rectangle 3035"/>
            <p:cNvSpPr>
              <a:spLocks noChangeArrowheads="1"/>
            </p:cNvSpPr>
            <p:nvPr/>
          </p:nvSpPr>
          <p:spPr bwMode="auto">
            <a:xfrm>
              <a:off x="7011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1" name="Rectangle 3036"/>
            <p:cNvSpPr>
              <a:spLocks noChangeArrowheads="1"/>
            </p:cNvSpPr>
            <p:nvPr/>
          </p:nvSpPr>
          <p:spPr bwMode="auto">
            <a:xfrm>
              <a:off x="7026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2" name="Rectangle 3037"/>
            <p:cNvSpPr>
              <a:spLocks noChangeArrowheads="1"/>
            </p:cNvSpPr>
            <p:nvPr/>
          </p:nvSpPr>
          <p:spPr bwMode="auto">
            <a:xfrm>
              <a:off x="7040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3" name="Rectangle 3038"/>
            <p:cNvSpPr>
              <a:spLocks noChangeArrowheads="1"/>
            </p:cNvSpPr>
            <p:nvPr/>
          </p:nvSpPr>
          <p:spPr bwMode="auto">
            <a:xfrm>
              <a:off x="7055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4" name="Rectangle 3039"/>
            <p:cNvSpPr>
              <a:spLocks noChangeArrowheads="1"/>
            </p:cNvSpPr>
            <p:nvPr/>
          </p:nvSpPr>
          <p:spPr bwMode="auto">
            <a:xfrm>
              <a:off x="7069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5" name="Rectangle 3040"/>
            <p:cNvSpPr>
              <a:spLocks noChangeArrowheads="1"/>
            </p:cNvSpPr>
            <p:nvPr/>
          </p:nvSpPr>
          <p:spPr bwMode="auto">
            <a:xfrm>
              <a:off x="7084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6" name="Rectangle 3041"/>
            <p:cNvSpPr>
              <a:spLocks noChangeArrowheads="1"/>
            </p:cNvSpPr>
            <p:nvPr/>
          </p:nvSpPr>
          <p:spPr bwMode="auto">
            <a:xfrm>
              <a:off x="7098" y="22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7" name="Rectangle 3042"/>
            <p:cNvSpPr>
              <a:spLocks noChangeArrowheads="1"/>
            </p:cNvSpPr>
            <p:nvPr/>
          </p:nvSpPr>
          <p:spPr bwMode="auto">
            <a:xfrm>
              <a:off x="6627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8" name="Rectangle 3043"/>
            <p:cNvSpPr>
              <a:spLocks noChangeArrowheads="1"/>
            </p:cNvSpPr>
            <p:nvPr/>
          </p:nvSpPr>
          <p:spPr bwMode="auto">
            <a:xfrm>
              <a:off x="6641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9" name="Rectangle 3044"/>
            <p:cNvSpPr>
              <a:spLocks noChangeArrowheads="1"/>
            </p:cNvSpPr>
            <p:nvPr/>
          </p:nvSpPr>
          <p:spPr bwMode="auto">
            <a:xfrm>
              <a:off x="6656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0" name="Rectangle 3045"/>
            <p:cNvSpPr>
              <a:spLocks noChangeArrowheads="1"/>
            </p:cNvSpPr>
            <p:nvPr/>
          </p:nvSpPr>
          <p:spPr bwMode="auto">
            <a:xfrm>
              <a:off x="6670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1" name="Rectangle 3046"/>
            <p:cNvSpPr>
              <a:spLocks noChangeArrowheads="1"/>
            </p:cNvSpPr>
            <p:nvPr/>
          </p:nvSpPr>
          <p:spPr bwMode="auto">
            <a:xfrm>
              <a:off x="6685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2" name="Rectangle 3047"/>
            <p:cNvSpPr>
              <a:spLocks noChangeArrowheads="1"/>
            </p:cNvSpPr>
            <p:nvPr/>
          </p:nvSpPr>
          <p:spPr bwMode="auto">
            <a:xfrm>
              <a:off x="6699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3" name="Rectangle 3048"/>
            <p:cNvSpPr>
              <a:spLocks noChangeArrowheads="1"/>
            </p:cNvSpPr>
            <p:nvPr/>
          </p:nvSpPr>
          <p:spPr bwMode="auto">
            <a:xfrm>
              <a:off x="6714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4" name="Rectangle 3049"/>
            <p:cNvSpPr>
              <a:spLocks noChangeArrowheads="1"/>
            </p:cNvSpPr>
            <p:nvPr/>
          </p:nvSpPr>
          <p:spPr bwMode="auto">
            <a:xfrm>
              <a:off x="6728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5" name="Rectangle 3050"/>
            <p:cNvSpPr>
              <a:spLocks noChangeArrowheads="1"/>
            </p:cNvSpPr>
            <p:nvPr/>
          </p:nvSpPr>
          <p:spPr bwMode="auto">
            <a:xfrm>
              <a:off x="6743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6" name="Rectangle 3051"/>
            <p:cNvSpPr>
              <a:spLocks noChangeArrowheads="1"/>
            </p:cNvSpPr>
            <p:nvPr/>
          </p:nvSpPr>
          <p:spPr bwMode="auto">
            <a:xfrm>
              <a:off x="6757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7" name="Rectangle 3052"/>
            <p:cNvSpPr>
              <a:spLocks noChangeArrowheads="1"/>
            </p:cNvSpPr>
            <p:nvPr/>
          </p:nvSpPr>
          <p:spPr bwMode="auto">
            <a:xfrm>
              <a:off x="6772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8" name="Rectangle 3053"/>
            <p:cNvSpPr>
              <a:spLocks noChangeArrowheads="1"/>
            </p:cNvSpPr>
            <p:nvPr/>
          </p:nvSpPr>
          <p:spPr bwMode="auto">
            <a:xfrm>
              <a:off x="6786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9" name="Rectangle 3054"/>
            <p:cNvSpPr>
              <a:spLocks noChangeArrowheads="1"/>
            </p:cNvSpPr>
            <p:nvPr/>
          </p:nvSpPr>
          <p:spPr bwMode="auto">
            <a:xfrm>
              <a:off x="6801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0" name="Rectangle 3055"/>
            <p:cNvSpPr>
              <a:spLocks noChangeArrowheads="1"/>
            </p:cNvSpPr>
            <p:nvPr/>
          </p:nvSpPr>
          <p:spPr bwMode="auto">
            <a:xfrm>
              <a:off x="6815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1" name="Rectangle 3056"/>
            <p:cNvSpPr>
              <a:spLocks noChangeArrowheads="1"/>
            </p:cNvSpPr>
            <p:nvPr/>
          </p:nvSpPr>
          <p:spPr bwMode="auto">
            <a:xfrm>
              <a:off x="6830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2" name="Rectangle 3057"/>
            <p:cNvSpPr>
              <a:spLocks noChangeArrowheads="1"/>
            </p:cNvSpPr>
            <p:nvPr/>
          </p:nvSpPr>
          <p:spPr bwMode="auto">
            <a:xfrm>
              <a:off x="6844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3" name="Rectangle 3058"/>
            <p:cNvSpPr>
              <a:spLocks noChangeArrowheads="1"/>
            </p:cNvSpPr>
            <p:nvPr/>
          </p:nvSpPr>
          <p:spPr bwMode="auto">
            <a:xfrm>
              <a:off x="6859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4" name="Rectangle 3059"/>
            <p:cNvSpPr>
              <a:spLocks noChangeArrowheads="1"/>
            </p:cNvSpPr>
            <p:nvPr/>
          </p:nvSpPr>
          <p:spPr bwMode="auto">
            <a:xfrm>
              <a:off x="6873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5" name="Rectangle 3060"/>
            <p:cNvSpPr>
              <a:spLocks noChangeArrowheads="1"/>
            </p:cNvSpPr>
            <p:nvPr/>
          </p:nvSpPr>
          <p:spPr bwMode="auto">
            <a:xfrm>
              <a:off x="6888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6" name="Rectangle 3061"/>
            <p:cNvSpPr>
              <a:spLocks noChangeArrowheads="1"/>
            </p:cNvSpPr>
            <p:nvPr/>
          </p:nvSpPr>
          <p:spPr bwMode="auto">
            <a:xfrm>
              <a:off x="6902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7" name="Rectangle 3062"/>
            <p:cNvSpPr>
              <a:spLocks noChangeArrowheads="1"/>
            </p:cNvSpPr>
            <p:nvPr/>
          </p:nvSpPr>
          <p:spPr bwMode="auto">
            <a:xfrm>
              <a:off x="6917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8" name="Rectangle 3063"/>
            <p:cNvSpPr>
              <a:spLocks noChangeArrowheads="1"/>
            </p:cNvSpPr>
            <p:nvPr/>
          </p:nvSpPr>
          <p:spPr bwMode="auto">
            <a:xfrm>
              <a:off x="6931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9" name="Rectangle 3064"/>
            <p:cNvSpPr>
              <a:spLocks noChangeArrowheads="1"/>
            </p:cNvSpPr>
            <p:nvPr/>
          </p:nvSpPr>
          <p:spPr bwMode="auto">
            <a:xfrm>
              <a:off x="6946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0" name="Rectangle 3065"/>
            <p:cNvSpPr>
              <a:spLocks noChangeArrowheads="1"/>
            </p:cNvSpPr>
            <p:nvPr/>
          </p:nvSpPr>
          <p:spPr bwMode="auto">
            <a:xfrm>
              <a:off x="6960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1" name="Rectangle 3066"/>
            <p:cNvSpPr>
              <a:spLocks noChangeArrowheads="1"/>
            </p:cNvSpPr>
            <p:nvPr/>
          </p:nvSpPr>
          <p:spPr bwMode="auto">
            <a:xfrm>
              <a:off x="6975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2" name="Rectangle 3067"/>
            <p:cNvSpPr>
              <a:spLocks noChangeArrowheads="1"/>
            </p:cNvSpPr>
            <p:nvPr/>
          </p:nvSpPr>
          <p:spPr bwMode="auto">
            <a:xfrm>
              <a:off x="6989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3" name="Rectangle 3068"/>
            <p:cNvSpPr>
              <a:spLocks noChangeArrowheads="1"/>
            </p:cNvSpPr>
            <p:nvPr/>
          </p:nvSpPr>
          <p:spPr bwMode="auto">
            <a:xfrm>
              <a:off x="7004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4" name="Rectangle 3069"/>
            <p:cNvSpPr>
              <a:spLocks noChangeArrowheads="1"/>
            </p:cNvSpPr>
            <p:nvPr/>
          </p:nvSpPr>
          <p:spPr bwMode="auto">
            <a:xfrm>
              <a:off x="7018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5" name="Rectangle 3070"/>
            <p:cNvSpPr>
              <a:spLocks noChangeArrowheads="1"/>
            </p:cNvSpPr>
            <p:nvPr/>
          </p:nvSpPr>
          <p:spPr bwMode="auto">
            <a:xfrm>
              <a:off x="7033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6" name="Rectangle 3071"/>
            <p:cNvSpPr>
              <a:spLocks noChangeArrowheads="1"/>
            </p:cNvSpPr>
            <p:nvPr/>
          </p:nvSpPr>
          <p:spPr bwMode="auto">
            <a:xfrm>
              <a:off x="7047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7" name="Rectangle 3072"/>
            <p:cNvSpPr>
              <a:spLocks noChangeArrowheads="1"/>
            </p:cNvSpPr>
            <p:nvPr/>
          </p:nvSpPr>
          <p:spPr bwMode="auto">
            <a:xfrm>
              <a:off x="7062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8" name="Rectangle 3073"/>
            <p:cNvSpPr>
              <a:spLocks noChangeArrowheads="1"/>
            </p:cNvSpPr>
            <p:nvPr/>
          </p:nvSpPr>
          <p:spPr bwMode="auto">
            <a:xfrm>
              <a:off x="7076" y="224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9" name="Rectangle 3074"/>
            <p:cNvSpPr>
              <a:spLocks noChangeArrowheads="1"/>
            </p:cNvSpPr>
            <p:nvPr/>
          </p:nvSpPr>
          <p:spPr bwMode="auto">
            <a:xfrm>
              <a:off x="7091" y="224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0" name="Rectangle 3075"/>
            <p:cNvSpPr>
              <a:spLocks noChangeArrowheads="1"/>
            </p:cNvSpPr>
            <p:nvPr/>
          </p:nvSpPr>
          <p:spPr bwMode="auto">
            <a:xfrm>
              <a:off x="7105" y="2241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1" name="Rectangle 3076"/>
            <p:cNvSpPr>
              <a:spLocks noChangeArrowheads="1"/>
            </p:cNvSpPr>
            <p:nvPr/>
          </p:nvSpPr>
          <p:spPr bwMode="auto">
            <a:xfrm>
              <a:off x="6634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2" name="Rectangle 3077"/>
            <p:cNvSpPr>
              <a:spLocks noChangeArrowheads="1"/>
            </p:cNvSpPr>
            <p:nvPr/>
          </p:nvSpPr>
          <p:spPr bwMode="auto">
            <a:xfrm>
              <a:off x="6649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3" name="Rectangle 3078"/>
            <p:cNvSpPr>
              <a:spLocks noChangeArrowheads="1"/>
            </p:cNvSpPr>
            <p:nvPr/>
          </p:nvSpPr>
          <p:spPr bwMode="auto">
            <a:xfrm>
              <a:off x="6663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4" name="Rectangle 3079"/>
            <p:cNvSpPr>
              <a:spLocks noChangeArrowheads="1"/>
            </p:cNvSpPr>
            <p:nvPr/>
          </p:nvSpPr>
          <p:spPr bwMode="auto">
            <a:xfrm>
              <a:off x="6678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5" name="Rectangle 3080"/>
            <p:cNvSpPr>
              <a:spLocks noChangeArrowheads="1"/>
            </p:cNvSpPr>
            <p:nvPr/>
          </p:nvSpPr>
          <p:spPr bwMode="auto">
            <a:xfrm>
              <a:off x="6692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6" name="Rectangle 3081"/>
            <p:cNvSpPr>
              <a:spLocks noChangeArrowheads="1"/>
            </p:cNvSpPr>
            <p:nvPr/>
          </p:nvSpPr>
          <p:spPr bwMode="auto">
            <a:xfrm>
              <a:off x="6707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7" name="Rectangle 3082"/>
            <p:cNvSpPr>
              <a:spLocks noChangeArrowheads="1"/>
            </p:cNvSpPr>
            <p:nvPr/>
          </p:nvSpPr>
          <p:spPr bwMode="auto">
            <a:xfrm>
              <a:off x="6721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8" name="Rectangle 3083"/>
            <p:cNvSpPr>
              <a:spLocks noChangeArrowheads="1"/>
            </p:cNvSpPr>
            <p:nvPr/>
          </p:nvSpPr>
          <p:spPr bwMode="auto">
            <a:xfrm>
              <a:off x="6736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9" name="Rectangle 3084"/>
            <p:cNvSpPr>
              <a:spLocks noChangeArrowheads="1"/>
            </p:cNvSpPr>
            <p:nvPr/>
          </p:nvSpPr>
          <p:spPr bwMode="auto">
            <a:xfrm>
              <a:off x="6750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0" name="Rectangle 3085"/>
            <p:cNvSpPr>
              <a:spLocks noChangeArrowheads="1"/>
            </p:cNvSpPr>
            <p:nvPr/>
          </p:nvSpPr>
          <p:spPr bwMode="auto">
            <a:xfrm>
              <a:off x="6765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1" name="Rectangle 3086"/>
            <p:cNvSpPr>
              <a:spLocks noChangeArrowheads="1"/>
            </p:cNvSpPr>
            <p:nvPr/>
          </p:nvSpPr>
          <p:spPr bwMode="auto">
            <a:xfrm>
              <a:off x="6779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2" name="Rectangle 3087"/>
            <p:cNvSpPr>
              <a:spLocks noChangeArrowheads="1"/>
            </p:cNvSpPr>
            <p:nvPr/>
          </p:nvSpPr>
          <p:spPr bwMode="auto">
            <a:xfrm>
              <a:off x="6794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3" name="Rectangle 3088"/>
            <p:cNvSpPr>
              <a:spLocks noChangeArrowheads="1"/>
            </p:cNvSpPr>
            <p:nvPr/>
          </p:nvSpPr>
          <p:spPr bwMode="auto">
            <a:xfrm>
              <a:off x="6808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4" name="Rectangle 3089"/>
            <p:cNvSpPr>
              <a:spLocks noChangeArrowheads="1"/>
            </p:cNvSpPr>
            <p:nvPr/>
          </p:nvSpPr>
          <p:spPr bwMode="auto">
            <a:xfrm>
              <a:off x="6823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5" name="Rectangle 3090"/>
            <p:cNvSpPr>
              <a:spLocks noChangeArrowheads="1"/>
            </p:cNvSpPr>
            <p:nvPr/>
          </p:nvSpPr>
          <p:spPr bwMode="auto">
            <a:xfrm>
              <a:off x="6837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6" name="Rectangle 3091"/>
            <p:cNvSpPr>
              <a:spLocks noChangeArrowheads="1"/>
            </p:cNvSpPr>
            <p:nvPr/>
          </p:nvSpPr>
          <p:spPr bwMode="auto">
            <a:xfrm>
              <a:off x="6852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7" name="Rectangle 3092"/>
            <p:cNvSpPr>
              <a:spLocks noChangeArrowheads="1"/>
            </p:cNvSpPr>
            <p:nvPr/>
          </p:nvSpPr>
          <p:spPr bwMode="auto">
            <a:xfrm>
              <a:off x="6866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8" name="Rectangle 3093"/>
            <p:cNvSpPr>
              <a:spLocks noChangeArrowheads="1"/>
            </p:cNvSpPr>
            <p:nvPr/>
          </p:nvSpPr>
          <p:spPr bwMode="auto">
            <a:xfrm>
              <a:off x="6881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9" name="Rectangle 3094"/>
            <p:cNvSpPr>
              <a:spLocks noChangeArrowheads="1"/>
            </p:cNvSpPr>
            <p:nvPr/>
          </p:nvSpPr>
          <p:spPr bwMode="auto">
            <a:xfrm>
              <a:off x="6895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0" name="Rectangle 3095"/>
            <p:cNvSpPr>
              <a:spLocks noChangeArrowheads="1"/>
            </p:cNvSpPr>
            <p:nvPr/>
          </p:nvSpPr>
          <p:spPr bwMode="auto">
            <a:xfrm>
              <a:off x="6910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1" name="Rectangle 3096"/>
            <p:cNvSpPr>
              <a:spLocks noChangeArrowheads="1"/>
            </p:cNvSpPr>
            <p:nvPr/>
          </p:nvSpPr>
          <p:spPr bwMode="auto">
            <a:xfrm>
              <a:off x="6924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2" name="Rectangle 3097"/>
            <p:cNvSpPr>
              <a:spLocks noChangeArrowheads="1"/>
            </p:cNvSpPr>
            <p:nvPr/>
          </p:nvSpPr>
          <p:spPr bwMode="auto">
            <a:xfrm>
              <a:off x="6939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3" name="Rectangle 3098"/>
            <p:cNvSpPr>
              <a:spLocks noChangeArrowheads="1"/>
            </p:cNvSpPr>
            <p:nvPr/>
          </p:nvSpPr>
          <p:spPr bwMode="auto">
            <a:xfrm>
              <a:off x="6953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4" name="Rectangle 3099"/>
            <p:cNvSpPr>
              <a:spLocks noChangeArrowheads="1"/>
            </p:cNvSpPr>
            <p:nvPr/>
          </p:nvSpPr>
          <p:spPr bwMode="auto">
            <a:xfrm>
              <a:off x="6968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5" name="Rectangle 3100"/>
            <p:cNvSpPr>
              <a:spLocks noChangeArrowheads="1"/>
            </p:cNvSpPr>
            <p:nvPr/>
          </p:nvSpPr>
          <p:spPr bwMode="auto">
            <a:xfrm>
              <a:off x="6982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6" name="Rectangle 3101"/>
            <p:cNvSpPr>
              <a:spLocks noChangeArrowheads="1"/>
            </p:cNvSpPr>
            <p:nvPr/>
          </p:nvSpPr>
          <p:spPr bwMode="auto">
            <a:xfrm>
              <a:off x="6997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7" name="Rectangle 3102"/>
            <p:cNvSpPr>
              <a:spLocks noChangeArrowheads="1"/>
            </p:cNvSpPr>
            <p:nvPr/>
          </p:nvSpPr>
          <p:spPr bwMode="auto">
            <a:xfrm>
              <a:off x="7011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8" name="Rectangle 3103"/>
            <p:cNvSpPr>
              <a:spLocks noChangeArrowheads="1"/>
            </p:cNvSpPr>
            <p:nvPr/>
          </p:nvSpPr>
          <p:spPr bwMode="auto">
            <a:xfrm>
              <a:off x="7026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9" name="Rectangle 3104"/>
            <p:cNvSpPr>
              <a:spLocks noChangeArrowheads="1"/>
            </p:cNvSpPr>
            <p:nvPr/>
          </p:nvSpPr>
          <p:spPr bwMode="auto">
            <a:xfrm>
              <a:off x="7040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0" name="Rectangle 3105"/>
            <p:cNvSpPr>
              <a:spLocks noChangeArrowheads="1"/>
            </p:cNvSpPr>
            <p:nvPr/>
          </p:nvSpPr>
          <p:spPr bwMode="auto">
            <a:xfrm>
              <a:off x="7055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1" name="Rectangle 3106"/>
            <p:cNvSpPr>
              <a:spLocks noChangeArrowheads="1"/>
            </p:cNvSpPr>
            <p:nvPr/>
          </p:nvSpPr>
          <p:spPr bwMode="auto">
            <a:xfrm>
              <a:off x="7069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2" name="Rectangle 3107"/>
            <p:cNvSpPr>
              <a:spLocks noChangeArrowheads="1"/>
            </p:cNvSpPr>
            <p:nvPr/>
          </p:nvSpPr>
          <p:spPr bwMode="auto">
            <a:xfrm>
              <a:off x="7084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3" name="Rectangle 3108"/>
            <p:cNvSpPr>
              <a:spLocks noChangeArrowheads="1"/>
            </p:cNvSpPr>
            <p:nvPr/>
          </p:nvSpPr>
          <p:spPr bwMode="auto">
            <a:xfrm>
              <a:off x="7098" y="224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4" name="Rectangle 3109"/>
            <p:cNvSpPr>
              <a:spLocks noChangeArrowheads="1"/>
            </p:cNvSpPr>
            <p:nvPr/>
          </p:nvSpPr>
          <p:spPr bwMode="auto">
            <a:xfrm>
              <a:off x="6627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5" name="Rectangle 3110"/>
            <p:cNvSpPr>
              <a:spLocks noChangeArrowheads="1"/>
            </p:cNvSpPr>
            <p:nvPr/>
          </p:nvSpPr>
          <p:spPr bwMode="auto">
            <a:xfrm>
              <a:off x="6641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6" name="Rectangle 3111"/>
            <p:cNvSpPr>
              <a:spLocks noChangeArrowheads="1"/>
            </p:cNvSpPr>
            <p:nvPr/>
          </p:nvSpPr>
          <p:spPr bwMode="auto">
            <a:xfrm>
              <a:off x="6656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7" name="Rectangle 3112"/>
            <p:cNvSpPr>
              <a:spLocks noChangeArrowheads="1"/>
            </p:cNvSpPr>
            <p:nvPr/>
          </p:nvSpPr>
          <p:spPr bwMode="auto">
            <a:xfrm>
              <a:off x="6670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8" name="Rectangle 3113"/>
            <p:cNvSpPr>
              <a:spLocks noChangeArrowheads="1"/>
            </p:cNvSpPr>
            <p:nvPr/>
          </p:nvSpPr>
          <p:spPr bwMode="auto">
            <a:xfrm>
              <a:off x="6685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9" name="Rectangle 3114"/>
            <p:cNvSpPr>
              <a:spLocks noChangeArrowheads="1"/>
            </p:cNvSpPr>
            <p:nvPr/>
          </p:nvSpPr>
          <p:spPr bwMode="auto">
            <a:xfrm>
              <a:off x="6699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0" name="Rectangle 3115"/>
            <p:cNvSpPr>
              <a:spLocks noChangeArrowheads="1"/>
            </p:cNvSpPr>
            <p:nvPr/>
          </p:nvSpPr>
          <p:spPr bwMode="auto">
            <a:xfrm>
              <a:off x="6714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1" name="Rectangle 3116"/>
            <p:cNvSpPr>
              <a:spLocks noChangeArrowheads="1"/>
            </p:cNvSpPr>
            <p:nvPr/>
          </p:nvSpPr>
          <p:spPr bwMode="auto">
            <a:xfrm>
              <a:off x="6728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2" name="Rectangle 3117"/>
            <p:cNvSpPr>
              <a:spLocks noChangeArrowheads="1"/>
            </p:cNvSpPr>
            <p:nvPr/>
          </p:nvSpPr>
          <p:spPr bwMode="auto">
            <a:xfrm>
              <a:off x="6743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3" name="Rectangle 3118"/>
            <p:cNvSpPr>
              <a:spLocks noChangeArrowheads="1"/>
            </p:cNvSpPr>
            <p:nvPr/>
          </p:nvSpPr>
          <p:spPr bwMode="auto">
            <a:xfrm>
              <a:off x="6757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4" name="Rectangle 3119"/>
            <p:cNvSpPr>
              <a:spLocks noChangeArrowheads="1"/>
            </p:cNvSpPr>
            <p:nvPr/>
          </p:nvSpPr>
          <p:spPr bwMode="auto">
            <a:xfrm>
              <a:off x="6772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5" name="Rectangle 3120"/>
            <p:cNvSpPr>
              <a:spLocks noChangeArrowheads="1"/>
            </p:cNvSpPr>
            <p:nvPr/>
          </p:nvSpPr>
          <p:spPr bwMode="auto">
            <a:xfrm>
              <a:off x="6786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6" name="Rectangle 3121"/>
            <p:cNvSpPr>
              <a:spLocks noChangeArrowheads="1"/>
            </p:cNvSpPr>
            <p:nvPr/>
          </p:nvSpPr>
          <p:spPr bwMode="auto">
            <a:xfrm>
              <a:off x="6801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7" name="Rectangle 3122"/>
            <p:cNvSpPr>
              <a:spLocks noChangeArrowheads="1"/>
            </p:cNvSpPr>
            <p:nvPr/>
          </p:nvSpPr>
          <p:spPr bwMode="auto">
            <a:xfrm>
              <a:off x="6815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8" name="Rectangle 3123"/>
            <p:cNvSpPr>
              <a:spLocks noChangeArrowheads="1"/>
            </p:cNvSpPr>
            <p:nvPr/>
          </p:nvSpPr>
          <p:spPr bwMode="auto">
            <a:xfrm>
              <a:off x="6830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9" name="Rectangle 3124"/>
            <p:cNvSpPr>
              <a:spLocks noChangeArrowheads="1"/>
            </p:cNvSpPr>
            <p:nvPr/>
          </p:nvSpPr>
          <p:spPr bwMode="auto">
            <a:xfrm>
              <a:off x="6844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0" name="Rectangle 3125"/>
            <p:cNvSpPr>
              <a:spLocks noChangeArrowheads="1"/>
            </p:cNvSpPr>
            <p:nvPr/>
          </p:nvSpPr>
          <p:spPr bwMode="auto">
            <a:xfrm>
              <a:off x="6859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1" name="Rectangle 3126"/>
            <p:cNvSpPr>
              <a:spLocks noChangeArrowheads="1"/>
            </p:cNvSpPr>
            <p:nvPr/>
          </p:nvSpPr>
          <p:spPr bwMode="auto">
            <a:xfrm>
              <a:off x="6873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2" name="Rectangle 3127"/>
            <p:cNvSpPr>
              <a:spLocks noChangeArrowheads="1"/>
            </p:cNvSpPr>
            <p:nvPr/>
          </p:nvSpPr>
          <p:spPr bwMode="auto">
            <a:xfrm>
              <a:off x="6888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3" name="Rectangle 3128"/>
            <p:cNvSpPr>
              <a:spLocks noChangeArrowheads="1"/>
            </p:cNvSpPr>
            <p:nvPr/>
          </p:nvSpPr>
          <p:spPr bwMode="auto">
            <a:xfrm>
              <a:off x="6902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4" name="Rectangle 3129"/>
            <p:cNvSpPr>
              <a:spLocks noChangeArrowheads="1"/>
            </p:cNvSpPr>
            <p:nvPr/>
          </p:nvSpPr>
          <p:spPr bwMode="auto">
            <a:xfrm>
              <a:off x="6917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5" name="Rectangle 3130"/>
            <p:cNvSpPr>
              <a:spLocks noChangeArrowheads="1"/>
            </p:cNvSpPr>
            <p:nvPr/>
          </p:nvSpPr>
          <p:spPr bwMode="auto">
            <a:xfrm>
              <a:off x="6931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6" name="Rectangle 3131"/>
            <p:cNvSpPr>
              <a:spLocks noChangeArrowheads="1"/>
            </p:cNvSpPr>
            <p:nvPr/>
          </p:nvSpPr>
          <p:spPr bwMode="auto">
            <a:xfrm>
              <a:off x="6946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7" name="Rectangle 3132"/>
            <p:cNvSpPr>
              <a:spLocks noChangeArrowheads="1"/>
            </p:cNvSpPr>
            <p:nvPr/>
          </p:nvSpPr>
          <p:spPr bwMode="auto">
            <a:xfrm>
              <a:off x="6960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8" name="Rectangle 3133"/>
            <p:cNvSpPr>
              <a:spLocks noChangeArrowheads="1"/>
            </p:cNvSpPr>
            <p:nvPr/>
          </p:nvSpPr>
          <p:spPr bwMode="auto">
            <a:xfrm>
              <a:off x="6975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9" name="Rectangle 3134"/>
            <p:cNvSpPr>
              <a:spLocks noChangeArrowheads="1"/>
            </p:cNvSpPr>
            <p:nvPr/>
          </p:nvSpPr>
          <p:spPr bwMode="auto">
            <a:xfrm>
              <a:off x="6989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0" name="Rectangle 3135"/>
            <p:cNvSpPr>
              <a:spLocks noChangeArrowheads="1"/>
            </p:cNvSpPr>
            <p:nvPr/>
          </p:nvSpPr>
          <p:spPr bwMode="auto">
            <a:xfrm>
              <a:off x="7004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1" name="Rectangle 3136"/>
            <p:cNvSpPr>
              <a:spLocks noChangeArrowheads="1"/>
            </p:cNvSpPr>
            <p:nvPr/>
          </p:nvSpPr>
          <p:spPr bwMode="auto">
            <a:xfrm>
              <a:off x="7018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2" name="Rectangle 3137"/>
            <p:cNvSpPr>
              <a:spLocks noChangeArrowheads="1"/>
            </p:cNvSpPr>
            <p:nvPr/>
          </p:nvSpPr>
          <p:spPr bwMode="auto">
            <a:xfrm>
              <a:off x="7033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3" name="Rectangle 3138"/>
            <p:cNvSpPr>
              <a:spLocks noChangeArrowheads="1"/>
            </p:cNvSpPr>
            <p:nvPr/>
          </p:nvSpPr>
          <p:spPr bwMode="auto">
            <a:xfrm>
              <a:off x="7047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4" name="Rectangle 3139"/>
            <p:cNvSpPr>
              <a:spLocks noChangeArrowheads="1"/>
            </p:cNvSpPr>
            <p:nvPr/>
          </p:nvSpPr>
          <p:spPr bwMode="auto">
            <a:xfrm>
              <a:off x="7062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5" name="Rectangle 3140"/>
            <p:cNvSpPr>
              <a:spLocks noChangeArrowheads="1"/>
            </p:cNvSpPr>
            <p:nvPr/>
          </p:nvSpPr>
          <p:spPr bwMode="auto">
            <a:xfrm>
              <a:off x="7076" y="225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6" name="Rectangle 3141"/>
            <p:cNvSpPr>
              <a:spLocks noChangeArrowheads="1"/>
            </p:cNvSpPr>
            <p:nvPr/>
          </p:nvSpPr>
          <p:spPr bwMode="auto">
            <a:xfrm>
              <a:off x="7091" y="22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7" name="Rectangle 3142"/>
            <p:cNvSpPr>
              <a:spLocks noChangeArrowheads="1"/>
            </p:cNvSpPr>
            <p:nvPr/>
          </p:nvSpPr>
          <p:spPr bwMode="auto">
            <a:xfrm>
              <a:off x="7105" y="2256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8" name="Rectangle 3143"/>
            <p:cNvSpPr>
              <a:spLocks noChangeArrowheads="1"/>
            </p:cNvSpPr>
            <p:nvPr/>
          </p:nvSpPr>
          <p:spPr bwMode="auto">
            <a:xfrm>
              <a:off x="6634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9" name="Rectangle 3144"/>
            <p:cNvSpPr>
              <a:spLocks noChangeArrowheads="1"/>
            </p:cNvSpPr>
            <p:nvPr/>
          </p:nvSpPr>
          <p:spPr bwMode="auto">
            <a:xfrm>
              <a:off x="6649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0" name="Rectangle 3145"/>
            <p:cNvSpPr>
              <a:spLocks noChangeArrowheads="1"/>
            </p:cNvSpPr>
            <p:nvPr/>
          </p:nvSpPr>
          <p:spPr bwMode="auto">
            <a:xfrm>
              <a:off x="6663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1" name="Rectangle 3146"/>
            <p:cNvSpPr>
              <a:spLocks noChangeArrowheads="1"/>
            </p:cNvSpPr>
            <p:nvPr/>
          </p:nvSpPr>
          <p:spPr bwMode="auto">
            <a:xfrm>
              <a:off x="6678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2" name="Rectangle 3147"/>
            <p:cNvSpPr>
              <a:spLocks noChangeArrowheads="1"/>
            </p:cNvSpPr>
            <p:nvPr/>
          </p:nvSpPr>
          <p:spPr bwMode="auto">
            <a:xfrm>
              <a:off x="6692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3" name="Rectangle 3148"/>
            <p:cNvSpPr>
              <a:spLocks noChangeArrowheads="1"/>
            </p:cNvSpPr>
            <p:nvPr/>
          </p:nvSpPr>
          <p:spPr bwMode="auto">
            <a:xfrm>
              <a:off x="6707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4" name="Rectangle 3149"/>
            <p:cNvSpPr>
              <a:spLocks noChangeArrowheads="1"/>
            </p:cNvSpPr>
            <p:nvPr/>
          </p:nvSpPr>
          <p:spPr bwMode="auto">
            <a:xfrm>
              <a:off x="6721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5" name="Rectangle 3150"/>
            <p:cNvSpPr>
              <a:spLocks noChangeArrowheads="1"/>
            </p:cNvSpPr>
            <p:nvPr/>
          </p:nvSpPr>
          <p:spPr bwMode="auto">
            <a:xfrm>
              <a:off x="6736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6" name="Rectangle 3151"/>
            <p:cNvSpPr>
              <a:spLocks noChangeArrowheads="1"/>
            </p:cNvSpPr>
            <p:nvPr/>
          </p:nvSpPr>
          <p:spPr bwMode="auto">
            <a:xfrm>
              <a:off x="6750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7" name="Rectangle 3152"/>
            <p:cNvSpPr>
              <a:spLocks noChangeArrowheads="1"/>
            </p:cNvSpPr>
            <p:nvPr/>
          </p:nvSpPr>
          <p:spPr bwMode="auto">
            <a:xfrm>
              <a:off x="6765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8" name="Rectangle 3153"/>
            <p:cNvSpPr>
              <a:spLocks noChangeArrowheads="1"/>
            </p:cNvSpPr>
            <p:nvPr/>
          </p:nvSpPr>
          <p:spPr bwMode="auto">
            <a:xfrm>
              <a:off x="6779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9" name="Rectangle 3154"/>
            <p:cNvSpPr>
              <a:spLocks noChangeArrowheads="1"/>
            </p:cNvSpPr>
            <p:nvPr/>
          </p:nvSpPr>
          <p:spPr bwMode="auto">
            <a:xfrm>
              <a:off x="6794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0" name="Rectangle 3155"/>
            <p:cNvSpPr>
              <a:spLocks noChangeArrowheads="1"/>
            </p:cNvSpPr>
            <p:nvPr/>
          </p:nvSpPr>
          <p:spPr bwMode="auto">
            <a:xfrm>
              <a:off x="6808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1" name="Rectangle 3156"/>
            <p:cNvSpPr>
              <a:spLocks noChangeArrowheads="1"/>
            </p:cNvSpPr>
            <p:nvPr/>
          </p:nvSpPr>
          <p:spPr bwMode="auto">
            <a:xfrm>
              <a:off x="6823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2" name="Rectangle 3157"/>
            <p:cNvSpPr>
              <a:spLocks noChangeArrowheads="1"/>
            </p:cNvSpPr>
            <p:nvPr/>
          </p:nvSpPr>
          <p:spPr bwMode="auto">
            <a:xfrm>
              <a:off x="6837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3" name="Rectangle 3158"/>
            <p:cNvSpPr>
              <a:spLocks noChangeArrowheads="1"/>
            </p:cNvSpPr>
            <p:nvPr/>
          </p:nvSpPr>
          <p:spPr bwMode="auto">
            <a:xfrm>
              <a:off x="6852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4" name="Rectangle 3159"/>
            <p:cNvSpPr>
              <a:spLocks noChangeArrowheads="1"/>
            </p:cNvSpPr>
            <p:nvPr/>
          </p:nvSpPr>
          <p:spPr bwMode="auto">
            <a:xfrm>
              <a:off x="6866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5" name="Rectangle 3160"/>
            <p:cNvSpPr>
              <a:spLocks noChangeArrowheads="1"/>
            </p:cNvSpPr>
            <p:nvPr/>
          </p:nvSpPr>
          <p:spPr bwMode="auto">
            <a:xfrm>
              <a:off x="6881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6" name="Rectangle 3161"/>
            <p:cNvSpPr>
              <a:spLocks noChangeArrowheads="1"/>
            </p:cNvSpPr>
            <p:nvPr/>
          </p:nvSpPr>
          <p:spPr bwMode="auto">
            <a:xfrm>
              <a:off x="6895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7" name="Rectangle 3162"/>
            <p:cNvSpPr>
              <a:spLocks noChangeArrowheads="1"/>
            </p:cNvSpPr>
            <p:nvPr/>
          </p:nvSpPr>
          <p:spPr bwMode="auto">
            <a:xfrm>
              <a:off x="6910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8" name="Rectangle 3163"/>
            <p:cNvSpPr>
              <a:spLocks noChangeArrowheads="1"/>
            </p:cNvSpPr>
            <p:nvPr/>
          </p:nvSpPr>
          <p:spPr bwMode="auto">
            <a:xfrm>
              <a:off x="6924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9" name="Rectangle 3164"/>
            <p:cNvSpPr>
              <a:spLocks noChangeArrowheads="1"/>
            </p:cNvSpPr>
            <p:nvPr/>
          </p:nvSpPr>
          <p:spPr bwMode="auto">
            <a:xfrm>
              <a:off x="6939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0" name="Rectangle 3165"/>
            <p:cNvSpPr>
              <a:spLocks noChangeArrowheads="1"/>
            </p:cNvSpPr>
            <p:nvPr/>
          </p:nvSpPr>
          <p:spPr bwMode="auto">
            <a:xfrm>
              <a:off x="6953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1" name="Rectangle 3166"/>
            <p:cNvSpPr>
              <a:spLocks noChangeArrowheads="1"/>
            </p:cNvSpPr>
            <p:nvPr/>
          </p:nvSpPr>
          <p:spPr bwMode="auto">
            <a:xfrm>
              <a:off x="6968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2" name="Rectangle 3167"/>
            <p:cNvSpPr>
              <a:spLocks noChangeArrowheads="1"/>
            </p:cNvSpPr>
            <p:nvPr/>
          </p:nvSpPr>
          <p:spPr bwMode="auto">
            <a:xfrm>
              <a:off x="6982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3" name="Rectangle 3168"/>
            <p:cNvSpPr>
              <a:spLocks noChangeArrowheads="1"/>
            </p:cNvSpPr>
            <p:nvPr/>
          </p:nvSpPr>
          <p:spPr bwMode="auto">
            <a:xfrm>
              <a:off x="6997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4" name="Rectangle 3169"/>
            <p:cNvSpPr>
              <a:spLocks noChangeArrowheads="1"/>
            </p:cNvSpPr>
            <p:nvPr/>
          </p:nvSpPr>
          <p:spPr bwMode="auto">
            <a:xfrm>
              <a:off x="7011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5" name="Rectangle 3170"/>
            <p:cNvSpPr>
              <a:spLocks noChangeArrowheads="1"/>
            </p:cNvSpPr>
            <p:nvPr/>
          </p:nvSpPr>
          <p:spPr bwMode="auto">
            <a:xfrm>
              <a:off x="7026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6" name="Rectangle 3171"/>
            <p:cNvSpPr>
              <a:spLocks noChangeArrowheads="1"/>
            </p:cNvSpPr>
            <p:nvPr/>
          </p:nvSpPr>
          <p:spPr bwMode="auto">
            <a:xfrm>
              <a:off x="7040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7" name="Rectangle 3172"/>
            <p:cNvSpPr>
              <a:spLocks noChangeArrowheads="1"/>
            </p:cNvSpPr>
            <p:nvPr/>
          </p:nvSpPr>
          <p:spPr bwMode="auto">
            <a:xfrm>
              <a:off x="7055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8" name="Rectangle 3173"/>
            <p:cNvSpPr>
              <a:spLocks noChangeArrowheads="1"/>
            </p:cNvSpPr>
            <p:nvPr/>
          </p:nvSpPr>
          <p:spPr bwMode="auto">
            <a:xfrm>
              <a:off x="7069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9" name="Rectangle 3174"/>
            <p:cNvSpPr>
              <a:spLocks noChangeArrowheads="1"/>
            </p:cNvSpPr>
            <p:nvPr/>
          </p:nvSpPr>
          <p:spPr bwMode="auto">
            <a:xfrm>
              <a:off x="7084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40" name="Rectangle 3175"/>
            <p:cNvSpPr>
              <a:spLocks noChangeArrowheads="1"/>
            </p:cNvSpPr>
            <p:nvPr/>
          </p:nvSpPr>
          <p:spPr bwMode="auto">
            <a:xfrm>
              <a:off x="7098" y="226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41" name="Rectangle 3176"/>
            <p:cNvSpPr>
              <a:spLocks noChangeArrowheads="1"/>
            </p:cNvSpPr>
            <p:nvPr/>
          </p:nvSpPr>
          <p:spPr bwMode="auto">
            <a:xfrm>
              <a:off x="6627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42" name="Rectangle 3177"/>
            <p:cNvSpPr>
              <a:spLocks noChangeArrowheads="1"/>
            </p:cNvSpPr>
            <p:nvPr/>
          </p:nvSpPr>
          <p:spPr bwMode="auto">
            <a:xfrm>
              <a:off x="6641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43" name="Rectangle 3178"/>
            <p:cNvSpPr>
              <a:spLocks noChangeArrowheads="1"/>
            </p:cNvSpPr>
            <p:nvPr/>
          </p:nvSpPr>
          <p:spPr bwMode="auto">
            <a:xfrm>
              <a:off x="6656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44" name="Rectangle 3179"/>
            <p:cNvSpPr>
              <a:spLocks noChangeArrowheads="1"/>
            </p:cNvSpPr>
            <p:nvPr/>
          </p:nvSpPr>
          <p:spPr bwMode="auto">
            <a:xfrm>
              <a:off x="6670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45" name="Rectangle 3180"/>
            <p:cNvSpPr>
              <a:spLocks noChangeArrowheads="1"/>
            </p:cNvSpPr>
            <p:nvPr/>
          </p:nvSpPr>
          <p:spPr bwMode="auto">
            <a:xfrm>
              <a:off x="6685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46" name="Rectangle 3181"/>
            <p:cNvSpPr>
              <a:spLocks noChangeArrowheads="1"/>
            </p:cNvSpPr>
            <p:nvPr/>
          </p:nvSpPr>
          <p:spPr bwMode="auto">
            <a:xfrm>
              <a:off x="6699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47" name="Rectangle 3182"/>
            <p:cNvSpPr>
              <a:spLocks noChangeArrowheads="1"/>
            </p:cNvSpPr>
            <p:nvPr/>
          </p:nvSpPr>
          <p:spPr bwMode="auto">
            <a:xfrm>
              <a:off x="6714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48" name="Rectangle 3183"/>
            <p:cNvSpPr>
              <a:spLocks noChangeArrowheads="1"/>
            </p:cNvSpPr>
            <p:nvPr/>
          </p:nvSpPr>
          <p:spPr bwMode="auto">
            <a:xfrm>
              <a:off x="6728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49" name="Rectangle 3184"/>
            <p:cNvSpPr>
              <a:spLocks noChangeArrowheads="1"/>
            </p:cNvSpPr>
            <p:nvPr/>
          </p:nvSpPr>
          <p:spPr bwMode="auto">
            <a:xfrm>
              <a:off x="6743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50" name="Rectangle 3185"/>
            <p:cNvSpPr>
              <a:spLocks noChangeArrowheads="1"/>
            </p:cNvSpPr>
            <p:nvPr/>
          </p:nvSpPr>
          <p:spPr bwMode="auto">
            <a:xfrm>
              <a:off x="6757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51" name="Rectangle 3186"/>
            <p:cNvSpPr>
              <a:spLocks noChangeArrowheads="1"/>
            </p:cNvSpPr>
            <p:nvPr/>
          </p:nvSpPr>
          <p:spPr bwMode="auto">
            <a:xfrm>
              <a:off x="6772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52" name="Rectangle 3187"/>
            <p:cNvSpPr>
              <a:spLocks noChangeArrowheads="1"/>
            </p:cNvSpPr>
            <p:nvPr/>
          </p:nvSpPr>
          <p:spPr bwMode="auto">
            <a:xfrm>
              <a:off x="6786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53" name="Rectangle 3188"/>
            <p:cNvSpPr>
              <a:spLocks noChangeArrowheads="1"/>
            </p:cNvSpPr>
            <p:nvPr/>
          </p:nvSpPr>
          <p:spPr bwMode="auto">
            <a:xfrm>
              <a:off x="6801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54" name="Rectangle 3189"/>
            <p:cNvSpPr>
              <a:spLocks noChangeArrowheads="1"/>
            </p:cNvSpPr>
            <p:nvPr/>
          </p:nvSpPr>
          <p:spPr bwMode="auto">
            <a:xfrm>
              <a:off x="6815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55" name="Rectangle 3190"/>
            <p:cNvSpPr>
              <a:spLocks noChangeArrowheads="1"/>
            </p:cNvSpPr>
            <p:nvPr/>
          </p:nvSpPr>
          <p:spPr bwMode="auto">
            <a:xfrm>
              <a:off x="6830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56" name="Rectangle 3191"/>
            <p:cNvSpPr>
              <a:spLocks noChangeArrowheads="1"/>
            </p:cNvSpPr>
            <p:nvPr/>
          </p:nvSpPr>
          <p:spPr bwMode="auto">
            <a:xfrm>
              <a:off x="6844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57" name="Rectangle 3192"/>
            <p:cNvSpPr>
              <a:spLocks noChangeArrowheads="1"/>
            </p:cNvSpPr>
            <p:nvPr/>
          </p:nvSpPr>
          <p:spPr bwMode="auto">
            <a:xfrm>
              <a:off x="6859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58" name="Group 3394"/>
          <p:cNvGrpSpPr>
            <a:grpSpLocks/>
          </p:cNvGrpSpPr>
          <p:nvPr/>
        </p:nvGrpSpPr>
        <p:grpSpPr bwMode="auto">
          <a:xfrm>
            <a:off x="6718301" y="4841769"/>
            <a:ext cx="768350" cy="84138"/>
            <a:chOff x="6627" y="2272"/>
            <a:chExt cx="484" cy="53"/>
          </a:xfrm>
        </p:grpSpPr>
        <p:sp>
          <p:nvSpPr>
            <p:cNvPr id="24559" name="Rectangle 3194"/>
            <p:cNvSpPr>
              <a:spLocks noChangeArrowheads="1"/>
            </p:cNvSpPr>
            <p:nvPr/>
          </p:nvSpPr>
          <p:spPr bwMode="auto">
            <a:xfrm>
              <a:off x="6873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0" name="Rectangle 3195"/>
            <p:cNvSpPr>
              <a:spLocks noChangeArrowheads="1"/>
            </p:cNvSpPr>
            <p:nvPr/>
          </p:nvSpPr>
          <p:spPr bwMode="auto">
            <a:xfrm>
              <a:off x="6888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1" name="Rectangle 3196"/>
            <p:cNvSpPr>
              <a:spLocks noChangeArrowheads="1"/>
            </p:cNvSpPr>
            <p:nvPr/>
          </p:nvSpPr>
          <p:spPr bwMode="auto">
            <a:xfrm>
              <a:off x="6902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2" name="Rectangle 3197"/>
            <p:cNvSpPr>
              <a:spLocks noChangeArrowheads="1"/>
            </p:cNvSpPr>
            <p:nvPr/>
          </p:nvSpPr>
          <p:spPr bwMode="auto">
            <a:xfrm>
              <a:off x="6917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3" name="Rectangle 3198"/>
            <p:cNvSpPr>
              <a:spLocks noChangeArrowheads="1"/>
            </p:cNvSpPr>
            <p:nvPr/>
          </p:nvSpPr>
          <p:spPr bwMode="auto">
            <a:xfrm>
              <a:off x="6931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4" name="Rectangle 3199"/>
            <p:cNvSpPr>
              <a:spLocks noChangeArrowheads="1"/>
            </p:cNvSpPr>
            <p:nvPr/>
          </p:nvSpPr>
          <p:spPr bwMode="auto">
            <a:xfrm>
              <a:off x="6946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5" name="Rectangle 3200"/>
            <p:cNvSpPr>
              <a:spLocks noChangeArrowheads="1"/>
            </p:cNvSpPr>
            <p:nvPr/>
          </p:nvSpPr>
          <p:spPr bwMode="auto">
            <a:xfrm>
              <a:off x="6960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6" name="Rectangle 3201"/>
            <p:cNvSpPr>
              <a:spLocks noChangeArrowheads="1"/>
            </p:cNvSpPr>
            <p:nvPr/>
          </p:nvSpPr>
          <p:spPr bwMode="auto">
            <a:xfrm>
              <a:off x="6975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7" name="Rectangle 3202"/>
            <p:cNvSpPr>
              <a:spLocks noChangeArrowheads="1"/>
            </p:cNvSpPr>
            <p:nvPr/>
          </p:nvSpPr>
          <p:spPr bwMode="auto">
            <a:xfrm>
              <a:off x="6989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8" name="Rectangle 3203"/>
            <p:cNvSpPr>
              <a:spLocks noChangeArrowheads="1"/>
            </p:cNvSpPr>
            <p:nvPr/>
          </p:nvSpPr>
          <p:spPr bwMode="auto">
            <a:xfrm>
              <a:off x="7004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9" name="Rectangle 3204"/>
            <p:cNvSpPr>
              <a:spLocks noChangeArrowheads="1"/>
            </p:cNvSpPr>
            <p:nvPr/>
          </p:nvSpPr>
          <p:spPr bwMode="auto">
            <a:xfrm>
              <a:off x="7018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0" name="Rectangle 3205"/>
            <p:cNvSpPr>
              <a:spLocks noChangeArrowheads="1"/>
            </p:cNvSpPr>
            <p:nvPr/>
          </p:nvSpPr>
          <p:spPr bwMode="auto">
            <a:xfrm>
              <a:off x="7033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1" name="Rectangle 3206"/>
            <p:cNvSpPr>
              <a:spLocks noChangeArrowheads="1"/>
            </p:cNvSpPr>
            <p:nvPr/>
          </p:nvSpPr>
          <p:spPr bwMode="auto">
            <a:xfrm>
              <a:off x="7047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2" name="Rectangle 3207"/>
            <p:cNvSpPr>
              <a:spLocks noChangeArrowheads="1"/>
            </p:cNvSpPr>
            <p:nvPr/>
          </p:nvSpPr>
          <p:spPr bwMode="auto">
            <a:xfrm>
              <a:off x="7062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3" name="Rectangle 3208"/>
            <p:cNvSpPr>
              <a:spLocks noChangeArrowheads="1"/>
            </p:cNvSpPr>
            <p:nvPr/>
          </p:nvSpPr>
          <p:spPr bwMode="auto">
            <a:xfrm>
              <a:off x="7076" y="227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4" name="Rectangle 3209"/>
            <p:cNvSpPr>
              <a:spLocks noChangeArrowheads="1"/>
            </p:cNvSpPr>
            <p:nvPr/>
          </p:nvSpPr>
          <p:spPr bwMode="auto">
            <a:xfrm>
              <a:off x="7091" y="227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5" name="Rectangle 3210"/>
            <p:cNvSpPr>
              <a:spLocks noChangeArrowheads="1"/>
            </p:cNvSpPr>
            <p:nvPr/>
          </p:nvSpPr>
          <p:spPr bwMode="auto">
            <a:xfrm>
              <a:off x="7105" y="2272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6" name="Rectangle 3211"/>
            <p:cNvSpPr>
              <a:spLocks noChangeArrowheads="1"/>
            </p:cNvSpPr>
            <p:nvPr/>
          </p:nvSpPr>
          <p:spPr bwMode="auto">
            <a:xfrm>
              <a:off x="6634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7" name="Rectangle 3212"/>
            <p:cNvSpPr>
              <a:spLocks noChangeArrowheads="1"/>
            </p:cNvSpPr>
            <p:nvPr/>
          </p:nvSpPr>
          <p:spPr bwMode="auto">
            <a:xfrm>
              <a:off x="6649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" name="Rectangle 3213"/>
            <p:cNvSpPr>
              <a:spLocks noChangeArrowheads="1"/>
            </p:cNvSpPr>
            <p:nvPr/>
          </p:nvSpPr>
          <p:spPr bwMode="auto">
            <a:xfrm>
              <a:off x="6663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" name="Rectangle 3214"/>
            <p:cNvSpPr>
              <a:spLocks noChangeArrowheads="1"/>
            </p:cNvSpPr>
            <p:nvPr/>
          </p:nvSpPr>
          <p:spPr bwMode="auto">
            <a:xfrm>
              <a:off x="6678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0" name="Rectangle 3215"/>
            <p:cNvSpPr>
              <a:spLocks noChangeArrowheads="1"/>
            </p:cNvSpPr>
            <p:nvPr/>
          </p:nvSpPr>
          <p:spPr bwMode="auto">
            <a:xfrm>
              <a:off x="6692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1" name="Rectangle 3216"/>
            <p:cNvSpPr>
              <a:spLocks noChangeArrowheads="1"/>
            </p:cNvSpPr>
            <p:nvPr/>
          </p:nvSpPr>
          <p:spPr bwMode="auto">
            <a:xfrm>
              <a:off x="6707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2" name="Rectangle 3217"/>
            <p:cNvSpPr>
              <a:spLocks noChangeArrowheads="1"/>
            </p:cNvSpPr>
            <p:nvPr/>
          </p:nvSpPr>
          <p:spPr bwMode="auto">
            <a:xfrm>
              <a:off x="6721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3" name="Rectangle 3218"/>
            <p:cNvSpPr>
              <a:spLocks noChangeArrowheads="1"/>
            </p:cNvSpPr>
            <p:nvPr/>
          </p:nvSpPr>
          <p:spPr bwMode="auto">
            <a:xfrm>
              <a:off x="6736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4" name="Rectangle 3219"/>
            <p:cNvSpPr>
              <a:spLocks noChangeArrowheads="1"/>
            </p:cNvSpPr>
            <p:nvPr/>
          </p:nvSpPr>
          <p:spPr bwMode="auto">
            <a:xfrm>
              <a:off x="6750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5" name="Rectangle 3220"/>
            <p:cNvSpPr>
              <a:spLocks noChangeArrowheads="1"/>
            </p:cNvSpPr>
            <p:nvPr/>
          </p:nvSpPr>
          <p:spPr bwMode="auto">
            <a:xfrm>
              <a:off x="6765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6" name="Rectangle 3221"/>
            <p:cNvSpPr>
              <a:spLocks noChangeArrowheads="1"/>
            </p:cNvSpPr>
            <p:nvPr/>
          </p:nvSpPr>
          <p:spPr bwMode="auto">
            <a:xfrm>
              <a:off x="6779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7" name="Rectangle 3222"/>
            <p:cNvSpPr>
              <a:spLocks noChangeArrowheads="1"/>
            </p:cNvSpPr>
            <p:nvPr/>
          </p:nvSpPr>
          <p:spPr bwMode="auto">
            <a:xfrm>
              <a:off x="6794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8" name="Rectangle 3223"/>
            <p:cNvSpPr>
              <a:spLocks noChangeArrowheads="1"/>
            </p:cNvSpPr>
            <p:nvPr/>
          </p:nvSpPr>
          <p:spPr bwMode="auto">
            <a:xfrm>
              <a:off x="6808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9" name="Rectangle 3224"/>
            <p:cNvSpPr>
              <a:spLocks noChangeArrowheads="1"/>
            </p:cNvSpPr>
            <p:nvPr/>
          </p:nvSpPr>
          <p:spPr bwMode="auto">
            <a:xfrm>
              <a:off x="6823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0" name="Rectangle 3225"/>
            <p:cNvSpPr>
              <a:spLocks noChangeArrowheads="1"/>
            </p:cNvSpPr>
            <p:nvPr/>
          </p:nvSpPr>
          <p:spPr bwMode="auto">
            <a:xfrm>
              <a:off x="6837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1" name="Rectangle 3226"/>
            <p:cNvSpPr>
              <a:spLocks noChangeArrowheads="1"/>
            </p:cNvSpPr>
            <p:nvPr/>
          </p:nvSpPr>
          <p:spPr bwMode="auto">
            <a:xfrm>
              <a:off x="6852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2" name="Rectangle 3227"/>
            <p:cNvSpPr>
              <a:spLocks noChangeArrowheads="1"/>
            </p:cNvSpPr>
            <p:nvPr/>
          </p:nvSpPr>
          <p:spPr bwMode="auto">
            <a:xfrm>
              <a:off x="6866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3" name="Rectangle 3228"/>
            <p:cNvSpPr>
              <a:spLocks noChangeArrowheads="1"/>
            </p:cNvSpPr>
            <p:nvPr/>
          </p:nvSpPr>
          <p:spPr bwMode="auto">
            <a:xfrm>
              <a:off x="6881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4" name="Rectangle 3229"/>
            <p:cNvSpPr>
              <a:spLocks noChangeArrowheads="1"/>
            </p:cNvSpPr>
            <p:nvPr/>
          </p:nvSpPr>
          <p:spPr bwMode="auto">
            <a:xfrm>
              <a:off x="6895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5" name="Rectangle 3230"/>
            <p:cNvSpPr>
              <a:spLocks noChangeArrowheads="1"/>
            </p:cNvSpPr>
            <p:nvPr/>
          </p:nvSpPr>
          <p:spPr bwMode="auto">
            <a:xfrm>
              <a:off x="6910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6" name="Rectangle 3231"/>
            <p:cNvSpPr>
              <a:spLocks noChangeArrowheads="1"/>
            </p:cNvSpPr>
            <p:nvPr/>
          </p:nvSpPr>
          <p:spPr bwMode="auto">
            <a:xfrm>
              <a:off x="6924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7" name="Rectangle 3232"/>
            <p:cNvSpPr>
              <a:spLocks noChangeArrowheads="1"/>
            </p:cNvSpPr>
            <p:nvPr/>
          </p:nvSpPr>
          <p:spPr bwMode="auto">
            <a:xfrm>
              <a:off x="6939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8" name="Rectangle 3233"/>
            <p:cNvSpPr>
              <a:spLocks noChangeArrowheads="1"/>
            </p:cNvSpPr>
            <p:nvPr/>
          </p:nvSpPr>
          <p:spPr bwMode="auto">
            <a:xfrm>
              <a:off x="6953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9" name="Rectangle 3234"/>
            <p:cNvSpPr>
              <a:spLocks noChangeArrowheads="1"/>
            </p:cNvSpPr>
            <p:nvPr/>
          </p:nvSpPr>
          <p:spPr bwMode="auto">
            <a:xfrm>
              <a:off x="6968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0" name="Rectangle 3235"/>
            <p:cNvSpPr>
              <a:spLocks noChangeArrowheads="1"/>
            </p:cNvSpPr>
            <p:nvPr/>
          </p:nvSpPr>
          <p:spPr bwMode="auto">
            <a:xfrm>
              <a:off x="6982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1" name="Rectangle 3236"/>
            <p:cNvSpPr>
              <a:spLocks noChangeArrowheads="1"/>
            </p:cNvSpPr>
            <p:nvPr/>
          </p:nvSpPr>
          <p:spPr bwMode="auto">
            <a:xfrm>
              <a:off x="6997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2" name="Rectangle 3237"/>
            <p:cNvSpPr>
              <a:spLocks noChangeArrowheads="1"/>
            </p:cNvSpPr>
            <p:nvPr/>
          </p:nvSpPr>
          <p:spPr bwMode="auto">
            <a:xfrm>
              <a:off x="7011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3" name="Rectangle 3238"/>
            <p:cNvSpPr>
              <a:spLocks noChangeArrowheads="1"/>
            </p:cNvSpPr>
            <p:nvPr/>
          </p:nvSpPr>
          <p:spPr bwMode="auto">
            <a:xfrm>
              <a:off x="7026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4" name="Rectangle 3239"/>
            <p:cNvSpPr>
              <a:spLocks noChangeArrowheads="1"/>
            </p:cNvSpPr>
            <p:nvPr/>
          </p:nvSpPr>
          <p:spPr bwMode="auto">
            <a:xfrm>
              <a:off x="7040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5" name="Rectangle 3240"/>
            <p:cNvSpPr>
              <a:spLocks noChangeArrowheads="1"/>
            </p:cNvSpPr>
            <p:nvPr/>
          </p:nvSpPr>
          <p:spPr bwMode="auto">
            <a:xfrm>
              <a:off x="7055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6" name="Rectangle 3241"/>
            <p:cNvSpPr>
              <a:spLocks noChangeArrowheads="1"/>
            </p:cNvSpPr>
            <p:nvPr/>
          </p:nvSpPr>
          <p:spPr bwMode="auto">
            <a:xfrm>
              <a:off x="7069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7" name="Rectangle 3242"/>
            <p:cNvSpPr>
              <a:spLocks noChangeArrowheads="1"/>
            </p:cNvSpPr>
            <p:nvPr/>
          </p:nvSpPr>
          <p:spPr bwMode="auto">
            <a:xfrm>
              <a:off x="7084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8" name="Rectangle 3243"/>
            <p:cNvSpPr>
              <a:spLocks noChangeArrowheads="1"/>
            </p:cNvSpPr>
            <p:nvPr/>
          </p:nvSpPr>
          <p:spPr bwMode="auto">
            <a:xfrm>
              <a:off x="7098" y="22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9" name="Rectangle 3244"/>
            <p:cNvSpPr>
              <a:spLocks noChangeArrowheads="1"/>
            </p:cNvSpPr>
            <p:nvPr/>
          </p:nvSpPr>
          <p:spPr bwMode="auto">
            <a:xfrm>
              <a:off x="6627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0" name="Rectangle 3245"/>
            <p:cNvSpPr>
              <a:spLocks noChangeArrowheads="1"/>
            </p:cNvSpPr>
            <p:nvPr/>
          </p:nvSpPr>
          <p:spPr bwMode="auto">
            <a:xfrm>
              <a:off x="6641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Rectangle 3246"/>
            <p:cNvSpPr>
              <a:spLocks noChangeArrowheads="1"/>
            </p:cNvSpPr>
            <p:nvPr/>
          </p:nvSpPr>
          <p:spPr bwMode="auto">
            <a:xfrm>
              <a:off x="6656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2" name="Rectangle 3247"/>
            <p:cNvSpPr>
              <a:spLocks noChangeArrowheads="1"/>
            </p:cNvSpPr>
            <p:nvPr/>
          </p:nvSpPr>
          <p:spPr bwMode="auto">
            <a:xfrm>
              <a:off x="6670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Rectangle 3248"/>
            <p:cNvSpPr>
              <a:spLocks noChangeArrowheads="1"/>
            </p:cNvSpPr>
            <p:nvPr/>
          </p:nvSpPr>
          <p:spPr bwMode="auto">
            <a:xfrm>
              <a:off x="6685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4" name="Rectangle 3249"/>
            <p:cNvSpPr>
              <a:spLocks noChangeArrowheads="1"/>
            </p:cNvSpPr>
            <p:nvPr/>
          </p:nvSpPr>
          <p:spPr bwMode="auto">
            <a:xfrm>
              <a:off x="6699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5" name="Rectangle 3250"/>
            <p:cNvSpPr>
              <a:spLocks noChangeArrowheads="1"/>
            </p:cNvSpPr>
            <p:nvPr/>
          </p:nvSpPr>
          <p:spPr bwMode="auto">
            <a:xfrm>
              <a:off x="6714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6" name="Rectangle 3251"/>
            <p:cNvSpPr>
              <a:spLocks noChangeArrowheads="1"/>
            </p:cNvSpPr>
            <p:nvPr/>
          </p:nvSpPr>
          <p:spPr bwMode="auto">
            <a:xfrm>
              <a:off x="6728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Rectangle 3252"/>
            <p:cNvSpPr>
              <a:spLocks noChangeArrowheads="1"/>
            </p:cNvSpPr>
            <p:nvPr/>
          </p:nvSpPr>
          <p:spPr bwMode="auto">
            <a:xfrm>
              <a:off x="6743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Rectangle 3253"/>
            <p:cNvSpPr>
              <a:spLocks noChangeArrowheads="1"/>
            </p:cNvSpPr>
            <p:nvPr/>
          </p:nvSpPr>
          <p:spPr bwMode="auto">
            <a:xfrm>
              <a:off x="6757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Rectangle 3254"/>
            <p:cNvSpPr>
              <a:spLocks noChangeArrowheads="1"/>
            </p:cNvSpPr>
            <p:nvPr/>
          </p:nvSpPr>
          <p:spPr bwMode="auto">
            <a:xfrm>
              <a:off x="6772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0" name="Rectangle 3255"/>
            <p:cNvSpPr>
              <a:spLocks noChangeArrowheads="1"/>
            </p:cNvSpPr>
            <p:nvPr/>
          </p:nvSpPr>
          <p:spPr bwMode="auto">
            <a:xfrm>
              <a:off x="6786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Rectangle 3256"/>
            <p:cNvSpPr>
              <a:spLocks noChangeArrowheads="1"/>
            </p:cNvSpPr>
            <p:nvPr/>
          </p:nvSpPr>
          <p:spPr bwMode="auto">
            <a:xfrm>
              <a:off x="6801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2" name="Rectangle 3257"/>
            <p:cNvSpPr>
              <a:spLocks noChangeArrowheads="1"/>
            </p:cNvSpPr>
            <p:nvPr/>
          </p:nvSpPr>
          <p:spPr bwMode="auto">
            <a:xfrm>
              <a:off x="6815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Rectangle 3258"/>
            <p:cNvSpPr>
              <a:spLocks noChangeArrowheads="1"/>
            </p:cNvSpPr>
            <p:nvPr/>
          </p:nvSpPr>
          <p:spPr bwMode="auto">
            <a:xfrm>
              <a:off x="6830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4" name="Rectangle 3259"/>
            <p:cNvSpPr>
              <a:spLocks noChangeArrowheads="1"/>
            </p:cNvSpPr>
            <p:nvPr/>
          </p:nvSpPr>
          <p:spPr bwMode="auto">
            <a:xfrm>
              <a:off x="6844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5" name="Rectangle 3260"/>
            <p:cNvSpPr>
              <a:spLocks noChangeArrowheads="1"/>
            </p:cNvSpPr>
            <p:nvPr/>
          </p:nvSpPr>
          <p:spPr bwMode="auto">
            <a:xfrm>
              <a:off x="6859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6" name="Rectangle 3261"/>
            <p:cNvSpPr>
              <a:spLocks noChangeArrowheads="1"/>
            </p:cNvSpPr>
            <p:nvPr/>
          </p:nvSpPr>
          <p:spPr bwMode="auto">
            <a:xfrm>
              <a:off x="6873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7" name="Rectangle 3262"/>
            <p:cNvSpPr>
              <a:spLocks noChangeArrowheads="1"/>
            </p:cNvSpPr>
            <p:nvPr/>
          </p:nvSpPr>
          <p:spPr bwMode="auto">
            <a:xfrm>
              <a:off x="6888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8" name="Rectangle 3263"/>
            <p:cNvSpPr>
              <a:spLocks noChangeArrowheads="1"/>
            </p:cNvSpPr>
            <p:nvPr/>
          </p:nvSpPr>
          <p:spPr bwMode="auto">
            <a:xfrm>
              <a:off x="6902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9" name="Rectangle 3264"/>
            <p:cNvSpPr>
              <a:spLocks noChangeArrowheads="1"/>
            </p:cNvSpPr>
            <p:nvPr/>
          </p:nvSpPr>
          <p:spPr bwMode="auto">
            <a:xfrm>
              <a:off x="6917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0" name="Rectangle 3265"/>
            <p:cNvSpPr>
              <a:spLocks noChangeArrowheads="1"/>
            </p:cNvSpPr>
            <p:nvPr/>
          </p:nvSpPr>
          <p:spPr bwMode="auto">
            <a:xfrm>
              <a:off x="6931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1" name="Rectangle 3266"/>
            <p:cNvSpPr>
              <a:spLocks noChangeArrowheads="1"/>
            </p:cNvSpPr>
            <p:nvPr/>
          </p:nvSpPr>
          <p:spPr bwMode="auto">
            <a:xfrm>
              <a:off x="6946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2" name="Rectangle 3267"/>
            <p:cNvSpPr>
              <a:spLocks noChangeArrowheads="1"/>
            </p:cNvSpPr>
            <p:nvPr/>
          </p:nvSpPr>
          <p:spPr bwMode="auto">
            <a:xfrm>
              <a:off x="6960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3" name="Rectangle 3268"/>
            <p:cNvSpPr>
              <a:spLocks noChangeArrowheads="1"/>
            </p:cNvSpPr>
            <p:nvPr/>
          </p:nvSpPr>
          <p:spPr bwMode="auto">
            <a:xfrm>
              <a:off x="6975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4" name="Rectangle 3269"/>
            <p:cNvSpPr>
              <a:spLocks noChangeArrowheads="1"/>
            </p:cNvSpPr>
            <p:nvPr/>
          </p:nvSpPr>
          <p:spPr bwMode="auto">
            <a:xfrm>
              <a:off x="6989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5" name="Rectangle 3270"/>
            <p:cNvSpPr>
              <a:spLocks noChangeArrowheads="1"/>
            </p:cNvSpPr>
            <p:nvPr/>
          </p:nvSpPr>
          <p:spPr bwMode="auto">
            <a:xfrm>
              <a:off x="7004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6" name="Rectangle 3271"/>
            <p:cNvSpPr>
              <a:spLocks noChangeArrowheads="1"/>
            </p:cNvSpPr>
            <p:nvPr/>
          </p:nvSpPr>
          <p:spPr bwMode="auto">
            <a:xfrm>
              <a:off x="7018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7" name="Rectangle 3272"/>
            <p:cNvSpPr>
              <a:spLocks noChangeArrowheads="1"/>
            </p:cNvSpPr>
            <p:nvPr/>
          </p:nvSpPr>
          <p:spPr bwMode="auto">
            <a:xfrm>
              <a:off x="7033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8" name="Rectangle 3273"/>
            <p:cNvSpPr>
              <a:spLocks noChangeArrowheads="1"/>
            </p:cNvSpPr>
            <p:nvPr/>
          </p:nvSpPr>
          <p:spPr bwMode="auto">
            <a:xfrm>
              <a:off x="7047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9" name="Rectangle 3274"/>
            <p:cNvSpPr>
              <a:spLocks noChangeArrowheads="1"/>
            </p:cNvSpPr>
            <p:nvPr/>
          </p:nvSpPr>
          <p:spPr bwMode="auto">
            <a:xfrm>
              <a:off x="7062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0" name="Rectangle 3275"/>
            <p:cNvSpPr>
              <a:spLocks noChangeArrowheads="1"/>
            </p:cNvSpPr>
            <p:nvPr/>
          </p:nvSpPr>
          <p:spPr bwMode="auto">
            <a:xfrm>
              <a:off x="7076" y="228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1" name="Rectangle 3276"/>
            <p:cNvSpPr>
              <a:spLocks noChangeArrowheads="1"/>
            </p:cNvSpPr>
            <p:nvPr/>
          </p:nvSpPr>
          <p:spPr bwMode="auto">
            <a:xfrm>
              <a:off x="7091" y="228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2" name="Rectangle 3277"/>
            <p:cNvSpPr>
              <a:spLocks noChangeArrowheads="1"/>
            </p:cNvSpPr>
            <p:nvPr/>
          </p:nvSpPr>
          <p:spPr bwMode="auto">
            <a:xfrm>
              <a:off x="7105" y="2287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3" name="Rectangle 3278"/>
            <p:cNvSpPr>
              <a:spLocks noChangeArrowheads="1"/>
            </p:cNvSpPr>
            <p:nvPr/>
          </p:nvSpPr>
          <p:spPr bwMode="auto">
            <a:xfrm>
              <a:off x="6634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4" name="Rectangle 3279"/>
            <p:cNvSpPr>
              <a:spLocks noChangeArrowheads="1"/>
            </p:cNvSpPr>
            <p:nvPr/>
          </p:nvSpPr>
          <p:spPr bwMode="auto">
            <a:xfrm>
              <a:off x="6649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5" name="Rectangle 3280"/>
            <p:cNvSpPr>
              <a:spLocks noChangeArrowheads="1"/>
            </p:cNvSpPr>
            <p:nvPr/>
          </p:nvSpPr>
          <p:spPr bwMode="auto">
            <a:xfrm>
              <a:off x="6663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6" name="Rectangle 3281"/>
            <p:cNvSpPr>
              <a:spLocks noChangeArrowheads="1"/>
            </p:cNvSpPr>
            <p:nvPr/>
          </p:nvSpPr>
          <p:spPr bwMode="auto">
            <a:xfrm>
              <a:off x="6678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7" name="Rectangle 3282"/>
            <p:cNvSpPr>
              <a:spLocks noChangeArrowheads="1"/>
            </p:cNvSpPr>
            <p:nvPr/>
          </p:nvSpPr>
          <p:spPr bwMode="auto">
            <a:xfrm>
              <a:off x="6692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8" name="Rectangle 3283"/>
            <p:cNvSpPr>
              <a:spLocks noChangeArrowheads="1"/>
            </p:cNvSpPr>
            <p:nvPr/>
          </p:nvSpPr>
          <p:spPr bwMode="auto">
            <a:xfrm>
              <a:off x="6707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9" name="Rectangle 3284"/>
            <p:cNvSpPr>
              <a:spLocks noChangeArrowheads="1"/>
            </p:cNvSpPr>
            <p:nvPr/>
          </p:nvSpPr>
          <p:spPr bwMode="auto">
            <a:xfrm>
              <a:off x="6721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0" name="Rectangle 3285"/>
            <p:cNvSpPr>
              <a:spLocks noChangeArrowheads="1"/>
            </p:cNvSpPr>
            <p:nvPr/>
          </p:nvSpPr>
          <p:spPr bwMode="auto">
            <a:xfrm>
              <a:off x="6736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1" name="Rectangle 3286"/>
            <p:cNvSpPr>
              <a:spLocks noChangeArrowheads="1"/>
            </p:cNvSpPr>
            <p:nvPr/>
          </p:nvSpPr>
          <p:spPr bwMode="auto">
            <a:xfrm>
              <a:off x="6750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2" name="Rectangle 3287"/>
            <p:cNvSpPr>
              <a:spLocks noChangeArrowheads="1"/>
            </p:cNvSpPr>
            <p:nvPr/>
          </p:nvSpPr>
          <p:spPr bwMode="auto">
            <a:xfrm>
              <a:off x="6765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3" name="Rectangle 3288"/>
            <p:cNvSpPr>
              <a:spLocks noChangeArrowheads="1"/>
            </p:cNvSpPr>
            <p:nvPr/>
          </p:nvSpPr>
          <p:spPr bwMode="auto">
            <a:xfrm>
              <a:off x="6779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4" name="Rectangle 3289"/>
            <p:cNvSpPr>
              <a:spLocks noChangeArrowheads="1"/>
            </p:cNvSpPr>
            <p:nvPr/>
          </p:nvSpPr>
          <p:spPr bwMode="auto">
            <a:xfrm>
              <a:off x="6794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5" name="Rectangle 3290"/>
            <p:cNvSpPr>
              <a:spLocks noChangeArrowheads="1"/>
            </p:cNvSpPr>
            <p:nvPr/>
          </p:nvSpPr>
          <p:spPr bwMode="auto">
            <a:xfrm>
              <a:off x="6808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6" name="Rectangle 3291"/>
            <p:cNvSpPr>
              <a:spLocks noChangeArrowheads="1"/>
            </p:cNvSpPr>
            <p:nvPr/>
          </p:nvSpPr>
          <p:spPr bwMode="auto">
            <a:xfrm>
              <a:off x="6823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7" name="Rectangle 3292"/>
            <p:cNvSpPr>
              <a:spLocks noChangeArrowheads="1"/>
            </p:cNvSpPr>
            <p:nvPr/>
          </p:nvSpPr>
          <p:spPr bwMode="auto">
            <a:xfrm>
              <a:off x="6837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8" name="Rectangle 3293"/>
            <p:cNvSpPr>
              <a:spLocks noChangeArrowheads="1"/>
            </p:cNvSpPr>
            <p:nvPr/>
          </p:nvSpPr>
          <p:spPr bwMode="auto">
            <a:xfrm>
              <a:off x="6852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9" name="Rectangle 3294"/>
            <p:cNvSpPr>
              <a:spLocks noChangeArrowheads="1"/>
            </p:cNvSpPr>
            <p:nvPr/>
          </p:nvSpPr>
          <p:spPr bwMode="auto">
            <a:xfrm>
              <a:off x="6866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0" name="Rectangle 3295"/>
            <p:cNvSpPr>
              <a:spLocks noChangeArrowheads="1"/>
            </p:cNvSpPr>
            <p:nvPr/>
          </p:nvSpPr>
          <p:spPr bwMode="auto">
            <a:xfrm>
              <a:off x="6881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1" name="Rectangle 3296"/>
            <p:cNvSpPr>
              <a:spLocks noChangeArrowheads="1"/>
            </p:cNvSpPr>
            <p:nvPr/>
          </p:nvSpPr>
          <p:spPr bwMode="auto">
            <a:xfrm>
              <a:off x="6895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2" name="Rectangle 3297"/>
            <p:cNvSpPr>
              <a:spLocks noChangeArrowheads="1"/>
            </p:cNvSpPr>
            <p:nvPr/>
          </p:nvSpPr>
          <p:spPr bwMode="auto">
            <a:xfrm>
              <a:off x="6910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3" name="Rectangle 3298"/>
            <p:cNvSpPr>
              <a:spLocks noChangeArrowheads="1"/>
            </p:cNvSpPr>
            <p:nvPr/>
          </p:nvSpPr>
          <p:spPr bwMode="auto">
            <a:xfrm>
              <a:off x="6924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4" name="Rectangle 3299"/>
            <p:cNvSpPr>
              <a:spLocks noChangeArrowheads="1"/>
            </p:cNvSpPr>
            <p:nvPr/>
          </p:nvSpPr>
          <p:spPr bwMode="auto">
            <a:xfrm>
              <a:off x="6939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5" name="Rectangle 3300"/>
            <p:cNvSpPr>
              <a:spLocks noChangeArrowheads="1"/>
            </p:cNvSpPr>
            <p:nvPr/>
          </p:nvSpPr>
          <p:spPr bwMode="auto">
            <a:xfrm>
              <a:off x="6953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6" name="Rectangle 3301"/>
            <p:cNvSpPr>
              <a:spLocks noChangeArrowheads="1"/>
            </p:cNvSpPr>
            <p:nvPr/>
          </p:nvSpPr>
          <p:spPr bwMode="auto">
            <a:xfrm>
              <a:off x="6968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7" name="Rectangle 3302"/>
            <p:cNvSpPr>
              <a:spLocks noChangeArrowheads="1"/>
            </p:cNvSpPr>
            <p:nvPr/>
          </p:nvSpPr>
          <p:spPr bwMode="auto">
            <a:xfrm>
              <a:off x="6982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8" name="Rectangle 3303"/>
            <p:cNvSpPr>
              <a:spLocks noChangeArrowheads="1"/>
            </p:cNvSpPr>
            <p:nvPr/>
          </p:nvSpPr>
          <p:spPr bwMode="auto">
            <a:xfrm>
              <a:off x="6997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9" name="Rectangle 3304"/>
            <p:cNvSpPr>
              <a:spLocks noChangeArrowheads="1"/>
            </p:cNvSpPr>
            <p:nvPr/>
          </p:nvSpPr>
          <p:spPr bwMode="auto">
            <a:xfrm>
              <a:off x="7011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0" name="Rectangle 3305"/>
            <p:cNvSpPr>
              <a:spLocks noChangeArrowheads="1"/>
            </p:cNvSpPr>
            <p:nvPr/>
          </p:nvSpPr>
          <p:spPr bwMode="auto">
            <a:xfrm>
              <a:off x="7026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1" name="Rectangle 3306"/>
            <p:cNvSpPr>
              <a:spLocks noChangeArrowheads="1"/>
            </p:cNvSpPr>
            <p:nvPr/>
          </p:nvSpPr>
          <p:spPr bwMode="auto">
            <a:xfrm>
              <a:off x="7040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2" name="Rectangle 3307"/>
            <p:cNvSpPr>
              <a:spLocks noChangeArrowheads="1"/>
            </p:cNvSpPr>
            <p:nvPr/>
          </p:nvSpPr>
          <p:spPr bwMode="auto">
            <a:xfrm>
              <a:off x="7055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3" name="Rectangle 3308"/>
            <p:cNvSpPr>
              <a:spLocks noChangeArrowheads="1"/>
            </p:cNvSpPr>
            <p:nvPr/>
          </p:nvSpPr>
          <p:spPr bwMode="auto">
            <a:xfrm>
              <a:off x="7069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4" name="Rectangle 3309"/>
            <p:cNvSpPr>
              <a:spLocks noChangeArrowheads="1"/>
            </p:cNvSpPr>
            <p:nvPr/>
          </p:nvSpPr>
          <p:spPr bwMode="auto">
            <a:xfrm>
              <a:off x="7084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5" name="Rectangle 3310"/>
            <p:cNvSpPr>
              <a:spLocks noChangeArrowheads="1"/>
            </p:cNvSpPr>
            <p:nvPr/>
          </p:nvSpPr>
          <p:spPr bwMode="auto">
            <a:xfrm>
              <a:off x="7098" y="229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6" name="Rectangle 3311"/>
            <p:cNvSpPr>
              <a:spLocks noChangeArrowheads="1"/>
            </p:cNvSpPr>
            <p:nvPr/>
          </p:nvSpPr>
          <p:spPr bwMode="auto">
            <a:xfrm>
              <a:off x="6627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7" name="Rectangle 3312"/>
            <p:cNvSpPr>
              <a:spLocks noChangeArrowheads="1"/>
            </p:cNvSpPr>
            <p:nvPr/>
          </p:nvSpPr>
          <p:spPr bwMode="auto">
            <a:xfrm>
              <a:off x="6641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8" name="Rectangle 3313"/>
            <p:cNvSpPr>
              <a:spLocks noChangeArrowheads="1"/>
            </p:cNvSpPr>
            <p:nvPr/>
          </p:nvSpPr>
          <p:spPr bwMode="auto">
            <a:xfrm>
              <a:off x="6656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9" name="Rectangle 3314"/>
            <p:cNvSpPr>
              <a:spLocks noChangeArrowheads="1"/>
            </p:cNvSpPr>
            <p:nvPr/>
          </p:nvSpPr>
          <p:spPr bwMode="auto">
            <a:xfrm>
              <a:off x="6670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80" name="Rectangle 3315"/>
            <p:cNvSpPr>
              <a:spLocks noChangeArrowheads="1"/>
            </p:cNvSpPr>
            <p:nvPr/>
          </p:nvSpPr>
          <p:spPr bwMode="auto">
            <a:xfrm>
              <a:off x="6685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81" name="Rectangle 3316"/>
            <p:cNvSpPr>
              <a:spLocks noChangeArrowheads="1"/>
            </p:cNvSpPr>
            <p:nvPr/>
          </p:nvSpPr>
          <p:spPr bwMode="auto">
            <a:xfrm>
              <a:off x="6699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82" name="Rectangle 3317"/>
            <p:cNvSpPr>
              <a:spLocks noChangeArrowheads="1"/>
            </p:cNvSpPr>
            <p:nvPr/>
          </p:nvSpPr>
          <p:spPr bwMode="auto">
            <a:xfrm>
              <a:off x="6714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83" name="Rectangle 3318"/>
            <p:cNvSpPr>
              <a:spLocks noChangeArrowheads="1"/>
            </p:cNvSpPr>
            <p:nvPr/>
          </p:nvSpPr>
          <p:spPr bwMode="auto">
            <a:xfrm>
              <a:off x="6728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84" name="Rectangle 3319"/>
            <p:cNvSpPr>
              <a:spLocks noChangeArrowheads="1"/>
            </p:cNvSpPr>
            <p:nvPr/>
          </p:nvSpPr>
          <p:spPr bwMode="auto">
            <a:xfrm>
              <a:off x="6743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85" name="Rectangle 3320"/>
            <p:cNvSpPr>
              <a:spLocks noChangeArrowheads="1"/>
            </p:cNvSpPr>
            <p:nvPr/>
          </p:nvSpPr>
          <p:spPr bwMode="auto">
            <a:xfrm>
              <a:off x="6757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86" name="Rectangle 3321"/>
            <p:cNvSpPr>
              <a:spLocks noChangeArrowheads="1"/>
            </p:cNvSpPr>
            <p:nvPr/>
          </p:nvSpPr>
          <p:spPr bwMode="auto">
            <a:xfrm>
              <a:off x="6772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87" name="Rectangle 3322"/>
            <p:cNvSpPr>
              <a:spLocks noChangeArrowheads="1"/>
            </p:cNvSpPr>
            <p:nvPr/>
          </p:nvSpPr>
          <p:spPr bwMode="auto">
            <a:xfrm>
              <a:off x="6786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88" name="Rectangle 3323"/>
            <p:cNvSpPr>
              <a:spLocks noChangeArrowheads="1"/>
            </p:cNvSpPr>
            <p:nvPr/>
          </p:nvSpPr>
          <p:spPr bwMode="auto">
            <a:xfrm>
              <a:off x="6801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89" name="Rectangle 3324"/>
            <p:cNvSpPr>
              <a:spLocks noChangeArrowheads="1"/>
            </p:cNvSpPr>
            <p:nvPr/>
          </p:nvSpPr>
          <p:spPr bwMode="auto">
            <a:xfrm>
              <a:off x="6815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0" name="Rectangle 3325"/>
            <p:cNvSpPr>
              <a:spLocks noChangeArrowheads="1"/>
            </p:cNvSpPr>
            <p:nvPr/>
          </p:nvSpPr>
          <p:spPr bwMode="auto">
            <a:xfrm>
              <a:off x="6830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1" name="Rectangle 3326"/>
            <p:cNvSpPr>
              <a:spLocks noChangeArrowheads="1"/>
            </p:cNvSpPr>
            <p:nvPr/>
          </p:nvSpPr>
          <p:spPr bwMode="auto">
            <a:xfrm>
              <a:off x="6844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2" name="Rectangle 3327"/>
            <p:cNvSpPr>
              <a:spLocks noChangeArrowheads="1"/>
            </p:cNvSpPr>
            <p:nvPr/>
          </p:nvSpPr>
          <p:spPr bwMode="auto">
            <a:xfrm>
              <a:off x="6859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3" name="Rectangle 3328"/>
            <p:cNvSpPr>
              <a:spLocks noChangeArrowheads="1"/>
            </p:cNvSpPr>
            <p:nvPr/>
          </p:nvSpPr>
          <p:spPr bwMode="auto">
            <a:xfrm>
              <a:off x="6873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4" name="Rectangle 3329"/>
            <p:cNvSpPr>
              <a:spLocks noChangeArrowheads="1"/>
            </p:cNvSpPr>
            <p:nvPr/>
          </p:nvSpPr>
          <p:spPr bwMode="auto">
            <a:xfrm>
              <a:off x="6888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5" name="Rectangle 3330"/>
            <p:cNvSpPr>
              <a:spLocks noChangeArrowheads="1"/>
            </p:cNvSpPr>
            <p:nvPr/>
          </p:nvSpPr>
          <p:spPr bwMode="auto">
            <a:xfrm>
              <a:off x="6902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6" name="Rectangle 3331"/>
            <p:cNvSpPr>
              <a:spLocks noChangeArrowheads="1"/>
            </p:cNvSpPr>
            <p:nvPr/>
          </p:nvSpPr>
          <p:spPr bwMode="auto">
            <a:xfrm>
              <a:off x="6917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7" name="Rectangle 3332"/>
            <p:cNvSpPr>
              <a:spLocks noChangeArrowheads="1"/>
            </p:cNvSpPr>
            <p:nvPr/>
          </p:nvSpPr>
          <p:spPr bwMode="auto">
            <a:xfrm>
              <a:off x="6931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8" name="Rectangle 3333"/>
            <p:cNvSpPr>
              <a:spLocks noChangeArrowheads="1"/>
            </p:cNvSpPr>
            <p:nvPr/>
          </p:nvSpPr>
          <p:spPr bwMode="auto">
            <a:xfrm>
              <a:off x="6946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9" name="Rectangle 3334"/>
            <p:cNvSpPr>
              <a:spLocks noChangeArrowheads="1"/>
            </p:cNvSpPr>
            <p:nvPr/>
          </p:nvSpPr>
          <p:spPr bwMode="auto">
            <a:xfrm>
              <a:off x="6960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0" name="Rectangle 3335"/>
            <p:cNvSpPr>
              <a:spLocks noChangeArrowheads="1"/>
            </p:cNvSpPr>
            <p:nvPr/>
          </p:nvSpPr>
          <p:spPr bwMode="auto">
            <a:xfrm>
              <a:off x="6975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1" name="Rectangle 3336"/>
            <p:cNvSpPr>
              <a:spLocks noChangeArrowheads="1"/>
            </p:cNvSpPr>
            <p:nvPr/>
          </p:nvSpPr>
          <p:spPr bwMode="auto">
            <a:xfrm>
              <a:off x="6989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2" name="Rectangle 3337"/>
            <p:cNvSpPr>
              <a:spLocks noChangeArrowheads="1"/>
            </p:cNvSpPr>
            <p:nvPr/>
          </p:nvSpPr>
          <p:spPr bwMode="auto">
            <a:xfrm>
              <a:off x="7004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3" name="Rectangle 3338"/>
            <p:cNvSpPr>
              <a:spLocks noChangeArrowheads="1"/>
            </p:cNvSpPr>
            <p:nvPr/>
          </p:nvSpPr>
          <p:spPr bwMode="auto">
            <a:xfrm>
              <a:off x="7018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4" name="Rectangle 3339"/>
            <p:cNvSpPr>
              <a:spLocks noChangeArrowheads="1"/>
            </p:cNvSpPr>
            <p:nvPr/>
          </p:nvSpPr>
          <p:spPr bwMode="auto">
            <a:xfrm>
              <a:off x="7033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5" name="Rectangle 3340"/>
            <p:cNvSpPr>
              <a:spLocks noChangeArrowheads="1"/>
            </p:cNvSpPr>
            <p:nvPr/>
          </p:nvSpPr>
          <p:spPr bwMode="auto">
            <a:xfrm>
              <a:off x="7047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6" name="Rectangle 3341"/>
            <p:cNvSpPr>
              <a:spLocks noChangeArrowheads="1"/>
            </p:cNvSpPr>
            <p:nvPr/>
          </p:nvSpPr>
          <p:spPr bwMode="auto">
            <a:xfrm>
              <a:off x="7062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7" name="Rectangle 3342"/>
            <p:cNvSpPr>
              <a:spLocks noChangeArrowheads="1"/>
            </p:cNvSpPr>
            <p:nvPr/>
          </p:nvSpPr>
          <p:spPr bwMode="auto">
            <a:xfrm>
              <a:off x="7076" y="230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8" name="Rectangle 3343"/>
            <p:cNvSpPr>
              <a:spLocks noChangeArrowheads="1"/>
            </p:cNvSpPr>
            <p:nvPr/>
          </p:nvSpPr>
          <p:spPr bwMode="auto">
            <a:xfrm>
              <a:off x="7091" y="23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9" name="Rectangle 3344"/>
            <p:cNvSpPr>
              <a:spLocks noChangeArrowheads="1"/>
            </p:cNvSpPr>
            <p:nvPr/>
          </p:nvSpPr>
          <p:spPr bwMode="auto">
            <a:xfrm>
              <a:off x="7105" y="2302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0" name="Rectangle 3345"/>
            <p:cNvSpPr>
              <a:spLocks noChangeArrowheads="1"/>
            </p:cNvSpPr>
            <p:nvPr/>
          </p:nvSpPr>
          <p:spPr bwMode="auto">
            <a:xfrm>
              <a:off x="6634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1" name="Rectangle 3346"/>
            <p:cNvSpPr>
              <a:spLocks noChangeArrowheads="1"/>
            </p:cNvSpPr>
            <p:nvPr/>
          </p:nvSpPr>
          <p:spPr bwMode="auto">
            <a:xfrm>
              <a:off x="6649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2" name="Rectangle 3347"/>
            <p:cNvSpPr>
              <a:spLocks noChangeArrowheads="1"/>
            </p:cNvSpPr>
            <p:nvPr/>
          </p:nvSpPr>
          <p:spPr bwMode="auto">
            <a:xfrm>
              <a:off x="6663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3" name="Rectangle 3348"/>
            <p:cNvSpPr>
              <a:spLocks noChangeArrowheads="1"/>
            </p:cNvSpPr>
            <p:nvPr/>
          </p:nvSpPr>
          <p:spPr bwMode="auto">
            <a:xfrm>
              <a:off x="6678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4" name="Rectangle 3349"/>
            <p:cNvSpPr>
              <a:spLocks noChangeArrowheads="1"/>
            </p:cNvSpPr>
            <p:nvPr/>
          </p:nvSpPr>
          <p:spPr bwMode="auto">
            <a:xfrm>
              <a:off x="6692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5" name="Rectangle 3350"/>
            <p:cNvSpPr>
              <a:spLocks noChangeArrowheads="1"/>
            </p:cNvSpPr>
            <p:nvPr/>
          </p:nvSpPr>
          <p:spPr bwMode="auto">
            <a:xfrm>
              <a:off x="6707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6" name="Rectangle 3351"/>
            <p:cNvSpPr>
              <a:spLocks noChangeArrowheads="1"/>
            </p:cNvSpPr>
            <p:nvPr/>
          </p:nvSpPr>
          <p:spPr bwMode="auto">
            <a:xfrm>
              <a:off x="6721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7" name="Rectangle 3352"/>
            <p:cNvSpPr>
              <a:spLocks noChangeArrowheads="1"/>
            </p:cNvSpPr>
            <p:nvPr/>
          </p:nvSpPr>
          <p:spPr bwMode="auto">
            <a:xfrm>
              <a:off x="6736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8" name="Rectangle 3353"/>
            <p:cNvSpPr>
              <a:spLocks noChangeArrowheads="1"/>
            </p:cNvSpPr>
            <p:nvPr/>
          </p:nvSpPr>
          <p:spPr bwMode="auto">
            <a:xfrm>
              <a:off x="6750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9" name="Rectangle 3354"/>
            <p:cNvSpPr>
              <a:spLocks noChangeArrowheads="1"/>
            </p:cNvSpPr>
            <p:nvPr/>
          </p:nvSpPr>
          <p:spPr bwMode="auto">
            <a:xfrm>
              <a:off x="6765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0" name="Rectangle 3355"/>
            <p:cNvSpPr>
              <a:spLocks noChangeArrowheads="1"/>
            </p:cNvSpPr>
            <p:nvPr/>
          </p:nvSpPr>
          <p:spPr bwMode="auto">
            <a:xfrm>
              <a:off x="6779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1" name="Rectangle 3356"/>
            <p:cNvSpPr>
              <a:spLocks noChangeArrowheads="1"/>
            </p:cNvSpPr>
            <p:nvPr/>
          </p:nvSpPr>
          <p:spPr bwMode="auto">
            <a:xfrm>
              <a:off x="6794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2" name="Rectangle 3357"/>
            <p:cNvSpPr>
              <a:spLocks noChangeArrowheads="1"/>
            </p:cNvSpPr>
            <p:nvPr/>
          </p:nvSpPr>
          <p:spPr bwMode="auto">
            <a:xfrm>
              <a:off x="6808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3" name="Rectangle 3358"/>
            <p:cNvSpPr>
              <a:spLocks noChangeArrowheads="1"/>
            </p:cNvSpPr>
            <p:nvPr/>
          </p:nvSpPr>
          <p:spPr bwMode="auto">
            <a:xfrm>
              <a:off x="6823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4" name="Rectangle 3359"/>
            <p:cNvSpPr>
              <a:spLocks noChangeArrowheads="1"/>
            </p:cNvSpPr>
            <p:nvPr/>
          </p:nvSpPr>
          <p:spPr bwMode="auto">
            <a:xfrm>
              <a:off x="6837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5" name="Rectangle 3360"/>
            <p:cNvSpPr>
              <a:spLocks noChangeArrowheads="1"/>
            </p:cNvSpPr>
            <p:nvPr/>
          </p:nvSpPr>
          <p:spPr bwMode="auto">
            <a:xfrm>
              <a:off x="6852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6" name="Rectangle 3361"/>
            <p:cNvSpPr>
              <a:spLocks noChangeArrowheads="1"/>
            </p:cNvSpPr>
            <p:nvPr/>
          </p:nvSpPr>
          <p:spPr bwMode="auto">
            <a:xfrm>
              <a:off x="6866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7" name="Rectangle 3362"/>
            <p:cNvSpPr>
              <a:spLocks noChangeArrowheads="1"/>
            </p:cNvSpPr>
            <p:nvPr/>
          </p:nvSpPr>
          <p:spPr bwMode="auto">
            <a:xfrm>
              <a:off x="6881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8" name="Rectangle 3363"/>
            <p:cNvSpPr>
              <a:spLocks noChangeArrowheads="1"/>
            </p:cNvSpPr>
            <p:nvPr/>
          </p:nvSpPr>
          <p:spPr bwMode="auto">
            <a:xfrm>
              <a:off x="6895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9" name="Rectangle 3364"/>
            <p:cNvSpPr>
              <a:spLocks noChangeArrowheads="1"/>
            </p:cNvSpPr>
            <p:nvPr/>
          </p:nvSpPr>
          <p:spPr bwMode="auto">
            <a:xfrm>
              <a:off x="6910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0" name="Rectangle 3365"/>
            <p:cNvSpPr>
              <a:spLocks noChangeArrowheads="1"/>
            </p:cNvSpPr>
            <p:nvPr/>
          </p:nvSpPr>
          <p:spPr bwMode="auto">
            <a:xfrm>
              <a:off x="6924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1" name="Rectangle 3366"/>
            <p:cNvSpPr>
              <a:spLocks noChangeArrowheads="1"/>
            </p:cNvSpPr>
            <p:nvPr/>
          </p:nvSpPr>
          <p:spPr bwMode="auto">
            <a:xfrm>
              <a:off x="6939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2" name="Rectangle 3367"/>
            <p:cNvSpPr>
              <a:spLocks noChangeArrowheads="1"/>
            </p:cNvSpPr>
            <p:nvPr/>
          </p:nvSpPr>
          <p:spPr bwMode="auto">
            <a:xfrm>
              <a:off x="6953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3" name="Rectangle 3368"/>
            <p:cNvSpPr>
              <a:spLocks noChangeArrowheads="1"/>
            </p:cNvSpPr>
            <p:nvPr/>
          </p:nvSpPr>
          <p:spPr bwMode="auto">
            <a:xfrm>
              <a:off x="6968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4" name="Rectangle 3369"/>
            <p:cNvSpPr>
              <a:spLocks noChangeArrowheads="1"/>
            </p:cNvSpPr>
            <p:nvPr/>
          </p:nvSpPr>
          <p:spPr bwMode="auto">
            <a:xfrm>
              <a:off x="6982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5" name="Rectangle 3370"/>
            <p:cNvSpPr>
              <a:spLocks noChangeArrowheads="1"/>
            </p:cNvSpPr>
            <p:nvPr/>
          </p:nvSpPr>
          <p:spPr bwMode="auto">
            <a:xfrm>
              <a:off x="6997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6" name="Rectangle 3371"/>
            <p:cNvSpPr>
              <a:spLocks noChangeArrowheads="1"/>
            </p:cNvSpPr>
            <p:nvPr/>
          </p:nvSpPr>
          <p:spPr bwMode="auto">
            <a:xfrm>
              <a:off x="7011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7" name="Rectangle 3372"/>
            <p:cNvSpPr>
              <a:spLocks noChangeArrowheads="1"/>
            </p:cNvSpPr>
            <p:nvPr/>
          </p:nvSpPr>
          <p:spPr bwMode="auto">
            <a:xfrm>
              <a:off x="7026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8" name="Rectangle 3373"/>
            <p:cNvSpPr>
              <a:spLocks noChangeArrowheads="1"/>
            </p:cNvSpPr>
            <p:nvPr/>
          </p:nvSpPr>
          <p:spPr bwMode="auto">
            <a:xfrm>
              <a:off x="7040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9" name="Rectangle 3374"/>
            <p:cNvSpPr>
              <a:spLocks noChangeArrowheads="1"/>
            </p:cNvSpPr>
            <p:nvPr/>
          </p:nvSpPr>
          <p:spPr bwMode="auto">
            <a:xfrm>
              <a:off x="7055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0" name="Rectangle 3375"/>
            <p:cNvSpPr>
              <a:spLocks noChangeArrowheads="1"/>
            </p:cNvSpPr>
            <p:nvPr/>
          </p:nvSpPr>
          <p:spPr bwMode="auto">
            <a:xfrm>
              <a:off x="7069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1" name="Rectangle 3376"/>
            <p:cNvSpPr>
              <a:spLocks noChangeArrowheads="1"/>
            </p:cNvSpPr>
            <p:nvPr/>
          </p:nvSpPr>
          <p:spPr bwMode="auto">
            <a:xfrm>
              <a:off x="7084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2" name="Rectangle 3377"/>
            <p:cNvSpPr>
              <a:spLocks noChangeArrowheads="1"/>
            </p:cNvSpPr>
            <p:nvPr/>
          </p:nvSpPr>
          <p:spPr bwMode="auto">
            <a:xfrm>
              <a:off x="7098" y="231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3" name="Rectangle 3378"/>
            <p:cNvSpPr>
              <a:spLocks noChangeArrowheads="1"/>
            </p:cNvSpPr>
            <p:nvPr/>
          </p:nvSpPr>
          <p:spPr bwMode="auto">
            <a:xfrm>
              <a:off x="6627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4" name="Rectangle 3379"/>
            <p:cNvSpPr>
              <a:spLocks noChangeArrowheads="1"/>
            </p:cNvSpPr>
            <p:nvPr/>
          </p:nvSpPr>
          <p:spPr bwMode="auto">
            <a:xfrm>
              <a:off x="6641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5" name="Rectangle 3380"/>
            <p:cNvSpPr>
              <a:spLocks noChangeArrowheads="1"/>
            </p:cNvSpPr>
            <p:nvPr/>
          </p:nvSpPr>
          <p:spPr bwMode="auto">
            <a:xfrm>
              <a:off x="6656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6" name="Rectangle 3381"/>
            <p:cNvSpPr>
              <a:spLocks noChangeArrowheads="1"/>
            </p:cNvSpPr>
            <p:nvPr/>
          </p:nvSpPr>
          <p:spPr bwMode="auto">
            <a:xfrm>
              <a:off x="6670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7" name="Rectangle 3382"/>
            <p:cNvSpPr>
              <a:spLocks noChangeArrowheads="1"/>
            </p:cNvSpPr>
            <p:nvPr/>
          </p:nvSpPr>
          <p:spPr bwMode="auto">
            <a:xfrm>
              <a:off x="6685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8" name="Rectangle 3383"/>
            <p:cNvSpPr>
              <a:spLocks noChangeArrowheads="1"/>
            </p:cNvSpPr>
            <p:nvPr/>
          </p:nvSpPr>
          <p:spPr bwMode="auto">
            <a:xfrm>
              <a:off x="6699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9" name="Rectangle 3384"/>
            <p:cNvSpPr>
              <a:spLocks noChangeArrowheads="1"/>
            </p:cNvSpPr>
            <p:nvPr/>
          </p:nvSpPr>
          <p:spPr bwMode="auto">
            <a:xfrm>
              <a:off x="6714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0" name="Rectangle 3385"/>
            <p:cNvSpPr>
              <a:spLocks noChangeArrowheads="1"/>
            </p:cNvSpPr>
            <p:nvPr/>
          </p:nvSpPr>
          <p:spPr bwMode="auto">
            <a:xfrm>
              <a:off x="6728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1" name="Rectangle 3386"/>
            <p:cNvSpPr>
              <a:spLocks noChangeArrowheads="1"/>
            </p:cNvSpPr>
            <p:nvPr/>
          </p:nvSpPr>
          <p:spPr bwMode="auto">
            <a:xfrm>
              <a:off x="6743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2" name="Rectangle 3387"/>
            <p:cNvSpPr>
              <a:spLocks noChangeArrowheads="1"/>
            </p:cNvSpPr>
            <p:nvPr/>
          </p:nvSpPr>
          <p:spPr bwMode="auto">
            <a:xfrm>
              <a:off x="6757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3" name="Rectangle 3388"/>
            <p:cNvSpPr>
              <a:spLocks noChangeArrowheads="1"/>
            </p:cNvSpPr>
            <p:nvPr/>
          </p:nvSpPr>
          <p:spPr bwMode="auto">
            <a:xfrm>
              <a:off x="6772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4" name="Rectangle 3389"/>
            <p:cNvSpPr>
              <a:spLocks noChangeArrowheads="1"/>
            </p:cNvSpPr>
            <p:nvPr/>
          </p:nvSpPr>
          <p:spPr bwMode="auto">
            <a:xfrm>
              <a:off x="6786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5" name="Rectangle 3390"/>
            <p:cNvSpPr>
              <a:spLocks noChangeArrowheads="1"/>
            </p:cNvSpPr>
            <p:nvPr/>
          </p:nvSpPr>
          <p:spPr bwMode="auto">
            <a:xfrm>
              <a:off x="6801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6" name="Rectangle 3391"/>
            <p:cNvSpPr>
              <a:spLocks noChangeArrowheads="1"/>
            </p:cNvSpPr>
            <p:nvPr/>
          </p:nvSpPr>
          <p:spPr bwMode="auto">
            <a:xfrm>
              <a:off x="6815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7" name="Rectangle 3392"/>
            <p:cNvSpPr>
              <a:spLocks noChangeArrowheads="1"/>
            </p:cNvSpPr>
            <p:nvPr/>
          </p:nvSpPr>
          <p:spPr bwMode="auto">
            <a:xfrm>
              <a:off x="6830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8" name="Rectangle 3393"/>
            <p:cNvSpPr>
              <a:spLocks noChangeArrowheads="1"/>
            </p:cNvSpPr>
            <p:nvPr/>
          </p:nvSpPr>
          <p:spPr bwMode="auto">
            <a:xfrm>
              <a:off x="6844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759" name="Group 3595"/>
          <p:cNvGrpSpPr>
            <a:grpSpLocks/>
          </p:cNvGrpSpPr>
          <p:nvPr/>
        </p:nvGrpSpPr>
        <p:grpSpPr bwMode="auto">
          <a:xfrm>
            <a:off x="6718301" y="4914794"/>
            <a:ext cx="768350" cy="82550"/>
            <a:chOff x="6627" y="2318"/>
            <a:chExt cx="484" cy="52"/>
          </a:xfrm>
        </p:grpSpPr>
        <p:sp>
          <p:nvSpPr>
            <p:cNvPr id="24760" name="Rectangle 3395"/>
            <p:cNvSpPr>
              <a:spLocks noChangeArrowheads="1"/>
            </p:cNvSpPr>
            <p:nvPr/>
          </p:nvSpPr>
          <p:spPr bwMode="auto">
            <a:xfrm>
              <a:off x="6859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1" name="Rectangle 3396"/>
            <p:cNvSpPr>
              <a:spLocks noChangeArrowheads="1"/>
            </p:cNvSpPr>
            <p:nvPr/>
          </p:nvSpPr>
          <p:spPr bwMode="auto">
            <a:xfrm>
              <a:off x="6873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2" name="Rectangle 3397"/>
            <p:cNvSpPr>
              <a:spLocks noChangeArrowheads="1"/>
            </p:cNvSpPr>
            <p:nvPr/>
          </p:nvSpPr>
          <p:spPr bwMode="auto">
            <a:xfrm>
              <a:off x="6888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3" name="Rectangle 3398"/>
            <p:cNvSpPr>
              <a:spLocks noChangeArrowheads="1"/>
            </p:cNvSpPr>
            <p:nvPr/>
          </p:nvSpPr>
          <p:spPr bwMode="auto">
            <a:xfrm>
              <a:off x="6902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4" name="Rectangle 3399"/>
            <p:cNvSpPr>
              <a:spLocks noChangeArrowheads="1"/>
            </p:cNvSpPr>
            <p:nvPr/>
          </p:nvSpPr>
          <p:spPr bwMode="auto">
            <a:xfrm>
              <a:off x="6917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5" name="Rectangle 3400"/>
            <p:cNvSpPr>
              <a:spLocks noChangeArrowheads="1"/>
            </p:cNvSpPr>
            <p:nvPr/>
          </p:nvSpPr>
          <p:spPr bwMode="auto">
            <a:xfrm>
              <a:off x="6931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6" name="Rectangle 3401"/>
            <p:cNvSpPr>
              <a:spLocks noChangeArrowheads="1"/>
            </p:cNvSpPr>
            <p:nvPr/>
          </p:nvSpPr>
          <p:spPr bwMode="auto">
            <a:xfrm>
              <a:off x="6946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7" name="Rectangle 3402"/>
            <p:cNvSpPr>
              <a:spLocks noChangeArrowheads="1"/>
            </p:cNvSpPr>
            <p:nvPr/>
          </p:nvSpPr>
          <p:spPr bwMode="auto">
            <a:xfrm>
              <a:off x="6960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8" name="Rectangle 3403"/>
            <p:cNvSpPr>
              <a:spLocks noChangeArrowheads="1"/>
            </p:cNvSpPr>
            <p:nvPr/>
          </p:nvSpPr>
          <p:spPr bwMode="auto">
            <a:xfrm>
              <a:off x="6975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9" name="Rectangle 3404"/>
            <p:cNvSpPr>
              <a:spLocks noChangeArrowheads="1"/>
            </p:cNvSpPr>
            <p:nvPr/>
          </p:nvSpPr>
          <p:spPr bwMode="auto">
            <a:xfrm>
              <a:off x="6989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0" name="Rectangle 3405"/>
            <p:cNvSpPr>
              <a:spLocks noChangeArrowheads="1"/>
            </p:cNvSpPr>
            <p:nvPr/>
          </p:nvSpPr>
          <p:spPr bwMode="auto">
            <a:xfrm>
              <a:off x="7004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1" name="Rectangle 3406"/>
            <p:cNvSpPr>
              <a:spLocks noChangeArrowheads="1"/>
            </p:cNvSpPr>
            <p:nvPr/>
          </p:nvSpPr>
          <p:spPr bwMode="auto">
            <a:xfrm>
              <a:off x="7018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2" name="Rectangle 3407"/>
            <p:cNvSpPr>
              <a:spLocks noChangeArrowheads="1"/>
            </p:cNvSpPr>
            <p:nvPr/>
          </p:nvSpPr>
          <p:spPr bwMode="auto">
            <a:xfrm>
              <a:off x="7033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3" name="Rectangle 3408"/>
            <p:cNvSpPr>
              <a:spLocks noChangeArrowheads="1"/>
            </p:cNvSpPr>
            <p:nvPr/>
          </p:nvSpPr>
          <p:spPr bwMode="auto">
            <a:xfrm>
              <a:off x="7047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4" name="Rectangle 3409"/>
            <p:cNvSpPr>
              <a:spLocks noChangeArrowheads="1"/>
            </p:cNvSpPr>
            <p:nvPr/>
          </p:nvSpPr>
          <p:spPr bwMode="auto">
            <a:xfrm>
              <a:off x="7062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5" name="Rectangle 3410"/>
            <p:cNvSpPr>
              <a:spLocks noChangeArrowheads="1"/>
            </p:cNvSpPr>
            <p:nvPr/>
          </p:nvSpPr>
          <p:spPr bwMode="auto">
            <a:xfrm>
              <a:off x="7076" y="231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6" name="Rectangle 3411"/>
            <p:cNvSpPr>
              <a:spLocks noChangeArrowheads="1"/>
            </p:cNvSpPr>
            <p:nvPr/>
          </p:nvSpPr>
          <p:spPr bwMode="auto">
            <a:xfrm>
              <a:off x="7091" y="231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7" name="Rectangle 3412"/>
            <p:cNvSpPr>
              <a:spLocks noChangeArrowheads="1"/>
            </p:cNvSpPr>
            <p:nvPr/>
          </p:nvSpPr>
          <p:spPr bwMode="auto">
            <a:xfrm>
              <a:off x="7105" y="2318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8" name="Rectangle 3413"/>
            <p:cNvSpPr>
              <a:spLocks noChangeArrowheads="1"/>
            </p:cNvSpPr>
            <p:nvPr/>
          </p:nvSpPr>
          <p:spPr bwMode="auto">
            <a:xfrm>
              <a:off x="6634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9" name="Rectangle 3414"/>
            <p:cNvSpPr>
              <a:spLocks noChangeArrowheads="1"/>
            </p:cNvSpPr>
            <p:nvPr/>
          </p:nvSpPr>
          <p:spPr bwMode="auto">
            <a:xfrm>
              <a:off x="6649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0" name="Rectangle 3415"/>
            <p:cNvSpPr>
              <a:spLocks noChangeArrowheads="1"/>
            </p:cNvSpPr>
            <p:nvPr/>
          </p:nvSpPr>
          <p:spPr bwMode="auto">
            <a:xfrm>
              <a:off x="6663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1" name="Rectangle 3416"/>
            <p:cNvSpPr>
              <a:spLocks noChangeArrowheads="1"/>
            </p:cNvSpPr>
            <p:nvPr/>
          </p:nvSpPr>
          <p:spPr bwMode="auto">
            <a:xfrm>
              <a:off x="6678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2" name="Rectangle 3417"/>
            <p:cNvSpPr>
              <a:spLocks noChangeArrowheads="1"/>
            </p:cNvSpPr>
            <p:nvPr/>
          </p:nvSpPr>
          <p:spPr bwMode="auto">
            <a:xfrm>
              <a:off x="6692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3" name="Rectangle 3418"/>
            <p:cNvSpPr>
              <a:spLocks noChangeArrowheads="1"/>
            </p:cNvSpPr>
            <p:nvPr/>
          </p:nvSpPr>
          <p:spPr bwMode="auto">
            <a:xfrm>
              <a:off x="6707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4" name="Rectangle 3419"/>
            <p:cNvSpPr>
              <a:spLocks noChangeArrowheads="1"/>
            </p:cNvSpPr>
            <p:nvPr/>
          </p:nvSpPr>
          <p:spPr bwMode="auto">
            <a:xfrm>
              <a:off x="6721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5" name="Rectangle 3420"/>
            <p:cNvSpPr>
              <a:spLocks noChangeArrowheads="1"/>
            </p:cNvSpPr>
            <p:nvPr/>
          </p:nvSpPr>
          <p:spPr bwMode="auto">
            <a:xfrm>
              <a:off x="6736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6" name="Rectangle 3421"/>
            <p:cNvSpPr>
              <a:spLocks noChangeArrowheads="1"/>
            </p:cNvSpPr>
            <p:nvPr/>
          </p:nvSpPr>
          <p:spPr bwMode="auto">
            <a:xfrm>
              <a:off x="6750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" name="Rectangle 3422"/>
            <p:cNvSpPr>
              <a:spLocks noChangeArrowheads="1"/>
            </p:cNvSpPr>
            <p:nvPr/>
          </p:nvSpPr>
          <p:spPr bwMode="auto">
            <a:xfrm>
              <a:off x="6765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8" name="Rectangle 3423"/>
            <p:cNvSpPr>
              <a:spLocks noChangeArrowheads="1"/>
            </p:cNvSpPr>
            <p:nvPr/>
          </p:nvSpPr>
          <p:spPr bwMode="auto">
            <a:xfrm>
              <a:off x="6779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" name="Rectangle 3424"/>
            <p:cNvSpPr>
              <a:spLocks noChangeArrowheads="1"/>
            </p:cNvSpPr>
            <p:nvPr/>
          </p:nvSpPr>
          <p:spPr bwMode="auto">
            <a:xfrm>
              <a:off x="6794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" name="Rectangle 3425"/>
            <p:cNvSpPr>
              <a:spLocks noChangeArrowheads="1"/>
            </p:cNvSpPr>
            <p:nvPr/>
          </p:nvSpPr>
          <p:spPr bwMode="auto">
            <a:xfrm>
              <a:off x="6808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" name="Rectangle 3426"/>
            <p:cNvSpPr>
              <a:spLocks noChangeArrowheads="1"/>
            </p:cNvSpPr>
            <p:nvPr/>
          </p:nvSpPr>
          <p:spPr bwMode="auto">
            <a:xfrm>
              <a:off x="6823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2" name="Rectangle 3427"/>
            <p:cNvSpPr>
              <a:spLocks noChangeArrowheads="1"/>
            </p:cNvSpPr>
            <p:nvPr/>
          </p:nvSpPr>
          <p:spPr bwMode="auto">
            <a:xfrm>
              <a:off x="6837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3" name="Rectangle 3428"/>
            <p:cNvSpPr>
              <a:spLocks noChangeArrowheads="1"/>
            </p:cNvSpPr>
            <p:nvPr/>
          </p:nvSpPr>
          <p:spPr bwMode="auto">
            <a:xfrm>
              <a:off x="6852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4" name="Rectangle 3429"/>
            <p:cNvSpPr>
              <a:spLocks noChangeArrowheads="1"/>
            </p:cNvSpPr>
            <p:nvPr/>
          </p:nvSpPr>
          <p:spPr bwMode="auto">
            <a:xfrm>
              <a:off x="6866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5" name="Rectangle 3430"/>
            <p:cNvSpPr>
              <a:spLocks noChangeArrowheads="1"/>
            </p:cNvSpPr>
            <p:nvPr/>
          </p:nvSpPr>
          <p:spPr bwMode="auto">
            <a:xfrm>
              <a:off x="6881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6" name="Rectangle 3431"/>
            <p:cNvSpPr>
              <a:spLocks noChangeArrowheads="1"/>
            </p:cNvSpPr>
            <p:nvPr/>
          </p:nvSpPr>
          <p:spPr bwMode="auto">
            <a:xfrm>
              <a:off x="6895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7" name="Rectangle 3432"/>
            <p:cNvSpPr>
              <a:spLocks noChangeArrowheads="1"/>
            </p:cNvSpPr>
            <p:nvPr/>
          </p:nvSpPr>
          <p:spPr bwMode="auto">
            <a:xfrm>
              <a:off x="6910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8" name="Rectangle 3433"/>
            <p:cNvSpPr>
              <a:spLocks noChangeArrowheads="1"/>
            </p:cNvSpPr>
            <p:nvPr/>
          </p:nvSpPr>
          <p:spPr bwMode="auto">
            <a:xfrm>
              <a:off x="6924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9" name="Rectangle 3434"/>
            <p:cNvSpPr>
              <a:spLocks noChangeArrowheads="1"/>
            </p:cNvSpPr>
            <p:nvPr/>
          </p:nvSpPr>
          <p:spPr bwMode="auto">
            <a:xfrm>
              <a:off x="6939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" name="Rectangle 3435"/>
            <p:cNvSpPr>
              <a:spLocks noChangeArrowheads="1"/>
            </p:cNvSpPr>
            <p:nvPr/>
          </p:nvSpPr>
          <p:spPr bwMode="auto">
            <a:xfrm>
              <a:off x="6953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" name="Rectangle 3436"/>
            <p:cNvSpPr>
              <a:spLocks noChangeArrowheads="1"/>
            </p:cNvSpPr>
            <p:nvPr/>
          </p:nvSpPr>
          <p:spPr bwMode="auto">
            <a:xfrm>
              <a:off x="6968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" name="Rectangle 3437"/>
            <p:cNvSpPr>
              <a:spLocks noChangeArrowheads="1"/>
            </p:cNvSpPr>
            <p:nvPr/>
          </p:nvSpPr>
          <p:spPr bwMode="auto">
            <a:xfrm>
              <a:off x="6982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" name="Rectangle 3438"/>
            <p:cNvSpPr>
              <a:spLocks noChangeArrowheads="1"/>
            </p:cNvSpPr>
            <p:nvPr/>
          </p:nvSpPr>
          <p:spPr bwMode="auto">
            <a:xfrm>
              <a:off x="6997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" name="Rectangle 3439"/>
            <p:cNvSpPr>
              <a:spLocks noChangeArrowheads="1"/>
            </p:cNvSpPr>
            <p:nvPr/>
          </p:nvSpPr>
          <p:spPr bwMode="auto">
            <a:xfrm>
              <a:off x="7011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" name="Rectangle 3440"/>
            <p:cNvSpPr>
              <a:spLocks noChangeArrowheads="1"/>
            </p:cNvSpPr>
            <p:nvPr/>
          </p:nvSpPr>
          <p:spPr bwMode="auto">
            <a:xfrm>
              <a:off x="7026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6" name="Rectangle 3441"/>
            <p:cNvSpPr>
              <a:spLocks noChangeArrowheads="1"/>
            </p:cNvSpPr>
            <p:nvPr/>
          </p:nvSpPr>
          <p:spPr bwMode="auto">
            <a:xfrm>
              <a:off x="7040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7" name="Rectangle 3442"/>
            <p:cNvSpPr>
              <a:spLocks noChangeArrowheads="1"/>
            </p:cNvSpPr>
            <p:nvPr/>
          </p:nvSpPr>
          <p:spPr bwMode="auto">
            <a:xfrm>
              <a:off x="7055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8" name="Rectangle 3443"/>
            <p:cNvSpPr>
              <a:spLocks noChangeArrowheads="1"/>
            </p:cNvSpPr>
            <p:nvPr/>
          </p:nvSpPr>
          <p:spPr bwMode="auto">
            <a:xfrm>
              <a:off x="7069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9" name="Rectangle 3444"/>
            <p:cNvSpPr>
              <a:spLocks noChangeArrowheads="1"/>
            </p:cNvSpPr>
            <p:nvPr/>
          </p:nvSpPr>
          <p:spPr bwMode="auto">
            <a:xfrm>
              <a:off x="7084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10" name="Rectangle 3445"/>
            <p:cNvSpPr>
              <a:spLocks noChangeArrowheads="1"/>
            </p:cNvSpPr>
            <p:nvPr/>
          </p:nvSpPr>
          <p:spPr bwMode="auto">
            <a:xfrm>
              <a:off x="7098" y="23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11" name="Rectangle 3446"/>
            <p:cNvSpPr>
              <a:spLocks noChangeArrowheads="1"/>
            </p:cNvSpPr>
            <p:nvPr/>
          </p:nvSpPr>
          <p:spPr bwMode="auto">
            <a:xfrm>
              <a:off x="6627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12" name="Rectangle 3447"/>
            <p:cNvSpPr>
              <a:spLocks noChangeArrowheads="1"/>
            </p:cNvSpPr>
            <p:nvPr/>
          </p:nvSpPr>
          <p:spPr bwMode="auto">
            <a:xfrm>
              <a:off x="6641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13" name="Rectangle 3448"/>
            <p:cNvSpPr>
              <a:spLocks noChangeArrowheads="1"/>
            </p:cNvSpPr>
            <p:nvPr/>
          </p:nvSpPr>
          <p:spPr bwMode="auto">
            <a:xfrm>
              <a:off x="6656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14" name="Rectangle 3449"/>
            <p:cNvSpPr>
              <a:spLocks noChangeArrowheads="1"/>
            </p:cNvSpPr>
            <p:nvPr/>
          </p:nvSpPr>
          <p:spPr bwMode="auto">
            <a:xfrm>
              <a:off x="6670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15" name="Rectangle 3450"/>
            <p:cNvSpPr>
              <a:spLocks noChangeArrowheads="1"/>
            </p:cNvSpPr>
            <p:nvPr/>
          </p:nvSpPr>
          <p:spPr bwMode="auto">
            <a:xfrm>
              <a:off x="6685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16" name="Rectangle 3451"/>
            <p:cNvSpPr>
              <a:spLocks noChangeArrowheads="1"/>
            </p:cNvSpPr>
            <p:nvPr/>
          </p:nvSpPr>
          <p:spPr bwMode="auto">
            <a:xfrm>
              <a:off x="6699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17" name="Rectangle 3452"/>
            <p:cNvSpPr>
              <a:spLocks noChangeArrowheads="1"/>
            </p:cNvSpPr>
            <p:nvPr/>
          </p:nvSpPr>
          <p:spPr bwMode="auto">
            <a:xfrm>
              <a:off x="6714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18" name="Rectangle 3453"/>
            <p:cNvSpPr>
              <a:spLocks noChangeArrowheads="1"/>
            </p:cNvSpPr>
            <p:nvPr/>
          </p:nvSpPr>
          <p:spPr bwMode="auto">
            <a:xfrm>
              <a:off x="6728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19" name="Rectangle 3454"/>
            <p:cNvSpPr>
              <a:spLocks noChangeArrowheads="1"/>
            </p:cNvSpPr>
            <p:nvPr/>
          </p:nvSpPr>
          <p:spPr bwMode="auto">
            <a:xfrm>
              <a:off x="6743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0" name="Rectangle 3455"/>
            <p:cNvSpPr>
              <a:spLocks noChangeArrowheads="1"/>
            </p:cNvSpPr>
            <p:nvPr/>
          </p:nvSpPr>
          <p:spPr bwMode="auto">
            <a:xfrm>
              <a:off x="6757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1" name="Rectangle 3456"/>
            <p:cNvSpPr>
              <a:spLocks noChangeArrowheads="1"/>
            </p:cNvSpPr>
            <p:nvPr/>
          </p:nvSpPr>
          <p:spPr bwMode="auto">
            <a:xfrm>
              <a:off x="6772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2" name="Rectangle 3457"/>
            <p:cNvSpPr>
              <a:spLocks noChangeArrowheads="1"/>
            </p:cNvSpPr>
            <p:nvPr/>
          </p:nvSpPr>
          <p:spPr bwMode="auto">
            <a:xfrm>
              <a:off x="6786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3" name="Rectangle 3458"/>
            <p:cNvSpPr>
              <a:spLocks noChangeArrowheads="1"/>
            </p:cNvSpPr>
            <p:nvPr/>
          </p:nvSpPr>
          <p:spPr bwMode="auto">
            <a:xfrm>
              <a:off x="6801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4" name="Rectangle 3459"/>
            <p:cNvSpPr>
              <a:spLocks noChangeArrowheads="1"/>
            </p:cNvSpPr>
            <p:nvPr/>
          </p:nvSpPr>
          <p:spPr bwMode="auto">
            <a:xfrm>
              <a:off x="6815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5" name="Rectangle 3460"/>
            <p:cNvSpPr>
              <a:spLocks noChangeArrowheads="1"/>
            </p:cNvSpPr>
            <p:nvPr/>
          </p:nvSpPr>
          <p:spPr bwMode="auto">
            <a:xfrm>
              <a:off x="6830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6" name="Rectangle 3461"/>
            <p:cNvSpPr>
              <a:spLocks noChangeArrowheads="1"/>
            </p:cNvSpPr>
            <p:nvPr/>
          </p:nvSpPr>
          <p:spPr bwMode="auto">
            <a:xfrm>
              <a:off x="6844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7" name="Rectangle 3462"/>
            <p:cNvSpPr>
              <a:spLocks noChangeArrowheads="1"/>
            </p:cNvSpPr>
            <p:nvPr/>
          </p:nvSpPr>
          <p:spPr bwMode="auto">
            <a:xfrm>
              <a:off x="6859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8" name="Rectangle 3463"/>
            <p:cNvSpPr>
              <a:spLocks noChangeArrowheads="1"/>
            </p:cNvSpPr>
            <p:nvPr/>
          </p:nvSpPr>
          <p:spPr bwMode="auto">
            <a:xfrm>
              <a:off x="6873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9" name="Rectangle 3464"/>
            <p:cNvSpPr>
              <a:spLocks noChangeArrowheads="1"/>
            </p:cNvSpPr>
            <p:nvPr/>
          </p:nvSpPr>
          <p:spPr bwMode="auto">
            <a:xfrm>
              <a:off x="6888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0" name="Rectangle 3465"/>
            <p:cNvSpPr>
              <a:spLocks noChangeArrowheads="1"/>
            </p:cNvSpPr>
            <p:nvPr/>
          </p:nvSpPr>
          <p:spPr bwMode="auto">
            <a:xfrm>
              <a:off x="6902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1" name="Rectangle 3466"/>
            <p:cNvSpPr>
              <a:spLocks noChangeArrowheads="1"/>
            </p:cNvSpPr>
            <p:nvPr/>
          </p:nvSpPr>
          <p:spPr bwMode="auto">
            <a:xfrm>
              <a:off x="6917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2" name="Rectangle 3467"/>
            <p:cNvSpPr>
              <a:spLocks noChangeArrowheads="1"/>
            </p:cNvSpPr>
            <p:nvPr/>
          </p:nvSpPr>
          <p:spPr bwMode="auto">
            <a:xfrm>
              <a:off x="6931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3" name="Rectangle 3468"/>
            <p:cNvSpPr>
              <a:spLocks noChangeArrowheads="1"/>
            </p:cNvSpPr>
            <p:nvPr/>
          </p:nvSpPr>
          <p:spPr bwMode="auto">
            <a:xfrm>
              <a:off x="6946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4" name="Rectangle 3469"/>
            <p:cNvSpPr>
              <a:spLocks noChangeArrowheads="1"/>
            </p:cNvSpPr>
            <p:nvPr/>
          </p:nvSpPr>
          <p:spPr bwMode="auto">
            <a:xfrm>
              <a:off x="6960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5" name="Rectangle 3470"/>
            <p:cNvSpPr>
              <a:spLocks noChangeArrowheads="1"/>
            </p:cNvSpPr>
            <p:nvPr/>
          </p:nvSpPr>
          <p:spPr bwMode="auto">
            <a:xfrm>
              <a:off x="6975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6" name="Rectangle 3471"/>
            <p:cNvSpPr>
              <a:spLocks noChangeArrowheads="1"/>
            </p:cNvSpPr>
            <p:nvPr/>
          </p:nvSpPr>
          <p:spPr bwMode="auto">
            <a:xfrm>
              <a:off x="6989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7" name="Rectangle 3472"/>
            <p:cNvSpPr>
              <a:spLocks noChangeArrowheads="1"/>
            </p:cNvSpPr>
            <p:nvPr/>
          </p:nvSpPr>
          <p:spPr bwMode="auto">
            <a:xfrm>
              <a:off x="7004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8" name="Rectangle 3473"/>
            <p:cNvSpPr>
              <a:spLocks noChangeArrowheads="1"/>
            </p:cNvSpPr>
            <p:nvPr/>
          </p:nvSpPr>
          <p:spPr bwMode="auto">
            <a:xfrm>
              <a:off x="7018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9" name="Rectangle 3474"/>
            <p:cNvSpPr>
              <a:spLocks noChangeArrowheads="1"/>
            </p:cNvSpPr>
            <p:nvPr/>
          </p:nvSpPr>
          <p:spPr bwMode="auto">
            <a:xfrm>
              <a:off x="7033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0" name="Rectangle 3475"/>
            <p:cNvSpPr>
              <a:spLocks noChangeArrowheads="1"/>
            </p:cNvSpPr>
            <p:nvPr/>
          </p:nvSpPr>
          <p:spPr bwMode="auto">
            <a:xfrm>
              <a:off x="7047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1" name="Rectangle 3476"/>
            <p:cNvSpPr>
              <a:spLocks noChangeArrowheads="1"/>
            </p:cNvSpPr>
            <p:nvPr/>
          </p:nvSpPr>
          <p:spPr bwMode="auto">
            <a:xfrm>
              <a:off x="7062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2" name="Rectangle 3477"/>
            <p:cNvSpPr>
              <a:spLocks noChangeArrowheads="1"/>
            </p:cNvSpPr>
            <p:nvPr/>
          </p:nvSpPr>
          <p:spPr bwMode="auto">
            <a:xfrm>
              <a:off x="7076" y="233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3" name="Rectangle 3478"/>
            <p:cNvSpPr>
              <a:spLocks noChangeArrowheads="1"/>
            </p:cNvSpPr>
            <p:nvPr/>
          </p:nvSpPr>
          <p:spPr bwMode="auto">
            <a:xfrm>
              <a:off x="7091" y="233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4" name="Rectangle 3479"/>
            <p:cNvSpPr>
              <a:spLocks noChangeArrowheads="1"/>
            </p:cNvSpPr>
            <p:nvPr/>
          </p:nvSpPr>
          <p:spPr bwMode="auto">
            <a:xfrm>
              <a:off x="7105" y="2333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5" name="Rectangle 3480"/>
            <p:cNvSpPr>
              <a:spLocks noChangeArrowheads="1"/>
            </p:cNvSpPr>
            <p:nvPr/>
          </p:nvSpPr>
          <p:spPr bwMode="auto">
            <a:xfrm>
              <a:off x="6634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6" name="Rectangle 3481"/>
            <p:cNvSpPr>
              <a:spLocks noChangeArrowheads="1"/>
            </p:cNvSpPr>
            <p:nvPr/>
          </p:nvSpPr>
          <p:spPr bwMode="auto">
            <a:xfrm>
              <a:off x="6649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7" name="Rectangle 3482"/>
            <p:cNvSpPr>
              <a:spLocks noChangeArrowheads="1"/>
            </p:cNvSpPr>
            <p:nvPr/>
          </p:nvSpPr>
          <p:spPr bwMode="auto">
            <a:xfrm>
              <a:off x="6663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8" name="Rectangle 3483"/>
            <p:cNvSpPr>
              <a:spLocks noChangeArrowheads="1"/>
            </p:cNvSpPr>
            <p:nvPr/>
          </p:nvSpPr>
          <p:spPr bwMode="auto">
            <a:xfrm>
              <a:off x="6678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9" name="Rectangle 3484"/>
            <p:cNvSpPr>
              <a:spLocks noChangeArrowheads="1"/>
            </p:cNvSpPr>
            <p:nvPr/>
          </p:nvSpPr>
          <p:spPr bwMode="auto">
            <a:xfrm>
              <a:off x="6692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0" name="Rectangle 3485"/>
            <p:cNvSpPr>
              <a:spLocks noChangeArrowheads="1"/>
            </p:cNvSpPr>
            <p:nvPr/>
          </p:nvSpPr>
          <p:spPr bwMode="auto">
            <a:xfrm>
              <a:off x="6707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1" name="Rectangle 3486"/>
            <p:cNvSpPr>
              <a:spLocks noChangeArrowheads="1"/>
            </p:cNvSpPr>
            <p:nvPr/>
          </p:nvSpPr>
          <p:spPr bwMode="auto">
            <a:xfrm>
              <a:off x="6721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2" name="Rectangle 3487"/>
            <p:cNvSpPr>
              <a:spLocks noChangeArrowheads="1"/>
            </p:cNvSpPr>
            <p:nvPr/>
          </p:nvSpPr>
          <p:spPr bwMode="auto">
            <a:xfrm>
              <a:off x="6736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3" name="Rectangle 3488"/>
            <p:cNvSpPr>
              <a:spLocks noChangeArrowheads="1"/>
            </p:cNvSpPr>
            <p:nvPr/>
          </p:nvSpPr>
          <p:spPr bwMode="auto">
            <a:xfrm>
              <a:off x="6750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4" name="Rectangle 3489"/>
            <p:cNvSpPr>
              <a:spLocks noChangeArrowheads="1"/>
            </p:cNvSpPr>
            <p:nvPr/>
          </p:nvSpPr>
          <p:spPr bwMode="auto">
            <a:xfrm>
              <a:off x="6765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5" name="Rectangle 3490"/>
            <p:cNvSpPr>
              <a:spLocks noChangeArrowheads="1"/>
            </p:cNvSpPr>
            <p:nvPr/>
          </p:nvSpPr>
          <p:spPr bwMode="auto">
            <a:xfrm>
              <a:off x="6779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6" name="Rectangle 3491"/>
            <p:cNvSpPr>
              <a:spLocks noChangeArrowheads="1"/>
            </p:cNvSpPr>
            <p:nvPr/>
          </p:nvSpPr>
          <p:spPr bwMode="auto">
            <a:xfrm>
              <a:off x="6794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7" name="Rectangle 3492"/>
            <p:cNvSpPr>
              <a:spLocks noChangeArrowheads="1"/>
            </p:cNvSpPr>
            <p:nvPr/>
          </p:nvSpPr>
          <p:spPr bwMode="auto">
            <a:xfrm>
              <a:off x="6808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8" name="Rectangle 3493"/>
            <p:cNvSpPr>
              <a:spLocks noChangeArrowheads="1"/>
            </p:cNvSpPr>
            <p:nvPr/>
          </p:nvSpPr>
          <p:spPr bwMode="auto">
            <a:xfrm>
              <a:off x="6823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9" name="Rectangle 3494"/>
            <p:cNvSpPr>
              <a:spLocks noChangeArrowheads="1"/>
            </p:cNvSpPr>
            <p:nvPr/>
          </p:nvSpPr>
          <p:spPr bwMode="auto">
            <a:xfrm>
              <a:off x="6837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0" name="Rectangle 3495"/>
            <p:cNvSpPr>
              <a:spLocks noChangeArrowheads="1"/>
            </p:cNvSpPr>
            <p:nvPr/>
          </p:nvSpPr>
          <p:spPr bwMode="auto">
            <a:xfrm>
              <a:off x="6852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1" name="Rectangle 3496"/>
            <p:cNvSpPr>
              <a:spLocks noChangeArrowheads="1"/>
            </p:cNvSpPr>
            <p:nvPr/>
          </p:nvSpPr>
          <p:spPr bwMode="auto">
            <a:xfrm>
              <a:off x="6866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2" name="Rectangle 3497"/>
            <p:cNvSpPr>
              <a:spLocks noChangeArrowheads="1"/>
            </p:cNvSpPr>
            <p:nvPr/>
          </p:nvSpPr>
          <p:spPr bwMode="auto">
            <a:xfrm>
              <a:off x="6881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3" name="Rectangle 3498"/>
            <p:cNvSpPr>
              <a:spLocks noChangeArrowheads="1"/>
            </p:cNvSpPr>
            <p:nvPr/>
          </p:nvSpPr>
          <p:spPr bwMode="auto">
            <a:xfrm>
              <a:off x="6895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4" name="Rectangle 3499"/>
            <p:cNvSpPr>
              <a:spLocks noChangeArrowheads="1"/>
            </p:cNvSpPr>
            <p:nvPr/>
          </p:nvSpPr>
          <p:spPr bwMode="auto">
            <a:xfrm>
              <a:off x="6910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5" name="Rectangle 3500"/>
            <p:cNvSpPr>
              <a:spLocks noChangeArrowheads="1"/>
            </p:cNvSpPr>
            <p:nvPr/>
          </p:nvSpPr>
          <p:spPr bwMode="auto">
            <a:xfrm>
              <a:off x="6924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6" name="Rectangle 3501"/>
            <p:cNvSpPr>
              <a:spLocks noChangeArrowheads="1"/>
            </p:cNvSpPr>
            <p:nvPr/>
          </p:nvSpPr>
          <p:spPr bwMode="auto">
            <a:xfrm>
              <a:off x="6939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7" name="Rectangle 3502"/>
            <p:cNvSpPr>
              <a:spLocks noChangeArrowheads="1"/>
            </p:cNvSpPr>
            <p:nvPr/>
          </p:nvSpPr>
          <p:spPr bwMode="auto">
            <a:xfrm>
              <a:off x="6953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8" name="Rectangle 3503"/>
            <p:cNvSpPr>
              <a:spLocks noChangeArrowheads="1"/>
            </p:cNvSpPr>
            <p:nvPr/>
          </p:nvSpPr>
          <p:spPr bwMode="auto">
            <a:xfrm>
              <a:off x="6968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9" name="Rectangle 3504"/>
            <p:cNvSpPr>
              <a:spLocks noChangeArrowheads="1"/>
            </p:cNvSpPr>
            <p:nvPr/>
          </p:nvSpPr>
          <p:spPr bwMode="auto">
            <a:xfrm>
              <a:off x="6982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0" name="Rectangle 3505"/>
            <p:cNvSpPr>
              <a:spLocks noChangeArrowheads="1"/>
            </p:cNvSpPr>
            <p:nvPr/>
          </p:nvSpPr>
          <p:spPr bwMode="auto">
            <a:xfrm>
              <a:off x="6997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1" name="Rectangle 3506"/>
            <p:cNvSpPr>
              <a:spLocks noChangeArrowheads="1"/>
            </p:cNvSpPr>
            <p:nvPr/>
          </p:nvSpPr>
          <p:spPr bwMode="auto">
            <a:xfrm>
              <a:off x="7011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2" name="Rectangle 3507"/>
            <p:cNvSpPr>
              <a:spLocks noChangeArrowheads="1"/>
            </p:cNvSpPr>
            <p:nvPr/>
          </p:nvSpPr>
          <p:spPr bwMode="auto">
            <a:xfrm>
              <a:off x="7026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3" name="Rectangle 3508"/>
            <p:cNvSpPr>
              <a:spLocks noChangeArrowheads="1"/>
            </p:cNvSpPr>
            <p:nvPr/>
          </p:nvSpPr>
          <p:spPr bwMode="auto">
            <a:xfrm>
              <a:off x="7040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4" name="Rectangle 3509"/>
            <p:cNvSpPr>
              <a:spLocks noChangeArrowheads="1"/>
            </p:cNvSpPr>
            <p:nvPr/>
          </p:nvSpPr>
          <p:spPr bwMode="auto">
            <a:xfrm>
              <a:off x="7055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5" name="Rectangle 3510"/>
            <p:cNvSpPr>
              <a:spLocks noChangeArrowheads="1"/>
            </p:cNvSpPr>
            <p:nvPr/>
          </p:nvSpPr>
          <p:spPr bwMode="auto">
            <a:xfrm>
              <a:off x="7069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6" name="Rectangle 3511"/>
            <p:cNvSpPr>
              <a:spLocks noChangeArrowheads="1"/>
            </p:cNvSpPr>
            <p:nvPr/>
          </p:nvSpPr>
          <p:spPr bwMode="auto">
            <a:xfrm>
              <a:off x="7084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7" name="Rectangle 3512"/>
            <p:cNvSpPr>
              <a:spLocks noChangeArrowheads="1"/>
            </p:cNvSpPr>
            <p:nvPr/>
          </p:nvSpPr>
          <p:spPr bwMode="auto">
            <a:xfrm>
              <a:off x="7098" y="234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8" name="Rectangle 3513"/>
            <p:cNvSpPr>
              <a:spLocks noChangeArrowheads="1"/>
            </p:cNvSpPr>
            <p:nvPr/>
          </p:nvSpPr>
          <p:spPr bwMode="auto">
            <a:xfrm>
              <a:off x="6627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9" name="Rectangle 3514"/>
            <p:cNvSpPr>
              <a:spLocks noChangeArrowheads="1"/>
            </p:cNvSpPr>
            <p:nvPr/>
          </p:nvSpPr>
          <p:spPr bwMode="auto">
            <a:xfrm>
              <a:off x="6641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80" name="Rectangle 3515"/>
            <p:cNvSpPr>
              <a:spLocks noChangeArrowheads="1"/>
            </p:cNvSpPr>
            <p:nvPr/>
          </p:nvSpPr>
          <p:spPr bwMode="auto">
            <a:xfrm>
              <a:off x="6656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81" name="Rectangle 3516"/>
            <p:cNvSpPr>
              <a:spLocks noChangeArrowheads="1"/>
            </p:cNvSpPr>
            <p:nvPr/>
          </p:nvSpPr>
          <p:spPr bwMode="auto">
            <a:xfrm>
              <a:off x="6670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82" name="Rectangle 3517"/>
            <p:cNvSpPr>
              <a:spLocks noChangeArrowheads="1"/>
            </p:cNvSpPr>
            <p:nvPr/>
          </p:nvSpPr>
          <p:spPr bwMode="auto">
            <a:xfrm>
              <a:off x="6685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83" name="Rectangle 3518"/>
            <p:cNvSpPr>
              <a:spLocks noChangeArrowheads="1"/>
            </p:cNvSpPr>
            <p:nvPr/>
          </p:nvSpPr>
          <p:spPr bwMode="auto">
            <a:xfrm>
              <a:off x="6699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84" name="Rectangle 3519"/>
            <p:cNvSpPr>
              <a:spLocks noChangeArrowheads="1"/>
            </p:cNvSpPr>
            <p:nvPr/>
          </p:nvSpPr>
          <p:spPr bwMode="auto">
            <a:xfrm>
              <a:off x="6714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85" name="Rectangle 3520"/>
            <p:cNvSpPr>
              <a:spLocks noChangeArrowheads="1"/>
            </p:cNvSpPr>
            <p:nvPr/>
          </p:nvSpPr>
          <p:spPr bwMode="auto">
            <a:xfrm>
              <a:off x="6728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86" name="Rectangle 3521"/>
            <p:cNvSpPr>
              <a:spLocks noChangeArrowheads="1"/>
            </p:cNvSpPr>
            <p:nvPr/>
          </p:nvSpPr>
          <p:spPr bwMode="auto">
            <a:xfrm>
              <a:off x="6743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87" name="Rectangle 3522"/>
            <p:cNvSpPr>
              <a:spLocks noChangeArrowheads="1"/>
            </p:cNvSpPr>
            <p:nvPr/>
          </p:nvSpPr>
          <p:spPr bwMode="auto">
            <a:xfrm>
              <a:off x="6757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88" name="Rectangle 3523"/>
            <p:cNvSpPr>
              <a:spLocks noChangeArrowheads="1"/>
            </p:cNvSpPr>
            <p:nvPr/>
          </p:nvSpPr>
          <p:spPr bwMode="auto">
            <a:xfrm>
              <a:off x="6772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89" name="Rectangle 3524"/>
            <p:cNvSpPr>
              <a:spLocks noChangeArrowheads="1"/>
            </p:cNvSpPr>
            <p:nvPr/>
          </p:nvSpPr>
          <p:spPr bwMode="auto">
            <a:xfrm>
              <a:off x="6786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90" name="Rectangle 3525"/>
            <p:cNvSpPr>
              <a:spLocks noChangeArrowheads="1"/>
            </p:cNvSpPr>
            <p:nvPr/>
          </p:nvSpPr>
          <p:spPr bwMode="auto">
            <a:xfrm>
              <a:off x="6801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91" name="Rectangle 3526"/>
            <p:cNvSpPr>
              <a:spLocks noChangeArrowheads="1"/>
            </p:cNvSpPr>
            <p:nvPr/>
          </p:nvSpPr>
          <p:spPr bwMode="auto">
            <a:xfrm>
              <a:off x="6815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92" name="Rectangle 3527"/>
            <p:cNvSpPr>
              <a:spLocks noChangeArrowheads="1"/>
            </p:cNvSpPr>
            <p:nvPr/>
          </p:nvSpPr>
          <p:spPr bwMode="auto">
            <a:xfrm>
              <a:off x="6830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93" name="Rectangle 3528"/>
            <p:cNvSpPr>
              <a:spLocks noChangeArrowheads="1"/>
            </p:cNvSpPr>
            <p:nvPr/>
          </p:nvSpPr>
          <p:spPr bwMode="auto">
            <a:xfrm>
              <a:off x="6844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94" name="Rectangle 3529"/>
            <p:cNvSpPr>
              <a:spLocks noChangeArrowheads="1"/>
            </p:cNvSpPr>
            <p:nvPr/>
          </p:nvSpPr>
          <p:spPr bwMode="auto">
            <a:xfrm>
              <a:off x="6859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95" name="Rectangle 3530"/>
            <p:cNvSpPr>
              <a:spLocks noChangeArrowheads="1"/>
            </p:cNvSpPr>
            <p:nvPr/>
          </p:nvSpPr>
          <p:spPr bwMode="auto">
            <a:xfrm>
              <a:off x="6873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96" name="Rectangle 3531"/>
            <p:cNvSpPr>
              <a:spLocks noChangeArrowheads="1"/>
            </p:cNvSpPr>
            <p:nvPr/>
          </p:nvSpPr>
          <p:spPr bwMode="auto">
            <a:xfrm>
              <a:off x="6888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97" name="Rectangle 3532"/>
            <p:cNvSpPr>
              <a:spLocks noChangeArrowheads="1"/>
            </p:cNvSpPr>
            <p:nvPr/>
          </p:nvSpPr>
          <p:spPr bwMode="auto">
            <a:xfrm>
              <a:off x="6902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98" name="Rectangle 3533"/>
            <p:cNvSpPr>
              <a:spLocks noChangeArrowheads="1"/>
            </p:cNvSpPr>
            <p:nvPr/>
          </p:nvSpPr>
          <p:spPr bwMode="auto">
            <a:xfrm>
              <a:off x="6917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99" name="Rectangle 3534"/>
            <p:cNvSpPr>
              <a:spLocks noChangeArrowheads="1"/>
            </p:cNvSpPr>
            <p:nvPr/>
          </p:nvSpPr>
          <p:spPr bwMode="auto">
            <a:xfrm>
              <a:off x="6931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00" name="Rectangle 3535"/>
            <p:cNvSpPr>
              <a:spLocks noChangeArrowheads="1"/>
            </p:cNvSpPr>
            <p:nvPr/>
          </p:nvSpPr>
          <p:spPr bwMode="auto">
            <a:xfrm>
              <a:off x="6946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01" name="Rectangle 3536"/>
            <p:cNvSpPr>
              <a:spLocks noChangeArrowheads="1"/>
            </p:cNvSpPr>
            <p:nvPr/>
          </p:nvSpPr>
          <p:spPr bwMode="auto">
            <a:xfrm>
              <a:off x="6960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02" name="Rectangle 3537"/>
            <p:cNvSpPr>
              <a:spLocks noChangeArrowheads="1"/>
            </p:cNvSpPr>
            <p:nvPr/>
          </p:nvSpPr>
          <p:spPr bwMode="auto">
            <a:xfrm>
              <a:off x="6975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03" name="Rectangle 3538"/>
            <p:cNvSpPr>
              <a:spLocks noChangeArrowheads="1"/>
            </p:cNvSpPr>
            <p:nvPr/>
          </p:nvSpPr>
          <p:spPr bwMode="auto">
            <a:xfrm>
              <a:off x="6989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04" name="Rectangle 3539"/>
            <p:cNvSpPr>
              <a:spLocks noChangeArrowheads="1"/>
            </p:cNvSpPr>
            <p:nvPr/>
          </p:nvSpPr>
          <p:spPr bwMode="auto">
            <a:xfrm>
              <a:off x="7004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05" name="Rectangle 3540"/>
            <p:cNvSpPr>
              <a:spLocks noChangeArrowheads="1"/>
            </p:cNvSpPr>
            <p:nvPr/>
          </p:nvSpPr>
          <p:spPr bwMode="auto">
            <a:xfrm>
              <a:off x="7018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06" name="Rectangle 3541"/>
            <p:cNvSpPr>
              <a:spLocks noChangeArrowheads="1"/>
            </p:cNvSpPr>
            <p:nvPr/>
          </p:nvSpPr>
          <p:spPr bwMode="auto">
            <a:xfrm>
              <a:off x="7033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07" name="Rectangle 3542"/>
            <p:cNvSpPr>
              <a:spLocks noChangeArrowheads="1"/>
            </p:cNvSpPr>
            <p:nvPr/>
          </p:nvSpPr>
          <p:spPr bwMode="auto">
            <a:xfrm>
              <a:off x="7047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08" name="Rectangle 3543"/>
            <p:cNvSpPr>
              <a:spLocks noChangeArrowheads="1"/>
            </p:cNvSpPr>
            <p:nvPr/>
          </p:nvSpPr>
          <p:spPr bwMode="auto">
            <a:xfrm>
              <a:off x="7062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09" name="Rectangle 3544"/>
            <p:cNvSpPr>
              <a:spLocks noChangeArrowheads="1"/>
            </p:cNvSpPr>
            <p:nvPr/>
          </p:nvSpPr>
          <p:spPr bwMode="auto">
            <a:xfrm>
              <a:off x="7076" y="234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10" name="Rectangle 3545"/>
            <p:cNvSpPr>
              <a:spLocks noChangeArrowheads="1"/>
            </p:cNvSpPr>
            <p:nvPr/>
          </p:nvSpPr>
          <p:spPr bwMode="auto">
            <a:xfrm>
              <a:off x="7091" y="23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11" name="Rectangle 3546"/>
            <p:cNvSpPr>
              <a:spLocks noChangeArrowheads="1"/>
            </p:cNvSpPr>
            <p:nvPr/>
          </p:nvSpPr>
          <p:spPr bwMode="auto">
            <a:xfrm>
              <a:off x="7105" y="2348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12" name="Rectangle 3547"/>
            <p:cNvSpPr>
              <a:spLocks noChangeArrowheads="1"/>
            </p:cNvSpPr>
            <p:nvPr/>
          </p:nvSpPr>
          <p:spPr bwMode="auto">
            <a:xfrm>
              <a:off x="6634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13" name="Rectangle 3548"/>
            <p:cNvSpPr>
              <a:spLocks noChangeArrowheads="1"/>
            </p:cNvSpPr>
            <p:nvPr/>
          </p:nvSpPr>
          <p:spPr bwMode="auto">
            <a:xfrm>
              <a:off x="6649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14" name="Rectangle 3549"/>
            <p:cNvSpPr>
              <a:spLocks noChangeArrowheads="1"/>
            </p:cNvSpPr>
            <p:nvPr/>
          </p:nvSpPr>
          <p:spPr bwMode="auto">
            <a:xfrm>
              <a:off x="6663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15" name="Rectangle 3550"/>
            <p:cNvSpPr>
              <a:spLocks noChangeArrowheads="1"/>
            </p:cNvSpPr>
            <p:nvPr/>
          </p:nvSpPr>
          <p:spPr bwMode="auto">
            <a:xfrm>
              <a:off x="6678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16" name="Rectangle 3551"/>
            <p:cNvSpPr>
              <a:spLocks noChangeArrowheads="1"/>
            </p:cNvSpPr>
            <p:nvPr/>
          </p:nvSpPr>
          <p:spPr bwMode="auto">
            <a:xfrm>
              <a:off x="6692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17" name="Rectangle 3552"/>
            <p:cNvSpPr>
              <a:spLocks noChangeArrowheads="1"/>
            </p:cNvSpPr>
            <p:nvPr/>
          </p:nvSpPr>
          <p:spPr bwMode="auto">
            <a:xfrm>
              <a:off x="6707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18" name="Rectangle 3553"/>
            <p:cNvSpPr>
              <a:spLocks noChangeArrowheads="1"/>
            </p:cNvSpPr>
            <p:nvPr/>
          </p:nvSpPr>
          <p:spPr bwMode="auto">
            <a:xfrm>
              <a:off x="6721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19" name="Rectangle 3554"/>
            <p:cNvSpPr>
              <a:spLocks noChangeArrowheads="1"/>
            </p:cNvSpPr>
            <p:nvPr/>
          </p:nvSpPr>
          <p:spPr bwMode="auto">
            <a:xfrm>
              <a:off x="6736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20" name="Rectangle 3555"/>
            <p:cNvSpPr>
              <a:spLocks noChangeArrowheads="1"/>
            </p:cNvSpPr>
            <p:nvPr/>
          </p:nvSpPr>
          <p:spPr bwMode="auto">
            <a:xfrm>
              <a:off x="6750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21" name="Rectangle 3556"/>
            <p:cNvSpPr>
              <a:spLocks noChangeArrowheads="1"/>
            </p:cNvSpPr>
            <p:nvPr/>
          </p:nvSpPr>
          <p:spPr bwMode="auto">
            <a:xfrm>
              <a:off x="6765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22" name="Rectangle 3557"/>
            <p:cNvSpPr>
              <a:spLocks noChangeArrowheads="1"/>
            </p:cNvSpPr>
            <p:nvPr/>
          </p:nvSpPr>
          <p:spPr bwMode="auto">
            <a:xfrm>
              <a:off x="6779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23" name="Rectangle 3558"/>
            <p:cNvSpPr>
              <a:spLocks noChangeArrowheads="1"/>
            </p:cNvSpPr>
            <p:nvPr/>
          </p:nvSpPr>
          <p:spPr bwMode="auto">
            <a:xfrm>
              <a:off x="6794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24" name="Rectangle 3559"/>
            <p:cNvSpPr>
              <a:spLocks noChangeArrowheads="1"/>
            </p:cNvSpPr>
            <p:nvPr/>
          </p:nvSpPr>
          <p:spPr bwMode="auto">
            <a:xfrm>
              <a:off x="6808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25" name="Rectangle 3560"/>
            <p:cNvSpPr>
              <a:spLocks noChangeArrowheads="1"/>
            </p:cNvSpPr>
            <p:nvPr/>
          </p:nvSpPr>
          <p:spPr bwMode="auto">
            <a:xfrm>
              <a:off x="6823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26" name="Rectangle 3561"/>
            <p:cNvSpPr>
              <a:spLocks noChangeArrowheads="1"/>
            </p:cNvSpPr>
            <p:nvPr/>
          </p:nvSpPr>
          <p:spPr bwMode="auto">
            <a:xfrm>
              <a:off x="6837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27" name="Rectangle 3562"/>
            <p:cNvSpPr>
              <a:spLocks noChangeArrowheads="1"/>
            </p:cNvSpPr>
            <p:nvPr/>
          </p:nvSpPr>
          <p:spPr bwMode="auto">
            <a:xfrm>
              <a:off x="6852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28" name="Rectangle 3563"/>
            <p:cNvSpPr>
              <a:spLocks noChangeArrowheads="1"/>
            </p:cNvSpPr>
            <p:nvPr/>
          </p:nvSpPr>
          <p:spPr bwMode="auto">
            <a:xfrm>
              <a:off x="6866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29" name="Rectangle 3564"/>
            <p:cNvSpPr>
              <a:spLocks noChangeArrowheads="1"/>
            </p:cNvSpPr>
            <p:nvPr/>
          </p:nvSpPr>
          <p:spPr bwMode="auto">
            <a:xfrm>
              <a:off x="6881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30" name="Rectangle 3565"/>
            <p:cNvSpPr>
              <a:spLocks noChangeArrowheads="1"/>
            </p:cNvSpPr>
            <p:nvPr/>
          </p:nvSpPr>
          <p:spPr bwMode="auto">
            <a:xfrm>
              <a:off x="6895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31" name="Rectangle 3566"/>
            <p:cNvSpPr>
              <a:spLocks noChangeArrowheads="1"/>
            </p:cNvSpPr>
            <p:nvPr/>
          </p:nvSpPr>
          <p:spPr bwMode="auto">
            <a:xfrm>
              <a:off x="6910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32" name="Rectangle 3567"/>
            <p:cNvSpPr>
              <a:spLocks noChangeArrowheads="1"/>
            </p:cNvSpPr>
            <p:nvPr/>
          </p:nvSpPr>
          <p:spPr bwMode="auto">
            <a:xfrm>
              <a:off x="6924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33" name="Rectangle 3568"/>
            <p:cNvSpPr>
              <a:spLocks noChangeArrowheads="1"/>
            </p:cNvSpPr>
            <p:nvPr/>
          </p:nvSpPr>
          <p:spPr bwMode="auto">
            <a:xfrm>
              <a:off x="6939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34" name="Rectangle 3569"/>
            <p:cNvSpPr>
              <a:spLocks noChangeArrowheads="1"/>
            </p:cNvSpPr>
            <p:nvPr/>
          </p:nvSpPr>
          <p:spPr bwMode="auto">
            <a:xfrm>
              <a:off x="6953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35" name="Rectangle 3570"/>
            <p:cNvSpPr>
              <a:spLocks noChangeArrowheads="1"/>
            </p:cNvSpPr>
            <p:nvPr/>
          </p:nvSpPr>
          <p:spPr bwMode="auto">
            <a:xfrm>
              <a:off x="6968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36" name="Rectangle 3571"/>
            <p:cNvSpPr>
              <a:spLocks noChangeArrowheads="1"/>
            </p:cNvSpPr>
            <p:nvPr/>
          </p:nvSpPr>
          <p:spPr bwMode="auto">
            <a:xfrm>
              <a:off x="6982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37" name="Rectangle 3572"/>
            <p:cNvSpPr>
              <a:spLocks noChangeArrowheads="1"/>
            </p:cNvSpPr>
            <p:nvPr/>
          </p:nvSpPr>
          <p:spPr bwMode="auto">
            <a:xfrm>
              <a:off x="6997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38" name="Rectangle 3573"/>
            <p:cNvSpPr>
              <a:spLocks noChangeArrowheads="1"/>
            </p:cNvSpPr>
            <p:nvPr/>
          </p:nvSpPr>
          <p:spPr bwMode="auto">
            <a:xfrm>
              <a:off x="7011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39" name="Rectangle 3574"/>
            <p:cNvSpPr>
              <a:spLocks noChangeArrowheads="1"/>
            </p:cNvSpPr>
            <p:nvPr/>
          </p:nvSpPr>
          <p:spPr bwMode="auto">
            <a:xfrm>
              <a:off x="7026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40" name="Rectangle 3575"/>
            <p:cNvSpPr>
              <a:spLocks noChangeArrowheads="1"/>
            </p:cNvSpPr>
            <p:nvPr/>
          </p:nvSpPr>
          <p:spPr bwMode="auto">
            <a:xfrm>
              <a:off x="7040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41" name="Rectangle 3576"/>
            <p:cNvSpPr>
              <a:spLocks noChangeArrowheads="1"/>
            </p:cNvSpPr>
            <p:nvPr/>
          </p:nvSpPr>
          <p:spPr bwMode="auto">
            <a:xfrm>
              <a:off x="7055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42" name="Rectangle 3577"/>
            <p:cNvSpPr>
              <a:spLocks noChangeArrowheads="1"/>
            </p:cNvSpPr>
            <p:nvPr/>
          </p:nvSpPr>
          <p:spPr bwMode="auto">
            <a:xfrm>
              <a:off x="7069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43" name="Rectangle 3578"/>
            <p:cNvSpPr>
              <a:spLocks noChangeArrowheads="1"/>
            </p:cNvSpPr>
            <p:nvPr/>
          </p:nvSpPr>
          <p:spPr bwMode="auto">
            <a:xfrm>
              <a:off x="7084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44" name="Rectangle 3579"/>
            <p:cNvSpPr>
              <a:spLocks noChangeArrowheads="1"/>
            </p:cNvSpPr>
            <p:nvPr/>
          </p:nvSpPr>
          <p:spPr bwMode="auto">
            <a:xfrm>
              <a:off x="7098" y="235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45" name="Rectangle 3580"/>
            <p:cNvSpPr>
              <a:spLocks noChangeArrowheads="1"/>
            </p:cNvSpPr>
            <p:nvPr/>
          </p:nvSpPr>
          <p:spPr bwMode="auto">
            <a:xfrm>
              <a:off x="6627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46" name="Rectangle 3581"/>
            <p:cNvSpPr>
              <a:spLocks noChangeArrowheads="1"/>
            </p:cNvSpPr>
            <p:nvPr/>
          </p:nvSpPr>
          <p:spPr bwMode="auto">
            <a:xfrm>
              <a:off x="6641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47" name="Rectangle 3582"/>
            <p:cNvSpPr>
              <a:spLocks noChangeArrowheads="1"/>
            </p:cNvSpPr>
            <p:nvPr/>
          </p:nvSpPr>
          <p:spPr bwMode="auto">
            <a:xfrm>
              <a:off x="6656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48" name="Rectangle 3583"/>
            <p:cNvSpPr>
              <a:spLocks noChangeArrowheads="1"/>
            </p:cNvSpPr>
            <p:nvPr/>
          </p:nvSpPr>
          <p:spPr bwMode="auto">
            <a:xfrm>
              <a:off x="6670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49" name="Rectangle 3584"/>
            <p:cNvSpPr>
              <a:spLocks noChangeArrowheads="1"/>
            </p:cNvSpPr>
            <p:nvPr/>
          </p:nvSpPr>
          <p:spPr bwMode="auto">
            <a:xfrm>
              <a:off x="6685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50" name="Rectangle 3585"/>
            <p:cNvSpPr>
              <a:spLocks noChangeArrowheads="1"/>
            </p:cNvSpPr>
            <p:nvPr/>
          </p:nvSpPr>
          <p:spPr bwMode="auto">
            <a:xfrm>
              <a:off x="6699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51" name="Rectangle 3586"/>
            <p:cNvSpPr>
              <a:spLocks noChangeArrowheads="1"/>
            </p:cNvSpPr>
            <p:nvPr/>
          </p:nvSpPr>
          <p:spPr bwMode="auto">
            <a:xfrm>
              <a:off x="6714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52" name="Rectangle 3587"/>
            <p:cNvSpPr>
              <a:spLocks noChangeArrowheads="1"/>
            </p:cNvSpPr>
            <p:nvPr/>
          </p:nvSpPr>
          <p:spPr bwMode="auto">
            <a:xfrm>
              <a:off x="6728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53" name="Rectangle 3588"/>
            <p:cNvSpPr>
              <a:spLocks noChangeArrowheads="1"/>
            </p:cNvSpPr>
            <p:nvPr/>
          </p:nvSpPr>
          <p:spPr bwMode="auto">
            <a:xfrm>
              <a:off x="6743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54" name="Rectangle 3589"/>
            <p:cNvSpPr>
              <a:spLocks noChangeArrowheads="1"/>
            </p:cNvSpPr>
            <p:nvPr/>
          </p:nvSpPr>
          <p:spPr bwMode="auto">
            <a:xfrm>
              <a:off x="6757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55" name="Rectangle 3590"/>
            <p:cNvSpPr>
              <a:spLocks noChangeArrowheads="1"/>
            </p:cNvSpPr>
            <p:nvPr/>
          </p:nvSpPr>
          <p:spPr bwMode="auto">
            <a:xfrm>
              <a:off x="6772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56" name="Rectangle 3591"/>
            <p:cNvSpPr>
              <a:spLocks noChangeArrowheads="1"/>
            </p:cNvSpPr>
            <p:nvPr/>
          </p:nvSpPr>
          <p:spPr bwMode="auto">
            <a:xfrm>
              <a:off x="6786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57" name="Rectangle 3592"/>
            <p:cNvSpPr>
              <a:spLocks noChangeArrowheads="1"/>
            </p:cNvSpPr>
            <p:nvPr/>
          </p:nvSpPr>
          <p:spPr bwMode="auto">
            <a:xfrm>
              <a:off x="6801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58" name="Rectangle 3593"/>
            <p:cNvSpPr>
              <a:spLocks noChangeArrowheads="1"/>
            </p:cNvSpPr>
            <p:nvPr/>
          </p:nvSpPr>
          <p:spPr bwMode="auto">
            <a:xfrm>
              <a:off x="6815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59" name="Rectangle 3594"/>
            <p:cNvSpPr>
              <a:spLocks noChangeArrowheads="1"/>
            </p:cNvSpPr>
            <p:nvPr/>
          </p:nvSpPr>
          <p:spPr bwMode="auto">
            <a:xfrm>
              <a:off x="6830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960" name="Group 3796"/>
          <p:cNvGrpSpPr>
            <a:grpSpLocks/>
          </p:cNvGrpSpPr>
          <p:nvPr/>
        </p:nvGrpSpPr>
        <p:grpSpPr bwMode="auto">
          <a:xfrm>
            <a:off x="6718301" y="4986232"/>
            <a:ext cx="768350" cy="84138"/>
            <a:chOff x="6627" y="2363"/>
            <a:chExt cx="484" cy="53"/>
          </a:xfrm>
        </p:grpSpPr>
        <p:sp>
          <p:nvSpPr>
            <p:cNvPr id="24961" name="Rectangle 3596"/>
            <p:cNvSpPr>
              <a:spLocks noChangeArrowheads="1"/>
            </p:cNvSpPr>
            <p:nvPr/>
          </p:nvSpPr>
          <p:spPr bwMode="auto">
            <a:xfrm>
              <a:off x="6844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62" name="Rectangle 3597"/>
            <p:cNvSpPr>
              <a:spLocks noChangeArrowheads="1"/>
            </p:cNvSpPr>
            <p:nvPr/>
          </p:nvSpPr>
          <p:spPr bwMode="auto">
            <a:xfrm>
              <a:off x="6859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63" name="Rectangle 3598"/>
            <p:cNvSpPr>
              <a:spLocks noChangeArrowheads="1"/>
            </p:cNvSpPr>
            <p:nvPr/>
          </p:nvSpPr>
          <p:spPr bwMode="auto">
            <a:xfrm>
              <a:off x="6873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64" name="Rectangle 3599"/>
            <p:cNvSpPr>
              <a:spLocks noChangeArrowheads="1"/>
            </p:cNvSpPr>
            <p:nvPr/>
          </p:nvSpPr>
          <p:spPr bwMode="auto">
            <a:xfrm>
              <a:off x="6888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65" name="Rectangle 3600"/>
            <p:cNvSpPr>
              <a:spLocks noChangeArrowheads="1"/>
            </p:cNvSpPr>
            <p:nvPr/>
          </p:nvSpPr>
          <p:spPr bwMode="auto">
            <a:xfrm>
              <a:off x="6902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66" name="Rectangle 3601"/>
            <p:cNvSpPr>
              <a:spLocks noChangeArrowheads="1"/>
            </p:cNvSpPr>
            <p:nvPr/>
          </p:nvSpPr>
          <p:spPr bwMode="auto">
            <a:xfrm>
              <a:off x="6917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67" name="Rectangle 3602"/>
            <p:cNvSpPr>
              <a:spLocks noChangeArrowheads="1"/>
            </p:cNvSpPr>
            <p:nvPr/>
          </p:nvSpPr>
          <p:spPr bwMode="auto">
            <a:xfrm>
              <a:off x="6931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68" name="Rectangle 3603"/>
            <p:cNvSpPr>
              <a:spLocks noChangeArrowheads="1"/>
            </p:cNvSpPr>
            <p:nvPr/>
          </p:nvSpPr>
          <p:spPr bwMode="auto">
            <a:xfrm>
              <a:off x="6946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69" name="Rectangle 3604"/>
            <p:cNvSpPr>
              <a:spLocks noChangeArrowheads="1"/>
            </p:cNvSpPr>
            <p:nvPr/>
          </p:nvSpPr>
          <p:spPr bwMode="auto">
            <a:xfrm>
              <a:off x="6960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70" name="Rectangle 3605"/>
            <p:cNvSpPr>
              <a:spLocks noChangeArrowheads="1"/>
            </p:cNvSpPr>
            <p:nvPr/>
          </p:nvSpPr>
          <p:spPr bwMode="auto">
            <a:xfrm>
              <a:off x="6975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71" name="Rectangle 3606"/>
            <p:cNvSpPr>
              <a:spLocks noChangeArrowheads="1"/>
            </p:cNvSpPr>
            <p:nvPr/>
          </p:nvSpPr>
          <p:spPr bwMode="auto">
            <a:xfrm>
              <a:off x="6989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72" name="Rectangle 3607"/>
            <p:cNvSpPr>
              <a:spLocks noChangeArrowheads="1"/>
            </p:cNvSpPr>
            <p:nvPr/>
          </p:nvSpPr>
          <p:spPr bwMode="auto">
            <a:xfrm>
              <a:off x="7004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73" name="Rectangle 3608"/>
            <p:cNvSpPr>
              <a:spLocks noChangeArrowheads="1"/>
            </p:cNvSpPr>
            <p:nvPr/>
          </p:nvSpPr>
          <p:spPr bwMode="auto">
            <a:xfrm>
              <a:off x="7018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74" name="Rectangle 3609"/>
            <p:cNvSpPr>
              <a:spLocks noChangeArrowheads="1"/>
            </p:cNvSpPr>
            <p:nvPr/>
          </p:nvSpPr>
          <p:spPr bwMode="auto">
            <a:xfrm>
              <a:off x="7033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75" name="Rectangle 3610"/>
            <p:cNvSpPr>
              <a:spLocks noChangeArrowheads="1"/>
            </p:cNvSpPr>
            <p:nvPr/>
          </p:nvSpPr>
          <p:spPr bwMode="auto">
            <a:xfrm>
              <a:off x="7047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76" name="Rectangle 3611"/>
            <p:cNvSpPr>
              <a:spLocks noChangeArrowheads="1"/>
            </p:cNvSpPr>
            <p:nvPr/>
          </p:nvSpPr>
          <p:spPr bwMode="auto">
            <a:xfrm>
              <a:off x="7062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77" name="Rectangle 3612"/>
            <p:cNvSpPr>
              <a:spLocks noChangeArrowheads="1"/>
            </p:cNvSpPr>
            <p:nvPr/>
          </p:nvSpPr>
          <p:spPr bwMode="auto">
            <a:xfrm>
              <a:off x="7076" y="236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78" name="Rectangle 3613"/>
            <p:cNvSpPr>
              <a:spLocks noChangeArrowheads="1"/>
            </p:cNvSpPr>
            <p:nvPr/>
          </p:nvSpPr>
          <p:spPr bwMode="auto">
            <a:xfrm>
              <a:off x="7091" y="23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79" name="Rectangle 3614"/>
            <p:cNvSpPr>
              <a:spLocks noChangeArrowheads="1"/>
            </p:cNvSpPr>
            <p:nvPr/>
          </p:nvSpPr>
          <p:spPr bwMode="auto">
            <a:xfrm>
              <a:off x="7105" y="2363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0" name="Rectangle 3615"/>
            <p:cNvSpPr>
              <a:spLocks noChangeArrowheads="1"/>
            </p:cNvSpPr>
            <p:nvPr/>
          </p:nvSpPr>
          <p:spPr bwMode="auto">
            <a:xfrm>
              <a:off x="6634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1" name="Rectangle 3616"/>
            <p:cNvSpPr>
              <a:spLocks noChangeArrowheads="1"/>
            </p:cNvSpPr>
            <p:nvPr/>
          </p:nvSpPr>
          <p:spPr bwMode="auto">
            <a:xfrm>
              <a:off x="6649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2" name="Rectangle 3617"/>
            <p:cNvSpPr>
              <a:spLocks noChangeArrowheads="1"/>
            </p:cNvSpPr>
            <p:nvPr/>
          </p:nvSpPr>
          <p:spPr bwMode="auto">
            <a:xfrm>
              <a:off x="6663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3" name="Rectangle 3618"/>
            <p:cNvSpPr>
              <a:spLocks noChangeArrowheads="1"/>
            </p:cNvSpPr>
            <p:nvPr/>
          </p:nvSpPr>
          <p:spPr bwMode="auto">
            <a:xfrm>
              <a:off x="6678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4" name="Rectangle 3619"/>
            <p:cNvSpPr>
              <a:spLocks noChangeArrowheads="1"/>
            </p:cNvSpPr>
            <p:nvPr/>
          </p:nvSpPr>
          <p:spPr bwMode="auto">
            <a:xfrm>
              <a:off x="6692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5" name="Rectangle 3620"/>
            <p:cNvSpPr>
              <a:spLocks noChangeArrowheads="1"/>
            </p:cNvSpPr>
            <p:nvPr/>
          </p:nvSpPr>
          <p:spPr bwMode="auto">
            <a:xfrm>
              <a:off x="6707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6" name="Rectangle 3621"/>
            <p:cNvSpPr>
              <a:spLocks noChangeArrowheads="1"/>
            </p:cNvSpPr>
            <p:nvPr/>
          </p:nvSpPr>
          <p:spPr bwMode="auto">
            <a:xfrm>
              <a:off x="6721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7" name="Rectangle 3622"/>
            <p:cNvSpPr>
              <a:spLocks noChangeArrowheads="1"/>
            </p:cNvSpPr>
            <p:nvPr/>
          </p:nvSpPr>
          <p:spPr bwMode="auto">
            <a:xfrm>
              <a:off x="6736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8" name="Rectangle 3623"/>
            <p:cNvSpPr>
              <a:spLocks noChangeArrowheads="1"/>
            </p:cNvSpPr>
            <p:nvPr/>
          </p:nvSpPr>
          <p:spPr bwMode="auto">
            <a:xfrm>
              <a:off x="6750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9" name="Rectangle 3624"/>
            <p:cNvSpPr>
              <a:spLocks noChangeArrowheads="1"/>
            </p:cNvSpPr>
            <p:nvPr/>
          </p:nvSpPr>
          <p:spPr bwMode="auto">
            <a:xfrm>
              <a:off x="6765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0" name="Rectangle 3625"/>
            <p:cNvSpPr>
              <a:spLocks noChangeArrowheads="1"/>
            </p:cNvSpPr>
            <p:nvPr/>
          </p:nvSpPr>
          <p:spPr bwMode="auto">
            <a:xfrm>
              <a:off x="6779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1" name="Rectangle 3626"/>
            <p:cNvSpPr>
              <a:spLocks noChangeArrowheads="1"/>
            </p:cNvSpPr>
            <p:nvPr/>
          </p:nvSpPr>
          <p:spPr bwMode="auto">
            <a:xfrm>
              <a:off x="6794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2" name="Rectangle 3627"/>
            <p:cNvSpPr>
              <a:spLocks noChangeArrowheads="1"/>
            </p:cNvSpPr>
            <p:nvPr/>
          </p:nvSpPr>
          <p:spPr bwMode="auto">
            <a:xfrm>
              <a:off x="6808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3" name="Rectangle 3628"/>
            <p:cNvSpPr>
              <a:spLocks noChangeArrowheads="1"/>
            </p:cNvSpPr>
            <p:nvPr/>
          </p:nvSpPr>
          <p:spPr bwMode="auto">
            <a:xfrm>
              <a:off x="6823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4" name="Rectangle 3629"/>
            <p:cNvSpPr>
              <a:spLocks noChangeArrowheads="1"/>
            </p:cNvSpPr>
            <p:nvPr/>
          </p:nvSpPr>
          <p:spPr bwMode="auto">
            <a:xfrm>
              <a:off x="6837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5" name="Rectangle 3630"/>
            <p:cNvSpPr>
              <a:spLocks noChangeArrowheads="1"/>
            </p:cNvSpPr>
            <p:nvPr/>
          </p:nvSpPr>
          <p:spPr bwMode="auto">
            <a:xfrm>
              <a:off x="6852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6" name="Rectangle 3631"/>
            <p:cNvSpPr>
              <a:spLocks noChangeArrowheads="1"/>
            </p:cNvSpPr>
            <p:nvPr/>
          </p:nvSpPr>
          <p:spPr bwMode="auto">
            <a:xfrm>
              <a:off x="6866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7" name="Rectangle 3632"/>
            <p:cNvSpPr>
              <a:spLocks noChangeArrowheads="1"/>
            </p:cNvSpPr>
            <p:nvPr/>
          </p:nvSpPr>
          <p:spPr bwMode="auto">
            <a:xfrm>
              <a:off x="6881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8" name="Rectangle 3633"/>
            <p:cNvSpPr>
              <a:spLocks noChangeArrowheads="1"/>
            </p:cNvSpPr>
            <p:nvPr/>
          </p:nvSpPr>
          <p:spPr bwMode="auto">
            <a:xfrm>
              <a:off x="6895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9" name="Rectangle 3634"/>
            <p:cNvSpPr>
              <a:spLocks noChangeArrowheads="1"/>
            </p:cNvSpPr>
            <p:nvPr/>
          </p:nvSpPr>
          <p:spPr bwMode="auto">
            <a:xfrm>
              <a:off x="6910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00" name="Rectangle 3635"/>
            <p:cNvSpPr>
              <a:spLocks noChangeArrowheads="1"/>
            </p:cNvSpPr>
            <p:nvPr/>
          </p:nvSpPr>
          <p:spPr bwMode="auto">
            <a:xfrm>
              <a:off x="6924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01" name="Rectangle 3636"/>
            <p:cNvSpPr>
              <a:spLocks noChangeArrowheads="1"/>
            </p:cNvSpPr>
            <p:nvPr/>
          </p:nvSpPr>
          <p:spPr bwMode="auto">
            <a:xfrm>
              <a:off x="6939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02" name="Rectangle 3637"/>
            <p:cNvSpPr>
              <a:spLocks noChangeArrowheads="1"/>
            </p:cNvSpPr>
            <p:nvPr/>
          </p:nvSpPr>
          <p:spPr bwMode="auto">
            <a:xfrm>
              <a:off x="6953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03" name="Rectangle 3638"/>
            <p:cNvSpPr>
              <a:spLocks noChangeArrowheads="1"/>
            </p:cNvSpPr>
            <p:nvPr/>
          </p:nvSpPr>
          <p:spPr bwMode="auto">
            <a:xfrm>
              <a:off x="6968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04" name="Rectangle 3639"/>
            <p:cNvSpPr>
              <a:spLocks noChangeArrowheads="1"/>
            </p:cNvSpPr>
            <p:nvPr/>
          </p:nvSpPr>
          <p:spPr bwMode="auto">
            <a:xfrm>
              <a:off x="6982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05" name="Rectangle 3640"/>
            <p:cNvSpPr>
              <a:spLocks noChangeArrowheads="1"/>
            </p:cNvSpPr>
            <p:nvPr/>
          </p:nvSpPr>
          <p:spPr bwMode="auto">
            <a:xfrm>
              <a:off x="6997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06" name="Rectangle 3641"/>
            <p:cNvSpPr>
              <a:spLocks noChangeArrowheads="1"/>
            </p:cNvSpPr>
            <p:nvPr/>
          </p:nvSpPr>
          <p:spPr bwMode="auto">
            <a:xfrm>
              <a:off x="7011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07" name="Rectangle 3642"/>
            <p:cNvSpPr>
              <a:spLocks noChangeArrowheads="1"/>
            </p:cNvSpPr>
            <p:nvPr/>
          </p:nvSpPr>
          <p:spPr bwMode="auto">
            <a:xfrm>
              <a:off x="7026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08" name="Rectangle 3643"/>
            <p:cNvSpPr>
              <a:spLocks noChangeArrowheads="1"/>
            </p:cNvSpPr>
            <p:nvPr/>
          </p:nvSpPr>
          <p:spPr bwMode="auto">
            <a:xfrm>
              <a:off x="7040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09" name="Rectangle 3644"/>
            <p:cNvSpPr>
              <a:spLocks noChangeArrowheads="1"/>
            </p:cNvSpPr>
            <p:nvPr/>
          </p:nvSpPr>
          <p:spPr bwMode="auto">
            <a:xfrm>
              <a:off x="7055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10" name="Rectangle 3645"/>
            <p:cNvSpPr>
              <a:spLocks noChangeArrowheads="1"/>
            </p:cNvSpPr>
            <p:nvPr/>
          </p:nvSpPr>
          <p:spPr bwMode="auto">
            <a:xfrm>
              <a:off x="7069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11" name="Rectangle 3646"/>
            <p:cNvSpPr>
              <a:spLocks noChangeArrowheads="1"/>
            </p:cNvSpPr>
            <p:nvPr/>
          </p:nvSpPr>
          <p:spPr bwMode="auto">
            <a:xfrm>
              <a:off x="7084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12" name="Rectangle 3647"/>
            <p:cNvSpPr>
              <a:spLocks noChangeArrowheads="1"/>
            </p:cNvSpPr>
            <p:nvPr/>
          </p:nvSpPr>
          <p:spPr bwMode="auto">
            <a:xfrm>
              <a:off x="7098" y="237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13" name="Rectangle 3648"/>
            <p:cNvSpPr>
              <a:spLocks noChangeArrowheads="1"/>
            </p:cNvSpPr>
            <p:nvPr/>
          </p:nvSpPr>
          <p:spPr bwMode="auto">
            <a:xfrm>
              <a:off x="6627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14" name="Rectangle 3649"/>
            <p:cNvSpPr>
              <a:spLocks noChangeArrowheads="1"/>
            </p:cNvSpPr>
            <p:nvPr/>
          </p:nvSpPr>
          <p:spPr bwMode="auto">
            <a:xfrm>
              <a:off x="6641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15" name="Rectangle 3650"/>
            <p:cNvSpPr>
              <a:spLocks noChangeArrowheads="1"/>
            </p:cNvSpPr>
            <p:nvPr/>
          </p:nvSpPr>
          <p:spPr bwMode="auto">
            <a:xfrm>
              <a:off x="6656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16" name="Rectangle 3651"/>
            <p:cNvSpPr>
              <a:spLocks noChangeArrowheads="1"/>
            </p:cNvSpPr>
            <p:nvPr/>
          </p:nvSpPr>
          <p:spPr bwMode="auto">
            <a:xfrm>
              <a:off x="6670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17" name="Rectangle 3652"/>
            <p:cNvSpPr>
              <a:spLocks noChangeArrowheads="1"/>
            </p:cNvSpPr>
            <p:nvPr/>
          </p:nvSpPr>
          <p:spPr bwMode="auto">
            <a:xfrm>
              <a:off x="6685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18" name="Rectangle 3653"/>
            <p:cNvSpPr>
              <a:spLocks noChangeArrowheads="1"/>
            </p:cNvSpPr>
            <p:nvPr/>
          </p:nvSpPr>
          <p:spPr bwMode="auto">
            <a:xfrm>
              <a:off x="6699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19" name="Rectangle 3654"/>
            <p:cNvSpPr>
              <a:spLocks noChangeArrowheads="1"/>
            </p:cNvSpPr>
            <p:nvPr/>
          </p:nvSpPr>
          <p:spPr bwMode="auto">
            <a:xfrm>
              <a:off x="6714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20" name="Rectangle 3655"/>
            <p:cNvSpPr>
              <a:spLocks noChangeArrowheads="1"/>
            </p:cNvSpPr>
            <p:nvPr/>
          </p:nvSpPr>
          <p:spPr bwMode="auto">
            <a:xfrm>
              <a:off x="6728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21" name="Rectangle 3656"/>
            <p:cNvSpPr>
              <a:spLocks noChangeArrowheads="1"/>
            </p:cNvSpPr>
            <p:nvPr/>
          </p:nvSpPr>
          <p:spPr bwMode="auto">
            <a:xfrm>
              <a:off x="6743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22" name="Rectangle 3657"/>
            <p:cNvSpPr>
              <a:spLocks noChangeArrowheads="1"/>
            </p:cNvSpPr>
            <p:nvPr/>
          </p:nvSpPr>
          <p:spPr bwMode="auto">
            <a:xfrm>
              <a:off x="6757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23" name="Rectangle 3658"/>
            <p:cNvSpPr>
              <a:spLocks noChangeArrowheads="1"/>
            </p:cNvSpPr>
            <p:nvPr/>
          </p:nvSpPr>
          <p:spPr bwMode="auto">
            <a:xfrm>
              <a:off x="6772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24" name="Rectangle 3659"/>
            <p:cNvSpPr>
              <a:spLocks noChangeArrowheads="1"/>
            </p:cNvSpPr>
            <p:nvPr/>
          </p:nvSpPr>
          <p:spPr bwMode="auto">
            <a:xfrm>
              <a:off x="6786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25" name="Rectangle 3660"/>
            <p:cNvSpPr>
              <a:spLocks noChangeArrowheads="1"/>
            </p:cNvSpPr>
            <p:nvPr/>
          </p:nvSpPr>
          <p:spPr bwMode="auto">
            <a:xfrm>
              <a:off x="6801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26" name="Rectangle 3661"/>
            <p:cNvSpPr>
              <a:spLocks noChangeArrowheads="1"/>
            </p:cNvSpPr>
            <p:nvPr/>
          </p:nvSpPr>
          <p:spPr bwMode="auto">
            <a:xfrm>
              <a:off x="6815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27" name="Rectangle 3662"/>
            <p:cNvSpPr>
              <a:spLocks noChangeArrowheads="1"/>
            </p:cNvSpPr>
            <p:nvPr/>
          </p:nvSpPr>
          <p:spPr bwMode="auto">
            <a:xfrm>
              <a:off x="6830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28" name="Rectangle 3663"/>
            <p:cNvSpPr>
              <a:spLocks noChangeArrowheads="1"/>
            </p:cNvSpPr>
            <p:nvPr/>
          </p:nvSpPr>
          <p:spPr bwMode="auto">
            <a:xfrm>
              <a:off x="6844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29" name="Rectangle 3664"/>
            <p:cNvSpPr>
              <a:spLocks noChangeArrowheads="1"/>
            </p:cNvSpPr>
            <p:nvPr/>
          </p:nvSpPr>
          <p:spPr bwMode="auto">
            <a:xfrm>
              <a:off x="6859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0" name="Rectangle 3665"/>
            <p:cNvSpPr>
              <a:spLocks noChangeArrowheads="1"/>
            </p:cNvSpPr>
            <p:nvPr/>
          </p:nvSpPr>
          <p:spPr bwMode="auto">
            <a:xfrm>
              <a:off x="6873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1" name="Rectangle 3666"/>
            <p:cNvSpPr>
              <a:spLocks noChangeArrowheads="1"/>
            </p:cNvSpPr>
            <p:nvPr/>
          </p:nvSpPr>
          <p:spPr bwMode="auto">
            <a:xfrm>
              <a:off x="6888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2" name="Rectangle 3667"/>
            <p:cNvSpPr>
              <a:spLocks noChangeArrowheads="1"/>
            </p:cNvSpPr>
            <p:nvPr/>
          </p:nvSpPr>
          <p:spPr bwMode="auto">
            <a:xfrm>
              <a:off x="6902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3" name="Rectangle 3668"/>
            <p:cNvSpPr>
              <a:spLocks noChangeArrowheads="1"/>
            </p:cNvSpPr>
            <p:nvPr/>
          </p:nvSpPr>
          <p:spPr bwMode="auto">
            <a:xfrm>
              <a:off x="6917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4" name="Rectangle 3669"/>
            <p:cNvSpPr>
              <a:spLocks noChangeArrowheads="1"/>
            </p:cNvSpPr>
            <p:nvPr/>
          </p:nvSpPr>
          <p:spPr bwMode="auto">
            <a:xfrm>
              <a:off x="6931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5" name="Rectangle 3670"/>
            <p:cNvSpPr>
              <a:spLocks noChangeArrowheads="1"/>
            </p:cNvSpPr>
            <p:nvPr/>
          </p:nvSpPr>
          <p:spPr bwMode="auto">
            <a:xfrm>
              <a:off x="6946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6" name="Rectangle 3671"/>
            <p:cNvSpPr>
              <a:spLocks noChangeArrowheads="1"/>
            </p:cNvSpPr>
            <p:nvPr/>
          </p:nvSpPr>
          <p:spPr bwMode="auto">
            <a:xfrm>
              <a:off x="6960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7" name="Rectangle 3672"/>
            <p:cNvSpPr>
              <a:spLocks noChangeArrowheads="1"/>
            </p:cNvSpPr>
            <p:nvPr/>
          </p:nvSpPr>
          <p:spPr bwMode="auto">
            <a:xfrm>
              <a:off x="6975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8" name="Rectangle 3673"/>
            <p:cNvSpPr>
              <a:spLocks noChangeArrowheads="1"/>
            </p:cNvSpPr>
            <p:nvPr/>
          </p:nvSpPr>
          <p:spPr bwMode="auto">
            <a:xfrm>
              <a:off x="6989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9" name="Rectangle 3674"/>
            <p:cNvSpPr>
              <a:spLocks noChangeArrowheads="1"/>
            </p:cNvSpPr>
            <p:nvPr/>
          </p:nvSpPr>
          <p:spPr bwMode="auto">
            <a:xfrm>
              <a:off x="7004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40" name="Rectangle 3675"/>
            <p:cNvSpPr>
              <a:spLocks noChangeArrowheads="1"/>
            </p:cNvSpPr>
            <p:nvPr/>
          </p:nvSpPr>
          <p:spPr bwMode="auto">
            <a:xfrm>
              <a:off x="7018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41" name="Rectangle 3676"/>
            <p:cNvSpPr>
              <a:spLocks noChangeArrowheads="1"/>
            </p:cNvSpPr>
            <p:nvPr/>
          </p:nvSpPr>
          <p:spPr bwMode="auto">
            <a:xfrm>
              <a:off x="7033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42" name="Rectangle 3677"/>
            <p:cNvSpPr>
              <a:spLocks noChangeArrowheads="1"/>
            </p:cNvSpPr>
            <p:nvPr/>
          </p:nvSpPr>
          <p:spPr bwMode="auto">
            <a:xfrm>
              <a:off x="7047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43" name="Rectangle 3678"/>
            <p:cNvSpPr>
              <a:spLocks noChangeArrowheads="1"/>
            </p:cNvSpPr>
            <p:nvPr/>
          </p:nvSpPr>
          <p:spPr bwMode="auto">
            <a:xfrm>
              <a:off x="7062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44" name="Rectangle 3679"/>
            <p:cNvSpPr>
              <a:spLocks noChangeArrowheads="1"/>
            </p:cNvSpPr>
            <p:nvPr/>
          </p:nvSpPr>
          <p:spPr bwMode="auto">
            <a:xfrm>
              <a:off x="7076" y="237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45" name="Rectangle 3680"/>
            <p:cNvSpPr>
              <a:spLocks noChangeArrowheads="1"/>
            </p:cNvSpPr>
            <p:nvPr/>
          </p:nvSpPr>
          <p:spPr bwMode="auto">
            <a:xfrm>
              <a:off x="7091" y="237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46" name="Rectangle 3681"/>
            <p:cNvSpPr>
              <a:spLocks noChangeArrowheads="1"/>
            </p:cNvSpPr>
            <p:nvPr/>
          </p:nvSpPr>
          <p:spPr bwMode="auto">
            <a:xfrm>
              <a:off x="7105" y="2379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47" name="Rectangle 3682"/>
            <p:cNvSpPr>
              <a:spLocks noChangeArrowheads="1"/>
            </p:cNvSpPr>
            <p:nvPr/>
          </p:nvSpPr>
          <p:spPr bwMode="auto">
            <a:xfrm>
              <a:off x="6634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48" name="Rectangle 3683"/>
            <p:cNvSpPr>
              <a:spLocks noChangeArrowheads="1"/>
            </p:cNvSpPr>
            <p:nvPr/>
          </p:nvSpPr>
          <p:spPr bwMode="auto">
            <a:xfrm>
              <a:off x="6649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49" name="Rectangle 3684"/>
            <p:cNvSpPr>
              <a:spLocks noChangeArrowheads="1"/>
            </p:cNvSpPr>
            <p:nvPr/>
          </p:nvSpPr>
          <p:spPr bwMode="auto">
            <a:xfrm>
              <a:off x="6663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50" name="Rectangle 3685"/>
            <p:cNvSpPr>
              <a:spLocks noChangeArrowheads="1"/>
            </p:cNvSpPr>
            <p:nvPr/>
          </p:nvSpPr>
          <p:spPr bwMode="auto">
            <a:xfrm>
              <a:off x="6678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51" name="Rectangle 3686"/>
            <p:cNvSpPr>
              <a:spLocks noChangeArrowheads="1"/>
            </p:cNvSpPr>
            <p:nvPr/>
          </p:nvSpPr>
          <p:spPr bwMode="auto">
            <a:xfrm>
              <a:off x="6692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52" name="Rectangle 3687"/>
            <p:cNvSpPr>
              <a:spLocks noChangeArrowheads="1"/>
            </p:cNvSpPr>
            <p:nvPr/>
          </p:nvSpPr>
          <p:spPr bwMode="auto">
            <a:xfrm>
              <a:off x="6707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53" name="Rectangle 3688"/>
            <p:cNvSpPr>
              <a:spLocks noChangeArrowheads="1"/>
            </p:cNvSpPr>
            <p:nvPr/>
          </p:nvSpPr>
          <p:spPr bwMode="auto">
            <a:xfrm>
              <a:off x="6721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54" name="Rectangle 3689"/>
            <p:cNvSpPr>
              <a:spLocks noChangeArrowheads="1"/>
            </p:cNvSpPr>
            <p:nvPr/>
          </p:nvSpPr>
          <p:spPr bwMode="auto">
            <a:xfrm>
              <a:off x="6736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55" name="Rectangle 3690"/>
            <p:cNvSpPr>
              <a:spLocks noChangeArrowheads="1"/>
            </p:cNvSpPr>
            <p:nvPr/>
          </p:nvSpPr>
          <p:spPr bwMode="auto">
            <a:xfrm>
              <a:off x="6750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56" name="Rectangle 3691"/>
            <p:cNvSpPr>
              <a:spLocks noChangeArrowheads="1"/>
            </p:cNvSpPr>
            <p:nvPr/>
          </p:nvSpPr>
          <p:spPr bwMode="auto">
            <a:xfrm>
              <a:off x="6765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57" name="Rectangle 3692"/>
            <p:cNvSpPr>
              <a:spLocks noChangeArrowheads="1"/>
            </p:cNvSpPr>
            <p:nvPr/>
          </p:nvSpPr>
          <p:spPr bwMode="auto">
            <a:xfrm>
              <a:off x="6779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58" name="Rectangle 3693"/>
            <p:cNvSpPr>
              <a:spLocks noChangeArrowheads="1"/>
            </p:cNvSpPr>
            <p:nvPr/>
          </p:nvSpPr>
          <p:spPr bwMode="auto">
            <a:xfrm>
              <a:off x="6794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59" name="Rectangle 3694"/>
            <p:cNvSpPr>
              <a:spLocks noChangeArrowheads="1"/>
            </p:cNvSpPr>
            <p:nvPr/>
          </p:nvSpPr>
          <p:spPr bwMode="auto">
            <a:xfrm>
              <a:off x="6808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60" name="Rectangle 3695"/>
            <p:cNvSpPr>
              <a:spLocks noChangeArrowheads="1"/>
            </p:cNvSpPr>
            <p:nvPr/>
          </p:nvSpPr>
          <p:spPr bwMode="auto">
            <a:xfrm>
              <a:off x="6823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61" name="Rectangle 3696"/>
            <p:cNvSpPr>
              <a:spLocks noChangeArrowheads="1"/>
            </p:cNvSpPr>
            <p:nvPr/>
          </p:nvSpPr>
          <p:spPr bwMode="auto">
            <a:xfrm>
              <a:off x="6837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62" name="Rectangle 3697"/>
            <p:cNvSpPr>
              <a:spLocks noChangeArrowheads="1"/>
            </p:cNvSpPr>
            <p:nvPr/>
          </p:nvSpPr>
          <p:spPr bwMode="auto">
            <a:xfrm>
              <a:off x="6852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63" name="Rectangle 3698"/>
            <p:cNvSpPr>
              <a:spLocks noChangeArrowheads="1"/>
            </p:cNvSpPr>
            <p:nvPr/>
          </p:nvSpPr>
          <p:spPr bwMode="auto">
            <a:xfrm>
              <a:off x="6866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64" name="Rectangle 3699"/>
            <p:cNvSpPr>
              <a:spLocks noChangeArrowheads="1"/>
            </p:cNvSpPr>
            <p:nvPr/>
          </p:nvSpPr>
          <p:spPr bwMode="auto">
            <a:xfrm>
              <a:off x="6881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65" name="Rectangle 3700"/>
            <p:cNvSpPr>
              <a:spLocks noChangeArrowheads="1"/>
            </p:cNvSpPr>
            <p:nvPr/>
          </p:nvSpPr>
          <p:spPr bwMode="auto">
            <a:xfrm>
              <a:off x="6895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66" name="Rectangle 3701"/>
            <p:cNvSpPr>
              <a:spLocks noChangeArrowheads="1"/>
            </p:cNvSpPr>
            <p:nvPr/>
          </p:nvSpPr>
          <p:spPr bwMode="auto">
            <a:xfrm>
              <a:off x="6910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67" name="Rectangle 3702"/>
            <p:cNvSpPr>
              <a:spLocks noChangeArrowheads="1"/>
            </p:cNvSpPr>
            <p:nvPr/>
          </p:nvSpPr>
          <p:spPr bwMode="auto">
            <a:xfrm>
              <a:off x="6924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68" name="Rectangle 3703"/>
            <p:cNvSpPr>
              <a:spLocks noChangeArrowheads="1"/>
            </p:cNvSpPr>
            <p:nvPr/>
          </p:nvSpPr>
          <p:spPr bwMode="auto">
            <a:xfrm>
              <a:off x="6939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69" name="Rectangle 3704"/>
            <p:cNvSpPr>
              <a:spLocks noChangeArrowheads="1"/>
            </p:cNvSpPr>
            <p:nvPr/>
          </p:nvSpPr>
          <p:spPr bwMode="auto">
            <a:xfrm>
              <a:off x="6953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0" name="Rectangle 3705"/>
            <p:cNvSpPr>
              <a:spLocks noChangeArrowheads="1"/>
            </p:cNvSpPr>
            <p:nvPr/>
          </p:nvSpPr>
          <p:spPr bwMode="auto">
            <a:xfrm>
              <a:off x="6968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1" name="Rectangle 3706"/>
            <p:cNvSpPr>
              <a:spLocks noChangeArrowheads="1"/>
            </p:cNvSpPr>
            <p:nvPr/>
          </p:nvSpPr>
          <p:spPr bwMode="auto">
            <a:xfrm>
              <a:off x="6982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2" name="Rectangle 3707"/>
            <p:cNvSpPr>
              <a:spLocks noChangeArrowheads="1"/>
            </p:cNvSpPr>
            <p:nvPr/>
          </p:nvSpPr>
          <p:spPr bwMode="auto">
            <a:xfrm>
              <a:off x="6997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3" name="Rectangle 3708"/>
            <p:cNvSpPr>
              <a:spLocks noChangeArrowheads="1"/>
            </p:cNvSpPr>
            <p:nvPr/>
          </p:nvSpPr>
          <p:spPr bwMode="auto">
            <a:xfrm>
              <a:off x="7011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4" name="Rectangle 3709"/>
            <p:cNvSpPr>
              <a:spLocks noChangeArrowheads="1"/>
            </p:cNvSpPr>
            <p:nvPr/>
          </p:nvSpPr>
          <p:spPr bwMode="auto">
            <a:xfrm>
              <a:off x="7026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5" name="Rectangle 3710"/>
            <p:cNvSpPr>
              <a:spLocks noChangeArrowheads="1"/>
            </p:cNvSpPr>
            <p:nvPr/>
          </p:nvSpPr>
          <p:spPr bwMode="auto">
            <a:xfrm>
              <a:off x="7040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6" name="Rectangle 3711"/>
            <p:cNvSpPr>
              <a:spLocks noChangeArrowheads="1"/>
            </p:cNvSpPr>
            <p:nvPr/>
          </p:nvSpPr>
          <p:spPr bwMode="auto">
            <a:xfrm>
              <a:off x="7055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7" name="Rectangle 3712"/>
            <p:cNvSpPr>
              <a:spLocks noChangeArrowheads="1"/>
            </p:cNvSpPr>
            <p:nvPr/>
          </p:nvSpPr>
          <p:spPr bwMode="auto">
            <a:xfrm>
              <a:off x="7069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8" name="Rectangle 3713"/>
            <p:cNvSpPr>
              <a:spLocks noChangeArrowheads="1"/>
            </p:cNvSpPr>
            <p:nvPr/>
          </p:nvSpPr>
          <p:spPr bwMode="auto">
            <a:xfrm>
              <a:off x="7084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9" name="Rectangle 3714"/>
            <p:cNvSpPr>
              <a:spLocks noChangeArrowheads="1"/>
            </p:cNvSpPr>
            <p:nvPr/>
          </p:nvSpPr>
          <p:spPr bwMode="auto">
            <a:xfrm>
              <a:off x="7098" y="23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0" name="Rectangle 3715"/>
            <p:cNvSpPr>
              <a:spLocks noChangeArrowheads="1"/>
            </p:cNvSpPr>
            <p:nvPr/>
          </p:nvSpPr>
          <p:spPr bwMode="auto">
            <a:xfrm>
              <a:off x="6627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1" name="Rectangle 3716"/>
            <p:cNvSpPr>
              <a:spLocks noChangeArrowheads="1"/>
            </p:cNvSpPr>
            <p:nvPr/>
          </p:nvSpPr>
          <p:spPr bwMode="auto">
            <a:xfrm>
              <a:off x="6641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2" name="Rectangle 3717"/>
            <p:cNvSpPr>
              <a:spLocks noChangeArrowheads="1"/>
            </p:cNvSpPr>
            <p:nvPr/>
          </p:nvSpPr>
          <p:spPr bwMode="auto">
            <a:xfrm>
              <a:off x="6656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3" name="Rectangle 3718"/>
            <p:cNvSpPr>
              <a:spLocks noChangeArrowheads="1"/>
            </p:cNvSpPr>
            <p:nvPr/>
          </p:nvSpPr>
          <p:spPr bwMode="auto">
            <a:xfrm>
              <a:off x="6670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4" name="Rectangle 3719"/>
            <p:cNvSpPr>
              <a:spLocks noChangeArrowheads="1"/>
            </p:cNvSpPr>
            <p:nvPr/>
          </p:nvSpPr>
          <p:spPr bwMode="auto">
            <a:xfrm>
              <a:off x="6685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5" name="Rectangle 3720"/>
            <p:cNvSpPr>
              <a:spLocks noChangeArrowheads="1"/>
            </p:cNvSpPr>
            <p:nvPr/>
          </p:nvSpPr>
          <p:spPr bwMode="auto">
            <a:xfrm>
              <a:off x="6699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6" name="Rectangle 3721"/>
            <p:cNvSpPr>
              <a:spLocks noChangeArrowheads="1"/>
            </p:cNvSpPr>
            <p:nvPr/>
          </p:nvSpPr>
          <p:spPr bwMode="auto">
            <a:xfrm>
              <a:off x="6714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7" name="Rectangle 3722"/>
            <p:cNvSpPr>
              <a:spLocks noChangeArrowheads="1"/>
            </p:cNvSpPr>
            <p:nvPr/>
          </p:nvSpPr>
          <p:spPr bwMode="auto">
            <a:xfrm>
              <a:off x="6728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8" name="Rectangle 3723"/>
            <p:cNvSpPr>
              <a:spLocks noChangeArrowheads="1"/>
            </p:cNvSpPr>
            <p:nvPr/>
          </p:nvSpPr>
          <p:spPr bwMode="auto">
            <a:xfrm>
              <a:off x="6743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9" name="Rectangle 3724"/>
            <p:cNvSpPr>
              <a:spLocks noChangeArrowheads="1"/>
            </p:cNvSpPr>
            <p:nvPr/>
          </p:nvSpPr>
          <p:spPr bwMode="auto">
            <a:xfrm>
              <a:off x="6757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" name="Rectangle 3725"/>
            <p:cNvSpPr>
              <a:spLocks noChangeArrowheads="1"/>
            </p:cNvSpPr>
            <p:nvPr/>
          </p:nvSpPr>
          <p:spPr bwMode="auto">
            <a:xfrm>
              <a:off x="6772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" name="Rectangle 3726"/>
            <p:cNvSpPr>
              <a:spLocks noChangeArrowheads="1"/>
            </p:cNvSpPr>
            <p:nvPr/>
          </p:nvSpPr>
          <p:spPr bwMode="auto">
            <a:xfrm>
              <a:off x="6786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" name="Rectangle 3727"/>
            <p:cNvSpPr>
              <a:spLocks noChangeArrowheads="1"/>
            </p:cNvSpPr>
            <p:nvPr/>
          </p:nvSpPr>
          <p:spPr bwMode="auto">
            <a:xfrm>
              <a:off x="6801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" name="Rectangle 3728"/>
            <p:cNvSpPr>
              <a:spLocks noChangeArrowheads="1"/>
            </p:cNvSpPr>
            <p:nvPr/>
          </p:nvSpPr>
          <p:spPr bwMode="auto">
            <a:xfrm>
              <a:off x="6815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" name="Rectangle 3729"/>
            <p:cNvSpPr>
              <a:spLocks noChangeArrowheads="1"/>
            </p:cNvSpPr>
            <p:nvPr/>
          </p:nvSpPr>
          <p:spPr bwMode="auto">
            <a:xfrm>
              <a:off x="6830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" name="Rectangle 3730"/>
            <p:cNvSpPr>
              <a:spLocks noChangeArrowheads="1"/>
            </p:cNvSpPr>
            <p:nvPr/>
          </p:nvSpPr>
          <p:spPr bwMode="auto">
            <a:xfrm>
              <a:off x="6844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" name="Rectangle 3731"/>
            <p:cNvSpPr>
              <a:spLocks noChangeArrowheads="1"/>
            </p:cNvSpPr>
            <p:nvPr/>
          </p:nvSpPr>
          <p:spPr bwMode="auto">
            <a:xfrm>
              <a:off x="6859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" name="Rectangle 3732"/>
            <p:cNvSpPr>
              <a:spLocks noChangeArrowheads="1"/>
            </p:cNvSpPr>
            <p:nvPr/>
          </p:nvSpPr>
          <p:spPr bwMode="auto">
            <a:xfrm>
              <a:off x="6873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8" name="Rectangle 3733"/>
            <p:cNvSpPr>
              <a:spLocks noChangeArrowheads="1"/>
            </p:cNvSpPr>
            <p:nvPr/>
          </p:nvSpPr>
          <p:spPr bwMode="auto">
            <a:xfrm>
              <a:off x="6888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9" name="Rectangle 3734"/>
            <p:cNvSpPr>
              <a:spLocks noChangeArrowheads="1"/>
            </p:cNvSpPr>
            <p:nvPr/>
          </p:nvSpPr>
          <p:spPr bwMode="auto">
            <a:xfrm>
              <a:off x="6902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0" name="Rectangle 3735"/>
            <p:cNvSpPr>
              <a:spLocks noChangeArrowheads="1"/>
            </p:cNvSpPr>
            <p:nvPr/>
          </p:nvSpPr>
          <p:spPr bwMode="auto">
            <a:xfrm>
              <a:off x="6917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1" name="Rectangle 3736"/>
            <p:cNvSpPr>
              <a:spLocks noChangeArrowheads="1"/>
            </p:cNvSpPr>
            <p:nvPr/>
          </p:nvSpPr>
          <p:spPr bwMode="auto">
            <a:xfrm>
              <a:off x="6931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2" name="Rectangle 3737"/>
            <p:cNvSpPr>
              <a:spLocks noChangeArrowheads="1"/>
            </p:cNvSpPr>
            <p:nvPr/>
          </p:nvSpPr>
          <p:spPr bwMode="auto">
            <a:xfrm>
              <a:off x="6946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3" name="Rectangle 3738"/>
            <p:cNvSpPr>
              <a:spLocks noChangeArrowheads="1"/>
            </p:cNvSpPr>
            <p:nvPr/>
          </p:nvSpPr>
          <p:spPr bwMode="auto">
            <a:xfrm>
              <a:off x="6960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4" name="Rectangle 3739"/>
            <p:cNvSpPr>
              <a:spLocks noChangeArrowheads="1"/>
            </p:cNvSpPr>
            <p:nvPr/>
          </p:nvSpPr>
          <p:spPr bwMode="auto">
            <a:xfrm>
              <a:off x="6975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5" name="Rectangle 3740"/>
            <p:cNvSpPr>
              <a:spLocks noChangeArrowheads="1"/>
            </p:cNvSpPr>
            <p:nvPr/>
          </p:nvSpPr>
          <p:spPr bwMode="auto">
            <a:xfrm>
              <a:off x="6989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6" name="Rectangle 3741"/>
            <p:cNvSpPr>
              <a:spLocks noChangeArrowheads="1"/>
            </p:cNvSpPr>
            <p:nvPr/>
          </p:nvSpPr>
          <p:spPr bwMode="auto">
            <a:xfrm>
              <a:off x="7004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7" name="Rectangle 3742"/>
            <p:cNvSpPr>
              <a:spLocks noChangeArrowheads="1"/>
            </p:cNvSpPr>
            <p:nvPr/>
          </p:nvSpPr>
          <p:spPr bwMode="auto">
            <a:xfrm>
              <a:off x="7018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8" name="Rectangle 3743"/>
            <p:cNvSpPr>
              <a:spLocks noChangeArrowheads="1"/>
            </p:cNvSpPr>
            <p:nvPr/>
          </p:nvSpPr>
          <p:spPr bwMode="auto">
            <a:xfrm>
              <a:off x="7033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9" name="Rectangle 3744"/>
            <p:cNvSpPr>
              <a:spLocks noChangeArrowheads="1"/>
            </p:cNvSpPr>
            <p:nvPr/>
          </p:nvSpPr>
          <p:spPr bwMode="auto">
            <a:xfrm>
              <a:off x="7047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0" name="Rectangle 3745"/>
            <p:cNvSpPr>
              <a:spLocks noChangeArrowheads="1"/>
            </p:cNvSpPr>
            <p:nvPr/>
          </p:nvSpPr>
          <p:spPr bwMode="auto">
            <a:xfrm>
              <a:off x="7062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1" name="Rectangle 3746"/>
            <p:cNvSpPr>
              <a:spLocks noChangeArrowheads="1"/>
            </p:cNvSpPr>
            <p:nvPr/>
          </p:nvSpPr>
          <p:spPr bwMode="auto">
            <a:xfrm>
              <a:off x="7076" y="239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2" name="Rectangle 3747"/>
            <p:cNvSpPr>
              <a:spLocks noChangeArrowheads="1"/>
            </p:cNvSpPr>
            <p:nvPr/>
          </p:nvSpPr>
          <p:spPr bwMode="auto">
            <a:xfrm>
              <a:off x="7091" y="239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3" name="Rectangle 3748"/>
            <p:cNvSpPr>
              <a:spLocks noChangeArrowheads="1"/>
            </p:cNvSpPr>
            <p:nvPr/>
          </p:nvSpPr>
          <p:spPr bwMode="auto">
            <a:xfrm>
              <a:off x="7105" y="2394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4" name="Rectangle 3749"/>
            <p:cNvSpPr>
              <a:spLocks noChangeArrowheads="1"/>
            </p:cNvSpPr>
            <p:nvPr/>
          </p:nvSpPr>
          <p:spPr bwMode="auto">
            <a:xfrm>
              <a:off x="6634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5" name="Rectangle 3750"/>
            <p:cNvSpPr>
              <a:spLocks noChangeArrowheads="1"/>
            </p:cNvSpPr>
            <p:nvPr/>
          </p:nvSpPr>
          <p:spPr bwMode="auto">
            <a:xfrm>
              <a:off x="6649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6" name="Rectangle 3751"/>
            <p:cNvSpPr>
              <a:spLocks noChangeArrowheads="1"/>
            </p:cNvSpPr>
            <p:nvPr/>
          </p:nvSpPr>
          <p:spPr bwMode="auto">
            <a:xfrm>
              <a:off x="6663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7" name="Rectangle 3752"/>
            <p:cNvSpPr>
              <a:spLocks noChangeArrowheads="1"/>
            </p:cNvSpPr>
            <p:nvPr/>
          </p:nvSpPr>
          <p:spPr bwMode="auto">
            <a:xfrm>
              <a:off x="6678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8" name="Rectangle 3753"/>
            <p:cNvSpPr>
              <a:spLocks noChangeArrowheads="1"/>
            </p:cNvSpPr>
            <p:nvPr/>
          </p:nvSpPr>
          <p:spPr bwMode="auto">
            <a:xfrm>
              <a:off x="6692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9" name="Rectangle 3754"/>
            <p:cNvSpPr>
              <a:spLocks noChangeArrowheads="1"/>
            </p:cNvSpPr>
            <p:nvPr/>
          </p:nvSpPr>
          <p:spPr bwMode="auto">
            <a:xfrm>
              <a:off x="6707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0" name="Rectangle 3755"/>
            <p:cNvSpPr>
              <a:spLocks noChangeArrowheads="1"/>
            </p:cNvSpPr>
            <p:nvPr/>
          </p:nvSpPr>
          <p:spPr bwMode="auto">
            <a:xfrm>
              <a:off x="6721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1" name="Rectangle 3756"/>
            <p:cNvSpPr>
              <a:spLocks noChangeArrowheads="1"/>
            </p:cNvSpPr>
            <p:nvPr/>
          </p:nvSpPr>
          <p:spPr bwMode="auto">
            <a:xfrm>
              <a:off x="6736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2" name="Rectangle 3757"/>
            <p:cNvSpPr>
              <a:spLocks noChangeArrowheads="1"/>
            </p:cNvSpPr>
            <p:nvPr/>
          </p:nvSpPr>
          <p:spPr bwMode="auto">
            <a:xfrm>
              <a:off x="6750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3" name="Rectangle 3758"/>
            <p:cNvSpPr>
              <a:spLocks noChangeArrowheads="1"/>
            </p:cNvSpPr>
            <p:nvPr/>
          </p:nvSpPr>
          <p:spPr bwMode="auto">
            <a:xfrm>
              <a:off x="6765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4" name="Rectangle 3759"/>
            <p:cNvSpPr>
              <a:spLocks noChangeArrowheads="1"/>
            </p:cNvSpPr>
            <p:nvPr/>
          </p:nvSpPr>
          <p:spPr bwMode="auto">
            <a:xfrm>
              <a:off x="6779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5" name="Rectangle 3760"/>
            <p:cNvSpPr>
              <a:spLocks noChangeArrowheads="1"/>
            </p:cNvSpPr>
            <p:nvPr/>
          </p:nvSpPr>
          <p:spPr bwMode="auto">
            <a:xfrm>
              <a:off x="6794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6" name="Rectangle 3761"/>
            <p:cNvSpPr>
              <a:spLocks noChangeArrowheads="1"/>
            </p:cNvSpPr>
            <p:nvPr/>
          </p:nvSpPr>
          <p:spPr bwMode="auto">
            <a:xfrm>
              <a:off x="6808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7" name="Rectangle 3762"/>
            <p:cNvSpPr>
              <a:spLocks noChangeArrowheads="1"/>
            </p:cNvSpPr>
            <p:nvPr/>
          </p:nvSpPr>
          <p:spPr bwMode="auto">
            <a:xfrm>
              <a:off x="6823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8" name="Rectangle 3763"/>
            <p:cNvSpPr>
              <a:spLocks noChangeArrowheads="1"/>
            </p:cNvSpPr>
            <p:nvPr/>
          </p:nvSpPr>
          <p:spPr bwMode="auto">
            <a:xfrm>
              <a:off x="6837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9" name="Rectangle 3764"/>
            <p:cNvSpPr>
              <a:spLocks noChangeArrowheads="1"/>
            </p:cNvSpPr>
            <p:nvPr/>
          </p:nvSpPr>
          <p:spPr bwMode="auto">
            <a:xfrm>
              <a:off x="6852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0" name="Rectangle 3765"/>
            <p:cNvSpPr>
              <a:spLocks noChangeArrowheads="1"/>
            </p:cNvSpPr>
            <p:nvPr/>
          </p:nvSpPr>
          <p:spPr bwMode="auto">
            <a:xfrm>
              <a:off x="6866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1" name="Rectangle 3766"/>
            <p:cNvSpPr>
              <a:spLocks noChangeArrowheads="1"/>
            </p:cNvSpPr>
            <p:nvPr/>
          </p:nvSpPr>
          <p:spPr bwMode="auto">
            <a:xfrm>
              <a:off x="6881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2" name="Rectangle 3767"/>
            <p:cNvSpPr>
              <a:spLocks noChangeArrowheads="1"/>
            </p:cNvSpPr>
            <p:nvPr/>
          </p:nvSpPr>
          <p:spPr bwMode="auto">
            <a:xfrm>
              <a:off x="6895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3" name="Rectangle 3768"/>
            <p:cNvSpPr>
              <a:spLocks noChangeArrowheads="1"/>
            </p:cNvSpPr>
            <p:nvPr/>
          </p:nvSpPr>
          <p:spPr bwMode="auto">
            <a:xfrm>
              <a:off x="6910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4" name="Rectangle 3769"/>
            <p:cNvSpPr>
              <a:spLocks noChangeArrowheads="1"/>
            </p:cNvSpPr>
            <p:nvPr/>
          </p:nvSpPr>
          <p:spPr bwMode="auto">
            <a:xfrm>
              <a:off x="6924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5" name="Rectangle 3770"/>
            <p:cNvSpPr>
              <a:spLocks noChangeArrowheads="1"/>
            </p:cNvSpPr>
            <p:nvPr/>
          </p:nvSpPr>
          <p:spPr bwMode="auto">
            <a:xfrm>
              <a:off x="6939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6" name="Rectangle 3771"/>
            <p:cNvSpPr>
              <a:spLocks noChangeArrowheads="1"/>
            </p:cNvSpPr>
            <p:nvPr/>
          </p:nvSpPr>
          <p:spPr bwMode="auto">
            <a:xfrm>
              <a:off x="6953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7" name="Rectangle 3772"/>
            <p:cNvSpPr>
              <a:spLocks noChangeArrowheads="1"/>
            </p:cNvSpPr>
            <p:nvPr/>
          </p:nvSpPr>
          <p:spPr bwMode="auto">
            <a:xfrm>
              <a:off x="6968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8" name="Rectangle 3773"/>
            <p:cNvSpPr>
              <a:spLocks noChangeArrowheads="1"/>
            </p:cNvSpPr>
            <p:nvPr/>
          </p:nvSpPr>
          <p:spPr bwMode="auto">
            <a:xfrm>
              <a:off x="6982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9" name="Rectangle 3774"/>
            <p:cNvSpPr>
              <a:spLocks noChangeArrowheads="1"/>
            </p:cNvSpPr>
            <p:nvPr/>
          </p:nvSpPr>
          <p:spPr bwMode="auto">
            <a:xfrm>
              <a:off x="6997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0" name="Rectangle 3775"/>
            <p:cNvSpPr>
              <a:spLocks noChangeArrowheads="1"/>
            </p:cNvSpPr>
            <p:nvPr/>
          </p:nvSpPr>
          <p:spPr bwMode="auto">
            <a:xfrm>
              <a:off x="7011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1" name="Rectangle 3776"/>
            <p:cNvSpPr>
              <a:spLocks noChangeArrowheads="1"/>
            </p:cNvSpPr>
            <p:nvPr/>
          </p:nvSpPr>
          <p:spPr bwMode="auto">
            <a:xfrm>
              <a:off x="7026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2" name="Rectangle 3777"/>
            <p:cNvSpPr>
              <a:spLocks noChangeArrowheads="1"/>
            </p:cNvSpPr>
            <p:nvPr/>
          </p:nvSpPr>
          <p:spPr bwMode="auto">
            <a:xfrm>
              <a:off x="7040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3" name="Rectangle 3778"/>
            <p:cNvSpPr>
              <a:spLocks noChangeArrowheads="1"/>
            </p:cNvSpPr>
            <p:nvPr/>
          </p:nvSpPr>
          <p:spPr bwMode="auto">
            <a:xfrm>
              <a:off x="7055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4" name="Rectangle 3779"/>
            <p:cNvSpPr>
              <a:spLocks noChangeArrowheads="1"/>
            </p:cNvSpPr>
            <p:nvPr/>
          </p:nvSpPr>
          <p:spPr bwMode="auto">
            <a:xfrm>
              <a:off x="7069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5" name="Rectangle 3780"/>
            <p:cNvSpPr>
              <a:spLocks noChangeArrowheads="1"/>
            </p:cNvSpPr>
            <p:nvPr/>
          </p:nvSpPr>
          <p:spPr bwMode="auto">
            <a:xfrm>
              <a:off x="7084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6" name="Rectangle 3781"/>
            <p:cNvSpPr>
              <a:spLocks noChangeArrowheads="1"/>
            </p:cNvSpPr>
            <p:nvPr/>
          </p:nvSpPr>
          <p:spPr bwMode="auto">
            <a:xfrm>
              <a:off x="7098" y="240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7" name="Rectangle 3782"/>
            <p:cNvSpPr>
              <a:spLocks noChangeArrowheads="1"/>
            </p:cNvSpPr>
            <p:nvPr/>
          </p:nvSpPr>
          <p:spPr bwMode="auto">
            <a:xfrm>
              <a:off x="6627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8" name="Rectangle 3783"/>
            <p:cNvSpPr>
              <a:spLocks noChangeArrowheads="1"/>
            </p:cNvSpPr>
            <p:nvPr/>
          </p:nvSpPr>
          <p:spPr bwMode="auto">
            <a:xfrm>
              <a:off x="6641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9" name="Rectangle 3784"/>
            <p:cNvSpPr>
              <a:spLocks noChangeArrowheads="1"/>
            </p:cNvSpPr>
            <p:nvPr/>
          </p:nvSpPr>
          <p:spPr bwMode="auto">
            <a:xfrm>
              <a:off x="6656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0" name="Rectangle 3785"/>
            <p:cNvSpPr>
              <a:spLocks noChangeArrowheads="1"/>
            </p:cNvSpPr>
            <p:nvPr/>
          </p:nvSpPr>
          <p:spPr bwMode="auto">
            <a:xfrm>
              <a:off x="6670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1" name="Rectangle 3786"/>
            <p:cNvSpPr>
              <a:spLocks noChangeArrowheads="1"/>
            </p:cNvSpPr>
            <p:nvPr/>
          </p:nvSpPr>
          <p:spPr bwMode="auto">
            <a:xfrm>
              <a:off x="6685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2" name="Rectangle 3787"/>
            <p:cNvSpPr>
              <a:spLocks noChangeArrowheads="1"/>
            </p:cNvSpPr>
            <p:nvPr/>
          </p:nvSpPr>
          <p:spPr bwMode="auto">
            <a:xfrm>
              <a:off x="6699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3" name="Rectangle 3788"/>
            <p:cNvSpPr>
              <a:spLocks noChangeArrowheads="1"/>
            </p:cNvSpPr>
            <p:nvPr/>
          </p:nvSpPr>
          <p:spPr bwMode="auto">
            <a:xfrm>
              <a:off x="6714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4" name="Rectangle 3789"/>
            <p:cNvSpPr>
              <a:spLocks noChangeArrowheads="1"/>
            </p:cNvSpPr>
            <p:nvPr/>
          </p:nvSpPr>
          <p:spPr bwMode="auto">
            <a:xfrm>
              <a:off x="6728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5" name="Rectangle 3790"/>
            <p:cNvSpPr>
              <a:spLocks noChangeArrowheads="1"/>
            </p:cNvSpPr>
            <p:nvPr/>
          </p:nvSpPr>
          <p:spPr bwMode="auto">
            <a:xfrm>
              <a:off x="6743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6" name="Rectangle 3791"/>
            <p:cNvSpPr>
              <a:spLocks noChangeArrowheads="1"/>
            </p:cNvSpPr>
            <p:nvPr/>
          </p:nvSpPr>
          <p:spPr bwMode="auto">
            <a:xfrm>
              <a:off x="6757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7" name="Rectangle 3792"/>
            <p:cNvSpPr>
              <a:spLocks noChangeArrowheads="1"/>
            </p:cNvSpPr>
            <p:nvPr/>
          </p:nvSpPr>
          <p:spPr bwMode="auto">
            <a:xfrm>
              <a:off x="6772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8" name="Rectangle 3793"/>
            <p:cNvSpPr>
              <a:spLocks noChangeArrowheads="1"/>
            </p:cNvSpPr>
            <p:nvPr/>
          </p:nvSpPr>
          <p:spPr bwMode="auto">
            <a:xfrm>
              <a:off x="6786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9" name="Rectangle 3794"/>
            <p:cNvSpPr>
              <a:spLocks noChangeArrowheads="1"/>
            </p:cNvSpPr>
            <p:nvPr/>
          </p:nvSpPr>
          <p:spPr bwMode="auto">
            <a:xfrm>
              <a:off x="6801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60" name="Rectangle 3795"/>
            <p:cNvSpPr>
              <a:spLocks noChangeArrowheads="1"/>
            </p:cNvSpPr>
            <p:nvPr/>
          </p:nvSpPr>
          <p:spPr bwMode="auto">
            <a:xfrm>
              <a:off x="6815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161" name="Group 3997"/>
          <p:cNvGrpSpPr>
            <a:grpSpLocks/>
          </p:cNvGrpSpPr>
          <p:nvPr/>
        </p:nvGrpSpPr>
        <p:grpSpPr bwMode="auto">
          <a:xfrm>
            <a:off x="6718301" y="5059257"/>
            <a:ext cx="768350" cy="84138"/>
            <a:chOff x="6627" y="2409"/>
            <a:chExt cx="484" cy="53"/>
          </a:xfrm>
        </p:grpSpPr>
        <p:sp>
          <p:nvSpPr>
            <p:cNvPr id="25162" name="Rectangle 3797"/>
            <p:cNvSpPr>
              <a:spLocks noChangeArrowheads="1"/>
            </p:cNvSpPr>
            <p:nvPr/>
          </p:nvSpPr>
          <p:spPr bwMode="auto">
            <a:xfrm>
              <a:off x="6830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63" name="Rectangle 3798"/>
            <p:cNvSpPr>
              <a:spLocks noChangeArrowheads="1"/>
            </p:cNvSpPr>
            <p:nvPr/>
          </p:nvSpPr>
          <p:spPr bwMode="auto">
            <a:xfrm>
              <a:off x="6844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64" name="Rectangle 3799"/>
            <p:cNvSpPr>
              <a:spLocks noChangeArrowheads="1"/>
            </p:cNvSpPr>
            <p:nvPr/>
          </p:nvSpPr>
          <p:spPr bwMode="auto">
            <a:xfrm>
              <a:off x="6859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65" name="Rectangle 3800"/>
            <p:cNvSpPr>
              <a:spLocks noChangeArrowheads="1"/>
            </p:cNvSpPr>
            <p:nvPr/>
          </p:nvSpPr>
          <p:spPr bwMode="auto">
            <a:xfrm>
              <a:off x="6873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66" name="Rectangle 3801"/>
            <p:cNvSpPr>
              <a:spLocks noChangeArrowheads="1"/>
            </p:cNvSpPr>
            <p:nvPr/>
          </p:nvSpPr>
          <p:spPr bwMode="auto">
            <a:xfrm>
              <a:off x="6888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67" name="Rectangle 3802"/>
            <p:cNvSpPr>
              <a:spLocks noChangeArrowheads="1"/>
            </p:cNvSpPr>
            <p:nvPr/>
          </p:nvSpPr>
          <p:spPr bwMode="auto">
            <a:xfrm>
              <a:off x="6902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68" name="Rectangle 3803"/>
            <p:cNvSpPr>
              <a:spLocks noChangeArrowheads="1"/>
            </p:cNvSpPr>
            <p:nvPr/>
          </p:nvSpPr>
          <p:spPr bwMode="auto">
            <a:xfrm>
              <a:off x="6917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69" name="Rectangle 3804"/>
            <p:cNvSpPr>
              <a:spLocks noChangeArrowheads="1"/>
            </p:cNvSpPr>
            <p:nvPr/>
          </p:nvSpPr>
          <p:spPr bwMode="auto">
            <a:xfrm>
              <a:off x="6931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0" name="Rectangle 3805"/>
            <p:cNvSpPr>
              <a:spLocks noChangeArrowheads="1"/>
            </p:cNvSpPr>
            <p:nvPr/>
          </p:nvSpPr>
          <p:spPr bwMode="auto">
            <a:xfrm>
              <a:off x="6946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1" name="Rectangle 3806"/>
            <p:cNvSpPr>
              <a:spLocks noChangeArrowheads="1"/>
            </p:cNvSpPr>
            <p:nvPr/>
          </p:nvSpPr>
          <p:spPr bwMode="auto">
            <a:xfrm>
              <a:off x="6960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2" name="Rectangle 3807"/>
            <p:cNvSpPr>
              <a:spLocks noChangeArrowheads="1"/>
            </p:cNvSpPr>
            <p:nvPr/>
          </p:nvSpPr>
          <p:spPr bwMode="auto">
            <a:xfrm>
              <a:off x="6975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3" name="Rectangle 3808"/>
            <p:cNvSpPr>
              <a:spLocks noChangeArrowheads="1"/>
            </p:cNvSpPr>
            <p:nvPr/>
          </p:nvSpPr>
          <p:spPr bwMode="auto">
            <a:xfrm>
              <a:off x="6989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4" name="Rectangle 3809"/>
            <p:cNvSpPr>
              <a:spLocks noChangeArrowheads="1"/>
            </p:cNvSpPr>
            <p:nvPr/>
          </p:nvSpPr>
          <p:spPr bwMode="auto">
            <a:xfrm>
              <a:off x="7004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5" name="Rectangle 3810"/>
            <p:cNvSpPr>
              <a:spLocks noChangeArrowheads="1"/>
            </p:cNvSpPr>
            <p:nvPr/>
          </p:nvSpPr>
          <p:spPr bwMode="auto">
            <a:xfrm>
              <a:off x="7018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6" name="Rectangle 3811"/>
            <p:cNvSpPr>
              <a:spLocks noChangeArrowheads="1"/>
            </p:cNvSpPr>
            <p:nvPr/>
          </p:nvSpPr>
          <p:spPr bwMode="auto">
            <a:xfrm>
              <a:off x="7033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7" name="Rectangle 3812"/>
            <p:cNvSpPr>
              <a:spLocks noChangeArrowheads="1"/>
            </p:cNvSpPr>
            <p:nvPr/>
          </p:nvSpPr>
          <p:spPr bwMode="auto">
            <a:xfrm>
              <a:off x="7047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8" name="Rectangle 3813"/>
            <p:cNvSpPr>
              <a:spLocks noChangeArrowheads="1"/>
            </p:cNvSpPr>
            <p:nvPr/>
          </p:nvSpPr>
          <p:spPr bwMode="auto">
            <a:xfrm>
              <a:off x="7062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9" name="Rectangle 3814"/>
            <p:cNvSpPr>
              <a:spLocks noChangeArrowheads="1"/>
            </p:cNvSpPr>
            <p:nvPr/>
          </p:nvSpPr>
          <p:spPr bwMode="auto">
            <a:xfrm>
              <a:off x="7076" y="240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0" name="Rectangle 3815"/>
            <p:cNvSpPr>
              <a:spLocks noChangeArrowheads="1"/>
            </p:cNvSpPr>
            <p:nvPr/>
          </p:nvSpPr>
          <p:spPr bwMode="auto">
            <a:xfrm>
              <a:off x="7091" y="24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1" name="Rectangle 3816"/>
            <p:cNvSpPr>
              <a:spLocks noChangeArrowheads="1"/>
            </p:cNvSpPr>
            <p:nvPr/>
          </p:nvSpPr>
          <p:spPr bwMode="auto">
            <a:xfrm>
              <a:off x="7105" y="2409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2" name="Rectangle 3817"/>
            <p:cNvSpPr>
              <a:spLocks noChangeArrowheads="1"/>
            </p:cNvSpPr>
            <p:nvPr/>
          </p:nvSpPr>
          <p:spPr bwMode="auto">
            <a:xfrm>
              <a:off x="6634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3" name="Rectangle 3818"/>
            <p:cNvSpPr>
              <a:spLocks noChangeArrowheads="1"/>
            </p:cNvSpPr>
            <p:nvPr/>
          </p:nvSpPr>
          <p:spPr bwMode="auto">
            <a:xfrm>
              <a:off x="6649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4" name="Rectangle 3819"/>
            <p:cNvSpPr>
              <a:spLocks noChangeArrowheads="1"/>
            </p:cNvSpPr>
            <p:nvPr/>
          </p:nvSpPr>
          <p:spPr bwMode="auto">
            <a:xfrm>
              <a:off x="6663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5" name="Rectangle 3820"/>
            <p:cNvSpPr>
              <a:spLocks noChangeArrowheads="1"/>
            </p:cNvSpPr>
            <p:nvPr/>
          </p:nvSpPr>
          <p:spPr bwMode="auto">
            <a:xfrm>
              <a:off x="6678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6" name="Rectangle 3821"/>
            <p:cNvSpPr>
              <a:spLocks noChangeArrowheads="1"/>
            </p:cNvSpPr>
            <p:nvPr/>
          </p:nvSpPr>
          <p:spPr bwMode="auto">
            <a:xfrm>
              <a:off x="6692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7" name="Rectangle 3822"/>
            <p:cNvSpPr>
              <a:spLocks noChangeArrowheads="1"/>
            </p:cNvSpPr>
            <p:nvPr/>
          </p:nvSpPr>
          <p:spPr bwMode="auto">
            <a:xfrm>
              <a:off x="6707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8" name="Rectangle 3823"/>
            <p:cNvSpPr>
              <a:spLocks noChangeArrowheads="1"/>
            </p:cNvSpPr>
            <p:nvPr/>
          </p:nvSpPr>
          <p:spPr bwMode="auto">
            <a:xfrm>
              <a:off x="6721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9" name="Rectangle 3824"/>
            <p:cNvSpPr>
              <a:spLocks noChangeArrowheads="1"/>
            </p:cNvSpPr>
            <p:nvPr/>
          </p:nvSpPr>
          <p:spPr bwMode="auto">
            <a:xfrm>
              <a:off x="6736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0" name="Rectangle 3825"/>
            <p:cNvSpPr>
              <a:spLocks noChangeArrowheads="1"/>
            </p:cNvSpPr>
            <p:nvPr/>
          </p:nvSpPr>
          <p:spPr bwMode="auto">
            <a:xfrm>
              <a:off x="6750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1" name="Rectangle 3826"/>
            <p:cNvSpPr>
              <a:spLocks noChangeArrowheads="1"/>
            </p:cNvSpPr>
            <p:nvPr/>
          </p:nvSpPr>
          <p:spPr bwMode="auto">
            <a:xfrm>
              <a:off x="6765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2" name="Rectangle 3827"/>
            <p:cNvSpPr>
              <a:spLocks noChangeArrowheads="1"/>
            </p:cNvSpPr>
            <p:nvPr/>
          </p:nvSpPr>
          <p:spPr bwMode="auto">
            <a:xfrm>
              <a:off x="6779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3" name="Rectangle 3828"/>
            <p:cNvSpPr>
              <a:spLocks noChangeArrowheads="1"/>
            </p:cNvSpPr>
            <p:nvPr/>
          </p:nvSpPr>
          <p:spPr bwMode="auto">
            <a:xfrm>
              <a:off x="6794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4" name="Rectangle 3829"/>
            <p:cNvSpPr>
              <a:spLocks noChangeArrowheads="1"/>
            </p:cNvSpPr>
            <p:nvPr/>
          </p:nvSpPr>
          <p:spPr bwMode="auto">
            <a:xfrm>
              <a:off x="6808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5" name="Rectangle 3830"/>
            <p:cNvSpPr>
              <a:spLocks noChangeArrowheads="1"/>
            </p:cNvSpPr>
            <p:nvPr/>
          </p:nvSpPr>
          <p:spPr bwMode="auto">
            <a:xfrm>
              <a:off x="6823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6" name="Rectangle 3831"/>
            <p:cNvSpPr>
              <a:spLocks noChangeArrowheads="1"/>
            </p:cNvSpPr>
            <p:nvPr/>
          </p:nvSpPr>
          <p:spPr bwMode="auto">
            <a:xfrm>
              <a:off x="6837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7" name="Rectangle 3832"/>
            <p:cNvSpPr>
              <a:spLocks noChangeArrowheads="1"/>
            </p:cNvSpPr>
            <p:nvPr/>
          </p:nvSpPr>
          <p:spPr bwMode="auto">
            <a:xfrm>
              <a:off x="6852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" name="Rectangle 3833"/>
            <p:cNvSpPr>
              <a:spLocks noChangeArrowheads="1"/>
            </p:cNvSpPr>
            <p:nvPr/>
          </p:nvSpPr>
          <p:spPr bwMode="auto">
            <a:xfrm>
              <a:off x="6866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" name="Rectangle 3834"/>
            <p:cNvSpPr>
              <a:spLocks noChangeArrowheads="1"/>
            </p:cNvSpPr>
            <p:nvPr/>
          </p:nvSpPr>
          <p:spPr bwMode="auto">
            <a:xfrm>
              <a:off x="6881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" name="Rectangle 3835"/>
            <p:cNvSpPr>
              <a:spLocks noChangeArrowheads="1"/>
            </p:cNvSpPr>
            <p:nvPr/>
          </p:nvSpPr>
          <p:spPr bwMode="auto">
            <a:xfrm>
              <a:off x="6895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" name="Rectangle 3836"/>
            <p:cNvSpPr>
              <a:spLocks noChangeArrowheads="1"/>
            </p:cNvSpPr>
            <p:nvPr/>
          </p:nvSpPr>
          <p:spPr bwMode="auto">
            <a:xfrm>
              <a:off x="6910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2" name="Rectangle 3837"/>
            <p:cNvSpPr>
              <a:spLocks noChangeArrowheads="1"/>
            </p:cNvSpPr>
            <p:nvPr/>
          </p:nvSpPr>
          <p:spPr bwMode="auto">
            <a:xfrm>
              <a:off x="6924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3" name="Rectangle 3838"/>
            <p:cNvSpPr>
              <a:spLocks noChangeArrowheads="1"/>
            </p:cNvSpPr>
            <p:nvPr/>
          </p:nvSpPr>
          <p:spPr bwMode="auto">
            <a:xfrm>
              <a:off x="6939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4" name="Rectangle 3839"/>
            <p:cNvSpPr>
              <a:spLocks noChangeArrowheads="1"/>
            </p:cNvSpPr>
            <p:nvPr/>
          </p:nvSpPr>
          <p:spPr bwMode="auto">
            <a:xfrm>
              <a:off x="6953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5" name="Rectangle 3840"/>
            <p:cNvSpPr>
              <a:spLocks noChangeArrowheads="1"/>
            </p:cNvSpPr>
            <p:nvPr/>
          </p:nvSpPr>
          <p:spPr bwMode="auto">
            <a:xfrm>
              <a:off x="6968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6" name="Rectangle 3841"/>
            <p:cNvSpPr>
              <a:spLocks noChangeArrowheads="1"/>
            </p:cNvSpPr>
            <p:nvPr/>
          </p:nvSpPr>
          <p:spPr bwMode="auto">
            <a:xfrm>
              <a:off x="6982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7" name="Rectangle 3842"/>
            <p:cNvSpPr>
              <a:spLocks noChangeArrowheads="1"/>
            </p:cNvSpPr>
            <p:nvPr/>
          </p:nvSpPr>
          <p:spPr bwMode="auto">
            <a:xfrm>
              <a:off x="6997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8" name="Rectangle 3843"/>
            <p:cNvSpPr>
              <a:spLocks noChangeArrowheads="1"/>
            </p:cNvSpPr>
            <p:nvPr/>
          </p:nvSpPr>
          <p:spPr bwMode="auto">
            <a:xfrm>
              <a:off x="7011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9" name="Rectangle 3844"/>
            <p:cNvSpPr>
              <a:spLocks noChangeArrowheads="1"/>
            </p:cNvSpPr>
            <p:nvPr/>
          </p:nvSpPr>
          <p:spPr bwMode="auto">
            <a:xfrm>
              <a:off x="7026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0" name="Rectangle 3845"/>
            <p:cNvSpPr>
              <a:spLocks noChangeArrowheads="1"/>
            </p:cNvSpPr>
            <p:nvPr/>
          </p:nvSpPr>
          <p:spPr bwMode="auto">
            <a:xfrm>
              <a:off x="7040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1" name="Rectangle 3846"/>
            <p:cNvSpPr>
              <a:spLocks noChangeArrowheads="1"/>
            </p:cNvSpPr>
            <p:nvPr/>
          </p:nvSpPr>
          <p:spPr bwMode="auto">
            <a:xfrm>
              <a:off x="7055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2" name="Rectangle 3847"/>
            <p:cNvSpPr>
              <a:spLocks noChangeArrowheads="1"/>
            </p:cNvSpPr>
            <p:nvPr/>
          </p:nvSpPr>
          <p:spPr bwMode="auto">
            <a:xfrm>
              <a:off x="7069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3" name="Rectangle 3848"/>
            <p:cNvSpPr>
              <a:spLocks noChangeArrowheads="1"/>
            </p:cNvSpPr>
            <p:nvPr/>
          </p:nvSpPr>
          <p:spPr bwMode="auto">
            <a:xfrm>
              <a:off x="7084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4" name="Rectangle 3849"/>
            <p:cNvSpPr>
              <a:spLocks noChangeArrowheads="1"/>
            </p:cNvSpPr>
            <p:nvPr/>
          </p:nvSpPr>
          <p:spPr bwMode="auto">
            <a:xfrm>
              <a:off x="7098" y="241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5" name="Rectangle 3850"/>
            <p:cNvSpPr>
              <a:spLocks noChangeArrowheads="1"/>
            </p:cNvSpPr>
            <p:nvPr/>
          </p:nvSpPr>
          <p:spPr bwMode="auto">
            <a:xfrm>
              <a:off x="6627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6" name="Rectangle 3851"/>
            <p:cNvSpPr>
              <a:spLocks noChangeArrowheads="1"/>
            </p:cNvSpPr>
            <p:nvPr/>
          </p:nvSpPr>
          <p:spPr bwMode="auto">
            <a:xfrm>
              <a:off x="6641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7" name="Rectangle 3852"/>
            <p:cNvSpPr>
              <a:spLocks noChangeArrowheads="1"/>
            </p:cNvSpPr>
            <p:nvPr/>
          </p:nvSpPr>
          <p:spPr bwMode="auto">
            <a:xfrm>
              <a:off x="6656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8" name="Rectangle 3853"/>
            <p:cNvSpPr>
              <a:spLocks noChangeArrowheads="1"/>
            </p:cNvSpPr>
            <p:nvPr/>
          </p:nvSpPr>
          <p:spPr bwMode="auto">
            <a:xfrm>
              <a:off x="6670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9" name="Rectangle 3854"/>
            <p:cNvSpPr>
              <a:spLocks noChangeArrowheads="1"/>
            </p:cNvSpPr>
            <p:nvPr/>
          </p:nvSpPr>
          <p:spPr bwMode="auto">
            <a:xfrm>
              <a:off x="6685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0" name="Rectangle 3855"/>
            <p:cNvSpPr>
              <a:spLocks noChangeArrowheads="1"/>
            </p:cNvSpPr>
            <p:nvPr/>
          </p:nvSpPr>
          <p:spPr bwMode="auto">
            <a:xfrm>
              <a:off x="6699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1" name="Rectangle 3856"/>
            <p:cNvSpPr>
              <a:spLocks noChangeArrowheads="1"/>
            </p:cNvSpPr>
            <p:nvPr/>
          </p:nvSpPr>
          <p:spPr bwMode="auto">
            <a:xfrm>
              <a:off x="6714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2" name="Rectangle 3857"/>
            <p:cNvSpPr>
              <a:spLocks noChangeArrowheads="1"/>
            </p:cNvSpPr>
            <p:nvPr/>
          </p:nvSpPr>
          <p:spPr bwMode="auto">
            <a:xfrm>
              <a:off x="6728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3" name="Rectangle 3858"/>
            <p:cNvSpPr>
              <a:spLocks noChangeArrowheads="1"/>
            </p:cNvSpPr>
            <p:nvPr/>
          </p:nvSpPr>
          <p:spPr bwMode="auto">
            <a:xfrm>
              <a:off x="6743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4" name="Rectangle 3859"/>
            <p:cNvSpPr>
              <a:spLocks noChangeArrowheads="1"/>
            </p:cNvSpPr>
            <p:nvPr/>
          </p:nvSpPr>
          <p:spPr bwMode="auto">
            <a:xfrm>
              <a:off x="6757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5" name="Rectangle 3860"/>
            <p:cNvSpPr>
              <a:spLocks noChangeArrowheads="1"/>
            </p:cNvSpPr>
            <p:nvPr/>
          </p:nvSpPr>
          <p:spPr bwMode="auto">
            <a:xfrm>
              <a:off x="6772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6" name="Rectangle 3861"/>
            <p:cNvSpPr>
              <a:spLocks noChangeArrowheads="1"/>
            </p:cNvSpPr>
            <p:nvPr/>
          </p:nvSpPr>
          <p:spPr bwMode="auto">
            <a:xfrm>
              <a:off x="6786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7" name="Rectangle 3862"/>
            <p:cNvSpPr>
              <a:spLocks noChangeArrowheads="1"/>
            </p:cNvSpPr>
            <p:nvPr/>
          </p:nvSpPr>
          <p:spPr bwMode="auto">
            <a:xfrm>
              <a:off x="6801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8" name="Rectangle 3863"/>
            <p:cNvSpPr>
              <a:spLocks noChangeArrowheads="1"/>
            </p:cNvSpPr>
            <p:nvPr/>
          </p:nvSpPr>
          <p:spPr bwMode="auto">
            <a:xfrm>
              <a:off x="6815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9" name="Rectangle 3864"/>
            <p:cNvSpPr>
              <a:spLocks noChangeArrowheads="1"/>
            </p:cNvSpPr>
            <p:nvPr/>
          </p:nvSpPr>
          <p:spPr bwMode="auto">
            <a:xfrm>
              <a:off x="6830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0" name="Rectangle 3865"/>
            <p:cNvSpPr>
              <a:spLocks noChangeArrowheads="1"/>
            </p:cNvSpPr>
            <p:nvPr/>
          </p:nvSpPr>
          <p:spPr bwMode="auto">
            <a:xfrm>
              <a:off x="6844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1" name="Rectangle 3866"/>
            <p:cNvSpPr>
              <a:spLocks noChangeArrowheads="1"/>
            </p:cNvSpPr>
            <p:nvPr/>
          </p:nvSpPr>
          <p:spPr bwMode="auto">
            <a:xfrm>
              <a:off x="6859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2" name="Rectangle 3867"/>
            <p:cNvSpPr>
              <a:spLocks noChangeArrowheads="1"/>
            </p:cNvSpPr>
            <p:nvPr/>
          </p:nvSpPr>
          <p:spPr bwMode="auto">
            <a:xfrm>
              <a:off x="6873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3" name="Rectangle 3868"/>
            <p:cNvSpPr>
              <a:spLocks noChangeArrowheads="1"/>
            </p:cNvSpPr>
            <p:nvPr/>
          </p:nvSpPr>
          <p:spPr bwMode="auto">
            <a:xfrm>
              <a:off x="6888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4" name="Rectangle 3869"/>
            <p:cNvSpPr>
              <a:spLocks noChangeArrowheads="1"/>
            </p:cNvSpPr>
            <p:nvPr/>
          </p:nvSpPr>
          <p:spPr bwMode="auto">
            <a:xfrm>
              <a:off x="6902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5" name="Rectangle 3870"/>
            <p:cNvSpPr>
              <a:spLocks noChangeArrowheads="1"/>
            </p:cNvSpPr>
            <p:nvPr/>
          </p:nvSpPr>
          <p:spPr bwMode="auto">
            <a:xfrm>
              <a:off x="6917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6" name="Rectangle 3871"/>
            <p:cNvSpPr>
              <a:spLocks noChangeArrowheads="1"/>
            </p:cNvSpPr>
            <p:nvPr/>
          </p:nvSpPr>
          <p:spPr bwMode="auto">
            <a:xfrm>
              <a:off x="6931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7" name="Rectangle 3872"/>
            <p:cNvSpPr>
              <a:spLocks noChangeArrowheads="1"/>
            </p:cNvSpPr>
            <p:nvPr/>
          </p:nvSpPr>
          <p:spPr bwMode="auto">
            <a:xfrm>
              <a:off x="6946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8" name="Rectangle 3873"/>
            <p:cNvSpPr>
              <a:spLocks noChangeArrowheads="1"/>
            </p:cNvSpPr>
            <p:nvPr/>
          </p:nvSpPr>
          <p:spPr bwMode="auto">
            <a:xfrm>
              <a:off x="6960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9" name="Rectangle 3874"/>
            <p:cNvSpPr>
              <a:spLocks noChangeArrowheads="1"/>
            </p:cNvSpPr>
            <p:nvPr/>
          </p:nvSpPr>
          <p:spPr bwMode="auto">
            <a:xfrm>
              <a:off x="6975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0" name="Rectangle 3875"/>
            <p:cNvSpPr>
              <a:spLocks noChangeArrowheads="1"/>
            </p:cNvSpPr>
            <p:nvPr/>
          </p:nvSpPr>
          <p:spPr bwMode="auto">
            <a:xfrm>
              <a:off x="6989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1" name="Rectangle 3876"/>
            <p:cNvSpPr>
              <a:spLocks noChangeArrowheads="1"/>
            </p:cNvSpPr>
            <p:nvPr/>
          </p:nvSpPr>
          <p:spPr bwMode="auto">
            <a:xfrm>
              <a:off x="7004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2" name="Rectangle 3877"/>
            <p:cNvSpPr>
              <a:spLocks noChangeArrowheads="1"/>
            </p:cNvSpPr>
            <p:nvPr/>
          </p:nvSpPr>
          <p:spPr bwMode="auto">
            <a:xfrm>
              <a:off x="7018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3" name="Rectangle 3878"/>
            <p:cNvSpPr>
              <a:spLocks noChangeArrowheads="1"/>
            </p:cNvSpPr>
            <p:nvPr/>
          </p:nvSpPr>
          <p:spPr bwMode="auto">
            <a:xfrm>
              <a:off x="7033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4" name="Rectangle 3879"/>
            <p:cNvSpPr>
              <a:spLocks noChangeArrowheads="1"/>
            </p:cNvSpPr>
            <p:nvPr/>
          </p:nvSpPr>
          <p:spPr bwMode="auto">
            <a:xfrm>
              <a:off x="7047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5" name="Rectangle 3880"/>
            <p:cNvSpPr>
              <a:spLocks noChangeArrowheads="1"/>
            </p:cNvSpPr>
            <p:nvPr/>
          </p:nvSpPr>
          <p:spPr bwMode="auto">
            <a:xfrm>
              <a:off x="7062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6" name="Rectangle 3881"/>
            <p:cNvSpPr>
              <a:spLocks noChangeArrowheads="1"/>
            </p:cNvSpPr>
            <p:nvPr/>
          </p:nvSpPr>
          <p:spPr bwMode="auto">
            <a:xfrm>
              <a:off x="7076" y="242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7" name="Rectangle 3882"/>
            <p:cNvSpPr>
              <a:spLocks noChangeArrowheads="1"/>
            </p:cNvSpPr>
            <p:nvPr/>
          </p:nvSpPr>
          <p:spPr bwMode="auto">
            <a:xfrm>
              <a:off x="7091" y="242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8" name="Rectangle 3883"/>
            <p:cNvSpPr>
              <a:spLocks noChangeArrowheads="1"/>
            </p:cNvSpPr>
            <p:nvPr/>
          </p:nvSpPr>
          <p:spPr bwMode="auto">
            <a:xfrm>
              <a:off x="7105" y="2425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9" name="Rectangle 3884"/>
            <p:cNvSpPr>
              <a:spLocks noChangeArrowheads="1"/>
            </p:cNvSpPr>
            <p:nvPr/>
          </p:nvSpPr>
          <p:spPr bwMode="auto">
            <a:xfrm>
              <a:off x="6634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0" name="Rectangle 3885"/>
            <p:cNvSpPr>
              <a:spLocks noChangeArrowheads="1"/>
            </p:cNvSpPr>
            <p:nvPr/>
          </p:nvSpPr>
          <p:spPr bwMode="auto">
            <a:xfrm>
              <a:off x="6649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1" name="Rectangle 3886"/>
            <p:cNvSpPr>
              <a:spLocks noChangeArrowheads="1"/>
            </p:cNvSpPr>
            <p:nvPr/>
          </p:nvSpPr>
          <p:spPr bwMode="auto">
            <a:xfrm>
              <a:off x="6663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2" name="Rectangle 3887"/>
            <p:cNvSpPr>
              <a:spLocks noChangeArrowheads="1"/>
            </p:cNvSpPr>
            <p:nvPr/>
          </p:nvSpPr>
          <p:spPr bwMode="auto">
            <a:xfrm>
              <a:off x="6678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3" name="Rectangle 3888"/>
            <p:cNvSpPr>
              <a:spLocks noChangeArrowheads="1"/>
            </p:cNvSpPr>
            <p:nvPr/>
          </p:nvSpPr>
          <p:spPr bwMode="auto">
            <a:xfrm>
              <a:off x="6692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4" name="Rectangle 3889"/>
            <p:cNvSpPr>
              <a:spLocks noChangeArrowheads="1"/>
            </p:cNvSpPr>
            <p:nvPr/>
          </p:nvSpPr>
          <p:spPr bwMode="auto">
            <a:xfrm>
              <a:off x="6707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5" name="Rectangle 3890"/>
            <p:cNvSpPr>
              <a:spLocks noChangeArrowheads="1"/>
            </p:cNvSpPr>
            <p:nvPr/>
          </p:nvSpPr>
          <p:spPr bwMode="auto">
            <a:xfrm>
              <a:off x="6721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6" name="Rectangle 3891"/>
            <p:cNvSpPr>
              <a:spLocks noChangeArrowheads="1"/>
            </p:cNvSpPr>
            <p:nvPr/>
          </p:nvSpPr>
          <p:spPr bwMode="auto">
            <a:xfrm>
              <a:off x="6736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7" name="Rectangle 3892"/>
            <p:cNvSpPr>
              <a:spLocks noChangeArrowheads="1"/>
            </p:cNvSpPr>
            <p:nvPr/>
          </p:nvSpPr>
          <p:spPr bwMode="auto">
            <a:xfrm>
              <a:off x="6750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8" name="Rectangle 3893"/>
            <p:cNvSpPr>
              <a:spLocks noChangeArrowheads="1"/>
            </p:cNvSpPr>
            <p:nvPr/>
          </p:nvSpPr>
          <p:spPr bwMode="auto">
            <a:xfrm>
              <a:off x="6765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9" name="Rectangle 3894"/>
            <p:cNvSpPr>
              <a:spLocks noChangeArrowheads="1"/>
            </p:cNvSpPr>
            <p:nvPr/>
          </p:nvSpPr>
          <p:spPr bwMode="auto">
            <a:xfrm>
              <a:off x="6779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0" name="Rectangle 3895"/>
            <p:cNvSpPr>
              <a:spLocks noChangeArrowheads="1"/>
            </p:cNvSpPr>
            <p:nvPr/>
          </p:nvSpPr>
          <p:spPr bwMode="auto">
            <a:xfrm>
              <a:off x="6794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1" name="Rectangle 3896"/>
            <p:cNvSpPr>
              <a:spLocks noChangeArrowheads="1"/>
            </p:cNvSpPr>
            <p:nvPr/>
          </p:nvSpPr>
          <p:spPr bwMode="auto">
            <a:xfrm>
              <a:off x="6808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2" name="Rectangle 3897"/>
            <p:cNvSpPr>
              <a:spLocks noChangeArrowheads="1"/>
            </p:cNvSpPr>
            <p:nvPr/>
          </p:nvSpPr>
          <p:spPr bwMode="auto">
            <a:xfrm>
              <a:off x="6823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3" name="Rectangle 3898"/>
            <p:cNvSpPr>
              <a:spLocks noChangeArrowheads="1"/>
            </p:cNvSpPr>
            <p:nvPr/>
          </p:nvSpPr>
          <p:spPr bwMode="auto">
            <a:xfrm>
              <a:off x="6837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4" name="Rectangle 3899"/>
            <p:cNvSpPr>
              <a:spLocks noChangeArrowheads="1"/>
            </p:cNvSpPr>
            <p:nvPr/>
          </p:nvSpPr>
          <p:spPr bwMode="auto">
            <a:xfrm>
              <a:off x="6852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5" name="Rectangle 3900"/>
            <p:cNvSpPr>
              <a:spLocks noChangeArrowheads="1"/>
            </p:cNvSpPr>
            <p:nvPr/>
          </p:nvSpPr>
          <p:spPr bwMode="auto">
            <a:xfrm>
              <a:off x="6866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6" name="Rectangle 3901"/>
            <p:cNvSpPr>
              <a:spLocks noChangeArrowheads="1"/>
            </p:cNvSpPr>
            <p:nvPr/>
          </p:nvSpPr>
          <p:spPr bwMode="auto">
            <a:xfrm>
              <a:off x="6881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7" name="Rectangle 3902"/>
            <p:cNvSpPr>
              <a:spLocks noChangeArrowheads="1"/>
            </p:cNvSpPr>
            <p:nvPr/>
          </p:nvSpPr>
          <p:spPr bwMode="auto">
            <a:xfrm>
              <a:off x="6895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8" name="Rectangle 3903"/>
            <p:cNvSpPr>
              <a:spLocks noChangeArrowheads="1"/>
            </p:cNvSpPr>
            <p:nvPr/>
          </p:nvSpPr>
          <p:spPr bwMode="auto">
            <a:xfrm>
              <a:off x="6910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9" name="Rectangle 3904"/>
            <p:cNvSpPr>
              <a:spLocks noChangeArrowheads="1"/>
            </p:cNvSpPr>
            <p:nvPr/>
          </p:nvSpPr>
          <p:spPr bwMode="auto">
            <a:xfrm>
              <a:off x="6924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0" name="Rectangle 3905"/>
            <p:cNvSpPr>
              <a:spLocks noChangeArrowheads="1"/>
            </p:cNvSpPr>
            <p:nvPr/>
          </p:nvSpPr>
          <p:spPr bwMode="auto">
            <a:xfrm>
              <a:off x="6939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1" name="Rectangle 3906"/>
            <p:cNvSpPr>
              <a:spLocks noChangeArrowheads="1"/>
            </p:cNvSpPr>
            <p:nvPr/>
          </p:nvSpPr>
          <p:spPr bwMode="auto">
            <a:xfrm>
              <a:off x="6953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2" name="Rectangle 3907"/>
            <p:cNvSpPr>
              <a:spLocks noChangeArrowheads="1"/>
            </p:cNvSpPr>
            <p:nvPr/>
          </p:nvSpPr>
          <p:spPr bwMode="auto">
            <a:xfrm>
              <a:off x="6968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3" name="Rectangle 3908"/>
            <p:cNvSpPr>
              <a:spLocks noChangeArrowheads="1"/>
            </p:cNvSpPr>
            <p:nvPr/>
          </p:nvSpPr>
          <p:spPr bwMode="auto">
            <a:xfrm>
              <a:off x="6982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4" name="Rectangle 3909"/>
            <p:cNvSpPr>
              <a:spLocks noChangeArrowheads="1"/>
            </p:cNvSpPr>
            <p:nvPr/>
          </p:nvSpPr>
          <p:spPr bwMode="auto">
            <a:xfrm>
              <a:off x="6997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5" name="Rectangle 3910"/>
            <p:cNvSpPr>
              <a:spLocks noChangeArrowheads="1"/>
            </p:cNvSpPr>
            <p:nvPr/>
          </p:nvSpPr>
          <p:spPr bwMode="auto">
            <a:xfrm>
              <a:off x="7011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6" name="Rectangle 3911"/>
            <p:cNvSpPr>
              <a:spLocks noChangeArrowheads="1"/>
            </p:cNvSpPr>
            <p:nvPr/>
          </p:nvSpPr>
          <p:spPr bwMode="auto">
            <a:xfrm>
              <a:off x="7026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7" name="Rectangle 3912"/>
            <p:cNvSpPr>
              <a:spLocks noChangeArrowheads="1"/>
            </p:cNvSpPr>
            <p:nvPr/>
          </p:nvSpPr>
          <p:spPr bwMode="auto">
            <a:xfrm>
              <a:off x="7040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8" name="Rectangle 3913"/>
            <p:cNvSpPr>
              <a:spLocks noChangeArrowheads="1"/>
            </p:cNvSpPr>
            <p:nvPr/>
          </p:nvSpPr>
          <p:spPr bwMode="auto">
            <a:xfrm>
              <a:off x="7055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9" name="Rectangle 3914"/>
            <p:cNvSpPr>
              <a:spLocks noChangeArrowheads="1"/>
            </p:cNvSpPr>
            <p:nvPr/>
          </p:nvSpPr>
          <p:spPr bwMode="auto">
            <a:xfrm>
              <a:off x="7069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0" name="Rectangle 3915"/>
            <p:cNvSpPr>
              <a:spLocks noChangeArrowheads="1"/>
            </p:cNvSpPr>
            <p:nvPr/>
          </p:nvSpPr>
          <p:spPr bwMode="auto">
            <a:xfrm>
              <a:off x="7084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1" name="Rectangle 3916"/>
            <p:cNvSpPr>
              <a:spLocks noChangeArrowheads="1"/>
            </p:cNvSpPr>
            <p:nvPr/>
          </p:nvSpPr>
          <p:spPr bwMode="auto">
            <a:xfrm>
              <a:off x="7098" y="24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2" name="Rectangle 3917"/>
            <p:cNvSpPr>
              <a:spLocks noChangeArrowheads="1"/>
            </p:cNvSpPr>
            <p:nvPr/>
          </p:nvSpPr>
          <p:spPr bwMode="auto">
            <a:xfrm>
              <a:off x="6627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3" name="Rectangle 3918"/>
            <p:cNvSpPr>
              <a:spLocks noChangeArrowheads="1"/>
            </p:cNvSpPr>
            <p:nvPr/>
          </p:nvSpPr>
          <p:spPr bwMode="auto">
            <a:xfrm>
              <a:off x="6641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4" name="Rectangle 3919"/>
            <p:cNvSpPr>
              <a:spLocks noChangeArrowheads="1"/>
            </p:cNvSpPr>
            <p:nvPr/>
          </p:nvSpPr>
          <p:spPr bwMode="auto">
            <a:xfrm>
              <a:off x="6656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5" name="Rectangle 3920"/>
            <p:cNvSpPr>
              <a:spLocks noChangeArrowheads="1"/>
            </p:cNvSpPr>
            <p:nvPr/>
          </p:nvSpPr>
          <p:spPr bwMode="auto">
            <a:xfrm>
              <a:off x="6670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6" name="Rectangle 3921"/>
            <p:cNvSpPr>
              <a:spLocks noChangeArrowheads="1"/>
            </p:cNvSpPr>
            <p:nvPr/>
          </p:nvSpPr>
          <p:spPr bwMode="auto">
            <a:xfrm>
              <a:off x="6685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7" name="Rectangle 3922"/>
            <p:cNvSpPr>
              <a:spLocks noChangeArrowheads="1"/>
            </p:cNvSpPr>
            <p:nvPr/>
          </p:nvSpPr>
          <p:spPr bwMode="auto">
            <a:xfrm>
              <a:off x="6699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8" name="Rectangle 3923"/>
            <p:cNvSpPr>
              <a:spLocks noChangeArrowheads="1"/>
            </p:cNvSpPr>
            <p:nvPr/>
          </p:nvSpPr>
          <p:spPr bwMode="auto">
            <a:xfrm>
              <a:off x="6714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9" name="Rectangle 3924"/>
            <p:cNvSpPr>
              <a:spLocks noChangeArrowheads="1"/>
            </p:cNvSpPr>
            <p:nvPr/>
          </p:nvSpPr>
          <p:spPr bwMode="auto">
            <a:xfrm>
              <a:off x="6728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0" name="Rectangle 3925"/>
            <p:cNvSpPr>
              <a:spLocks noChangeArrowheads="1"/>
            </p:cNvSpPr>
            <p:nvPr/>
          </p:nvSpPr>
          <p:spPr bwMode="auto">
            <a:xfrm>
              <a:off x="6743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1" name="Rectangle 3926"/>
            <p:cNvSpPr>
              <a:spLocks noChangeArrowheads="1"/>
            </p:cNvSpPr>
            <p:nvPr/>
          </p:nvSpPr>
          <p:spPr bwMode="auto">
            <a:xfrm>
              <a:off x="6757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2" name="Rectangle 3927"/>
            <p:cNvSpPr>
              <a:spLocks noChangeArrowheads="1"/>
            </p:cNvSpPr>
            <p:nvPr/>
          </p:nvSpPr>
          <p:spPr bwMode="auto">
            <a:xfrm>
              <a:off x="6772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3" name="Rectangle 3928"/>
            <p:cNvSpPr>
              <a:spLocks noChangeArrowheads="1"/>
            </p:cNvSpPr>
            <p:nvPr/>
          </p:nvSpPr>
          <p:spPr bwMode="auto">
            <a:xfrm>
              <a:off x="6786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4" name="Rectangle 3929"/>
            <p:cNvSpPr>
              <a:spLocks noChangeArrowheads="1"/>
            </p:cNvSpPr>
            <p:nvPr/>
          </p:nvSpPr>
          <p:spPr bwMode="auto">
            <a:xfrm>
              <a:off x="6801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5" name="Rectangle 3930"/>
            <p:cNvSpPr>
              <a:spLocks noChangeArrowheads="1"/>
            </p:cNvSpPr>
            <p:nvPr/>
          </p:nvSpPr>
          <p:spPr bwMode="auto">
            <a:xfrm>
              <a:off x="6815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6" name="Rectangle 3931"/>
            <p:cNvSpPr>
              <a:spLocks noChangeArrowheads="1"/>
            </p:cNvSpPr>
            <p:nvPr/>
          </p:nvSpPr>
          <p:spPr bwMode="auto">
            <a:xfrm>
              <a:off x="6830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7" name="Rectangle 3932"/>
            <p:cNvSpPr>
              <a:spLocks noChangeArrowheads="1"/>
            </p:cNvSpPr>
            <p:nvPr/>
          </p:nvSpPr>
          <p:spPr bwMode="auto">
            <a:xfrm>
              <a:off x="6844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8" name="Rectangle 3933"/>
            <p:cNvSpPr>
              <a:spLocks noChangeArrowheads="1"/>
            </p:cNvSpPr>
            <p:nvPr/>
          </p:nvSpPr>
          <p:spPr bwMode="auto">
            <a:xfrm>
              <a:off x="6859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9" name="Rectangle 3934"/>
            <p:cNvSpPr>
              <a:spLocks noChangeArrowheads="1"/>
            </p:cNvSpPr>
            <p:nvPr/>
          </p:nvSpPr>
          <p:spPr bwMode="auto">
            <a:xfrm>
              <a:off x="6873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" name="Rectangle 3935"/>
            <p:cNvSpPr>
              <a:spLocks noChangeArrowheads="1"/>
            </p:cNvSpPr>
            <p:nvPr/>
          </p:nvSpPr>
          <p:spPr bwMode="auto">
            <a:xfrm>
              <a:off x="6888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" name="Rectangle 3936"/>
            <p:cNvSpPr>
              <a:spLocks noChangeArrowheads="1"/>
            </p:cNvSpPr>
            <p:nvPr/>
          </p:nvSpPr>
          <p:spPr bwMode="auto">
            <a:xfrm>
              <a:off x="6902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" name="Rectangle 3937"/>
            <p:cNvSpPr>
              <a:spLocks noChangeArrowheads="1"/>
            </p:cNvSpPr>
            <p:nvPr/>
          </p:nvSpPr>
          <p:spPr bwMode="auto">
            <a:xfrm>
              <a:off x="6917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3" name="Rectangle 3938"/>
            <p:cNvSpPr>
              <a:spLocks noChangeArrowheads="1"/>
            </p:cNvSpPr>
            <p:nvPr/>
          </p:nvSpPr>
          <p:spPr bwMode="auto">
            <a:xfrm>
              <a:off x="6931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4" name="Rectangle 3939"/>
            <p:cNvSpPr>
              <a:spLocks noChangeArrowheads="1"/>
            </p:cNvSpPr>
            <p:nvPr/>
          </p:nvSpPr>
          <p:spPr bwMode="auto">
            <a:xfrm>
              <a:off x="6946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5" name="Rectangle 3940"/>
            <p:cNvSpPr>
              <a:spLocks noChangeArrowheads="1"/>
            </p:cNvSpPr>
            <p:nvPr/>
          </p:nvSpPr>
          <p:spPr bwMode="auto">
            <a:xfrm>
              <a:off x="6960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6" name="Rectangle 3941"/>
            <p:cNvSpPr>
              <a:spLocks noChangeArrowheads="1"/>
            </p:cNvSpPr>
            <p:nvPr/>
          </p:nvSpPr>
          <p:spPr bwMode="auto">
            <a:xfrm>
              <a:off x="6975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7" name="Rectangle 3942"/>
            <p:cNvSpPr>
              <a:spLocks noChangeArrowheads="1"/>
            </p:cNvSpPr>
            <p:nvPr/>
          </p:nvSpPr>
          <p:spPr bwMode="auto">
            <a:xfrm>
              <a:off x="6989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8" name="Rectangle 3943"/>
            <p:cNvSpPr>
              <a:spLocks noChangeArrowheads="1"/>
            </p:cNvSpPr>
            <p:nvPr/>
          </p:nvSpPr>
          <p:spPr bwMode="auto">
            <a:xfrm>
              <a:off x="7004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9" name="Rectangle 3944"/>
            <p:cNvSpPr>
              <a:spLocks noChangeArrowheads="1"/>
            </p:cNvSpPr>
            <p:nvPr/>
          </p:nvSpPr>
          <p:spPr bwMode="auto">
            <a:xfrm>
              <a:off x="7018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0" name="Rectangle 3945"/>
            <p:cNvSpPr>
              <a:spLocks noChangeArrowheads="1"/>
            </p:cNvSpPr>
            <p:nvPr/>
          </p:nvSpPr>
          <p:spPr bwMode="auto">
            <a:xfrm>
              <a:off x="7033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1" name="Rectangle 3946"/>
            <p:cNvSpPr>
              <a:spLocks noChangeArrowheads="1"/>
            </p:cNvSpPr>
            <p:nvPr/>
          </p:nvSpPr>
          <p:spPr bwMode="auto">
            <a:xfrm>
              <a:off x="7047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2" name="Rectangle 3947"/>
            <p:cNvSpPr>
              <a:spLocks noChangeArrowheads="1"/>
            </p:cNvSpPr>
            <p:nvPr/>
          </p:nvSpPr>
          <p:spPr bwMode="auto">
            <a:xfrm>
              <a:off x="7062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3" name="Rectangle 3948"/>
            <p:cNvSpPr>
              <a:spLocks noChangeArrowheads="1"/>
            </p:cNvSpPr>
            <p:nvPr/>
          </p:nvSpPr>
          <p:spPr bwMode="auto">
            <a:xfrm>
              <a:off x="7076" y="244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4" name="Rectangle 3949"/>
            <p:cNvSpPr>
              <a:spLocks noChangeArrowheads="1"/>
            </p:cNvSpPr>
            <p:nvPr/>
          </p:nvSpPr>
          <p:spPr bwMode="auto">
            <a:xfrm>
              <a:off x="7091" y="244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5" name="Rectangle 3950"/>
            <p:cNvSpPr>
              <a:spLocks noChangeArrowheads="1"/>
            </p:cNvSpPr>
            <p:nvPr/>
          </p:nvSpPr>
          <p:spPr bwMode="auto">
            <a:xfrm>
              <a:off x="7105" y="2440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6" name="Rectangle 3951"/>
            <p:cNvSpPr>
              <a:spLocks noChangeArrowheads="1"/>
            </p:cNvSpPr>
            <p:nvPr/>
          </p:nvSpPr>
          <p:spPr bwMode="auto">
            <a:xfrm>
              <a:off x="6634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7" name="Rectangle 3952"/>
            <p:cNvSpPr>
              <a:spLocks noChangeArrowheads="1"/>
            </p:cNvSpPr>
            <p:nvPr/>
          </p:nvSpPr>
          <p:spPr bwMode="auto">
            <a:xfrm>
              <a:off x="6649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8" name="Rectangle 3953"/>
            <p:cNvSpPr>
              <a:spLocks noChangeArrowheads="1"/>
            </p:cNvSpPr>
            <p:nvPr/>
          </p:nvSpPr>
          <p:spPr bwMode="auto">
            <a:xfrm>
              <a:off x="6663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9" name="Rectangle 3954"/>
            <p:cNvSpPr>
              <a:spLocks noChangeArrowheads="1"/>
            </p:cNvSpPr>
            <p:nvPr/>
          </p:nvSpPr>
          <p:spPr bwMode="auto">
            <a:xfrm>
              <a:off x="6678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0" name="Rectangle 3955"/>
            <p:cNvSpPr>
              <a:spLocks noChangeArrowheads="1"/>
            </p:cNvSpPr>
            <p:nvPr/>
          </p:nvSpPr>
          <p:spPr bwMode="auto">
            <a:xfrm>
              <a:off x="6692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1" name="Rectangle 3956"/>
            <p:cNvSpPr>
              <a:spLocks noChangeArrowheads="1"/>
            </p:cNvSpPr>
            <p:nvPr/>
          </p:nvSpPr>
          <p:spPr bwMode="auto">
            <a:xfrm>
              <a:off x="6707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2" name="Rectangle 3957"/>
            <p:cNvSpPr>
              <a:spLocks noChangeArrowheads="1"/>
            </p:cNvSpPr>
            <p:nvPr/>
          </p:nvSpPr>
          <p:spPr bwMode="auto">
            <a:xfrm>
              <a:off x="6721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3" name="Rectangle 3958"/>
            <p:cNvSpPr>
              <a:spLocks noChangeArrowheads="1"/>
            </p:cNvSpPr>
            <p:nvPr/>
          </p:nvSpPr>
          <p:spPr bwMode="auto">
            <a:xfrm>
              <a:off x="6736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4" name="Rectangle 3959"/>
            <p:cNvSpPr>
              <a:spLocks noChangeArrowheads="1"/>
            </p:cNvSpPr>
            <p:nvPr/>
          </p:nvSpPr>
          <p:spPr bwMode="auto">
            <a:xfrm>
              <a:off x="6750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5" name="Rectangle 3960"/>
            <p:cNvSpPr>
              <a:spLocks noChangeArrowheads="1"/>
            </p:cNvSpPr>
            <p:nvPr/>
          </p:nvSpPr>
          <p:spPr bwMode="auto">
            <a:xfrm>
              <a:off x="6765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6" name="Rectangle 3961"/>
            <p:cNvSpPr>
              <a:spLocks noChangeArrowheads="1"/>
            </p:cNvSpPr>
            <p:nvPr/>
          </p:nvSpPr>
          <p:spPr bwMode="auto">
            <a:xfrm>
              <a:off x="6779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7" name="Rectangle 3962"/>
            <p:cNvSpPr>
              <a:spLocks noChangeArrowheads="1"/>
            </p:cNvSpPr>
            <p:nvPr/>
          </p:nvSpPr>
          <p:spPr bwMode="auto">
            <a:xfrm>
              <a:off x="6794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8" name="Rectangle 3963"/>
            <p:cNvSpPr>
              <a:spLocks noChangeArrowheads="1"/>
            </p:cNvSpPr>
            <p:nvPr/>
          </p:nvSpPr>
          <p:spPr bwMode="auto">
            <a:xfrm>
              <a:off x="6808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9" name="Rectangle 3964"/>
            <p:cNvSpPr>
              <a:spLocks noChangeArrowheads="1"/>
            </p:cNvSpPr>
            <p:nvPr/>
          </p:nvSpPr>
          <p:spPr bwMode="auto">
            <a:xfrm>
              <a:off x="6823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0" name="Rectangle 3965"/>
            <p:cNvSpPr>
              <a:spLocks noChangeArrowheads="1"/>
            </p:cNvSpPr>
            <p:nvPr/>
          </p:nvSpPr>
          <p:spPr bwMode="auto">
            <a:xfrm>
              <a:off x="6837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1" name="Rectangle 3966"/>
            <p:cNvSpPr>
              <a:spLocks noChangeArrowheads="1"/>
            </p:cNvSpPr>
            <p:nvPr/>
          </p:nvSpPr>
          <p:spPr bwMode="auto">
            <a:xfrm>
              <a:off x="6852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2" name="Rectangle 3967"/>
            <p:cNvSpPr>
              <a:spLocks noChangeArrowheads="1"/>
            </p:cNvSpPr>
            <p:nvPr/>
          </p:nvSpPr>
          <p:spPr bwMode="auto">
            <a:xfrm>
              <a:off x="6866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3" name="Rectangle 3968"/>
            <p:cNvSpPr>
              <a:spLocks noChangeArrowheads="1"/>
            </p:cNvSpPr>
            <p:nvPr/>
          </p:nvSpPr>
          <p:spPr bwMode="auto">
            <a:xfrm>
              <a:off x="6881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4" name="Rectangle 3969"/>
            <p:cNvSpPr>
              <a:spLocks noChangeArrowheads="1"/>
            </p:cNvSpPr>
            <p:nvPr/>
          </p:nvSpPr>
          <p:spPr bwMode="auto">
            <a:xfrm>
              <a:off x="6895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5" name="Rectangle 3970"/>
            <p:cNvSpPr>
              <a:spLocks noChangeArrowheads="1"/>
            </p:cNvSpPr>
            <p:nvPr/>
          </p:nvSpPr>
          <p:spPr bwMode="auto">
            <a:xfrm>
              <a:off x="6910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6" name="Rectangle 3971"/>
            <p:cNvSpPr>
              <a:spLocks noChangeArrowheads="1"/>
            </p:cNvSpPr>
            <p:nvPr/>
          </p:nvSpPr>
          <p:spPr bwMode="auto">
            <a:xfrm>
              <a:off x="6924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7" name="Rectangle 3972"/>
            <p:cNvSpPr>
              <a:spLocks noChangeArrowheads="1"/>
            </p:cNvSpPr>
            <p:nvPr/>
          </p:nvSpPr>
          <p:spPr bwMode="auto">
            <a:xfrm>
              <a:off x="6939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8" name="Rectangle 3973"/>
            <p:cNvSpPr>
              <a:spLocks noChangeArrowheads="1"/>
            </p:cNvSpPr>
            <p:nvPr/>
          </p:nvSpPr>
          <p:spPr bwMode="auto">
            <a:xfrm>
              <a:off x="6953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9" name="Rectangle 3974"/>
            <p:cNvSpPr>
              <a:spLocks noChangeArrowheads="1"/>
            </p:cNvSpPr>
            <p:nvPr/>
          </p:nvSpPr>
          <p:spPr bwMode="auto">
            <a:xfrm>
              <a:off x="6968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0" name="Rectangle 3975"/>
            <p:cNvSpPr>
              <a:spLocks noChangeArrowheads="1"/>
            </p:cNvSpPr>
            <p:nvPr/>
          </p:nvSpPr>
          <p:spPr bwMode="auto">
            <a:xfrm>
              <a:off x="6982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1" name="Rectangle 3976"/>
            <p:cNvSpPr>
              <a:spLocks noChangeArrowheads="1"/>
            </p:cNvSpPr>
            <p:nvPr/>
          </p:nvSpPr>
          <p:spPr bwMode="auto">
            <a:xfrm>
              <a:off x="6997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2" name="Rectangle 3977"/>
            <p:cNvSpPr>
              <a:spLocks noChangeArrowheads="1"/>
            </p:cNvSpPr>
            <p:nvPr/>
          </p:nvSpPr>
          <p:spPr bwMode="auto">
            <a:xfrm>
              <a:off x="7011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3" name="Rectangle 3978"/>
            <p:cNvSpPr>
              <a:spLocks noChangeArrowheads="1"/>
            </p:cNvSpPr>
            <p:nvPr/>
          </p:nvSpPr>
          <p:spPr bwMode="auto">
            <a:xfrm>
              <a:off x="7026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4" name="Rectangle 3979"/>
            <p:cNvSpPr>
              <a:spLocks noChangeArrowheads="1"/>
            </p:cNvSpPr>
            <p:nvPr/>
          </p:nvSpPr>
          <p:spPr bwMode="auto">
            <a:xfrm>
              <a:off x="7040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5" name="Rectangle 3980"/>
            <p:cNvSpPr>
              <a:spLocks noChangeArrowheads="1"/>
            </p:cNvSpPr>
            <p:nvPr/>
          </p:nvSpPr>
          <p:spPr bwMode="auto">
            <a:xfrm>
              <a:off x="7055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6" name="Rectangle 3981"/>
            <p:cNvSpPr>
              <a:spLocks noChangeArrowheads="1"/>
            </p:cNvSpPr>
            <p:nvPr/>
          </p:nvSpPr>
          <p:spPr bwMode="auto">
            <a:xfrm>
              <a:off x="7069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7" name="Rectangle 3982"/>
            <p:cNvSpPr>
              <a:spLocks noChangeArrowheads="1"/>
            </p:cNvSpPr>
            <p:nvPr/>
          </p:nvSpPr>
          <p:spPr bwMode="auto">
            <a:xfrm>
              <a:off x="7084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8" name="Rectangle 3983"/>
            <p:cNvSpPr>
              <a:spLocks noChangeArrowheads="1"/>
            </p:cNvSpPr>
            <p:nvPr/>
          </p:nvSpPr>
          <p:spPr bwMode="auto">
            <a:xfrm>
              <a:off x="7098" y="244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9" name="Rectangle 3984"/>
            <p:cNvSpPr>
              <a:spLocks noChangeArrowheads="1"/>
            </p:cNvSpPr>
            <p:nvPr/>
          </p:nvSpPr>
          <p:spPr bwMode="auto">
            <a:xfrm>
              <a:off x="6627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0" name="Rectangle 3985"/>
            <p:cNvSpPr>
              <a:spLocks noChangeArrowheads="1"/>
            </p:cNvSpPr>
            <p:nvPr/>
          </p:nvSpPr>
          <p:spPr bwMode="auto">
            <a:xfrm>
              <a:off x="6641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1" name="Rectangle 3986"/>
            <p:cNvSpPr>
              <a:spLocks noChangeArrowheads="1"/>
            </p:cNvSpPr>
            <p:nvPr/>
          </p:nvSpPr>
          <p:spPr bwMode="auto">
            <a:xfrm>
              <a:off x="6656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2" name="Rectangle 3987"/>
            <p:cNvSpPr>
              <a:spLocks noChangeArrowheads="1"/>
            </p:cNvSpPr>
            <p:nvPr/>
          </p:nvSpPr>
          <p:spPr bwMode="auto">
            <a:xfrm>
              <a:off x="6670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3" name="Rectangle 3988"/>
            <p:cNvSpPr>
              <a:spLocks noChangeArrowheads="1"/>
            </p:cNvSpPr>
            <p:nvPr/>
          </p:nvSpPr>
          <p:spPr bwMode="auto">
            <a:xfrm>
              <a:off x="6685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4" name="Rectangle 3989"/>
            <p:cNvSpPr>
              <a:spLocks noChangeArrowheads="1"/>
            </p:cNvSpPr>
            <p:nvPr/>
          </p:nvSpPr>
          <p:spPr bwMode="auto">
            <a:xfrm>
              <a:off x="6699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5" name="Rectangle 3990"/>
            <p:cNvSpPr>
              <a:spLocks noChangeArrowheads="1"/>
            </p:cNvSpPr>
            <p:nvPr/>
          </p:nvSpPr>
          <p:spPr bwMode="auto">
            <a:xfrm>
              <a:off x="6714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6" name="Rectangle 3991"/>
            <p:cNvSpPr>
              <a:spLocks noChangeArrowheads="1"/>
            </p:cNvSpPr>
            <p:nvPr/>
          </p:nvSpPr>
          <p:spPr bwMode="auto">
            <a:xfrm>
              <a:off x="6728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7" name="Rectangle 3992"/>
            <p:cNvSpPr>
              <a:spLocks noChangeArrowheads="1"/>
            </p:cNvSpPr>
            <p:nvPr/>
          </p:nvSpPr>
          <p:spPr bwMode="auto">
            <a:xfrm>
              <a:off x="6743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8" name="Rectangle 3993"/>
            <p:cNvSpPr>
              <a:spLocks noChangeArrowheads="1"/>
            </p:cNvSpPr>
            <p:nvPr/>
          </p:nvSpPr>
          <p:spPr bwMode="auto">
            <a:xfrm>
              <a:off x="6757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9" name="Rectangle 3994"/>
            <p:cNvSpPr>
              <a:spLocks noChangeArrowheads="1"/>
            </p:cNvSpPr>
            <p:nvPr/>
          </p:nvSpPr>
          <p:spPr bwMode="auto">
            <a:xfrm>
              <a:off x="6772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60" name="Rectangle 3995"/>
            <p:cNvSpPr>
              <a:spLocks noChangeArrowheads="1"/>
            </p:cNvSpPr>
            <p:nvPr/>
          </p:nvSpPr>
          <p:spPr bwMode="auto">
            <a:xfrm>
              <a:off x="6786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61" name="Rectangle 3996"/>
            <p:cNvSpPr>
              <a:spLocks noChangeArrowheads="1"/>
            </p:cNvSpPr>
            <p:nvPr/>
          </p:nvSpPr>
          <p:spPr bwMode="auto">
            <a:xfrm>
              <a:off x="6801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362" name="Group 4198"/>
          <p:cNvGrpSpPr>
            <a:grpSpLocks/>
          </p:cNvGrpSpPr>
          <p:nvPr/>
        </p:nvGrpSpPr>
        <p:grpSpPr bwMode="auto">
          <a:xfrm>
            <a:off x="6718301" y="5132282"/>
            <a:ext cx="768350" cy="84138"/>
            <a:chOff x="6627" y="2455"/>
            <a:chExt cx="484" cy="53"/>
          </a:xfrm>
        </p:grpSpPr>
        <p:sp>
          <p:nvSpPr>
            <p:cNvPr id="25363" name="Rectangle 3998"/>
            <p:cNvSpPr>
              <a:spLocks noChangeArrowheads="1"/>
            </p:cNvSpPr>
            <p:nvPr/>
          </p:nvSpPr>
          <p:spPr bwMode="auto">
            <a:xfrm>
              <a:off x="6815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64" name="Rectangle 3999"/>
            <p:cNvSpPr>
              <a:spLocks noChangeArrowheads="1"/>
            </p:cNvSpPr>
            <p:nvPr/>
          </p:nvSpPr>
          <p:spPr bwMode="auto">
            <a:xfrm>
              <a:off x="6830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65" name="Rectangle 4000"/>
            <p:cNvSpPr>
              <a:spLocks noChangeArrowheads="1"/>
            </p:cNvSpPr>
            <p:nvPr/>
          </p:nvSpPr>
          <p:spPr bwMode="auto">
            <a:xfrm>
              <a:off x="6844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66" name="Rectangle 4001"/>
            <p:cNvSpPr>
              <a:spLocks noChangeArrowheads="1"/>
            </p:cNvSpPr>
            <p:nvPr/>
          </p:nvSpPr>
          <p:spPr bwMode="auto">
            <a:xfrm>
              <a:off x="6859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67" name="Rectangle 4002"/>
            <p:cNvSpPr>
              <a:spLocks noChangeArrowheads="1"/>
            </p:cNvSpPr>
            <p:nvPr/>
          </p:nvSpPr>
          <p:spPr bwMode="auto">
            <a:xfrm>
              <a:off x="6873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68" name="Rectangle 4003"/>
            <p:cNvSpPr>
              <a:spLocks noChangeArrowheads="1"/>
            </p:cNvSpPr>
            <p:nvPr/>
          </p:nvSpPr>
          <p:spPr bwMode="auto">
            <a:xfrm>
              <a:off x="6888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69" name="Rectangle 4004"/>
            <p:cNvSpPr>
              <a:spLocks noChangeArrowheads="1"/>
            </p:cNvSpPr>
            <p:nvPr/>
          </p:nvSpPr>
          <p:spPr bwMode="auto">
            <a:xfrm>
              <a:off x="6902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0" name="Rectangle 4005"/>
            <p:cNvSpPr>
              <a:spLocks noChangeArrowheads="1"/>
            </p:cNvSpPr>
            <p:nvPr/>
          </p:nvSpPr>
          <p:spPr bwMode="auto">
            <a:xfrm>
              <a:off x="6917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1" name="Rectangle 4006"/>
            <p:cNvSpPr>
              <a:spLocks noChangeArrowheads="1"/>
            </p:cNvSpPr>
            <p:nvPr/>
          </p:nvSpPr>
          <p:spPr bwMode="auto">
            <a:xfrm>
              <a:off x="6931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2" name="Rectangle 4007"/>
            <p:cNvSpPr>
              <a:spLocks noChangeArrowheads="1"/>
            </p:cNvSpPr>
            <p:nvPr/>
          </p:nvSpPr>
          <p:spPr bwMode="auto">
            <a:xfrm>
              <a:off x="6946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3" name="Rectangle 4008"/>
            <p:cNvSpPr>
              <a:spLocks noChangeArrowheads="1"/>
            </p:cNvSpPr>
            <p:nvPr/>
          </p:nvSpPr>
          <p:spPr bwMode="auto">
            <a:xfrm>
              <a:off x="6960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4" name="Rectangle 4009"/>
            <p:cNvSpPr>
              <a:spLocks noChangeArrowheads="1"/>
            </p:cNvSpPr>
            <p:nvPr/>
          </p:nvSpPr>
          <p:spPr bwMode="auto">
            <a:xfrm>
              <a:off x="6975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5" name="Rectangle 4010"/>
            <p:cNvSpPr>
              <a:spLocks noChangeArrowheads="1"/>
            </p:cNvSpPr>
            <p:nvPr/>
          </p:nvSpPr>
          <p:spPr bwMode="auto">
            <a:xfrm>
              <a:off x="6989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6" name="Rectangle 4011"/>
            <p:cNvSpPr>
              <a:spLocks noChangeArrowheads="1"/>
            </p:cNvSpPr>
            <p:nvPr/>
          </p:nvSpPr>
          <p:spPr bwMode="auto">
            <a:xfrm>
              <a:off x="7004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7" name="Rectangle 4012"/>
            <p:cNvSpPr>
              <a:spLocks noChangeArrowheads="1"/>
            </p:cNvSpPr>
            <p:nvPr/>
          </p:nvSpPr>
          <p:spPr bwMode="auto">
            <a:xfrm>
              <a:off x="7018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8" name="Rectangle 4013"/>
            <p:cNvSpPr>
              <a:spLocks noChangeArrowheads="1"/>
            </p:cNvSpPr>
            <p:nvPr/>
          </p:nvSpPr>
          <p:spPr bwMode="auto">
            <a:xfrm>
              <a:off x="7033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9" name="Rectangle 4014"/>
            <p:cNvSpPr>
              <a:spLocks noChangeArrowheads="1"/>
            </p:cNvSpPr>
            <p:nvPr/>
          </p:nvSpPr>
          <p:spPr bwMode="auto">
            <a:xfrm>
              <a:off x="7047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0" name="Rectangle 4015"/>
            <p:cNvSpPr>
              <a:spLocks noChangeArrowheads="1"/>
            </p:cNvSpPr>
            <p:nvPr/>
          </p:nvSpPr>
          <p:spPr bwMode="auto">
            <a:xfrm>
              <a:off x="7062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1" name="Rectangle 4016"/>
            <p:cNvSpPr>
              <a:spLocks noChangeArrowheads="1"/>
            </p:cNvSpPr>
            <p:nvPr/>
          </p:nvSpPr>
          <p:spPr bwMode="auto">
            <a:xfrm>
              <a:off x="7076" y="245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2" name="Rectangle 4017"/>
            <p:cNvSpPr>
              <a:spLocks noChangeArrowheads="1"/>
            </p:cNvSpPr>
            <p:nvPr/>
          </p:nvSpPr>
          <p:spPr bwMode="auto">
            <a:xfrm>
              <a:off x="7091" y="24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3" name="Rectangle 4018"/>
            <p:cNvSpPr>
              <a:spLocks noChangeArrowheads="1"/>
            </p:cNvSpPr>
            <p:nvPr/>
          </p:nvSpPr>
          <p:spPr bwMode="auto">
            <a:xfrm>
              <a:off x="7105" y="2455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4" name="Rectangle 4019"/>
            <p:cNvSpPr>
              <a:spLocks noChangeArrowheads="1"/>
            </p:cNvSpPr>
            <p:nvPr/>
          </p:nvSpPr>
          <p:spPr bwMode="auto">
            <a:xfrm>
              <a:off x="6634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5" name="Rectangle 4020"/>
            <p:cNvSpPr>
              <a:spLocks noChangeArrowheads="1"/>
            </p:cNvSpPr>
            <p:nvPr/>
          </p:nvSpPr>
          <p:spPr bwMode="auto">
            <a:xfrm>
              <a:off x="6649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6" name="Rectangle 4021"/>
            <p:cNvSpPr>
              <a:spLocks noChangeArrowheads="1"/>
            </p:cNvSpPr>
            <p:nvPr/>
          </p:nvSpPr>
          <p:spPr bwMode="auto">
            <a:xfrm>
              <a:off x="6663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7" name="Rectangle 4022"/>
            <p:cNvSpPr>
              <a:spLocks noChangeArrowheads="1"/>
            </p:cNvSpPr>
            <p:nvPr/>
          </p:nvSpPr>
          <p:spPr bwMode="auto">
            <a:xfrm>
              <a:off x="6678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8" name="Rectangle 4023"/>
            <p:cNvSpPr>
              <a:spLocks noChangeArrowheads="1"/>
            </p:cNvSpPr>
            <p:nvPr/>
          </p:nvSpPr>
          <p:spPr bwMode="auto">
            <a:xfrm>
              <a:off x="6692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9" name="Rectangle 4024"/>
            <p:cNvSpPr>
              <a:spLocks noChangeArrowheads="1"/>
            </p:cNvSpPr>
            <p:nvPr/>
          </p:nvSpPr>
          <p:spPr bwMode="auto">
            <a:xfrm>
              <a:off x="6707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0" name="Rectangle 4025"/>
            <p:cNvSpPr>
              <a:spLocks noChangeArrowheads="1"/>
            </p:cNvSpPr>
            <p:nvPr/>
          </p:nvSpPr>
          <p:spPr bwMode="auto">
            <a:xfrm>
              <a:off x="6721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1" name="Rectangle 4026"/>
            <p:cNvSpPr>
              <a:spLocks noChangeArrowheads="1"/>
            </p:cNvSpPr>
            <p:nvPr/>
          </p:nvSpPr>
          <p:spPr bwMode="auto">
            <a:xfrm>
              <a:off x="6736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2" name="Rectangle 4027"/>
            <p:cNvSpPr>
              <a:spLocks noChangeArrowheads="1"/>
            </p:cNvSpPr>
            <p:nvPr/>
          </p:nvSpPr>
          <p:spPr bwMode="auto">
            <a:xfrm>
              <a:off x="6750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3" name="Rectangle 4028"/>
            <p:cNvSpPr>
              <a:spLocks noChangeArrowheads="1"/>
            </p:cNvSpPr>
            <p:nvPr/>
          </p:nvSpPr>
          <p:spPr bwMode="auto">
            <a:xfrm>
              <a:off x="6765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4" name="Rectangle 4029"/>
            <p:cNvSpPr>
              <a:spLocks noChangeArrowheads="1"/>
            </p:cNvSpPr>
            <p:nvPr/>
          </p:nvSpPr>
          <p:spPr bwMode="auto">
            <a:xfrm>
              <a:off x="6779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5" name="Rectangle 4030"/>
            <p:cNvSpPr>
              <a:spLocks noChangeArrowheads="1"/>
            </p:cNvSpPr>
            <p:nvPr/>
          </p:nvSpPr>
          <p:spPr bwMode="auto">
            <a:xfrm>
              <a:off x="6794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6" name="Rectangle 4031"/>
            <p:cNvSpPr>
              <a:spLocks noChangeArrowheads="1"/>
            </p:cNvSpPr>
            <p:nvPr/>
          </p:nvSpPr>
          <p:spPr bwMode="auto">
            <a:xfrm>
              <a:off x="6808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7" name="Rectangle 4032"/>
            <p:cNvSpPr>
              <a:spLocks noChangeArrowheads="1"/>
            </p:cNvSpPr>
            <p:nvPr/>
          </p:nvSpPr>
          <p:spPr bwMode="auto">
            <a:xfrm>
              <a:off x="6823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8" name="Rectangle 4033"/>
            <p:cNvSpPr>
              <a:spLocks noChangeArrowheads="1"/>
            </p:cNvSpPr>
            <p:nvPr/>
          </p:nvSpPr>
          <p:spPr bwMode="auto">
            <a:xfrm>
              <a:off x="6837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9" name="Rectangle 4034"/>
            <p:cNvSpPr>
              <a:spLocks noChangeArrowheads="1"/>
            </p:cNvSpPr>
            <p:nvPr/>
          </p:nvSpPr>
          <p:spPr bwMode="auto">
            <a:xfrm>
              <a:off x="6852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0" name="Rectangle 4035"/>
            <p:cNvSpPr>
              <a:spLocks noChangeArrowheads="1"/>
            </p:cNvSpPr>
            <p:nvPr/>
          </p:nvSpPr>
          <p:spPr bwMode="auto">
            <a:xfrm>
              <a:off x="6866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1" name="Rectangle 4036"/>
            <p:cNvSpPr>
              <a:spLocks noChangeArrowheads="1"/>
            </p:cNvSpPr>
            <p:nvPr/>
          </p:nvSpPr>
          <p:spPr bwMode="auto">
            <a:xfrm>
              <a:off x="6881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" name="Rectangle 4037"/>
            <p:cNvSpPr>
              <a:spLocks noChangeArrowheads="1"/>
            </p:cNvSpPr>
            <p:nvPr/>
          </p:nvSpPr>
          <p:spPr bwMode="auto">
            <a:xfrm>
              <a:off x="6895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" name="Rectangle 4038"/>
            <p:cNvSpPr>
              <a:spLocks noChangeArrowheads="1"/>
            </p:cNvSpPr>
            <p:nvPr/>
          </p:nvSpPr>
          <p:spPr bwMode="auto">
            <a:xfrm>
              <a:off x="6910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" name="Rectangle 4039"/>
            <p:cNvSpPr>
              <a:spLocks noChangeArrowheads="1"/>
            </p:cNvSpPr>
            <p:nvPr/>
          </p:nvSpPr>
          <p:spPr bwMode="auto">
            <a:xfrm>
              <a:off x="6924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5" name="Rectangle 4040"/>
            <p:cNvSpPr>
              <a:spLocks noChangeArrowheads="1"/>
            </p:cNvSpPr>
            <p:nvPr/>
          </p:nvSpPr>
          <p:spPr bwMode="auto">
            <a:xfrm>
              <a:off x="6939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6" name="Rectangle 4041"/>
            <p:cNvSpPr>
              <a:spLocks noChangeArrowheads="1"/>
            </p:cNvSpPr>
            <p:nvPr/>
          </p:nvSpPr>
          <p:spPr bwMode="auto">
            <a:xfrm>
              <a:off x="6953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7" name="Rectangle 4042"/>
            <p:cNvSpPr>
              <a:spLocks noChangeArrowheads="1"/>
            </p:cNvSpPr>
            <p:nvPr/>
          </p:nvSpPr>
          <p:spPr bwMode="auto">
            <a:xfrm>
              <a:off x="6968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8" name="Rectangle 4043"/>
            <p:cNvSpPr>
              <a:spLocks noChangeArrowheads="1"/>
            </p:cNvSpPr>
            <p:nvPr/>
          </p:nvSpPr>
          <p:spPr bwMode="auto">
            <a:xfrm>
              <a:off x="6982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9" name="Rectangle 4044"/>
            <p:cNvSpPr>
              <a:spLocks noChangeArrowheads="1"/>
            </p:cNvSpPr>
            <p:nvPr/>
          </p:nvSpPr>
          <p:spPr bwMode="auto">
            <a:xfrm>
              <a:off x="6997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0" name="Rectangle 4045"/>
            <p:cNvSpPr>
              <a:spLocks noChangeArrowheads="1"/>
            </p:cNvSpPr>
            <p:nvPr/>
          </p:nvSpPr>
          <p:spPr bwMode="auto">
            <a:xfrm>
              <a:off x="7011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1" name="Rectangle 4046"/>
            <p:cNvSpPr>
              <a:spLocks noChangeArrowheads="1"/>
            </p:cNvSpPr>
            <p:nvPr/>
          </p:nvSpPr>
          <p:spPr bwMode="auto">
            <a:xfrm>
              <a:off x="7026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2" name="Rectangle 4047"/>
            <p:cNvSpPr>
              <a:spLocks noChangeArrowheads="1"/>
            </p:cNvSpPr>
            <p:nvPr/>
          </p:nvSpPr>
          <p:spPr bwMode="auto">
            <a:xfrm>
              <a:off x="7040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3" name="Rectangle 4048"/>
            <p:cNvSpPr>
              <a:spLocks noChangeArrowheads="1"/>
            </p:cNvSpPr>
            <p:nvPr/>
          </p:nvSpPr>
          <p:spPr bwMode="auto">
            <a:xfrm>
              <a:off x="7055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4" name="Rectangle 4049"/>
            <p:cNvSpPr>
              <a:spLocks noChangeArrowheads="1"/>
            </p:cNvSpPr>
            <p:nvPr/>
          </p:nvSpPr>
          <p:spPr bwMode="auto">
            <a:xfrm>
              <a:off x="7069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5" name="Rectangle 4050"/>
            <p:cNvSpPr>
              <a:spLocks noChangeArrowheads="1"/>
            </p:cNvSpPr>
            <p:nvPr/>
          </p:nvSpPr>
          <p:spPr bwMode="auto">
            <a:xfrm>
              <a:off x="7084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6" name="Rectangle 4051"/>
            <p:cNvSpPr>
              <a:spLocks noChangeArrowheads="1"/>
            </p:cNvSpPr>
            <p:nvPr/>
          </p:nvSpPr>
          <p:spPr bwMode="auto">
            <a:xfrm>
              <a:off x="7098" y="246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7" name="Rectangle 4052"/>
            <p:cNvSpPr>
              <a:spLocks noChangeArrowheads="1"/>
            </p:cNvSpPr>
            <p:nvPr/>
          </p:nvSpPr>
          <p:spPr bwMode="auto">
            <a:xfrm>
              <a:off x="6627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8" name="Rectangle 4053"/>
            <p:cNvSpPr>
              <a:spLocks noChangeArrowheads="1"/>
            </p:cNvSpPr>
            <p:nvPr/>
          </p:nvSpPr>
          <p:spPr bwMode="auto">
            <a:xfrm>
              <a:off x="6641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9" name="Rectangle 4054"/>
            <p:cNvSpPr>
              <a:spLocks noChangeArrowheads="1"/>
            </p:cNvSpPr>
            <p:nvPr/>
          </p:nvSpPr>
          <p:spPr bwMode="auto">
            <a:xfrm>
              <a:off x="6656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0" name="Rectangle 4055"/>
            <p:cNvSpPr>
              <a:spLocks noChangeArrowheads="1"/>
            </p:cNvSpPr>
            <p:nvPr/>
          </p:nvSpPr>
          <p:spPr bwMode="auto">
            <a:xfrm>
              <a:off x="6670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1" name="Rectangle 4056"/>
            <p:cNvSpPr>
              <a:spLocks noChangeArrowheads="1"/>
            </p:cNvSpPr>
            <p:nvPr/>
          </p:nvSpPr>
          <p:spPr bwMode="auto">
            <a:xfrm>
              <a:off x="6685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2" name="Rectangle 4057"/>
            <p:cNvSpPr>
              <a:spLocks noChangeArrowheads="1"/>
            </p:cNvSpPr>
            <p:nvPr/>
          </p:nvSpPr>
          <p:spPr bwMode="auto">
            <a:xfrm>
              <a:off x="6699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3" name="Rectangle 4058"/>
            <p:cNvSpPr>
              <a:spLocks noChangeArrowheads="1"/>
            </p:cNvSpPr>
            <p:nvPr/>
          </p:nvSpPr>
          <p:spPr bwMode="auto">
            <a:xfrm>
              <a:off x="6714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4" name="Rectangle 4059"/>
            <p:cNvSpPr>
              <a:spLocks noChangeArrowheads="1"/>
            </p:cNvSpPr>
            <p:nvPr/>
          </p:nvSpPr>
          <p:spPr bwMode="auto">
            <a:xfrm>
              <a:off x="6728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5" name="Rectangle 4060"/>
            <p:cNvSpPr>
              <a:spLocks noChangeArrowheads="1"/>
            </p:cNvSpPr>
            <p:nvPr/>
          </p:nvSpPr>
          <p:spPr bwMode="auto">
            <a:xfrm>
              <a:off x="6743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6" name="Rectangle 4061"/>
            <p:cNvSpPr>
              <a:spLocks noChangeArrowheads="1"/>
            </p:cNvSpPr>
            <p:nvPr/>
          </p:nvSpPr>
          <p:spPr bwMode="auto">
            <a:xfrm>
              <a:off x="6757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7" name="Rectangle 4062"/>
            <p:cNvSpPr>
              <a:spLocks noChangeArrowheads="1"/>
            </p:cNvSpPr>
            <p:nvPr/>
          </p:nvSpPr>
          <p:spPr bwMode="auto">
            <a:xfrm>
              <a:off x="6772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8" name="Rectangle 4063"/>
            <p:cNvSpPr>
              <a:spLocks noChangeArrowheads="1"/>
            </p:cNvSpPr>
            <p:nvPr/>
          </p:nvSpPr>
          <p:spPr bwMode="auto">
            <a:xfrm>
              <a:off x="6786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9" name="Rectangle 4064"/>
            <p:cNvSpPr>
              <a:spLocks noChangeArrowheads="1"/>
            </p:cNvSpPr>
            <p:nvPr/>
          </p:nvSpPr>
          <p:spPr bwMode="auto">
            <a:xfrm>
              <a:off x="6801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0" name="Rectangle 4065"/>
            <p:cNvSpPr>
              <a:spLocks noChangeArrowheads="1"/>
            </p:cNvSpPr>
            <p:nvPr/>
          </p:nvSpPr>
          <p:spPr bwMode="auto">
            <a:xfrm>
              <a:off x="6815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1" name="Rectangle 4066"/>
            <p:cNvSpPr>
              <a:spLocks noChangeArrowheads="1"/>
            </p:cNvSpPr>
            <p:nvPr/>
          </p:nvSpPr>
          <p:spPr bwMode="auto">
            <a:xfrm>
              <a:off x="6830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2" name="Rectangle 4067"/>
            <p:cNvSpPr>
              <a:spLocks noChangeArrowheads="1"/>
            </p:cNvSpPr>
            <p:nvPr/>
          </p:nvSpPr>
          <p:spPr bwMode="auto">
            <a:xfrm>
              <a:off x="6844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3" name="Rectangle 4068"/>
            <p:cNvSpPr>
              <a:spLocks noChangeArrowheads="1"/>
            </p:cNvSpPr>
            <p:nvPr/>
          </p:nvSpPr>
          <p:spPr bwMode="auto">
            <a:xfrm>
              <a:off x="6859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4" name="Rectangle 4069"/>
            <p:cNvSpPr>
              <a:spLocks noChangeArrowheads="1"/>
            </p:cNvSpPr>
            <p:nvPr/>
          </p:nvSpPr>
          <p:spPr bwMode="auto">
            <a:xfrm>
              <a:off x="6873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5" name="Rectangle 4070"/>
            <p:cNvSpPr>
              <a:spLocks noChangeArrowheads="1"/>
            </p:cNvSpPr>
            <p:nvPr/>
          </p:nvSpPr>
          <p:spPr bwMode="auto">
            <a:xfrm>
              <a:off x="6888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6" name="Rectangle 4071"/>
            <p:cNvSpPr>
              <a:spLocks noChangeArrowheads="1"/>
            </p:cNvSpPr>
            <p:nvPr/>
          </p:nvSpPr>
          <p:spPr bwMode="auto">
            <a:xfrm>
              <a:off x="6902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7" name="Rectangle 4072"/>
            <p:cNvSpPr>
              <a:spLocks noChangeArrowheads="1"/>
            </p:cNvSpPr>
            <p:nvPr/>
          </p:nvSpPr>
          <p:spPr bwMode="auto">
            <a:xfrm>
              <a:off x="6917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8" name="Rectangle 4073"/>
            <p:cNvSpPr>
              <a:spLocks noChangeArrowheads="1"/>
            </p:cNvSpPr>
            <p:nvPr/>
          </p:nvSpPr>
          <p:spPr bwMode="auto">
            <a:xfrm>
              <a:off x="6931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9" name="Rectangle 4074"/>
            <p:cNvSpPr>
              <a:spLocks noChangeArrowheads="1"/>
            </p:cNvSpPr>
            <p:nvPr/>
          </p:nvSpPr>
          <p:spPr bwMode="auto">
            <a:xfrm>
              <a:off x="6946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0" name="Rectangle 4075"/>
            <p:cNvSpPr>
              <a:spLocks noChangeArrowheads="1"/>
            </p:cNvSpPr>
            <p:nvPr/>
          </p:nvSpPr>
          <p:spPr bwMode="auto">
            <a:xfrm>
              <a:off x="6960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1" name="Rectangle 4076"/>
            <p:cNvSpPr>
              <a:spLocks noChangeArrowheads="1"/>
            </p:cNvSpPr>
            <p:nvPr/>
          </p:nvSpPr>
          <p:spPr bwMode="auto">
            <a:xfrm>
              <a:off x="6975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2" name="Rectangle 4077"/>
            <p:cNvSpPr>
              <a:spLocks noChangeArrowheads="1"/>
            </p:cNvSpPr>
            <p:nvPr/>
          </p:nvSpPr>
          <p:spPr bwMode="auto">
            <a:xfrm>
              <a:off x="6989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3" name="Rectangle 4078"/>
            <p:cNvSpPr>
              <a:spLocks noChangeArrowheads="1"/>
            </p:cNvSpPr>
            <p:nvPr/>
          </p:nvSpPr>
          <p:spPr bwMode="auto">
            <a:xfrm>
              <a:off x="7004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4" name="Rectangle 4079"/>
            <p:cNvSpPr>
              <a:spLocks noChangeArrowheads="1"/>
            </p:cNvSpPr>
            <p:nvPr/>
          </p:nvSpPr>
          <p:spPr bwMode="auto">
            <a:xfrm>
              <a:off x="7018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5" name="Rectangle 4080"/>
            <p:cNvSpPr>
              <a:spLocks noChangeArrowheads="1"/>
            </p:cNvSpPr>
            <p:nvPr/>
          </p:nvSpPr>
          <p:spPr bwMode="auto">
            <a:xfrm>
              <a:off x="7033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6" name="Rectangle 4081"/>
            <p:cNvSpPr>
              <a:spLocks noChangeArrowheads="1"/>
            </p:cNvSpPr>
            <p:nvPr/>
          </p:nvSpPr>
          <p:spPr bwMode="auto">
            <a:xfrm>
              <a:off x="7047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7" name="Rectangle 4082"/>
            <p:cNvSpPr>
              <a:spLocks noChangeArrowheads="1"/>
            </p:cNvSpPr>
            <p:nvPr/>
          </p:nvSpPr>
          <p:spPr bwMode="auto">
            <a:xfrm>
              <a:off x="7062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8" name="Rectangle 4083"/>
            <p:cNvSpPr>
              <a:spLocks noChangeArrowheads="1"/>
            </p:cNvSpPr>
            <p:nvPr/>
          </p:nvSpPr>
          <p:spPr bwMode="auto">
            <a:xfrm>
              <a:off x="7076" y="247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9" name="Rectangle 4084"/>
            <p:cNvSpPr>
              <a:spLocks noChangeArrowheads="1"/>
            </p:cNvSpPr>
            <p:nvPr/>
          </p:nvSpPr>
          <p:spPr bwMode="auto">
            <a:xfrm>
              <a:off x="7091" y="247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0" name="Rectangle 4085"/>
            <p:cNvSpPr>
              <a:spLocks noChangeArrowheads="1"/>
            </p:cNvSpPr>
            <p:nvPr/>
          </p:nvSpPr>
          <p:spPr bwMode="auto">
            <a:xfrm>
              <a:off x="7105" y="2470"/>
              <a:ext cx="6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1" name="Rectangle 4086"/>
            <p:cNvSpPr>
              <a:spLocks noChangeArrowheads="1"/>
            </p:cNvSpPr>
            <p:nvPr/>
          </p:nvSpPr>
          <p:spPr bwMode="auto">
            <a:xfrm>
              <a:off x="6634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2" name="Rectangle 4087"/>
            <p:cNvSpPr>
              <a:spLocks noChangeArrowheads="1"/>
            </p:cNvSpPr>
            <p:nvPr/>
          </p:nvSpPr>
          <p:spPr bwMode="auto">
            <a:xfrm>
              <a:off x="6649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3" name="Rectangle 4088"/>
            <p:cNvSpPr>
              <a:spLocks noChangeArrowheads="1"/>
            </p:cNvSpPr>
            <p:nvPr/>
          </p:nvSpPr>
          <p:spPr bwMode="auto">
            <a:xfrm>
              <a:off x="6663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4" name="Rectangle 4089"/>
            <p:cNvSpPr>
              <a:spLocks noChangeArrowheads="1"/>
            </p:cNvSpPr>
            <p:nvPr/>
          </p:nvSpPr>
          <p:spPr bwMode="auto">
            <a:xfrm>
              <a:off x="6678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5" name="Rectangle 4090"/>
            <p:cNvSpPr>
              <a:spLocks noChangeArrowheads="1"/>
            </p:cNvSpPr>
            <p:nvPr/>
          </p:nvSpPr>
          <p:spPr bwMode="auto">
            <a:xfrm>
              <a:off x="6692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6" name="Rectangle 4091"/>
            <p:cNvSpPr>
              <a:spLocks noChangeArrowheads="1"/>
            </p:cNvSpPr>
            <p:nvPr/>
          </p:nvSpPr>
          <p:spPr bwMode="auto">
            <a:xfrm>
              <a:off x="6707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7" name="Rectangle 4092"/>
            <p:cNvSpPr>
              <a:spLocks noChangeArrowheads="1"/>
            </p:cNvSpPr>
            <p:nvPr/>
          </p:nvSpPr>
          <p:spPr bwMode="auto">
            <a:xfrm>
              <a:off x="6721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8" name="Rectangle 4093"/>
            <p:cNvSpPr>
              <a:spLocks noChangeArrowheads="1"/>
            </p:cNvSpPr>
            <p:nvPr/>
          </p:nvSpPr>
          <p:spPr bwMode="auto">
            <a:xfrm>
              <a:off x="6736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9" name="Rectangle 4094"/>
            <p:cNvSpPr>
              <a:spLocks noChangeArrowheads="1"/>
            </p:cNvSpPr>
            <p:nvPr/>
          </p:nvSpPr>
          <p:spPr bwMode="auto">
            <a:xfrm>
              <a:off x="6750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0" name="Rectangle 4095"/>
            <p:cNvSpPr>
              <a:spLocks noChangeArrowheads="1"/>
            </p:cNvSpPr>
            <p:nvPr/>
          </p:nvSpPr>
          <p:spPr bwMode="auto">
            <a:xfrm>
              <a:off x="6765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1" name="Rectangle 4096"/>
            <p:cNvSpPr>
              <a:spLocks noChangeArrowheads="1"/>
            </p:cNvSpPr>
            <p:nvPr/>
          </p:nvSpPr>
          <p:spPr bwMode="auto">
            <a:xfrm>
              <a:off x="6779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2" name="Rectangle 4097"/>
            <p:cNvSpPr>
              <a:spLocks noChangeArrowheads="1"/>
            </p:cNvSpPr>
            <p:nvPr/>
          </p:nvSpPr>
          <p:spPr bwMode="auto">
            <a:xfrm>
              <a:off x="6794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3" name="Rectangle 4098"/>
            <p:cNvSpPr>
              <a:spLocks noChangeArrowheads="1"/>
            </p:cNvSpPr>
            <p:nvPr/>
          </p:nvSpPr>
          <p:spPr bwMode="auto">
            <a:xfrm>
              <a:off x="6808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4" name="Rectangle 4099"/>
            <p:cNvSpPr>
              <a:spLocks noChangeArrowheads="1"/>
            </p:cNvSpPr>
            <p:nvPr/>
          </p:nvSpPr>
          <p:spPr bwMode="auto">
            <a:xfrm>
              <a:off x="6823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5" name="Rectangle 4100"/>
            <p:cNvSpPr>
              <a:spLocks noChangeArrowheads="1"/>
            </p:cNvSpPr>
            <p:nvPr/>
          </p:nvSpPr>
          <p:spPr bwMode="auto">
            <a:xfrm>
              <a:off x="6837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6" name="Rectangle 4101"/>
            <p:cNvSpPr>
              <a:spLocks noChangeArrowheads="1"/>
            </p:cNvSpPr>
            <p:nvPr/>
          </p:nvSpPr>
          <p:spPr bwMode="auto">
            <a:xfrm>
              <a:off x="6852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7" name="Rectangle 4102"/>
            <p:cNvSpPr>
              <a:spLocks noChangeArrowheads="1"/>
            </p:cNvSpPr>
            <p:nvPr/>
          </p:nvSpPr>
          <p:spPr bwMode="auto">
            <a:xfrm>
              <a:off x="6866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8" name="Rectangle 4103"/>
            <p:cNvSpPr>
              <a:spLocks noChangeArrowheads="1"/>
            </p:cNvSpPr>
            <p:nvPr/>
          </p:nvSpPr>
          <p:spPr bwMode="auto">
            <a:xfrm>
              <a:off x="6881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9" name="Rectangle 4104"/>
            <p:cNvSpPr>
              <a:spLocks noChangeArrowheads="1"/>
            </p:cNvSpPr>
            <p:nvPr/>
          </p:nvSpPr>
          <p:spPr bwMode="auto">
            <a:xfrm>
              <a:off x="6895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0" name="Rectangle 4105"/>
            <p:cNvSpPr>
              <a:spLocks noChangeArrowheads="1"/>
            </p:cNvSpPr>
            <p:nvPr/>
          </p:nvSpPr>
          <p:spPr bwMode="auto">
            <a:xfrm>
              <a:off x="6910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1" name="Rectangle 4106"/>
            <p:cNvSpPr>
              <a:spLocks noChangeArrowheads="1"/>
            </p:cNvSpPr>
            <p:nvPr/>
          </p:nvSpPr>
          <p:spPr bwMode="auto">
            <a:xfrm>
              <a:off x="6924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2" name="Rectangle 4107"/>
            <p:cNvSpPr>
              <a:spLocks noChangeArrowheads="1"/>
            </p:cNvSpPr>
            <p:nvPr/>
          </p:nvSpPr>
          <p:spPr bwMode="auto">
            <a:xfrm>
              <a:off x="6939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3" name="Rectangle 4108"/>
            <p:cNvSpPr>
              <a:spLocks noChangeArrowheads="1"/>
            </p:cNvSpPr>
            <p:nvPr/>
          </p:nvSpPr>
          <p:spPr bwMode="auto">
            <a:xfrm>
              <a:off x="6953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4" name="Rectangle 4109"/>
            <p:cNvSpPr>
              <a:spLocks noChangeArrowheads="1"/>
            </p:cNvSpPr>
            <p:nvPr/>
          </p:nvSpPr>
          <p:spPr bwMode="auto">
            <a:xfrm>
              <a:off x="6968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5" name="Rectangle 4110"/>
            <p:cNvSpPr>
              <a:spLocks noChangeArrowheads="1"/>
            </p:cNvSpPr>
            <p:nvPr/>
          </p:nvSpPr>
          <p:spPr bwMode="auto">
            <a:xfrm>
              <a:off x="6982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6" name="Rectangle 4111"/>
            <p:cNvSpPr>
              <a:spLocks noChangeArrowheads="1"/>
            </p:cNvSpPr>
            <p:nvPr/>
          </p:nvSpPr>
          <p:spPr bwMode="auto">
            <a:xfrm>
              <a:off x="6997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7" name="Rectangle 4112"/>
            <p:cNvSpPr>
              <a:spLocks noChangeArrowheads="1"/>
            </p:cNvSpPr>
            <p:nvPr/>
          </p:nvSpPr>
          <p:spPr bwMode="auto">
            <a:xfrm>
              <a:off x="7011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8" name="Rectangle 4113"/>
            <p:cNvSpPr>
              <a:spLocks noChangeArrowheads="1"/>
            </p:cNvSpPr>
            <p:nvPr/>
          </p:nvSpPr>
          <p:spPr bwMode="auto">
            <a:xfrm>
              <a:off x="7026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9" name="Rectangle 4114"/>
            <p:cNvSpPr>
              <a:spLocks noChangeArrowheads="1"/>
            </p:cNvSpPr>
            <p:nvPr/>
          </p:nvSpPr>
          <p:spPr bwMode="auto">
            <a:xfrm>
              <a:off x="7040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0" name="Rectangle 4115"/>
            <p:cNvSpPr>
              <a:spLocks noChangeArrowheads="1"/>
            </p:cNvSpPr>
            <p:nvPr/>
          </p:nvSpPr>
          <p:spPr bwMode="auto">
            <a:xfrm>
              <a:off x="7055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1" name="Rectangle 4116"/>
            <p:cNvSpPr>
              <a:spLocks noChangeArrowheads="1"/>
            </p:cNvSpPr>
            <p:nvPr/>
          </p:nvSpPr>
          <p:spPr bwMode="auto">
            <a:xfrm>
              <a:off x="7069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2" name="Rectangle 4117"/>
            <p:cNvSpPr>
              <a:spLocks noChangeArrowheads="1"/>
            </p:cNvSpPr>
            <p:nvPr/>
          </p:nvSpPr>
          <p:spPr bwMode="auto">
            <a:xfrm>
              <a:off x="7084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3" name="Rectangle 4118"/>
            <p:cNvSpPr>
              <a:spLocks noChangeArrowheads="1"/>
            </p:cNvSpPr>
            <p:nvPr/>
          </p:nvSpPr>
          <p:spPr bwMode="auto">
            <a:xfrm>
              <a:off x="7098" y="24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4" name="Rectangle 4119"/>
            <p:cNvSpPr>
              <a:spLocks noChangeArrowheads="1"/>
            </p:cNvSpPr>
            <p:nvPr/>
          </p:nvSpPr>
          <p:spPr bwMode="auto">
            <a:xfrm>
              <a:off x="6627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5" name="Rectangle 4120"/>
            <p:cNvSpPr>
              <a:spLocks noChangeArrowheads="1"/>
            </p:cNvSpPr>
            <p:nvPr/>
          </p:nvSpPr>
          <p:spPr bwMode="auto">
            <a:xfrm>
              <a:off x="6641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6" name="Rectangle 4121"/>
            <p:cNvSpPr>
              <a:spLocks noChangeArrowheads="1"/>
            </p:cNvSpPr>
            <p:nvPr/>
          </p:nvSpPr>
          <p:spPr bwMode="auto">
            <a:xfrm>
              <a:off x="6656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7" name="Rectangle 4122"/>
            <p:cNvSpPr>
              <a:spLocks noChangeArrowheads="1"/>
            </p:cNvSpPr>
            <p:nvPr/>
          </p:nvSpPr>
          <p:spPr bwMode="auto">
            <a:xfrm>
              <a:off x="6670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8" name="Rectangle 4123"/>
            <p:cNvSpPr>
              <a:spLocks noChangeArrowheads="1"/>
            </p:cNvSpPr>
            <p:nvPr/>
          </p:nvSpPr>
          <p:spPr bwMode="auto">
            <a:xfrm>
              <a:off x="6685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9" name="Rectangle 4124"/>
            <p:cNvSpPr>
              <a:spLocks noChangeArrowheads="1"/>
            </p:cNvSpPr>
            <p:nvPr/>
          </p:nvSpPr>
          <p:spPr bwMode="auto">
            <a:xfrm>
              <a:off x="6699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0" name="Rectangle 4125"/>
            <p:cNvSpPr>
              <a:spLocks noChangeArrowheads="1"/>
            </p:cNvSpPr>
            <p:nvPr/>
          </p:nvSpPr>
          <p:spPr bwMode="auto">
            <a:xfrm>
              <a:off x="6714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1" name="Rectangle 4126"/>
            <p:cNvSpPr>
              <a:spLocks noChangeArrowheads="1"/>
            </p:cNvSpPr>
            <p:nvPr/>
          </p:nvSpPr>
          <p:spPr bwMode="auto">
            <a:xfrm>
              <a:off x="6728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2" name="Rectangle 4127"/>
            <p:cNvSpPr>
              <a:spLocks noChangeArrowheads="1"/>
            </p:cNvSpPr>
            <p:nvPr/>
          </p:nvSpPr>
          <p:spPr bwMode="auto">
            <a:xfrm>
              <a:off x="6743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3" name="Rectangle 4128"/>
            <p:cNvSpPr>
              <a:spLocks noChangeArrowheads="1"/>
            </p:cNvSpPr>
            <p:nvPr/>
          </p:nvSpPr>
          <p:spPr bwMode="auto">
            <a:xfrm>
              <a:off x="6757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4" name="Rectangle 4129"/>
            <p:cNvSpPr>
              <a:spLocks noChangeArrowheads="1"/>
            </p:cNvSpPr>
            <p:nvPr/>
          </p:nvSpPr>
          <p:spPr bwMode="auto">
            <a:xfrm>
              <a:off x="6772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5" name="Rectangle 4130"/>
            <p:cNvSpPr>
              <a:spLocks noChangeArrowheads="1"/>
            </p:cNvSpPr>
            <p:nvPr/>
          </p:nvSpPr>
          <p:spPr bwMode="auto">
            <a:xfrm>
              <a:off x="6786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6" name="Rectangle 4131"/>
            <p:cNvSpPr>
              <a:spLocks noChangeArrowheads="1"/>
            </p:cNvSpPr>
            <p:nvPr/>
          </p:nvSpPr>
          <p:spPr bwMode="auto">
            <a:xfrm>
              <a:off x="6801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7" name="Rectangle 4132"/>
            <p:cNvSpPr>
              <a:spLocks noChangeArrowheads="1"/>
            </p:cNvSpPr>
            <p:nvPr/>
          </p:nvSpPr>
          <p:spPr bwMode="auto">
            <a:xfrm>
              <a:off x="6815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8" name="Rectangle 4133"/>
            <p:cNvSpPr>
              <a:spLocks noChangeArrowheads="1"/>
            </p:cNvSpPr>
            <p:nvPr/>
          </p:nvSpPr>
          <p:spPr bwMode="auto">
            <a:xfrm>
              <a:off x="6830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9" name="Rectangle 4134"/>
            <p:cNvSpPr>
              <a:spLocks noChangeArrowheads="1"/>
            </p:cNvSpPr>
            <p:nvPr/>
          </p:nvSpPr>
          <p:spPr bwMode="auto">
            <a:xfrm>
              <a:off x="6844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0" name="Rectangle 4135"/>
            <p:cNvSpPr>
              <a:spLocks noChangeArrowheads="1"/>
            </p:cNvSpPr>
            <p:nvPr/>
          </p:nvSpPr>
          <p:spPr bwMode="auto">
            <a:xfrm>
              <a:off x="6859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1" name="Rectangle 4136"/>
            <p:cNvSpPr>
              <a:spLocks noChangeArrowheads="1"/>
            </p:cNvSpPr>
            <p:nvPr/>
          </p:nvSpPr>
          <p:spPr bwMode="auto">
            <a:xfrm>
              <a:off x="6873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2" name="Rectangle 4137"/>
            <p:cNvSpPr>
              <a:spLocks noChangeArrowheads="1"/>
            </p:cNvSpPr>
            <p:nvPr/>
          </p:nvSpPr>
          <p:spPr bwMode="auto">
            <a:xfrm>
              <a:off x="6888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3" name="Rectangle 4138"/>
            <p:cNvSpPr>
              <a:spLocks noChangeArrowheads="1"/>
            </p:cNvSpPr>
            <p:nvPr/>
          </p:nvSpPr>
          <p:spPr bwMode="auto">
            <a:xfrm>
              <a:off x="6902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4" name="Rectangle 4139"/>
            <p:cNvSpPr>
              <a:spLocks noChangeArrowheads="1"/>
            </p:cNvSpPr>
            <p:nvPr/>
          </p:nvSpPr>
          <p:spPr bwMode="auto">
            <a:xfrm>
              <a:off x="6917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" name="Rectangle 4140"/>
            <p:cNvSpPr>
              <a:spLocks noChangeArrowheads="1"/>
            </p:cNvSpPr>
            <p:nvPr/>
          </p:nvSpPr>
          <p:spPr bwMode="auto">
            <a:xfrm>
              <a:off x="6931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" name="Rectangle 4141"/>
            <p:cNvSpPr>
              <a:spLocks noChangeArrowheads="1"/>
            </p:cNvSpPr>
            <p:nvPr/>
          </p:nvSpPr>
          <p:spPr bwMode="auto">
            <a:xfrm>
              <a:off x="6946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" name="Rectangle 4142"/>
            <p:cNvSpPr>
              <a:spLocks noChangeArrowheads="1"/>
            </p:cNvSpPr>
            <p:nvPr/>
          </p:nvSpPr>
          <p:spPr bwMode="auto">
            <a:xfrm>
              <a:off x="6960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8" name="Rectangle 4143"/>
            <p:cNvSpPr>
              <a:spLocks noChangeArrowheads="1"/>
            </p:cNvSpPr>
            <p:nvPr/>
          </p:nvSpPr>
          <p:spPr bwMode="auto">
            <a:xfrm>
              <a:off x="6975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9" name="Rectangle 4144"/>
            <p:cNvSpPr>
              <a:spLocks noChangeArrowheads="1"/>
            </p:cNvSpPr>
            <p:nvPr/>
          </p:nvSpPr>
          <p:spPr bwMode="auto">
            <a:xfrm>
              <a:off x="6989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0" name="Rectangle 4145"/>
            <p:cNvSpPr>
              <a:spLocks noChangeArrowheads="1"/>
            </p:cNvSpPr>
            <p:nvPr/>
          </p:nvSpPr>
          <p:spPr bwMode="auto">
            <a:xfrm>
              <a:off x="7004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1" name="Rectangle 4146"/>
            <p:cNvSpPr>
              <a:spLocks noChangeArrowheads="1"/>
            </p:cNvSpPr>
            <p:nvPr/>
          </p:nvSpPr>
          <p:spPr bwMode="auto">
            <a:xfrm>
              <a:off x="7018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2" name="Rectangle 4147"/>
            <p:cNvSpPr>
              <a:spLocks noChangeArrowheads="1"/>
            </p:cNvSpPr>
            <p:nvPr/>
          </p:nvSpPr>
          <p:spPr bwMode="auto">
            <a:xfrm>
              <a:off x="7033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3" name="Rectangle 4148"/>
            <p:cNvSpPr>
              <a:spLocks noChangeArrowheads="1"/>
            </p:cNvSpPr>
            <p:nvPr/>
          </p:nvSpPr>
          <p:spPr bwMode="auto">
            <a:xfrm>
              <a:off x="7047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4" name="Rectangle 4149"/>
            <p:cNvSpPr>
              <a:spLocks noChangeArrowheads="1"/>
            </p:cNvSpPr>
            <p:nvPr/>
          </p:nvSpPr>
          <p:spPr bwMode="auto">
            <a:xfrm>
              <a:off x="7062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5" name="Rectangle 4150"/>
            <p:cNvSpPr>
              <a:spLocks noChangeArrowheads="1"/>
            </p:cNvSpPr>
            <p:nvPr/>
          </p:nvSpPr>
          <p:spPr bwMode="auto">
            <a:xfrm>
              <a:off x="7076" y="248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6" name="Rectangle 4151"/>
            <p:cNvSpPr>
              <a:spLocks noChangeArrowheads="1"/>
            </p:cNvSpPr>
            <p:nvPr/>
          </p:nvSpPr>
          <p:spPr bwMode="auto">
            <a:xfrm>
              <a:off x="7091" y="248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7" name="Rectangle 4152"/>
            <p:cNvSpPr>
              <a:spLocks noChangeArrowheads="1"/>
            </p:cNvSpPr>
            <p:nvPr/>
          </p:nvSpPr>
          <p:spPr bwMode="auto">
            <a:xfrm>
              <a:off x="7105" y="2486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8" name="Rectangle 4153"/>
            <p:cNvSpPr>
              <a:spLocks noChangeArrowheads="1"/>
            </p:cNvSpPr>
            <p:nvPr/>
          </p:nvSpPr>
          <p:spPr bwMode="auto">
            <a:xfrm>
              <a:off x="6634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9" name="Rectangle 4154"/>
            <p:cNvSpPr>
              <a:spLocks noChangeArrowheads="1"/>
            </p:cNvSpPr>
            <p:nvPr/>
          </p:nvSpPr>
          <p:spPr bwMode="auto">
            <a:xfrm>
              <a:off x="6649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0" name="Rectangle 4155"/>
            <p:cNvSpPr>
              <a:spLocks noChangeArrowheads="1"/>
            </p:cNvSpPr>
            <p:nvPr/>
          </p:nvSpPr>
          <p:spPr bwMode="auto">
            <a:xfrm>
              <a:off x="6663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1" name="Rectangle 4156"/>
            <p:cNvSpPr>
              <a:spLocks noChangeArrowheads="1"/>
            </p:cNvSpPr>
            <p:nvPr/>
          </p:nvSpPr>
          <p:spPr bwMode="auto">
            <a:xfrm>
              <a:off x="6678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2" name="Rectangle 4157"/>
            <p:cNvSpPr>
              <a:spLocks noChangeArrowheads="1"/>
            </p:cNvSpPr>
            <p:nvPr/>
          </p:nvSpPr>
          <p:spPr bwMode="auto">
            <a:xfrm>
              <a:off x="6692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3" name="Rectangle 4158"/>
            <p:cNvSpPr>
              <a:spLocks noChangeArrowheads="1"/>
            </p:cNvSpPr>
            <p:nvPr/>
          </p:nvSpPr>
          <p:spPr bwMode="auto">
            <a:xfrm>
              <a:off x="6707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4" name="Rectangle 4159"/>
            <p:cNvSpPr>
              <a:spLocks noChangeArrowheads="1"/>
            </p:cNvSpPr>
            <p:nvPr/>
          </p:nvSpPr>
          <p:spPr bwMode="auto">
            <a:xfrm>
              <a:off x="6721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5" name="Rectangle 4160"/>
            <p:cNvSpPr>
              <a:spLocks noChangeArrowheads="1"/>
            </p:cNvSpPr>
            <p:nvPr/>
          </p:nvSpPr>
          <p:spPr bwMode="auto">
            <a:xfrm>
              <a:off x="6736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6" name="Rectangle 4161"/>
            <p:cNvSpPr>
              <a:spLocks noChangeArrowheads="1"/>
            </p:cNvSpPr>
            <p:nvPr/>
          </p:nvSpPr>
          <p:spPr bwMode="auto">
            <a:xfrm>
              <a:off x="6750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7" name="Rectangle 4162"/>
            <p:cNvSpPr>
              <a:spLocks noChangeArrowheads="1"/>
            </p:cNvSpPr>
            <p:nvPr/>
          </p:nvSpPr>
          <p:spPr bwMode="auto">
            <a:xfrm>
              <a:off x="6765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8" name="Rectangle 4163"/>
            <p:cNvSpPr>
              <a:spLocks noChangeArrowheads="1"/>
            </p:cNvSpPr>
            <p:nvPr/>
          </p:nvSpPr>
          <p:spPr bwMode="auto">
            <a:xfrm>
              <a:off x="6779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9" name="Rectangle 4164"/>
            <p:cNvSpPr>
              <a:spLocks noChangeArrowheads="1"/>
            </p:cNvSpPr>
            <p:nvPr/>
          </p:nvSpPr>
          <p:spPr bwMode="auto">
            <a:xfrm>
              <a:off x="6794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0" name="Rectangle 4165"/>
            <p:cNvSpPr>
              <a:spLocks noChangeArrowheads="1"/>
            </p:cNvSpPr>
            <p:nvPr/>
          </p:nvSpPr>
          <p:spPr bwMode="auto">
            <a:xfrm>
              <a:off x="6808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1" name="Rectangle 4166"/>
            <p:cNvSpPr>
              <a:spLocks noChangeArrowheads="1"/>
            </p:cNvSpPr>
            <p:nvPr/>
          </p:nvSpPr>
          <p:spPr bwMode="auto">
            <a:xfrm>
              <a:off x="6823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2" name="Rectangle 4167"/>
            <p:cNvSpPr>
              <a:spLocks noChangeArrowheads="1"/>
            </p:cNvSpPr>
            <p:nvPr/>
          </p:nvSpPr>
          <p:spPr bwMode="auto">
            <a:xfrm>
              <a:off x="6837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3" name="Rectangle 4168"/>
            <p:cNvSpPr>
              <a:spLocks noChangeArrowheads="1"/>
            </p:cNvSpPr>
            <p:nvPr/>
          </p:nvSpPr>
          <p:spPr bwMode="auto">
            <a:xfrm>
              <a:off x="6852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4" name="Rectangle 4169"/>
            <p:cNvSpPr>
              <a:spLocks noChangeArrowheads="1"/>
            </p:cNvSpPr>
            <p:nvPr/>
          </p:nvSpPr>
          <p:spPr bwMode="auto">
            <a:xfrm>
              <a:off x="6866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5" name="Rectangle 4170"/>
            <p:cNvSpPr>
              <a:spLocks noChangeArrowheads="1"/>
            </p:cNvSpPr>
            <p:nvPr/>
          </p:nvSpPr>
          <p:spPr bwMode="auto">
            <a:xfrm>
              <a:off x="6881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6" name="Rectangle 4171"/>
            <p:cNvSpPr>
              <a:spLocks noChangeArrowheads="1"/>
            </p:cNvSpPr>
            <p:nvPr/>
          </p:nvSpPr>
          <p:spPr bwMode="auto">
            <a:xfrm>
              <a:off x="6895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7" name="Rectangle 4172"/>
            <p:cNvSpPr>
              <a:spLocks noChangeArrowheads="1"/>
            </p:cNvSpPr>
            <p:nvPr/>
          </p:nvSpPr>
          <p:spPr bwMode="auto">
            <a:xfrm>
              <a:off x="6910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8" name="Rectangle 4173"/>
            <p:cNvSpPr>
              <a:spLocks noChangeArrowheads="1"/>
            </p:cNvSpPr>
            <p:nvPr/>
          </p:nvSpPr>
          <p:spPr bwMode="auto">
            <a:xfrm>
              <a:off x="6924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9" name="Rectangle 4174"/>
            <p:cNvSpPr>
              <a:spLocks noChangeArrowheads="1"/>
            </p:cNvSpPr>
            <p:nvPr/>
          </p:nvSpPr>
          <p:spPr bwMode="auto">
            <a:xfrm>
              <a:off x="6939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0" name="Rectangle 4175"/>
            <p:cNvSpPr>
              <a:spLocks noChangeArrowheads="1"/>
            </p:cNvSpPr>
            <p:nvPr/>
          </p:nvSpPr>
          <p:spPr bwMode="auto">
            <a:xfrm>
              <a:off x="6953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1" name="Rectangle 4176"/>
            <p:cNvSpPr>
              <a:spLocks noChangeArrowheads="1"/>
            </p:cNvSpPr>
            <p:nvPr/>
          </p:nvSpPr>
          <p:spPr bwMode="auto">
            <a:xfrm>
              <a:off x="6968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2" name="Rectangle 4177"/>
            <p:cNvSpPr>
              <a:spLocks noChangeArrowheads="1"/>
            </p:cNvSpPr>
            <p:nvPr/>
          </p:nvSpPr>
          <p:spPr bwMode="auto">
            <a:xfrm>
              <a:off x="6982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3" name="Rectangle 4178"/>
            <p:cNvSpPr>
              <a:spLocks noChangeArrowheads="1"/>
            </p:cNvSpPr>
            <p:nvPr/>
          </p:nvSpPr>
          <p:spPr bwMode="auto">
            <a:xfrm>
              <a:off x="6997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4" name="Rectangle 4179"/>
            <p:cNvSpPr>
              <a:spLocks noChangeArrowheads="1"/>
            </p:cNvSpPr>
            <p:nvPr/>
          </p:nvSpPr>
          <p:spPr bwMode="auto">
            <a:xfrm>
              <a:off x="7011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5" name="Rectangle 4180"/>
            <p:cNvSpPr>
              <a:spLocks noChangeArrowheads="1"/>
            </p:cNvSpPr>
            <p:nvPr/>
          </p:nvSpPr>
          <p:spPr bwMode="auto">
            <a:xfrm>
              <a:off x="7026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6" name="Rectangle 4181"/>
            <p:cNvSpPr>
              <a:spLocks noChangeArrowheads="1"/>
            </p:cNvSpPr>
            <p:nvPr/>
          </p:nvSpPr>
          <p:spPr bwMode="auto">
            <a:xfrm>
              <a:off x="7040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7" name="Rectangle 4182"/>
            <p:cNvSpPr>
              <a:spLocks noChangeArrowheads="1"/>
            </p:cNvSpPr>
            <p:nvPr/>
          </p:nvSpPr>
          <p:spPr bwMode="auto">
            <a:xfrm>
              <a:off x="7055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8" name="Rectangle 4183"/>
            <p:cNvSpPr>
              <a:spLocks noChangeArrowheads="1"/>
            </p:cNvSpPr>
            <p:nvPr/>
          </p:nvSpPr>
          <p:spPr bwMode="auto">
            <a:xfrm>
              <a:off x="7069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9" name="Rectangle 4184"/>
            <p:cNvSpPr>
              <a:spLocks noChangeArrowheads="1"/>
            </p:cNvSpPr>
            <p:nvPr/>
          </p:nvSpPr>
          <p:spPr bwMode="auto">
            <a:xfrm>
              <a:off x="7084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0" name="Rectangle 4185"/>
            <p:cNvSpPr>
              <a:spLocks noChangeArrowheads="1"/>
            </p:cNvSpPr>
            <p:nvPr/>
          </p:nvSpPr>
          <p:spPr bwMode="auto">
            <a:xfrm>
              <a:off x="7098" y="24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1" name="Rectangle 4186"/>
            <p:cNvSpPr>
              <a:spLocks noChangeArrowheads="1"/>
            </p:cNvSpPr>
            <p:nvPr/>
          </p:nvSpPr>
          <p:spPr bwMode="auto">
            <a:xfrm>
              <a:off x="6627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2" name="Rectangle 4187"/>
            <p:cNvSpPr>
              <a:spLocks noChangeArrowheads="1"/>
            </p:cNvSpPr>
            <p:nvPr/>
          </p:nvSpPr>
          <p:spPr bwMode="auto">
            <a:xfrm>
              <a:off x="6641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3" name="Rectangle 4188"/>
            <p:cNvSpPr>
              <a:spLocks noChangeArrowheads="1"/>
            </p:cNvSpPr>
            <p:nvPr/>
          </p:nvSpPr>
          <p:spPr bwMode="auto">
            <a:xfrm>
              <a:off x="6656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4" name="Rectangle 4189"/>
            <p:cNvSpPr>
              <a:spLocks noChangeArrowheads="1"/>
            </p:cNvSpPr>
            <p:nvPr/>
          </p:nvSpPr>
          <p:spPr bwMode="auto">
            <a:xfrm>
              <a:off x="6670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5" name="Rectangle 4190"/>
            <p:cNvSpPr>
              <a:spLocks noChangeArrowheads="1"/>
            </p:cNvSpPr>
            <p:nvPr/>
          </p:nvSpPr>
          <p:spPr bwMode="auto">
            <a:xfrm>
              <a:off x="6685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6" name="Rectangle 4191"/>
            <p:cNvSpPr>
              <a:spLocks noChangeArrowheads="1"/>
            </p:cNvSpPr>
            <p:nvPr/>
          </p:nvSpPr>
          <p:spPr bwMode="auto">
            <a:xfrm>
              <a:off x="6699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7" name="Rectangle 4192"/>
            <p:cNvSpPr>
              <a:spLocks noChangeArrowheads="1"/>
            </p:cNvSpPr>
            <p:nvPr/>
          </p:nvSpPr>
          <p:spPr bwMode="auto">
            <a:xfrm>
              <a:off x="6714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8" name="Rectangle 4193"/>
            <p:cNvSpPr>
              <a:spLocks noChangeArrowheads="1"/>
            </p:cNvSpPr>
            <p:nvPr/>
          </p:nvSpPr>
          <p:spPr bwMode="auto">
            <a:xfrm>
              <a:off x="6728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9" name="Rectangle 4194"/>
            <p:cNvSpPr>
              <a:spLocks noChangeArrowheads="1"/>
            </p:cNvSpPr>
            <p:nvPr/>
          </p:nvSpPr>
          <p:spPr bwMode="auto">
            <a:xfrm>
              <a:off x="6743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60" name="Rectangle 4195"/>
            <p:cNvSpPr>
              <a:spLocks noChangeArrowheads="1"/>
            </p:cNvSpPr>
            <p:nvPr/>
          </p:nvSpPr>
          <p:spPr bwMode="auto">
            <a:xfrm>
              <a:off x="6757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61" name="Rectangle 4196"/>
            <p:cNvSpPr>
              <a:spLocks noChangeArrowheads="1"/>
            </p:cNvSpPr>
            <p:nvPr/>
          </p:nvSpPr>
          <p:spPr bwMode="auto">
            <a:xfrm>
              <a:off x="6772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62" name="Rectangle 4197"/>
            <p:cNvSpPr>
              <a:spLocks noChangeArrowheads="1"/>
            </p:cNvSpPr>
            <p:nvPr/>
          </p:nvSpPr>
          <p:spPr bwMode="auto">
            <a:xfrm>
              <a:off x="6786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563" name="Group 4399"/>
          <p:cNvGrpSpPr>
            <a:grpSpLocks/>
          </p:cNvGrpSpPr>
          <p:nvPr/>
        </p:nvGrpSpPr>
        <p:grpSpPr bwMode="auto">
          <a:xfrm>
            <a:off x="6718301" y="5205307"/>
            <a:ext cx="768350" cy="84138"/>
            <a:chOff x="6627" y="2501"/>
            <a:chExt cx="484" cy="53"/>
          </a:xfrm>
        </p:grpSpPr>
        <p:sp>
          <p:nvSpPr>
            <p:cNvPr id="25564" name="Rectangle 4199"/>
            <p:cNvSpPr>
              <a:spLocks noChangeArrowheads="1"/>
            </p:cNvSpPr>
            <p:nvPr/>
          </p:nvSpPr>
          <p:spPr bwMode="auto">
            <a:xfrm>
              <a:off x="6801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65" name="Rectangle 4200"/>
            <p:cNvSpPr>
              <a:spLocks noChangeArrowheads="1"/>
            </p:cNvSpPr>
            <p:nvPr/>
          </p:nvSpPr>
          <p:spPr bwMode="auto">
            <a:xfrm>
              <a:off x="6815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66" name="Rectangle 4201"/>
            <p:cNvSpPr>
              <a:spLocks noChangeArrowheads="1"/>
            </p:cNvSpPr>
            <p:nvPr/>
          </p:nvSpPr>
          <p:spPr bwMode="auto">
            <a:xfrm>
              <a:off x="6830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67" name="Rectangle 4202"/>
            <p:cNvSpPr>
              <a:spLocks noChangeArrowheads="1"/>
            </p:cNvSpPr>
            <p:nvPr/>
          </p:nvSpPr>
          <p:spPr bwMode="auto">
            <a:xfrm>
              <a:off x="6844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68" name="Rectangle 4203"/>
            <p:cNvSpPr>
              <a:spLocks noChangeArrowheads="1"/>
            </p:cNvSpPr>
            <p:nvPr/>
          </p:nvSpPr>
          <p:spPr bwMode="auto">
            <a:xfrm>
              <a:off x="6859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69" name="Rectangle 4204"/>
            <p:cNvSpPr>
              <a:spLocks noChangeArrowheads="1"/>
            </p:cNvSpPr>
            <p:nvPr/>
          </p:nvSpPr>
          <p:spPr bwMode="auto">
            <a:xfrm>
              <a:off x="6873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0" name="Rectangle 4205"/>
            <p:cNvSpPr>
              <a:spLocks noChangeArrowheads="1"/>
            </p:cNvSpPr>
            <p:nvPr/>
          </p:nvSpPr>
          <p:spPr bwMode="auto">
            <a:xfrm>
              <a:off x="6888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1" name="Rectangle 4206"/>
            <p:cNvSpPr>
              <a:spLocks noChangeArrowheads="1"/>
            </p:cNvSpPr>
            <p:nvPr/>
          </p:nvSpPr>
          <p:spPr bwMode="auto">
            <a:xfrm>
              <a:off x="6902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2" name="Rectangle 4207"/>
            <p:cNvSpPr>
              <a:spLocks noChangeArrowheads="1"/>
            </p:cNvSpPr>
            <p:nvPr/>
          </p:nvSpPr>
          <p:spPr bwMode="auto">
            <a:xfrm>
              <a:off x="6917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3" name="Rectangle 4208"/>
            <p:cNvSpPr>
              <a:spLocks noChangeArrowheads="1"/>
            </p:cNvSpPr>
            <p:nvPr/>
          </p:nvSpPr>
          <p:spPr bwMode="auto">
            <a:xfrm>
              <a:off x="6931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4" name="Rectangle 4209"/>
            <p:cNvSpPr>
              <a:spLocks noChangeArrowheads="1"/>
            </p:cNvSpPr>
            <p:nvPr/>
          </p:nvSpPr>
          <p:spPr bwMode="auto">
            <a:xfrm>
              <a:off x="6946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5" name="Rectangle 4210"/>
            <p:cNvSpPr>
              <a:spLocks noChangeArrowheads="1"/>
            </p:cNvSpPr>
            <p:nvPr/>
          </p:nvSpPr>
          <p:spPr bwMode="auto">
            <a:xfrm>
              <a:off x="6960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6" name="Rectangle 4211"/>
            <p:cNvSpPr>
              <a:spLocks noChangeArrowheads="1"/>
            </p:cNvSpPr>
            <p:nvPr/>
          </p:nvSpPr>
          <p:spPr bwMode="auto">
            <a:xfrm>
              <a:off x="6975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7" name="Rectangle 4212"/>
            <p:cNvSpPr>
              <a:spLocks noChangeArrowheads="1"/>
            </p:cNvSpPr>
            <p:nvPr/>
          </p:nvSpPr>
          <p:spPr bwMode="auto">
            <a:xfrm>
              <a:off x="6989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8" name="Rectangle 4213"/>
            <p:cNvSpPr>
              <a:spLocks noChangeArrowheads="1"/>
            </p:cNvSpPr>
            <p:nvPr/>
          </p:nvSpPr>
          <p:spPr bwMode="auto">
            <a:xfrm>
              <a:off x="7004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9" name="Rectangle 4214"/>
            <p:cNvSpPr>
              <a:spLocks noChangeArrowheads="1"/>
            </p:cNvSpPr>
            <p:nvPr/>
          </p:nvSpPr>
          <p:spPr bwMode="auto">
            <a:xfrm>
              <a:off x="7018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0" name="Rectangle 4215"/>
            <p:cNvSpPr>
              <a:spLocks noChangeArrowheads="1"/>
            </p:cNvSpPr>
            <p:nvPr/>
          </p:nvSpPr>
          <p:spPr bwMode="auto">
            <a:xfrm>
              <a:off x="7033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1" name="Rectangle 4216"/>
            <p:cNvSpPr>
              <a:spLocks noChangeArrowheads="1"/>
            </p:cNvSpPr>
            <p:nvPr/>
          </p:nvSpPr>
          <p:spPr bwMode="auto">
            <a:xfrm>
              <a:off x="7047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2" name="Rectangle 4217"/>
            <p:cNvSpPr>
              <a:spLocks noChangeArrowheads="1"/>
            </p:cNvSpPr>
            <p:nvPr/>
          </p:nvSpPr>
          <p:spPr bwMode="auto">
            <a:xfrm>
              <a:off x="7062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3" name="Rectangle 4218"/>
            <p:cNvSpPr>
              <a:spLocks noChangeArrowheads="1"/>
            </p:cNvSpPr>
            <p:nvPr/>
          </p:nvSpPr>
          <p:spPr bwMode="auto">
            <a:xfrm>
              <a:off x="7076" y="2501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4" name="Rectangle 4219"/>
            <p:cNvSpPr>
              <a:spLocks noChangeArrowheads="1"/>
            </p:cNvSpPr>
            <p:nvPr/>
          </p:nvSpPr>
          <p:spPr bwMode="auto">
            <a:xfrm>
              <a:off x="7091" y="250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5" name="Rectangle 4220"/>
            <p:cNvSpPr>
              <a:spLocks noChangeArrowheads="1"/>
            </p:cNvSpPr>
            <p:nvPr/>
          </p:nvSpPr>
          <p:spPr bwMode="auto">
            <a:xfrm>
              <a:off x="7105" y="2501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6" name="Rectangle 4221"/>
            <p:cNvSpPr>
              <a:spLocks noChangeArrowheads="1"/>
            </p:cNvSpPr>
            <p:nvPr/>
          </p:nvSpPr>
          <p:spPr bwMode="auto">
            <a:xfrm>
              <a:off x="6634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7" name="Rectangle 4222"/>
            <p:cNvSpPr>
              <a:spLocks noChangeArrowheads="1"/>
            </p:cNvSpPr>
            <p:nvPr/>
          </p:nvSpPr>
          <p:spPr bwMode="auto">
            <a:xfrm>
              <a:off x="6649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8" name="Rectangle 4223"/>
            <p:cNvSpPr>
              <a:spLocks noChangeArrowheads="1"/>
            </p:cNvSpPr>
            <p:nvPr/>
          </p:nvSpPr>
          <p:spPr bwMode="auto">
            <a:xfrm>
              <a:off x="6663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9" name="Rectangle 4224"/>
            <p:cNvSpPr>
              <a:spLocks noChangeArrowheads="1"/>
            </p:cNvSpPr>
            <p:nvPr/>
          </p:nvSpPr>
          <p:spPr bwMode="auto">
            <a:xfrm>
              <a:off x="6678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0" name="Rectangle 4225"/>
            <p:cNvSpPr>
              <a:spLocks noChangeArrowheads="1"/>
            </p:cNvSpPr>
            <p:nvPr/>
          </p:nvSpPr>
          <p:spPr bwMode="auto">
            <a:xfrm>
              <a:off x="6692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1" name="Rectangle 4226"/>
            <p:cNvSpPr>
              <a:spLocks noChangeArrowheads="1"/>
            </p:cNvSpPr>
            <p:nvPr/>
          </p:nvSpPr>
          <p:spPr bwMode="auto">
            <a:xfrm>
              <a:off x="6707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2" name="Rectangle 4227"/>
            <p:cNvSpPr>
              <a:spLocks noChangeArrowheads="1"/>
            </p:cNvSpPr>
            <p:nvPr/>
          </p:nvSpPr>
          <p:spPr bwMode="auto">
            <a:xfrm>
              <a:off x="6721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3" name="Rectangle 4228"/>
            <p:cNvSpPr>
              <a:spLocks noChangeArrowheads="1"/>
            </p:cNvSpPr>
            <p:nvPr/>
          </p:nvSpPr>
          <p:spPr bwMode="auto">
            <a:xfrm>
              <a:off x="6736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4" name="Rectangle 4229"/>
            <p:cNvSpPr>
              <a:spLocks noChangeArrowheads="1"/>
            </p:cNvSpPr>
            <p:nvPr/>
          </p:nvSpPr>
          <p:spPr bwMode="auto">
            <a:xfrm>
              <a:off x="6750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5" name="Rectangle 4230"/>
            <p:cNvSpPr>
              <a:spLocks noChangeArrowheads="1"/>
            </p:cNvSpPr>
            <p:nvPr/>
          </p:nvSpPr>
          <p:spPr bwMode="auto">
            <a:xfrm>
              <a:off x="6765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6" name="Rectangle 4231"/>
            <p:cNvSpPr>
              <a:spLocks noChangeArrowheads="1"/>
            </p:cNvSpPr>
            <p:nvPr/>
          </p:nvSpPr>
          <p:spPr bwMode="auto">
            <a:xfrm>
              <a:off x="6779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7" name="Rectangle 4232"/>
            <p:cNvSpPr>
              <a:spLocks noChangeArrowheads="1"/>
            </p:cNvSpPr>
            <p:nvPr/>
          </p:nvSpPr>
          <p:spPr bwMode="auto">
            <a:xfrm>
              <a:off x="6794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8" name="Rectangle 4233"/>
            <p:cNvSpPr>
              <a:spLocks noChangeArrowheads="1"/>
            </p:cNvSpPr>
            <p:nvPr/>
          </p:nvSpPr>
          <p:spPr bwMode="auto">
            <a:xfrm>
              <a:off x="6808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9" name="Rectangle 4234"/>
            <p:cNvSpPr>
              <a:spLocks noChangeArrowheads="1"/>
            </p:cNvSpPr>
            <p:nvPr/>
          </p:nvSpPr>
          <p:spPr bwMode="auto">
            <a:xfrm>
              <a:off x="6823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0" name="Rectangle 4235"/>
            <p:cNvSpPr>
              <a:spLocks noChangeArrowheads="1"/>
            </p:cNvSpPr>
            <p:nvPr/>
          </p:nvSpPr>
          <p:spPr bwMode="auto">
            <a:xfrm>
              <a:off x="6837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1" name="Rectangle 4236"/>
            <p:cNvSpPr>
              <a:spLocks noChangeArrowheads="1"/>
            </p:cNvSpPr>
            <p:nvPr/>
          </p:nvSpPr>
          <p:spPr bwMode="auto">
            <a:xfrm>
              <a:off x="6852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2" name="Rectangle 4237"/>
            <p:cNvSpPr>
              <a:spLocks noChangeArrowheads="1"/>
            </p:cNvSpPr>
            <p:nvPr/>
          </p:nvSpPr>
          <p:spPr bwMode="auto">
            <a:xfrm>
              <a:off x="6866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3" name="Rectangle 4238"/>
            <p:cNvSpPr>
              <a:spLocks noChangeArrowheads="1"/>
            </p:cNvSpPr>
            <p:nvPr/>
          </p:nvSpPr>
          <p:spPr bwMode="auto">
            <a:xfrm>
              <a:off x="6881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4" name="Rectangle 4239"/>
            <p:cNvSpPr>
              <a:spLocks noChangeArrowheads="1"/>
            </p:cNvSpPr>
            <p:nvPr/>
          </p:nvSpPr>
          <p:spPr bwMode="auto">
            <a:xfrm>
              <a:off x="6895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5" name="Rectangle 4240"/>
            <p:cNvSpPr>
              <a:spLocks noChangeArrowheads="1"/>
            </p:cNvSpPr>
            <p:nvPr/>
          </p:nvSpPr>
          <p:spPr bwMode="auto">
            <a:xfrm>
              <a:off x="6910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6" name="Rectangle 4241"/>
            <p:cNvSpPr>
              <a:spLocks noChangeArrowheads="1"/>
            </p:cNvSpPr>
            <p:nvPr/>
          </p:nvSpPr>
          <p:spPr bwMode="auto">
            <a:xfrm>
              <a:off x="6924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" name="Rectangle 4242"/>
            <p:cNvSpPr>
              <a:spLocks noChangeArrowheads="1"/>
            </p:cNvSpPr>
            <p:nvPr/>
          </p:nvSpPr>
          <p:spPr bwMode="auto">
            <a:xfrm>
              <a:off x="6939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Rectangle 4243"/>
            <p:cNvSpPr>
              <a:spLocks noChangeArrowheads="1"/>
            </p:cNvSpPr>
            <p:nvPr/>
          </p:nvSpPr>
          <p:spPr bwMode="auto">
            <a:xfrm>
              <a:off x="6953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Rectangle 4244"/>
            <p:cNvSpPr>
              <a:spLocks noChangeArrowheads="1"/>
            </p:cNvSpPr>
            <p:nvPr/>
          </p:nvSpPr>
          <p:spPr bwMode="auto">
            <a:xfrm>
              <a:off x="6968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" name="Rectangle 4245"/>
            <p:cNvSpPr>
              <a:spLocks noChangeArrowheads="1"/>
            </p:cNvSpPr>
            <p:nvPr/>
          </p:nvSpPr>
          <p:spPr bwMode="auto">
            <a:xfrm>
              <a:off x="6982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1" name="Rectangle 4246"/>
            <p:cNvSpPr>
              <a:spLocks noChangeArrowheads="1"/>
            </p:cNvSpPr>
            <p:nvPr/>
          </p:nvSpPr>
          <p:spPr bwMode="auto">
            <a:xfrm>
              <a:off x="6997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2" name="Rectangle 4247"/>
            <p:cNvSpPr>
              <a:spLocks noChangeArrowheads="1"/>
            </p:cNvSpPr>
            <p:nvPr/>
          </p:nvSpPr>
          <p:spPr bwMode="auto">
            <a:xfrm>
              <a:off x="7011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3" name="Rectangle 4248"/>
            <p:cNvSpPr>
              <a:spLocks noChangeArrowheads="1"/>
            </p:cNvSpPr>
            <p:nvPr/>
          </p:nvSpPr>
          <p:spPr bwMode="auto">
            <a:xfrm>
              <a:off x="7026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4" name="Rectangle 4249"/>
            <p:cNvSpPr>
              <a:spLocks noChangeArrowheads="1"/>
            </p:cNvSpPr>
            <p:nvPr/>
          </p:nvSpPr>
          <p:spPr bwMode="auto">
            <a:xfrm>
              <a:off x="7040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5" name="Rectangle 4250"/>
            <p:cNvSpPr>
              <a:spLocks noChangeArrowheads="1"/>
            </p:cNvSpPr>
            <p:nvPr/>
          </p:nvSpPr>
          <p:spPr bwMode="auto">
            <a:xfrm>
              <a:off x="7055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Rectangle 4251"/>
            <p:cNvSpPr>
              <a:spLocks noChangeArrowheads="1"/>
            </p:cNvSpPr>
            <p:nvPr/>
          </p:nvSpPr>
          <p:spPr bwMode="auto">
            <a:xfrm>
              <a:off x="7069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Rectangle 4252"/>
            <p:cNvSpPr>
              <a:spLocks noChangeArrowheads="1"/>
            </p:cNvSpPr>
            <p:nvPr/>
          </p:nvSpPr>
          <p:spPr bwMode="auto">
            <a:xfrm>
              <a:off x="7084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Rectangle 4253"/>
            <p:cNvSpPr>
              <a:spLocks noChangeArrowheads="1"/>
            </p:cNvSpPr>
            <p:nvPr/>
          </p:nvSpPr>
          <p:spPr bwMode="auto">
            <a:xfrm>
              <a:off x="7098" y="250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9" name="Rectangle 4254"/>
            <p:cNvSpPr>
              <a:spLocks noChangeArrowheads="1"/>
            </p:cNvSpPr>
            <p:nvPr/>
          </p:nvSpPr>
          <p:spPr bwMode="auto">
            <a:xfrm>
              <a:off x="6627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0" name="Rectangle 4255"/>
            <p:cNvSpPr>
              <a:spLocks noChangeArrowheads="1"/>
            </p:cNvSpPr>
            <p:nvPr/>
          </p:nvSpPr>
          <p:spPr bwMode="auto">
            <a:xfrm>
              <a:off x="6641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1" name="Rectangle 4256"/>
            <p:cNvSpPr>
              <a:spLocks noChangeArrowheads="1"/>
            </p:cNvSpPr>
            <p:nvPr/>
          </p:nvSpPr>
          <p:spPr bwMode="auto">
            <a:xfrm>
              <a:off x="6656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2" name="Rectangle 4257"/>
            <p:cNvSpPr>
              <a:spLocks noChangeArrowheads="1"/>
            </p:cNvSpPr>
            <p:nvPr/>
          </p:nvSpPr>
          <p:spPr bwMode="auto">
            <a:xfrm>
              <a:off x="6670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3" name="Rectangle 4258"/>
            <p:cNvSpPr>
              <a:spLocks noChangeArrowheads="1"/>
            </p:cNvSpPr>
            <p:nvPr/>
          </p:nvSpPr>
          <p:spPr bwMode="auto">
            <a:xfrm>
              <a:off x="6685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4" name="Rectangle 4259"/>
            <p:cNvSpPr>
              <a:spLocks noChangeArrowheads="1"/>
            </p:cNvSpPr>
            <p:nvPr/>
          </p:nvSpPr>
          <p:spPr bwMode="auto">
            <a:xfrm>
              <a:off x="6699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5" name="Rectangle 4260"/>
            <p:cNvSpPr>
              <a:spLocks noChangeArrowheads="1"/>
            </p:cNvSpPr>
            <p:nvPr/>
          </p:nvSpPr>
          <p:spPr bwMode="auto">
            <a:xfrm>
              <a:off x="6714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6" name="Rectangle 4261"/>
            <p:cNvSpPr>
              <a:spLocks noChangeArrowheads="1"/>
            </p:cNvSpPr>
            <p:nvPr/>
          </p:nvSpPr>
          <p:spPr bwMode="auto">
            <a:xfrm>
              <a:off x="6728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7" name="Rectangle 4262"/>
            <p:cNvSpPr>
              <a:spLocks noChangeArrowheads="1"/>
            </p:cNvSpPr>
            <p:nvPr/>
          </p:nvSpPr>
          <p:spPr bwMode="auto">
            <a:xfrm>
              <a:off x="6743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8" name="Rectangle 4263"/>
            <p:cNvSpPr>
              <a:spLocks noChangeArrowheads="1"/>
            </p:cNvSpPr>
            <p:nvPr/>
          </p:nvSpPr>
          <p:spPr bwMode="auto">
            <a:xfrm>
              <a:off x="6757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9" name="Rectangle 4264"/>
            <p:cNvSpPr>
              <a:spLocks noChangeArrowheads="1"/>
            </p:cNvSpPr>
            <p:nvPr/>
          </p:nvSpPr>
          <p:spPr bwMode="auto">
            <a:xfrm>
              <a:off x="6772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0" name="Rectangle 4265"/>
            <p:cNvSpPr>
              <a:spLocks noChangeArrowheads="1"/>
            </p:cNvSpPr>
            <p:nvPr/>
          </p:nvSpPr>
          <p:spPr bwMode="auto">
            <a:xfrm>
              <a:off x="6786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1" name="Rectangle 4266"/>
            <p:cNvSpPr>
              <a:spLocks noChangeArrowheads="1"/>
            </p:cNvSpPr>
            <p:nvPr/>
          </p:nvSpPr>
          <p:spPr bwMode="auto">
            <a:xfrm>
              <a:off x="6801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2" name="Rectangle 4267"/>
            <p:cNvSpPr>
              <a:spLocks noChangeArrowheads="1"/>
            </p:cNvSpPr>
            <p:nvPr/>
          </p:nvSpPr>
          <p:spPr bwMode="auto">
            <a:xfrm>
              <a:off x="6815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3" name="Rectangle 4268"/>
            <p:cNvSpPr>
              <a:spLocks noChangeArrowheads="1"/>
            </p:cNvSpPr>
            <p:nvPr/>
          </p:nvSpPr>
          <p:spPr bwMode="auto">
            <a:xfrm>
              <a:off x="6830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4" name="Rectangle 4269"/>
            <p:cNvSpPr>
              <a:spLocks noChangeArrowheads="1"/>
            </p:cNvSpPr>
            <p:nvPr/>
          </p:nvSpPr>
          <p:spPr bwMode="auto">
            <a:xfrm>
              <a:off x="6844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5" name="Rectangle 4270"/>
            <p:cNvSpPr>
              <a:spLocks noChangeArrowheads="1"/>
            </p:cNvSpPr>
            <p:nvPr/>
          </p:nvSpPr>
          <p:spPr bwMode="auto">
            <a:xfrm>
              <a:off x="6859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6" name="Rectangle 4271"/>
            <p:cNvSpPr>
              <a:spLocks noChangeArrowheads="1"/>
            </p:cNvSpPr>
            <p:nvPr/>
          </p:nvSpPr>
          <p:spPr bwMode="auto">
            <a:xfrm>
              <a:off x="6873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7" name="Rectangle 4272"/>
            <p:cNvSpPr>
              <a:spLocks noChangeArrowheads="1"/>
            </p:cNvSpPr>
            <p:nvPr/>
          </p:nvSpPr>
          <p:spPr bwMode="auto">
            <a:xfrm>
              <a:off x="6888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8" name="Rectangle 4273"/>
            <p:cNvSpPr>
              <a:spLocks noChangeArrowheads="1"/>
            </p:cNvSpPr>
            <p:nvPr/>
          </p:nvSpPr>
          <p:spPr bwMode="auto">
            <a:xfrm>
              <a:off x="6902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9" name="Rectangle 4274"/>
            <p:cNvSpPr>
              <a:spLocks noChangeArrowheads="1"/>
            </p:cNvSpPr>
            <p:nvPr/>
          </p:nvSpPr>
          <p:spPr bwMode="auto">
            <a:xfrm>
              <a:off x="6917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0" name="Rectangle 4275"/>
            <p:cNvSpPr>
              <a:spLocks noChangeArrowheads="1"/>
            </p:cNvSpPr>
            <p:nvPr/>
          </p:nvSpPr>
          <p:spPr bwMode="auto">
            <a:xfrm>
              <a:off x="6931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1" name="Rectangle 4276"/>
            <p:cNvSpPr>
              <a:spLocks noChangeArrowheads="1"/>
            </p:cNvSpPr>
            <p:nvPr/>
          </p:nvSpPr>
          <p:spPr bwMode="auto">
            <a:xfrm>
              <a:off x="6946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2" name="Rectangle 4277"/>
            <p:cNvSpPr>
              <a:spLocks noChangeArrowheads="1"/>
            </p:cNvSpPr>
            <p:nvPr/>
          </p:nvSpPr>
          <p:spPr bwMode="auto">
            <a:xfrm>
              <a:off x="6960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3" name="Rectangle 4278"/>
            <p:cNvSpPr>
              <a:spLocks noChangeArrowheads="1"/>
            </p:cNvSpPr>
            <p:nvPr/>
          </p:nvSpPr>
          <p:spPr bwMode="auto">
            <a:xfrm>
              <a:off x="6975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4" name="Rectangle 4279"/>
            <p:cNvSpPr>
              <a:spLocks noChangeArrowheads="1"/>
            </p:cNvSpPr>
            <p:nvPr/>
          </p:nvSpPr>
          <p:spPr bwMode="auto">
            <a:xfrm>
              <a:off x="6989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5" name="Rectangle 4280"/>
            <p:cNvSpPr>
              <a:spLocks noChangeArrowheads="1"/>
            </p:cNvSpPr>
            <p:nvPr/>
          </p:nvSpPr>
          <p:spPr bwMode="auto">
            <a:xfrm>
              <a:off x="7004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6" name="Rectangle 4281"/>
            <p:cNvSpPr>
              <a:spLocks noChangeArrowheads="1"/>
            </p:cNvSpPr>
            <p:nvPr/>
          </p:nvSpPr>
          <p:spPr bwMode="auto">
            <a:xfrm>
              <a:off x="7018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7" name="Rectangle 4282"/>
            <p:cNvSpPr>
              <a:spLocks noChangeArrowheads="1"/>
            </p:cNvSpPr>
            <p:nvPr/>
          </p:nvSpPr>
          <p:spPr bwMode="auto">
            <a:xfrm>
              <a:off x="7033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8" name="Rectangle 4283"/>
            <p:cNvSpPr>
              <a:spLocks noChangeArrowheads="1"/>
            </p:cNvSpPr>
            <p:nvPr/>
          </p:nvSpPr>
          <p:spPr bwMode="auto">
            <a:xfrm>
              <a:off x="7047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9" name="Rectangle 4284"/>
            <p:cNvSpPr>
              <a:spLocks noChangeArrowheads="1"/>
            </p:cNvSpPr>
            <p:nvPr/>
          </p:nvSpPr>
          <p:spPr bwMode="auto">
            <a:xfrm>
              <a:off x="7062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0" name="Rectangle 4285"/>
            <p:cNvSpPr>
              <a:spLocks noChangeArrowheads="1"/>
            </p:cNvSpPr>
            <p:nvPr/>
          </p:nvSpPr>
          <p:spPr bwMode="auto">
            <a:xfrm>
              <a:off x="7076" y="2516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1" name="Rectangle 4286"/>
            <p:cNvSpPr>
              <a:spLocks noChangeArrowheads="1"/>
            </p:cNvSpPr>
            <p:nvPr/>
          </p:nvSpPr>
          <p:spPr bwMode="auto">
            <a:xfrm>
              <a:off x="7091" y="25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2" name="Rectangle 4287"/>
            <p:cNvSpPr>
              <a:spLocks noChangeArrowheads="1"/>
            </p:cNvSpPr>
            <p:nvPr/>
          </p:nvSpPr>
          <p:spPr bwMode="auto">
            <a:xfrm>
              <a:off x="7105" y="2516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3" name="Rectangle 4288"/>
            <p:cNvSpPr>
              <a:spLocks noChangeArrowheads="1"/>
            </p:cNvSpPr>
            <p:nvPr/>
          </p:nvSpPr>
          <p:spPr bwMode="auto">
            <a:xfrm>
              <a:off x="6634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4" name="Rectangle 4289"/>
            <p:cNvSpPr>
              <a:spLocks noChangeArrowheads="1"/>
            </p:cNvSpPr>
            <p:nvPr/>
          </p:nvSpPr>
          <p:spPr bwMode="auto">
            <a:xfrm>
              <a:off x="6649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5" name="Rectangle 4290"/>
            <p:cNvSpPr>
              <a:spLocks noChangeArrowheads="1"/>
            </p:cNvSpPr>
            <p:nvPr/>
          </p:nvSpPr>
          <p:spPr bwMode="auto">
            <a:xfrm>
              <a:off x="6663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6" name="Rectangle 4291"/>
            <p:cNvSpPr>
              <a:spLocks noChangeArrowheads="1"/>
            </p:cNvSpPr>
            <p:nvPr/>
          </p:nvSpPr>
          <p:spPr bwMode="auto">
            <a:xfrm>
              <a:off x="6678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7" name="Rectangle 4292"/>
            <p:cNvSpPr>
              <a:spLocks noChangeArrowheads="1"/>
            </p:cNvSpPr>
            <p:nvPr/>
          </p:nvSpPr>
          <p:spPr bwMode="auto">
            <a:xfrm>
              <a:off x="6692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8" name="Rectangle 4293"/>
            <p:cNvSpPr>
              <a:spLocks noChangeArrowheads="1"/>
            </p:cNvSpPr>
            <p:nvPr/>
          </p:nvSpPr>
          <p:spPr bwMode="auto">
            <a:xfrm>
              <a:off x="6707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9" name="Rectangle 4294"/>
            <p:cNvSpPr>
              <a:spLocks noChangeArrowheads="1"/>
            </p:cNvSpPr>
            <p:nvPr/>
          </p:nvSpPr>
          <p:spPr bwMode="auto">
            <a:xfrm>
              <a:off x="6721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0" name="Rectangle 4295"/>
            <p:cNvSpPr>
              <a:spLocks noChangeArrowheads="1"/>
            </p:cNvSpPr>
            <p:nvPr/>
          </p:nvSpPr>
          <p:spPr bwMode="auto">
            <a:xfrm>
              <a:off x="6736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1" name="Rectangle 4296"/>
            <p:cNvSpPr>
              <a:spLocks noChangeArrowheads="1"/>
            </p:cNvSpPr>
            <p:nvPr/>
          </p:nvSpPr>
          <p:spPr bwMode="auto">
            <a:xfrm>
              <a:off x="6750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2" name="Rectangle 4297"/>
            <p:cNvSpPr>
              <a:spLocks noChangeArrowheads="1"/>
            </p:cNvSpPr>
            <p:nvPr/>
          </p:nvSpPr>
          <p:spPr bwMode="auto">
            <a:xfrm>
              <a:off x="6765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3" name="Rectangle 4298"/>
            <p:cNvSpPr>
              <a:spLocks noChangeArrowheads="1"/>
            </p:cNvSpPr>
            <p:nvPr/>
          </p:nvSpPr>
          <p:spPr bwMode="auto">
            <a:xfrm>
              <a:off x="6779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4" name="Rectangle 4299"/>
            <p:cNvSpPr>
              <a:spLocks noChangeArrowheads="1"/>
            </p:cNvSpPr>
            <p:nvPr/>
          </p:nvSpPr>
          <p:spPr bwMode="auto">
            <a:xfrm>
              <a:off x="6794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5" name="Rectangle 4300"/>
            <p:cNvSpPr>
              <a:spLocks noChangeArrowheads="1"/>
            </p:cNvSpPr>
            <p:nvPr/>
          </p:nvSpPr>
          <p:spPr bwMode="auto">
            <a:xfrm>
              <a:off x="6808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6" name="Rectangle 4301"/>
            <p:cNvSpPr>
              <a:spLocks noChangeArrowheads="1"/>
            </p:cNvSpPr>
            <p:nvPr/>
          </p:nvSpPr>
          <p:spPr bwMode="auto">
            <a:xfrm>
              <a:off x="6823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7" name="Rectangle 4302"/>
            <p:cNvSpPr>
              <a:spLocks noChangeArrowheads="1"/>
            </p:cNvSpPr>
            <p:nvPr/>
          </p:nvSpPr>
          <p:spPr bwMode="auto">
            <a:xfrm>
              <a:off x="6837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8" name="Rectangle 4303"/>
            <p:cNvSpPr>
              <a:spLocks noChangeArrowheads="1"/>
            </p:cNvSpPr>
            <p:nvPr/>
          </p:nvSpPr>
          <p:spPr bwMode="auto">
            <a:xfrm>
              <a:off x="6852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9" name="Rectangle 4304"/>
            <p:cNvSpPr>
              <a:spLocks noChangeArrowheads="1"/>
            </p:cNvSpPr>
            <p:nvPr/>
          </p:nvSpPr>
          <p:spPr bwMode="auto">
            <a:xfrm>
              <a:off x="6866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0" name="Rectangle 4305"/>
            <p:cNvSpPr>
              <a:spLocks noChangeArrowheads="1"/>
            </p:cNvSpPr>
            <p:nvPr/>
          </p:nvSpPr>
          <p:spPr bwMode="auto">
            <a:xfrm>
              <a:off x="6881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1" name="Rectangle 4306"/>
            <p:cNvSpPr>
              <a:spLocks noChangeArrowheads="1"/>
            </p:cNvSpPr>
            <p:nvPr/>
          </p:nvSpPr>
          <p:spPr bwMode="auto">
            <a:xfrm>
              <a:off x="6895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2" name="Rectangle 4307"/>
            <p:cNvSpPr>
              <a:spLocks noChangeArrowheads="1"/>
            </p:cNvSpPr>
            <p:nvPr/>
          </p:nvSpPr>
          <p:spPr bwMode="auto">
            <a:xfrm>
              <a:off x="6910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3" name="Rectangle 4308"/>
            <p:cNvSpPr>
              <a:spLocks noChangeArrowheads="1"/>
            </p:cNvSpPr>
            <p:nvPr/>
          </p:nvSpPr>
          <p:spPr bwMode="auto">
            <a:xfrm>
              <a:off x="6924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4" name="Rectangle 4309"/>
            <p:cNvSpPr>
              <a:spLocks noChangeArrowheads="1"/>
            </p:cNvSpPr>
            <p:nvPr/>
          </p:nvSpPr>
          <p:spPr bwMode="auto">
            <a:xfrm>
              <a:off x="6939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5" name="Rectangle 4310"/>
            <p:cNvSpPr>
              <a:spLocks noChangeArrowheads="1"/>
            </p:cNvSpPr>
            <p:nvPr/>
          </p:nvSpPr>
          <p:spPr bwMode="auto">
            <a:xfrm>
              <a:off x="6953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6" name="Rectangle 4311"/>
            <p:cNvSpPr>
              <a:spLocks noChangeArrowheads="1"/>
            </p:cNvSpPr>
            <p:nvPr/>
          </p:nvSpPr>
          <p:spPr bwMode="auto">
            <a:xfrm>
              <a:off x="6968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7" name="Rectangle 4312"/>
            <p:cNvSpPr>
              <a:spLocks noChangeArrowheads="1"/>
            </p:cNvSpPr>
            <p:nvPr/>
          </p:nvSpPr>
          <p:spPr bwMode="auto">
            <a:xfrm>
              <a:off x="6982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8" name="Rectangle 4313"/>
            <p:cNvSpPr>
              <a:spLocks noChangeArrowheads="1"/>
            </p:cNvSpPr>
            <p:nvPr/>
          </p:nvSpPr>
          <p:spPr bwMode="auto">
            <a:xfrm>
              <a:off x="6997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9" name="Rectangle 4314"/>
            <p:cNvSpPr>
              <a:spLocks noChangeArrowheads="1"/>
            </p:cNvSpPr>
            <p:nvPr/>
          </p:nvSpPr>
          <p:spPr bwMode="auto">
            <a:xfrm>
              <a:off x="7011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0" name="Rectangle 4315"/>
            <p:cNvSpPr>
              <a:spLocks noChangeArrowheads="1"/>
            </p:cNvSpPr>
            <p:nvPr/>
          </p:nvSpPr>
          <p:spPr bwMode="auto">
            <a:xfrm>
              <a:off x="7026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1" name="Rectangle 4316"/>
            <p:cNvSpPr>
              <a:spLocks noChangeArrowheads="1"/>
            </p:cNvSpPr>
            <p:nvPr/>
          </p:nvSpPr>
          <p:spPr bwMode="auto">
            <a:xfrm>
              <a:off x="7040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2" name="Rectangle 4317"/>
            <p:cNvSpPr>
              <a:spLocks noChangeArrowheads="1"/>
            </p:cNvSpPr>
            <p:nvPr/>
          </p:nvSpPr>
          <p:spPr bwMode="auto">
            <a:xfrm>
              <a:off x="7055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3" name="Rectangle 4318"/>
            <p:cNvSpPr>
              <a:spLocks noChangeArrowheads="1"/>
            </p:cNvSpPr>
            <p:nvPr/>
          </p:nvSpPr>
          <p:spPr bwMode="auto">
            <a:xfrm>
              <a:off x="7069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4" name="Rectangle 4319"/>
            <p:cNvSpPr>
              <a:spLocks noChangeArrowheads="1"/>
            </p:cNvSpPr>
            <p:nvPr/>
          </p:nvSpPr>
          <p:spPr bwMode="auto">
            <a:xfrm>
              <a:off x="7084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5" name="Rectangle 4320"/>
            <p:cNvSpPr>
              <a:spLocks noChangeArrowheads="1"/>
            </p:cNvSpPr>
            <p:nvPr/>
          </p:nvSpPr>
          <p:spPr bwMode="auto">
            <a:xfrm>
              <a:off x="7098" y="252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6" name="Rectangle 4321"/>
            <p:cNvSpPr>
              <a:spLocks noChangeArrowheads="1"/>
            </p:cNvSpPr>
            <p:nvPr/>
          </p:nvSpPr>
          <p:spPr bwMode="auto">
            <a:xfrm>
              <a:off x="6627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7" name="Rectangle 4322"/>
            <p:cNvSpPr>
              <a:spLocks noChangeArrowheads="1"/>
            </p:cNvSpPr>
            <p:nvPr/>
          </p:nvSpPr>
          <p:spPr bwMode="auto">
            <a:xfrm>
              <a:off x="6641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8" name="Rectangle 4323"/>
            <p:cNvSpPr>
              <a:spLocks noChangeArrowheads="1"/>
            </p:cNvSpPr>
            <p:nvPr/>
          </p:nvSpPr>
          <p:spPr bwMode="auto">
            <a:xfrm>
              <a:off x="6656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9" name="Rectangle 4324"/>
            <p:cNvSpPr>
              <a:spLocks noChangeArrowheads="1"/>
            </p:cNvSpPr>
            <p:nvPr/>
          </p:nvSpPr>
          <p:spPr bwMode="auto">
            <a:xfrm>
              <a:off x="6670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0" name="Rectangle 4325"/>
            <p:cNvSpPr>
              <a:spLocks noChangeArrowheads="1"/>
            </p:cNvSpPr>
            <p:nvPr/>
          </p:nvSpPr>
          <p:spPr bwMode="auto">
            <a:xfrm>
              <a:off x="6685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1" name="Rectangle 4326"/>
            <p:cNvSpPr>
              <a:spLocks noChangeArrowheads="1"/>
            </p:cNvSpPr>
            <p:nvPr/>
          </p:nvSpPr>
          <p:spPr bwMode="auto">
            <a:xfrm>
              <a:off x="6699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2" name="Rectangle 4327"/>
            <p:cNvSpPr>
              <a:spLocks noChangeArrowheads="1"/>
            </p:cNvSpPr>
            <p:nvPr/>
          </p:nvSpPr>
          <p:spPr bwMode="auto">
            <a:xfrm>
              <a:off x="6714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3" name="Rectangle 4328"/>
            <p:cNvSpPr>
              <a:spLocks noChangeArrowheads="1"/>
            </p:cNvSpPr>
            <p:nvPr/>
          </p:nvSpPr>
          <p:spPr bwMode="auto">
            <a:xfrm>
              <a:off x="6728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4" name="Rectangle 4329"/>
            <p:cNvSpPr>
              <a:spLocks noChangeArrowheads="1"/>
            </p:cNvSpPr>
            <p:nvPr/>
          </p:nvSpPr>
          <p:spPr bwMode="auto">
            <a:xfrm>
              <a:off x="6743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5" name="Rectangle 4330"/>
            <p:cNvSpPr>
              <a:spLocks noChangeArrowheads="1"/>
            </p:cNvSpPr>
            <p:nvPr/>
          </p:nvSpPr>
          <p:spPr bwMode="auto">
            <a:xfrm>
              <a:off x="6757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6" name="Rectangle 4331"/>
            <p:cNvSpPr>
              <a:spLocks noChangeArrowheads="1"/>
            </p:cNvSpPr>
            <p:nvPr/>
          </p:nvSpPr>
          <p:spPr bwMode="auto">
            <a:xfrm>
              <a:off x="6772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7" name="Rectangle 4332"/>
            <p:cNvSpPr>
              <a:spLocks noChangeArrowheads="1"/>
            </p:cNvSpPr>
            <p:nvPr/>
          </p:nvSpPr>
          <p:spPr bwMode="auto">
            <a:xfrm>
              <a:off x="6786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8" name="Rectangle 4333"/>
            <p:cNvSpPr>
              <a:spLocks noChangeArrowheads="1"/>
            </p:cNvSpPr>
            <p:nvPr/>
          </p:nvSpPr>
          <p:spPr bwMode="auto">
            <a:xfrm>
              <a:off x="6801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9" name="Rectangle 4334"/>
            <p:cNvSpPr>
              <a:spLocks noChangeArrowheads="1"/>
            </p:cNvSpPr>
            <p:nvPr/>
          </p:nvSpPr>
          <p:spPr bwMode="auto">
            <a:xfrm>
              <a:off x="6815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0" name="Rectangle 4335"/>
            <p:cNvSpPr>
              <a:spLocks noChangeArrowheads="1"/>
            </p:cNvSpPr>
            <p:nvPr/>
          </p:nvSpPr>
          <p:spPr bwMode="auto">
            <a:xfrm>
              <a:off x="6830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1" name="Rectangle 4336"/>
            <p:cNvSpPr>
              <a:spLocks noChangeArrowheads="1"/>
            </p:cNvSpPr>
            <p:nvPr/>
          </p:nvSpPr>
          <p:spPr bwMode="auto">
            <a:xfrm>
              <a:off x="6844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2" name="Rectangle 4337"/>
            <p:cNvSpPr>
              <a:spLocks noChangeArrowheads="1"/>
            </p:cNvSpPr>
            <p:nvPr/>
          </p:nvSpPr>
          <p:spPr bwMode="auto">
            <a:xfrm>
              <a:off x="6859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3" name="Rectangle 4338"/>
            <p:cNvSpPr>
              <a:spLocks noChangeArrowheads="1"/>
            </p:cNvSpPr>
            <p:nvPr/>
          </p:nvSpPr>
          <p:spPr bwMode="auto">
            <a:xfrm>
              <a:off x="6873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4" name="Rectangle 4339"/>
            <p:cNvSpPr>
              <a:spLocks noChangeArrowheads="1"/>
            </p:cNvSpPr>
            <p:nvPr/>
          </p:nvSpPr>
          <p:spPr bwMode="auto">
            <a:xfrm>
              <a:off x="6888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5" name="Rectangle 4340"/>
            <p:cNvSpPr>
              <a:spLocks noChangeArrowheads="1"/>
            </p:cNvSpPr>
            <p:nvPr/>
          </p:nvSpPr>
          <p:spPr bwMode="auto">
            <a:xfrm>
              <a:off x="6902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6" name="Rectangle 4341"/>
            <p:cNvSpPr>
              <a:spLocks noChangeArrowheads="1"/>
            </p:cNvSpPr>
            <p:nvPr/>
          </p:nvSpPr>
          <p:spPr bwMode="auto">
            <a:xfrm>
              <a:off x="6917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7" name="Rectangle 4342"/>
            <p:cNvSpPr>
              <a:spLocks noChangeArrowheads="1"/>
            </p:cNvSpPr>
            <p:nvPr/>
          </p:nvSpPr>
          <p:spPr bwMode="auto">
            <a:xfrm>
              <a:off x="6931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8" name="Rectangle 4343"/>
            <p:cNvSpPr>
              <a:spLocks noChangeArrowheads="1"/>
            </p:cNvSpPr>
            <p:nvPr/>
          </p:nvSpPr>
          <p:spPr bwMode="auto">
            <a:xfrm>
              <a:off x="6946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" name="Rectangle 4344"/>
            <p:cNvSpPr>
              <a:spLocks noChangeArrowheads="1"/>
            </p:cNvSpPr>
            <p:nvPr/>
          </p:nvSpPr>
          <p:spPr bwMode="auto">
            <a:xfrm>
              <a:off x="6960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" name="Rectangle 4345"/>
            <p:cNvSpPr>
              <a:spLocks noChangeArrowheads="1"/>
            </p:cNvSpPr>
            <p:nvPr/>
          </p:nvSpPr>
          <p:spPr bwMode="auto">
            <a:xfrm>
              <a:off x="6975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" name="Rectangle 4346"/>
            <p:cNvSpPr>
              <a:spLocks noChangeArrowheads="1"/>
            </p:cNvSpPr>
            <p:nvPr/>
          </p:nvSpPr>
          <p:spPr bwMode="auto">
            <a:xfrm>
              <a:off x="6989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" name="Rectangle 4347"/>
            <p:cNvSpPr>
              <a:spLocks noChangeArrowheads="1"/>
            </p:cNvSpPr>
            <p:nvPr/>
          </p:nvSpPr>
          <p:spPr bwMode="auto">
            <a:xfrm>
              <a:off x="7004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3" name="Rectangle 4348"/>
            <p:cNvSpPr>
              <a:spLocks noChangeArrowheads="1"/>
            </p:cNvSpPr>
            <p:nvPr/>
          </p:nvSpPr>
          <p:spPr bwMode="auto">
            <a:xfrm>
              <a:off x="7018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4" name="Rectangle 4349"/>
            <p:cNvSpPr>
              <a:spLocks noChangeArrowheads="1"/>
            </p:cNvSpPr>
            <p:nvPr/>
          </p:nvSpPr>
          <p:spPr bwMode="auto">
            <a:xfrm>
              <a:off x="7033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5" name="Rectangle 4350"/>
            <p:cNvSpPr>
              <a:spLocks noChangeArrowheads="1"/>
            </p:cNvSpPr>
            <p:nvPr/>
          </p:nvSpPr>
          <p:spPr bwMode="auto">
            <a:xfrm>
              <a:off x="7047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6" name="Rectangle 4351"/>
            <p:cNvSpPr>
              <a:spLocks noChangeArrowheads="1"/>
            </p:cNvSpPr>
            <p:nvPr/>
          </p:nvSpPr>
          <p:spPr bwMode="auto">
            <a:xfrm>
              <a:off x="7062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7" name="Rectangle 4352"/>
            <p:cNvSpPr>
              <a:spLocks noChangeArrowheads="1"/>
            </p:cNvSpPr>
            <p:nvPr/>
          </p:nvSpPr>
          <p:spPr bwMode="auto">
            <a:xfrm>
              <a:off x="7076" y="253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8" name="Rectangle 4353"/>
            <p:cNvSpPr>
              <a:spLocks noChangeArrowheads="1"/>
            </p:cNvSpPr>
            <p:nvPr/>
          </p:nvSpPr>
          <p:spPr bwMode="auto">
            <a:xfrm>
              <a:off x="7091" y="253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9" name="Rectangle 4354"/>
            <p:cNvSpPr>
              <a:spLocks noChangeArrowheads="1"/>
            </p:cNvSpPr>
            <p:nvPr/>
          </p:nvSpPr>
          <p:spPr bwMode="auto">
            <a:xfrm>
              <a:off x="7105" y="2532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0" name="Rectangle 4355"/>
            <p:cNvSpPr>
              <a:spLocks noChangeArrowheads="1"/>
            </p:cNvSpPr>
            <p:nvPr/>
          </p:nvSpPr>
          <p:spPr bwMode="auto">
            <a:xfrm>
              <a:off x="6634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1" name="Rectangle 4356"/>
            <p:cNvSpPr>
              <a:spLocks noChangeArrowheads="1"/>
            </p:cNvSpPr>
            <p:nvPr/>
          </p:nvSpPr>
          <p:spPr bwMode="auto">
            <a:xfrm>
              <a:off x="6649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2" name="Rectangle 4357"/>
            <p:cNvSpPr>
              <a:spLocks noChangeArrowheads="1"/>
            </p:cNvSpPr>
            <p:nvPr/>
          </p:nvSpPr>
          <p:spPr bwMode="auto">
            <a:xfrm>
              <a:off x="6663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3" name="Rectangle 4358"/>
            <p:cNvSpPr>
              <a:spLocks noChangeArrowheads="1"/>
            </p:cNvSpPr>
            <p:nvPr/>
          </p:nvSpPr>
          <p:spPr bwMode="auto">
            <a:xfrm>
              <a:off x="6678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4" name="Rectangle 4359"/>
            <p:cNvSpPr>
              <a:spLocks noChangeArrowheads="1"/>
            </p:cNvSpPr>
            <p:nvPr/>
          </p:nvSpPr>
          <p:spPr bwMode="auto">
            <a:xfrm>
              <a:off x="6692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5" name="Rectangle 4360"/>
            <p:cNvSpPr>
              <a:spLocks noChangeArrowheads="1"/>
            </p:cNvSpPr>
            <p:nvPr/>
          </p:nvSpPr>
          <p:spPr bwMode="auto">
            <a:xfrm>
              <a:off x="6707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6" name="Rectangle 4361"/>
            <p:cNvSpPr>
              <a:spLocks noChangeArrowheads="1"/>
            </p:cNvSpPr>
            <p:nvPr/>
          </p:nvSpPr>
          <p:spPr bwMode="auto">
            <a:xfrm>
              <a:off x="6721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7" name="Rectangle 4362"/>
            <p:cNvSpPr>
              <a:spLocks noChangeArrowheads="1"/>
            </p:cNvSpPr>
            <p:nvPr/>
          </p:nvSpPr>
          <p:spPr bwMode="auto">
            <a:xfrm>
              <a:off x="6736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8" name="Rectangle 4363"/>
            <p:cNvSpPr>
              <a:spLocks noChangeArrowheads="1"/>
            </p:cNvSpPr>
            <p:nvPr/>
          </p:nvSpPr>
          <p:spPr bwMode="auto">
            <a:xfrm>
              <a:off x="6750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9" name="Rectangle 4364"/>
            <p:cNvSpPr>
              <a:spLocks noChangeArrowheads="1"/>
            </p:cNvSpPr>
            <p:nvPr/>
          </p:nvSpPr>
          <p:spPr bwMode="auto">
            <a:xfrm>
              <a:off x="6765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0" name="Rectangle 4365"/>
            <p:cNvSpPr>
              <a:spLocks noChangeArrowheads="1"/>
            </p:cNvSpPr>
            <p:nvPr/>
          </p:nvSpPr>
          <p:spPr bwMode="auto">
            <a:xfrm>
              <a:off x="6779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1" name="Rectangle 4366"/>
            <p:cNvSpPr>
              <a:spLocks noChangeArrowheads="1"/>
            </p:cNvSpPr>
            <p:nvPr/>
          </p:nvSpPr>
          <p:spPr bwMode="auto">
            <a:xfrm>
              <a:off x="6794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2" name="Rectangle 4367"/>
            <p:cNvSpPr>
              <a:spLocks noChangeArrowheads="1"/>
            </p:cNvSpPr>
            <p:nvPr/>
          </p:nvSpPr>
          <p:spPr bwMode="auto">
            <a:xfrm>
              <a:off x="6808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3" name="Rectangle 4368"/>
            <p:cNvSpPr>
              <a:spLocks noChangeArrowheads="1"/>
            </p:cNvSpPr>
            <p:nvPr/>
          </p:nvSpPr>
          <p:spPr bwMode="auto">
            <a:xfrm>
              <a:off x="6823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4" name="Rectangle 4369"/>
            <p:cNvSpPr>
              <a:spLocks noChangeArrowheads="1"/>
            </p:cNvSpPr>
            <p:nvPr/>
          </p:nvSpPr>
          <p:spPr bwMode="auto">
            <a:xfrm>
              <a:off x="6837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5" name="Rectangle 4370"/>
            <p:cNvSpPr>
              <a:spLocks noChangeArrowheads="1"/>
            </p:cNvSpPr>
            <p:nvPr/>
          </p:nvSpPr>
          <p:spPr bwMode="auto">
            <a:xfrm>
              <a:off x="6852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6" name="Rectangle 4371"/>
            <p:cNvSpPr>
              <a:spLocks noChangeArrowheads="1"/>
            </p:cNvSpPr>
            <p:nvPr/>
          </p:nvSpPr>
          <p:spPr bwMode="auto">
            <a:xfrm>
              <a:off x="6866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7" name="Rectangle 4372"/>
            <p:cNvSpPr>
              <a:spLocks noChangeArrowheads="1"/>
            </p:cNvSpPr>
            <p:nvPr/>
          </p:nvSpPr>
          <p:spPr bwMode="auto">
            <a:xfrm>
              <a:off x="6881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8" name="Rectangle 4373"/>
            <p:cNvSpPr>
              <a:spLocks noChangeArrowheads="1"/>
            </p:cNvSpPr>
            <p:nvPr/>
          </p:nvSpPr>
          <p:spPr bwMode="auto">
            <a:xfrm>
              <a:off x="6895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9" name="Rectangle 4374"/>
            <p:cNvSpPr>
              <a:spLocks noChangeArrowheads="1"/>
            </p:cNvSpPr>
            <p:nvPr/>
          </p:nvSpPr>
          <p:spPr bwMode="auto">
            <a:xfrm>
              <a:off x="6910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0" name="Rectangle 4375"/>
            <p:cNvSpPr>
              <a:spLocks noChangeArrowheads="1"/>
            </p:cNvSpPr>
            <p:nvPr/>
          </p:nvSpPr>
          <p:spPr bwMode="auto">
            <a:xfrm>
              <a:off x="6924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1" name="Rectangle 4376"/>
            <p:cNvSpPr>
              <a:spLocks noChangeArrowheads="1"/>
            </p:cNvSpPr>
            <p:nvPr/>
          </p:nvSpPr>
          <p:spPr bwMode="auto">
            <a:xfrm>
              <a:off x="6939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2" name="Rectangle 4377"/>
            <p:cNvSpPr>
              <a:spLocks noChangeArrowheads="1"/>
            </p:cNvSpPr>
            <p:nvPr/>
          </p:nvSpPr>
          <p:spPr bwMode="auto">
            <a:xfrm>
              <a:off x="6953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3" name="Rectangle 4378"/>
            <p:cNvSpPr>
              <a:spLocks noChangeArrowheads="1"/>
            </p:cNvSpPr>
            <p:nvPr/>
          </p:nvSpPr>
          <p:spPr bwMode="auto">
            <a:xfrm>
              <a:off x="6968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4" name="Rectangle 4379"/>
            <p:cNvSpPr>
              <a:spLocks noChangeArrowheads="1"/>
            </p:cNvSpPr>
            <p:nvPr/>
          </p:nvSpPr>
          <p:spPr bwMode="auto">
            <a:xfrm>
              <a:off x="6982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5" name="Rectangle 4380"/>
            <p:cNvSpPr>
              <a:spLocks noChangeArrowheads="1"/>
            </p:cNvSpPr>
            <p:nvPr/>
          </p:nvSpPr>
          <p:spPr bwMode="auto">
            <a:xfrm>
              <a:off x="6997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6" name="Rectangle 4381"/>
            <p:cNvSpPr>
              <a:spLocks noChangeArrowheads="1"/>
            </p:cNvSpPr>
            <p:nvPr/>
          </p:nvSpPr>
          <p:spPr bwMode="auto">
            <a:xfrm>
              <a:off x="7011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7" name="Rectangle 4382"/>
            <p:cNvSpPr>
              <a:spLocks noChangeArrowheads="1"/>
            </p:cNvSpPr>
            <p:nvPr/>
          </p:nvSpPr>
          <p:spPr bwMode="auto">
            <a:xfrm>
              <a:off x="7026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8" name="Rectangle 4383"/>
            <p:cNvSpPr>
              <a:spLocks noChangeArrowheads="1"/>
            </p:cNvSpPr>
            <p:nvPr/>
          </p:nvSpPr>
          <p:spPr bwMode="auto">
            <a:xfrm>
              <a:off x="7040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9" name="Rectangle 4384"/>
            <p:cNvSpPr>
              <a:spLocks noChangeArrowheads="1"/>
            </p:cNvSpPr>
            <p:nvPr/>
          </p:nvSpPr>
          <p:spPr bwMode="auto">
            <a:xfrm>
              <a:off x="7055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0" name="Rectangle 4385"/>
            <p:cNvSpPr>
              <a:spLocks noChangeArrowheads="1"/>
            </p:cNvSpPr>
            <p:nvPr/>
          </p:nvSpPr>
          <p:spPr bwMode="auto">
            <a:xfrm>
              <a:off x="7069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1" name="Rectangle 4386"/>
            <p:cNvSpPr>
              <a:spLocks noChangeArrowheads="1"/>
            </p:cNvSpPr>
            <p:nvPr/>
          </p:nvSpPr>
          <p:spPr bwMode="auto">
            <a:xfrm>
              <a:off x="7084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2" name="Rectangle 4387"/>
            <p:cNvSpPr>
              <a:spLocks noChangeArrowheads="1"/>
            </p:cNvSpPr>
            <p:nvPr/>
          </p:nvSpPr>
          <p:spPr bwMode="auto">
            <a:xfrm>
              <a:off x="7098" y="25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3" name="Rectangle 4388"/>
            <p:cNvSpPr>
              <a:spLocks noChangeArrowheads="1"/>
            </p:cNvSpPr>
            <p:nvPr/>
          </p:nvSpPr>
          <p:spPr bwMode="auto">
            <a:xfrm>
              <a:off x="6627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4" name="Rectangle 4389"/>
            <p:cNvSpPr>
              <a:spLocks noChangeArrowheads="1"/>
            </p:cNvSpPr>
            <p:nvPr/>
          </p:nvSpPr>
          <p:spPr bwMode="auto">
            <a:xfrm>
              <a:off x="6641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5" name="Rectangle 4390"/>
            <p:cNvSpPr>
              <a:spLocks noChangeArrowheads="1"/>
            </p:cNvSpPr>
            <p:nvPr/>
          </p:nvSpPr>
          <p:spPr bwMode="auto">
            <a:xfrm>
              <a:off x="6656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6" name="Rectangle 4391"/>
            <p:cNvSpPr>
              <a:spLocks noChangeArrowheads="1"/>
            </p:cNvSpPr>
            <p:nvPr/>
          </p:nvSpPr>
          <p:spPr bwMode="auto">
            <a:xfrm>
              <a:off x="6670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7" name="Rectangle 4392"/>
            <p:cNvSpPr>
              <a:spLocks noChangeArrowheads="1"/>
            </p:cNvSpPr>
            <p:nvPr/>
          </p:nvSpPr>
          <p:spPr bwMode="auto">
            <a:xfrm>
              <a:off x="6685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8" name="Rectangle 4393"/>
            <p:cNvSpPr>
              <a:spLocks noChangeArrowheads="1"/>
            </p:cNvSpPr>
            <p:nvPr/>
          </p:nvSpPr>
          <p:spPr bwMode="auto">
            <a:xfrm>
              <a:off x="6699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9" name="Rectangle 4394"/>
            <p:cNvSpPr>
              <a:spLocks noChangeArrowheads="1"/>
            </p:cNvSpPr>
            <p:nvPr/>
          </p:nvSpPr>
          <p:spPr bwMode="auto">
            <a:xfrm>
              <a:off x="6714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0" name="Rectangle 4395"/>
            <p:cNvSpPr>
              <a:spLocks noChangeArrowheads="1"/>
            </p:cNvSpPr>
            <p:nvPr/>
          </p:nvSpPr>
          <p:spPr bwMode="auto">
            <a:xfrm>
              <a:off x="6728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1" name="Rectangle 4396"/>
            <p:cNvSpPr>
              <a:spLocks noChangeArrowheads="1"/>
            </p:cNvSpPr>
            <p:nvPr/>
          </p:nvSpPr>
          <p:spPr bwMode="auto">
            <a:xfrm>
              <a:off x="6743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2" name="Rectangle 4397"/>
            <p:cNvSpPr>
              <a:spLocks noChangeArrowheads="1"/>
            </p:cNvSpPr>
            <p:nvPr/>
          </p:nvSpPr>
          <p:spPr bwMode="auto">
            <a:xfrm>
              <a:off x="6757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3" name="Rectangle 4398"/>
            <p:cNvSpPr>
              <a:spLocks noChangeArrowheads="1"/>
            </p:cNvSpPr>
            <p:nvPr/>
          </p:nvSpPr>
          <p:spPr bwMode="auto">
            <a:xfrm>
              <a:off x="6772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764" name="Group 4600"/>
          <p:cNvGrpSpPr>
            <a:grpSpLocks/>
          </p:cNvGrpSpPr>
          <p:nvPr/>
        </p:nvGrpSpPr>
        <p:grpSpPr bwMode="auto">
          <a:xfrm>
            <a:off x="6718301" y="5278332"/>
            <a:ext cx="768350" cy="84138"/>
            <a:chOff x="6627" y="2547"/>
            <a:chExt cx="484" cy="53"/>
          </a:xfrm>
        </p:grpSpPr>
        <p:sp>
          <p:nvSpPr>
            <p:cNvPr id="25765" name="Rectangle 4400"/>
            <p:cNvSpPr>
              <a:spLocks noChangeArrowheads="1"/>
            </p:cNvSpPr>
            <p:nvPr/>
          </p:nvSpPr>
          <p:spPr bwMode="auto">
            <a:xfrm>
              <a:off x="6786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6" name="Rectangle 4401"/>
            <p:cNvSpPr>
              <a:spLocks noChangeArrowheads="1"/>
            </p:cNvSpPr>
            <p:nvPr/>
          </p:nvSpPr>
          <p:spPr bwMode="auto">
            <a:xfrm>
              <a:off x="6801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7" name="Rectangle 4402"/>
            <p:cNvSpPr>
              <a:spLocks noChangeArrowheads="1"/>
            </p:cNvSpPr>
            <p:nvPr/>
          </p:nvSpPr>
          <p:spPr bwMode="auto">
            <a:xfrm>
              <a:off x="6815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8" name="Rectangle 4403"/>
            <p:cNvSpPr>
              <a:spLocks noChangeArrowheads="1"/>
            </p:cNvSpPr>
            <p:nvPr/>
          </p:nvSpPr>
          <p:spPr bwMode="auto">
            <a:xfrm>
              <a:off x="6830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9" name="Rectangle 4404"/>
            <p:cNvSpPr>
              <a:spLocks noChangeArrowheads="1"/>
            </p:cNvSpPr>
            <p:nvPr/>
          </p:nvSpPr>
          <p:spPr bwMode="auto">
            <a:xfrm>
              <a:off x="6844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0" name="Rectangle 4405"/>
            <p:cNvSpPr>
              <a:spLocks noChangeArrowheads="1"/>
            </p:cNvSpPr>
            <p:nvPr/>
          </p:nvSpPr>
          <p:spPr bwMode="auto">
            <a:xfrm>
              <a:off x="6859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1" name="Rectangle 4406"/>
            <p:cNvSpPr>
              <a:spLocks noChangeArrowheads="1"/>
            </p:cNvSpPr>
            <p:nvPr/>
          </p:nvSpPr>
          <p:spPr bwMode="auto">
            <a:xfrm>
              <a:off x="6873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2" name="Rectangle 4407"/>
            <p:cNvSpPr>
              <a:spLocks noChangeArrowheads="1"/>
            </p:cNvSpPr>
            <p:nvPr/>
          </p:nvSpPr>
          <p:spPr bwMode="auto">
            <a:xfrm>
              <a:off x="6888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3" name="Rectangle 4408"/>
            <p:cNvSpPr>
              <a:spLocks noChangeArrowheads="1"/>
            </p:cNvSpPr>
            <p:nvPr/>
          </p:nvSpPr>
          <p:spPr bwMode="auto">
            <a:xfrm>
              <a:off x="6902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4" name="Rectangle 4409"/>
            <p:cNvSpPr>
              <a:spLocks noChangeArrowheads="1"/>
            </p:cNvSpPr>
            <p:nvPr/>
          </p:nvSpPr>
          <p:spPr bwMode="auto">
            <a:xfrm>
              <a:off x="6917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5" name="Rectangle 4410"/>
            <p:cNvSpPr>
              <a:spLocks noChangeArrowheads="1"/>
            </p:cNvSpPr>
            <p:nvPr/>
          </p:nvSpPr>
          <p:spPr bwMode="auto">
            <a:xfrm>
              <a:off x="6931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6" name="Rectangle 4411"/>
            <p:cNvSpPr>
              <a:spLocks noChangeArrowheads="1"/>
            </p:cNvSpPr>
            <p:nvPr/>
          </p:nvSpPr>
          <p:spPr bwMode="auto">
            <a:xfrm>
              <a:off x="6946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7" name="Rectangle 4412"/>
            <p:cNvSpPr>
              <a:spLocks noChangeArrowheads="1"/>
            </p:cNvSpPr>
            <p:nvPr/>
          </p:nvSpPr>
          <p:spPr bwMode="auto">
            <a:xfrm>
              <a:off x="6960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8" name="Rectangle 4413"/>
            <p:cNvSpPr>
              <a:spLocks noChangeArrowheads="1"/>
            </p:cNvSpPr>
            <p:nvPr/>
          </p:nvSpPr>
          <p:spPr bwMode="auto">
            <a:xfrm>
              <a:off x="6975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9" name="Rectangle 4414"/>
            <p:cNvSpPr>
              <a:spLocks noChangeArrowheads="1"/>
            </p:cNvSpPr>
            <p:nvPr/>
          </p:nvSpPr>
          <p:spPr bwMode="auto">
            <a:xfrm>
              <a:off x="6989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0" name="Rectangle 4415"/>
            <p:cNvSpPr>
              <a:spLocks noChangeArrowheads="1"/>
            </p:cNvSpPr>
            <p:nvPr/>
          </p:nvSpPr>
          <p:spPr bwMode="auto">
            <a:xfrm>
              <a:off x="7004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1" name="Rectangle 4416"/>
            <p:cNvSpPr>
              <a:spLocks noChangeArrowheads="1"/>
            </p:cNvSpPr>
            <p:nvPr/>
          </p:nvSpPr>
          <p:spPr bwMode="auto">
            <a:xfrm>
              <a:off x="7018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2" name="Rectangle 4417"/>
            <p:cNvSpPr>
              <a:spLocks noChangeArrowheads="1"/>
            </p:cNvSpPr>
            <p:nvPr/>
          </p:nvSpPr>
          <p:spPr bwMode="auto">
            <a:xfrm>
              <a:off x="7033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3" name="Rectangle 4418"/>
            <p:cNvSpPr>
              <a:spLocks noChangeArrowheads="1"/>
            </p:cNvSpPr>
            <p:nvPr/>
          </p:nvSpPr>
          <p:spPr bwMode="auto">
            <a:xfrm>
              <a:off x="7047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4" name="Rectangle 4419"/>
            <p:cNvSpPr>
              <a:spLocks noChangeArrowheads="1"/>
            </p:cNvSpPr>
            <p:nvPr/>
          </p:nvSpPr>
          <p:spPr bwMode="auto">
            <a:xfrm>
              <a:off x="7062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5" name="Rectangle 4420"/>
            <p:cNvSpPr>
              <a:spLocks noChangeArrowheads="1"/>
            </p:cNvSpPr>
            <p:nvPr/>
          </p:nvSpPr>
          <p:spPr bwMode="auto">
            <a:xfrm>
              <a:off x="7076" y="2547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6" name="Rectangle 4421"/>
            <p:cNvSpPr>
              <a:spLocks noChangeArrowheads="1"/>
            </p:cNvSpPr>
            <p:nvPr/>
          </p:nvSpPr>
          <p:spPr bwMode="auto">
            <a:xfrm>
              <a:off x="7091" y="254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7" name="Rectangle 4422"/>
            <p:cNvSpPr>
              <a:spLocks noChangeArrowheads="1"/>
            </p:cNvSpPr>
            <p:nvPr/>
          </p:nvSpPr>
          <p:spPr bwMode="auto">
            <a:xfrm>
              <a:off x="7105" y="2547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8" name="Rectangle 4423"/>
            <p:cNvSpPr>
              <a:spLocks noChangeArrowheads="1"/>
            </p:cNvSpPr>
            <p:nvPr/>
          </p:nvSpPr>
          <p:spPr bwMode="auto">
            <a:xfrm>
              <a:off x="6634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9" name="Rectangle 4424"/>
            <p:cNvSpPr>
              <a:spLocks noChangeArrowheads="1"/>
            </p:cNvSpPr>
            <p:nvPr/>
          </p:nvSpPr>
          <p:spPr bwMode="auto">
            <a:xfrm>
              <a:off x="6649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90" name="Rectangle 4425"/>
            <p:cNvSpPr>
              <a:spLocks noChangeArrowheads="1"/>
            </p:cNvSpPr>
            <p:nvPr/>
          </p:nvSpPr>
          <p:spPr bwMode="auto">
            <a:xfrm>
              <a:off x="6663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91" name="Rectangle 4426"/>
            <p:cNvSpPr>
              <a:spLocks noChangeArrowheads="1"/>
            </p:cNvSpPr>
            <p:nvPr/>
          </p:nvSpPr>
          <p:spPr bwMode="auto">
            <a:xfrm>
              <a:off x="6678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92" name="Rectangle 4427"/>
            <p:cNvSpPr>
              <a:spLocks noChangeArrowheads="1"/>
            </p:cNvSpPr>
            <p:nvPr/>
          </p:nvSpPr>
          <p:spPr bwMode="auto">
            <a:xfrm>
              <a:off x="6692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93" name="Rectangle 4428"/>
            <p:cNvSpPr>
              <a:spLocks noChangeArrowheads="1"/>
            </p:cNvSpPr>
            <p:nvPr/>
          </p:nvSpPr>
          <p:spPr bwMode="auto">
            <a:xfrm>
              <a:off x="6707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94" name="Rectangle 4429"/>
            <p:cNvSpPr>
              <a:spLocks noChangeArrowheads="1"/>
            </p:cNvSpPr>
            <p:nvPr/>
          </p:nvSpPr>
          <p:spPr bwMode="auto">
            <a:xfrm>
              <a:off x="6721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95" name="Rectangle 4430"/>
            <p:cNvSpPr>
              <a:spLocks noChangeArrowheads="1"/>
            </p:cNvSpPr>
            <p:nvPr/>
          </p:nvSpPr>
          <p:spPr bwMode="auto">
            <a:xfrm>
              <a:off x="6736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96" name="Rectangle 4431"/>
            <p:cNvSpPr>
              <a:spLocks noChangeArrowheads="1"/>
            </p:cNvSpPr>
            <p:nvPr/>
          </p:nvSpPr>
          <p:spPr bwMode="auto">
            <a:xfrm>
              <a:off x="6750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97" name="Rectangle 4432"/>
            <p:cNvSpPr>
              <a:spLocks noChangeArrowheads="1"/>
            </p:cNvSpPr>
            <p:nvPr/>
          </p:nvSpPr>
          <p:spPr bwMode="auto">
            <a:xfrm>
              <a:off x="6765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98" name="Rectangle 4433"/>
            <p:cNvSpPr>
              <a:spLocks noChangeArrowheads="1"/>
            </p:cNvSpPr>
            <p:nvPr/>
          </p:nvSpPr>
          <p:spPr bwMode="auto">
            <a:xfrm>
              <a:off x="6779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99" name="Rectangle 4434"/>
            <p:cNvSpPr>
              <a:spLocks noChangeArrowheads="1"/>
            </p:cNvSpPr>
            <p:nvPr/>
          </p:nvSpPr>
          <p:spPr bwMode="auto">
            <a:xfrm>
              <a:off x="6794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00" name="Rectangle 4435"/>
            <p:cNvSpPr>
              <a:spLocks noChangeArrowheads="1"/>
            </p:cNvSpPr>
            <p:nvPr/>
          </p:nvSpPr>
          <p:spPr bwMode="auto">
            <a:xfrm>
              <a:off x="6808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01" name="Rectangle 4436"/>
            <p:cNvSpPr>
              <a:spLocks noChangeArrowheads="1"/>
            </p:cNvSpPr>
            <p:nvPr/>
          </p:nvSpPr>
          <p:spPr bwMode="auto">
            <a:xfrm>
              <a:off x="6823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02" name="Rectangle 4437"/>
            <p:cNvSpPr>
              <a:spLocks noChangeArrowheads="1"/>
            </p:cNvSpPr>
            <p:nvPr/>
          </p:nvSpPr>
          <p:spPr bwMode="auto">
            <a:xfrm>
              <a:off x="6837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03" name="Rectangle 4438"/>
            <p:cNvSpPr>
              <a:spLocks noChangeArrowheads="1"/>
            </p:cNvSpPr>
            <p:nvPr/>
          </p:nvSpPr>
          <p:spPr bwMode="auto">
            <a:xfrm>
              <a:off x="6852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04" name="Rectangle 4439"/>
            <p:cNvSpPr>
              <a:spLocks noChangeArrowheads="1"/>
            </p:cNvSpPr>
            <p:nvPr/>
          </p:nvSpPr>
          <p:spPr bwMode="auto">
            <a:xfrm>
              <a:off x="6866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05" name="Rectangle 4440"/>
            <p:cNvSpPr>
              <a:spLocks noChangeArrowheads="1"/>
            </p:cNvSpPr>
            <p:nvPr/>
          </p:nvSpPr>
          <p:spPr bwMode="auto">
            <a:xfrm>
              <a:off x="6881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06" name="Rectangle 4441"/>
            <p:cNvSpPr>
              <a:spLocks noChangeArrowheads="1"/>
            </p:cNvSpPr>
            <p:nvPr/>
          </p:nvSpPr>
          <p:spPr bwMode="auto">
            <a:xfrm>
              <a:off x="6895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07" name="Rectangle 4442"/>
            <p:cNvSpPr>
              <a:spLocks noChangeArrowheads="1"/>
            </p:cNvSpPr>
            <p:nvPr/>
          </p:nvSpPr>
          <p:spPr bwMode="auto">
            <a:xfrm>
              <a:off x="6910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08" name="Rectangle 4443"/>
            <p:cNvSpPr>
              <a:spLocks noChangeArrowheads="1"/>
            </p:cNvSpPr>
            <p:nvPr/>
          </p:nvSpPr>
          <p:spPr bwMode="auto">
            <a:xfrm>
              <a:off x="6924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09" name="Rectangle 4444"/>
            <p:cNvSpPr>
              <a:spLocks noChangeArrowheads="1"/>
            </p:cNvSpPr>
            <p:nvPr/>
          </p:nvSpPr>
          <p:spPr bwMode="auto">
            <a:xfrm>
              <a:off x="6939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0" name="Rectangle 4445"/>
            <p:cNvSpPr>
              <a:spLocks noChangeArrowheads="1"/>
            </p:cNvSpPr>
            <p:nvPr/>
          </p:nvSpPr>
          <p:spPr bwMode="auto">
            <a:xfrm>
              <a:off x="6953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1" name="Rectangle 4446"/>
            <p:cNvSpPr>
              <a:spLocks noChangeArrowheads="1"/>
            </p:cNvSpPr>
            <p:nvPr/>
          </p:nvSpPr>
          <p:spPr bwMode="auto">
            <a:xfrm>
              <a:off x="6968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2" name="Rectangle 4447"/>
            <p:cNvSpPr>
              <a:spLocks noChangeArrowheads="1"/>
            </p:cNvSpPr>
            <p:nvPr/>
          </p:nvSpPr>
          <p:spPr bwMode="auto">
            <a:xfrm>
              <a:off x="6982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3" name="Rectangle 4448"/>
            <p:cNvSpPr>
              <a:spLocks noChangeArrowheads="1"/>
            </p:cNvSpPr>
            <p:nvPr/>
          </p:nvSpPr>
          <p:spPr bwMode="auto">
            <a:xfrm>
              <a:off x="6997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4" name="Rectangle 4449"/>
            <p:cNvSpPr>
              <a:spLocks noChangeArrowheads="1"/>
            </p:cNvSpPr>
            <p:nvPr/>
          </p:nvSpPr>
          <p:spPr bwMode="auto">
            <a:xfrm>
              <a:off x="7011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5" name="Rectangle 4450"/>
            <p:cNvSpPr>
              <a:spLocks noChangeArrowheads="1"/>
            </p:cNvSpPr>
            <p:nvPr/>
          </p:nvSpPr>
          <p:spPr bwMode="auto">
            <a:xfrm>
              <a:off x="7026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6" name="Rectangle 4451"/>
            <p:cNvSpPr>
              <a:spLocks noChangeArrowheads="1"/>
            </p:cNvSpPr>
            <p:nvPr/>
          </p:nvSpPr>
          <p:spPr bwMode="auto">
            <a:xfrm>
              <a:off x="7040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7" name="Rectangle 4452"/>
            <p:cNvSpPr>
              <a:spLocks noChangeArrowheads="1"/>
            </p:cNvSpPr>
            <p:nvPr/>
          </p:nvSpPr>
          <p:spPr bwMode="auto">
            <a:xfrm>
              <a:off x="7055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8" name="Rectangle 4453"/>
            <p:cNvSpPr>
              <a:spLocks noChangeArrowheads="1"/>
            </p:cNvSpPr>
            <p:nvPr/>
          </p:nvSpPr>
          <p:spPr bwMode="auto">
            <a:xfrm>
              <a:off x="7069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9" name="Rectangle 4454"/>
            <p:cNvSpPr>
              <a:spLocks noChangeArrowheads="1"/>
            </p:cNvSpPr>
            <p:nvPr/>
          </p:nvSpPr>
          <p:spPr bwMode="auto">
            <a:xfrm>
              <a:off x="7084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20" name="Rectangle 4455"/>
            <p:cNvSpPr>
              <a:spLocks noChangeArrowheads="1"/>
            </p:cNvSpPr>
            <p:nvPr/>
          </p:nvSpPr>
          <p:spPr bwMode="auto">
            <a:xfrm>
              <a:off x="7098" y="255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21" name="Rectangle 4456"/>
            <p:cNvSpPr>
              <a:spLocks noChangeArrowheads="1"/>
            </p:cNvSpPr>
            <p:nvPr/>
          </p:nvSpPr>
          <p:spPr bwMode="auto">
            <a:xfrm>
              <a:off x="6627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22" name="Rectangle 4457"/>
            <p:cNvSpPr>
              <a:spLocks noChangeArrowheads="1"/>
            </p:cNvSpPr>
            <p:nvPr/>
          </p:nvSpPr>
          <p:spPr bwMode="auto">
            <a:xfrm>
              <a:off x="6641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23" name="Rectangle 4458"/>
            <p:cNvSpPr>
              <a:spLocks noChangeArrowheads="1"/>
            </p:cNvSpPr>
            <p:nvPr/>
          </p:nvSpPr>
          <p:spPr bwMode="auto">
            <a:xfrm>
              <a:off x="6656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24" name="Rectangle 4459"/>
            <p:cNvSpPr>
              <a:spLocks noChangeArrowheads="1"/>
            </p:cNvSpPr>
            <p:nvPr/>
          </p:nvSpPr>
          <p:spPr bwMode="auto">
            <a:xfrm>
              <a:off x="6670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25" name="Rectangle 4460"/>
            <p:cNvSpPr>
              <a:spLocks noChangeArrowheads="1"/>
            </p:cNvSpPr>
            <p:nvPr/>
          </p:nvSpPr>
          <p:spPr bwMode="auto">
            <a:xfrm>
              <a:off x="6685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26" name="Rectangle 4461"/>
            <p:cNvSpPr>
              <a:spLocks noChangeArrowheads="1"/>
            </p:cNvSpPr>
            <p:nvPr/>
          </p:nvSpPr>
          <p:spPr bwMode="auto">
            <a:xfrm>
              <a:off x="6699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27" name="Rectangle 4462"/>
            <p:cNvSpPr>
              <a:spLocks noChangeArrowheads="1"/>
            </p:cNvSpPr>
            <p:nvPr/>
          </p:nvSpPr>
          <p:spPr bwMode="auto">
            <a:xfrm>
              <a:off x="6714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28" name="Rectangle 4463"/>
            <p:cNvSpPr>
              <a:spLocks noChangeArrowheads="1"/>
            </p:cNvSpPr>
            <p:nvPr/>
          </p:nvSpPr>
          <p:spPr bwMode="auto">
            <a:xfrm>
              <a:off x="6728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29" name="Rectangle 4464"/>
            <p:cNvSpPr>
              <a:spLocks noChangeArrowheads="1"/>
            </p:cNvSpPr>
            <p:nvPr/>
          </p:nvSpPr>
          <p:spPr bwMode="auto">
            <a:xfrm>
              <a:off x="6743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30" name="Rectangle 4465"/>
            <p:cNvSpPr>
              <a:spLocks noChangeArrowheads="1"/>
            </p:cNvSpPr>
            <p:nvPr/>
          </p:nvSpPr>
          <p:spPr bwMode="auto">
            <a:xfrm>
              <a:off x="6757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31" name="Rectangle 4466"/>
            <p:cNvSpPr>
              <a:spLocks noChangeArrowheads="1"/>
            </p:cNvSpPr>
            <p:nvPr/>
          </p:nvSpPr>
          <p:spPr bwMode="auto">
            <a:xfrm>
              <a:off x="6772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32" name="Rectangle 4467"/>
            <p:cNvSpPr>
              <a:spLocks noChangeArrowheads="1"/>
            </p:cNvSpPr>
            <p:nvPr/>
          </p:nvSpPr>
          <p:spPr bwMode="auto">
            <a:xfrm>
              <a:off x="6786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33" name="Rectangle 4468"/>
            <p:cNvSpPr>
              <a:spLocks noChangeArrowheads="1"/>
            </p:cNvSpPr>
            <p:nvPr/>
          </p:nvSpPr>
          <p:spPr bwMode="auto">
            <a:xfrm>
              <a:off x="6801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34" name="Rectangle 4469"/>
            <p:cNvSpPr>
              <a:spLocks noChangeArrowheads="1"/>
            </p:cNvSpPr>
            <p:nvPr/>
          </p:nvSpPr>
          <p:spPr bwMode="auto">
            <a:xfrm>
              <a:off x="6815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35" name="Rectangle 4470"/>
            <p:cNvSpPr>
              <a:spLocks noChangeArrowheads="1"/>
            </p:cNvSpPr>
            <p:nvPr/>
          </p:nvSpPr>
          <p:spPr bwMode="auto">
            <a:xfrm>
              <a:off x="6830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36" name="Rectangle 4471"/>
            <p:cNvSpPr>
              <a:spLocks noChangeArrowheads="1"/>
            </p:cNvSpPr>
            <p:nvPr/>
          </p:nvSpPr>
          <p:spPr bwMode="auto">
            <a:xfrm>
              <a:off x="6844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37" name="Rectangle 4472"/>
            <p:cNvSpPr>
              <a:spLocks noChangeArrowheads="1"/>
            </p:cNvSpPr>
            <p:nvPr/>
          </p:nvSpPr>
          <p:spPr bwMode="auto">
            <a:xfrm>
              <a:off x="6859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38" name="Rectangle 4473"/>
            <p:cNvSpPr>
              <a:spLocks noChangeArrowheads="1"/>
            </p:cNvSpPr>
            <p:nvPr/>
          </p:nvSpPr>
          <p:spPr bwMode="auto">
            <a:xfrm>
              <a:off x="6873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39" name="Rectangle 4474"/>
            <p:cNvSpPr>
              <a:spLocks noChangeArrowheads="1"/>
            </p:cNvSpPr>
            <p:nvPr/>
          </p:nvSpPr>
          <p:spPr bwMode="auto">
            <a:xfrm>
              <a:off x="6888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0" name="Rectangle 4475"/>
            <p:cNvSpPr>
              <a:spLocks noChangeArrowheads="1"/>
            </p:cNvSpPr>
            <p:nvPr/>
          </p:nvSpPr>
          <p:spPr bwMode="auto">
            <a:xfrm>
              <a:off x="6902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1" name="Rectangle 4476"/>
            <p:cNvSpPr>
              <a:spLocks noChangeArrowheads="1"/>
            </p:cNvSpPr>
            <p:nvPr/>
          </p:nvSpPr>
          <p:spPr bwMode="auto">
            <a:xfrm>
              <a:off x="6917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2" name="Rectangle 4477"/>
            <p:cNvSpPr>
              <a:spLocks noChangeArrowheads="1"/>
            </p:cNvSpPr>
            <p:nvPr/>
          </p:nvSpPr>
          <p:spPr bwMode="auto">
            <a:xfrm>
              <a:off x="6931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3" name="Rectangle 4478"/>
            <p:cNvSpPr>
              <a:spLocks noChangeArrowheads="1"/>
            </p:cNvSpPr>
            <p:nvPr/>
          </p:nvSpPr>
          <p:spPr bwMode="auto">
            <a:xfrm>
              <a:off x="6946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4" name="Rectangle 4479"/>
            <p:cNvSpPr>
              <a:spLocks noChangeArrowheads="1"/>
            </p:cNvSpPr>
            <p:nvPr/>
          </p:nvSpPr>
          <p:spPr bwMode="auto">
            <a:xfrm>
              <a:off x="6960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5" name="Rectangle 4480"/>
            <p:cNvSpPr>
              <a:spLocks noChangeArrowheads="1"/>
            </p:cNvSpPr>
            <p:nvPr/>
          </p:nvSpPr>
          <p:spPr bwMode="auto">
            <a:xfrm>
              <a:off x="6975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6" name="Rectangle 4481"/>
            <p:cNvSpPr>
              <a:spLocks noChangeArrowheads="1"/>
            </p:cNvSpPr>
            <p:nvPr/>
          </p:nvSpPr>
          <p:spPr bwMode="auto">
            <a:xfrm>
              <a:off x="6989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7" name="Rectangle 4482"/>
            <p:cNvSpPr>
              <a:spLocks noChangeArrowheads="1"/>
            </p:cNvSpPr>
            <p:nvPr/>
          </p:nvSpPr>
          <p:spPr bwMode="auto">
            <a:xfrm>
              <a:off x="7004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8" name="Rectangle 4483"/>
            <p:cNvSpPr>
              <a:spLocks noChangeArrowheads="1"/>
            </p:cNvSpPr>
            <p:nvPr/>
          </p:nvSpPr>
          <p:spPr bwMode="auto">
            <a:xfrm>
              <a:off x="7018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9" name="Rectangle 4484"/>
            <p:cNvSpPr>
              <a:spLocks noChangeArrowheads="1"/>
            </p:cNvSpPr>
            <p:nvPr/>
          </p:nvSpPr>
          <p:spPr bwMode="auto">
            <a:xfrm>
              <a:off x="7033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0" name="Rectangle 4485"/>
            <p:cNvSpPr>
              <a:spLocks noChangeArrowheads="1"/>
            </p:cNvSpPr>
            <p:nvPr/>
          </p:nvSpPr>
          <p:spPr bwMode="auto">
            <a:xfrm>
              <a:off x="7047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1" name="Rectangle 4486"/>
            <p:cNvSpPr>
              <a:spLocks noChangeArrowheads="1"/>
            </p:cNvSpPr>
            <p:nvPr/>
          </p:nvSpPr>
          <p:spPr bwMode="auto">
            <a:xfrm>
              <a:off x="7062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2" name="Rectangle 4487"/>
            <p:cNvSpPr>
              <a:spLocks noChangeArrowheads="1"/>
            </p:cNvSpPr>
            <p:nvPr/>
          </p:nvSpPr>
          <p:spPr bwMode="auto">
            <a:xfrm>
              <a:off x="7076" y="2562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3" name="Rectangle 4488"/>
            <p:cNvSpPr>
              <a:spLocks noChangeArrowheads="1"/>
            </p:cNvSpPr>
            <p:nvPr/>
          </p:nvSpPr>
          <p:spPr bwMode="auto">
            <a:xfrm>
              <a:off x="7091" y="25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4" name="Rectangle 4489"/>
            <p:cNvSpPr>
              <a:spLocks noChangeArrowheads="1"/>
            </p:cNvSpPr>
            <p:nvPr/>
          </p:nvSpPr>
          <p:spPr bwMode="auto">
            <a:xfrm>
              <a:off x="7105" y="2562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5" name="Rectangle 4490"/>
            <p:cNvSpPr>
              <a:spLocks noChangeArrowheads="1"/>
            </p:cNvSpPr>
            <p:nvPr/>
          </p:nvSpPr>
          <p:spPr bwMode="auto">
            <a:xfrm>
              <a:off x="6634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6" name="Rectangle 4491"/>
            <p:cNvSpPr>
              <a:spLocks noChangeArrowheads="1"/>
            </p:cNvSpPr>
            <p:nvPr/>
          </p:nvSpPr>
          <p:spPr bwMode="auto">
            <a:xfrm>
              <a:off x="6649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7" name="Rectangle 4492"/>
            <p:cNvSpPr>
              <a:spLocks noChangeArrowheads="1"/>
            </p:cNvSpPr>
            <p:nvPr/>
          </p:nvSpPr>
          <p:spPr bwMode="auto">
            <a:xfrm>
              <a:off x="6663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8" name="Rectangle 4493"/>
            <p:cNvSpPr>
              <a:spLocks noChangeArrowheads="1"/>
            </p:cNvSpPr>
            <p:nvPr/>
          </p:nvSpPr>
          <p:spPr bwMode="auto">
            <a:xfrm>
              <a:off x="6678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9" name="Rectangle 4494"/>
            <p:cNvSpPr>
              <a:spLocks noChangeArrowheads="1"/>
            </p:cNvSpPr>
            <p:nvPr/>
          </p:nvSpPr>
          <p:spPr bwMode="auto">
            <a:xfrm>
              <a:off x="6692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60" name="Rectangle 4495"/>
            <p:cNvSpPr>
              <a:spLocks noChangeArrowheads="1"/>
            </p:cNvSpPr>
            <p:nvPr/>
          </p:nvSpPr>
          <p:spPr bwMode="auto">
            <a:xfrm>
              <a:off x="6707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61" name="Rectangle 4496"/>
            <p:cNvSpPr>
              <a:spLocks noChangeArrowheads="1"/>
            </p:cNvSpPr>
            <p:nvPr/>
          </p:nvSpPr>
          <p:spPr bwMode="auto">
            <a:xfrm>
              <a:off x="6721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62" name="Rectangle 4497"/>
            <p:cNvSpPr>
              <a:spLocks noChangeArrowheads="1"/>
            </p:cNvSpPr>
            <p:nvPr/>
          </p:nvSpPr>
          <p:spPr bwMode="auto">
            <a:xfrm>
              <a:off x="6736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63" name="Rectangle 4498"/>
            <p:cNvSpPr>
              <a:spLocks noChangeArrowheads="1"/>
            </p:cNvSpPr>
            <p:nvPr/>
          </p:nvSpPr>
          <p:spPr bwMode="auto">
            <a:xfrm>
              <a:off x="6750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64" name="Rectangle 4499"/>
            <p:cNvSpPr>
              <a:spLocks noChangeArrowheads="1"/>
            </p:cNvSpPr>
            <p:nvPr/>
          </p:nvSpPr>
          <p:spPr bwMode="auto">
            <a:xfrm>
              <a:off x="6765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65" name="Rectangle 4500"/>
            <p:cNvSpPr>
              <a:spLocks noChangeArrowheads="1"/>
            </p:cNvSpPr>
            <p:nvPr/>
          </p:nvSpPr>
          <p:spPr bwMode="auto">
            <a:xfrm>
              <a:off x="6779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66" name="Rectangle 4501"/>
            <p:cNvSpPr>
              <a:spLocks noChangeArrowheads="1"/>
            </p:cNvSpPr>
            <p:nvPr/>
          </p:nvSpPr>
          <p:spPr bwMode="auto">
            <a:xfrm>
              <a:off x="6794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67" name="Rectangle 4502"/>
            <p:cNvSpPr>
              <a:spLocks noChangeArrowheads="1"/>
            </p:cNvSpPr>
            <p:nvPr/>
          </p:nvSpPr>
          <p:spPr bwMode="auto">
            <a:xfrm>
              <a:off x="6808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68" name="Rectangle 4503"/>
            <p:cNvSpPr>
              <a:spLocks noChangeArrowheads="1"/>
            </p:cNvSpPr>
            <p:nvPr/>
          </p:nvSpPr>
          <p:spPr bwMode="auto">
            <a:xfrm>
              <a:off x="6823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69" name="Rectangle 4504"/>
            <p:cNvSpPr>
              <a:spLocks noChangeArrowheads="1"/>
            </p:cNvSpPr>
            <p:nvPr/>
          </p:nvSpPr>
          <p:spPr bwMode="auto">
            <a:xfrm>
              <a:off x="6837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0" name="Rectangle 4505"/>
            <p:cNvSpPr>
              <a:spLocks noChangeArrowheads="1"/>
            </p:cNvSpPr>
            <p:nvPr/>
          </p:nvSpPr>
          <p:spPr bwMode="auto">
            <a:xfrm>
              <a:off x="6852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1" name="Rectangle 4506"/>
            <p:cNvSpPr>
              <a:spLocks noChangeArrowheads="1"/>
            </p:cNvSpPr>
            <p:nvPr/>
          </p:nvSpPr>
          <p:spPr bwMode="auto">
            <a:xfrm>
              <a:off x="6866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2" name="Rectangle 4507"/>
            <p:cNvSpPr>
              <a:spLocks noChangeArrowheads="1"/>
            </p:cNvSpPr>
            <p:nvPr/>
          </p:nvSpPr>
          <p:spPr bwMode="auto">
            <a:xfrm>
              <a:off x="6881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3" name="Rectangle 4508"/>
            <p:cNvSpPr>
              <a:spLocks noChangeArrowheads="1"/>
            </p:cNvSpPr>
            <p:nvPr/>
          </p:nvSpPr>
          <p:spPr bwMode="auto">
            <a:xfrm>
              <a:off x="6895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4" name="Rectangle 4509"/>
            <p:cNvSpPr>
              <a:spLocks noChangeArrowheads="1"/>
            </p:cNvSpPr>
            <p:nvPr/>
          </p:nvSpPr>
          <p:spPr bwMode="auto">
            <a:xfrm>
              <a:off x="6910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5" name="Rectangle 4510"/>
            <p:cNvSpPr>
              <a:spLocks noChangeArrowheads="1"/>
            </p:cNvSpPr>
            <p:nvPr/>
          </p:nvSpPr>
          <p:spPr bwMode="auto">
            <a:xfrm>
              <a:off x="6924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6" name="Rectangle 4511"/>
            <p:cNvSpPr>
              <a:spLocks noChangeArrowheads="1"/>
            </p:cNvSpPr>
            <p:nvPr/>
          </p:nvSpPr>
          <p:spPr bwMode="auto">
            <a:xfrm>
              <a:off x="6939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7" name="Rectangle 4512"/>
            <p:cNvSpPr>
              <a:spLocks noChangeArrowheads="1"/>
            </p:cNvSpPr>
            <p:nvPr/>
          </p:nvSpPr>
          <p:spPr bwMode="auto">
            <a:xfrm>
              <a:off x="6953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8" name="Rectangle 4513"/>
            <p:cNvSpPr>
              <a:spLocks noChangeArrowheads="1"/>
            </p:cNvSpPr>
            <p:nvPr/>
          </p:nvSpPr>
          <p:spPr bwMode="auto">
            <a:xfrm>
              <a:off x="6968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9" name="Rectangle 4514"/>
            <p:cNvSpPr>
              <a:spLocks noChangeArrowheads="1"/>
            </p:cNvSpPr>
            <p:nvPr/>
          </p:nvSpPr>
          <p:spPr bwMode="auto">
            <a:xfrm>
              <a:off x="6982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0" name="Rectangle 4515"/>
            <p:cNvSpPr>
              <a:spLocks noChangeArrowheads="1"/>
            </p:cNvSpPr>
            <p:nvPr/>
          </p:nvSpPr>
          <p:spPr bwMode="auto">
            <a:xfrm>
              <a:off x="6997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1" name="Rectangle 4516"/>
            <p:cNvSpPr>
              <a:spLocks noChangeArrowheads="1"/>
            </p:cNvSpPr>
            <p:nvPr/>
          </p:nvSpPr>
          <p:spPr bwMode="auto">
            <a:xfrm>
              <a:off x="7011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2" name="Rectangle 4517"/>
            <p:cNvSpPr>
              <a:spLocks noChangeArrowheads="1"/>
            </p:cNvSpPr>
            <p:nvPr/>
          </p:nvSpPr>
          <p:spPr bwMode="auto">
            <a:xfrm>
              <a:off x="7026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3" name="Rectangle 4518"/>
            <p:cNvSpPr>
              <a:spLocks noChangeArrowheads="1"/>
            </p:cNvSpPr>
            <p:nvPr/>
          </p:nvSpPr>
          <p:spPr bwMode="auto">
            <a:xfrm>
              <a:off x="7040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4" name="Rectangle 4519"/>
            <p:cNvSpPr>
              <a:spLocks noChangeArrowheads="1"/>
            </p:cNvSpPr>
            <p:nvPr/>
          </p:nvSpPr>
          <p:spPr bwMode="auto">
            <a:xfrm>
              <a:off x="7055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5" name="Rectangle 4520"/>
            <p:cNvSpPr>
              <a:spLocks noChangeArrowheads="1"/>
            </p:cNvSpPr>
            <p:nvPr/>
          </p:nvSpPr>
          <p:spPr bwMode="auto">
            <a:xfrm>
              <a:off x="7069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6" name="Rectangle 4521"/>
            <p:cNvSpPr>
              <a:spLocks noChangeArrowheads="1"/>
            </p:cNvSpPr>
            <p:nvPr/>
          </p:nvSpPr>
          <p:spPr bwMode="auto">
            <a:xfrm>
              <a:off x="7084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7" name="Rectangle 4522"/>
            <p:cNvSpPr>
              <a:spLocks noChangeArrowheads="1"/>
            </p:cNvSpPr>
            <p:nvPr/>
          </p:nvSpPr>
          <p:spPr bwMode="auto">
            <a:xfrm>
              <a:off x="7098" y="257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8" name="Rectangle 4523"/>
            <p:cNvSpPr>
              <a:spLocks noChangeArrowheads="1"/>
            </p:cNvSpPr>
            <p:nvPr/>
          </p:nvSpPr>
          <p:spPr bwMode="auto">
            <a:xfrm>
              <a:off x="6627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9" name="Rectangle 4524"/>
            <p:cNvSpPr>
              <a:spLocks noChangeArrowheads="1"/>
            </p:cNvSpPr>
            <p:nvPr/>
          </p:nvSpPr>
          <p:spPr bwMode="auto">
            <a:xfrm>
              <a:off x="6641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0" name="Rectangle 4525"/>
            <p:cNvSpPr>
              <a:spLocks noChangeArrowheads="1"/>
            </p:cNvSpPr>
            <p:nvPr/>
          </p:nvSpPr>
          <p:spPr bwMode="auto">
            <a:xfrm>
              <a:off x="6656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1" name="Rectangle 4526"/>
            <p:cNvSpPr>
              <a:spLocks noChangeArrowheads="1"/>
            </p:cNvSpPr>
            <p:nvPr/>
          </p:nvSpPr>
          <p:spPr bwMode="auto">
            <a:xfrm>
              <a:off x="6670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2" name="Rectangle 4527"/>
            <p:cNvSpPr>
              <a:spLocks noChangeArrowheads="1"/>
            </p:cNvSpPr>
            <p:nvPr/>
          </p:nvSpPr>
          <p:spPr bwMode="auto">
            <a:xfrm>
              <a:off x="6685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3" name="Rectangle 4528"/>
            <p:cNvSpPr>
              <a:spLocks noChangeArrowheads="1"/>
            </p:cNvSpPr>
            <p:nvPr/>
          </p:nvSpPr>
          <p:spPr bwMode="auto">
            <a:xfrm>
              <a:off x="6699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4" name="Rectangle 4529"/>
            <p:cNvSpPr>
              <a:spLocks noChangeArrowheads="1"/>
            </p:cNvSpPr>
            <p:nvPr/>
          </p:nvSpPr>
          <p:spPr bwMode="auto">
            <a:xfrm>
              <a:off x="6714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5" name="Rectangle 4530"/>
            <p:cNvSpPr>
              <a:spLocks noChangeArrowheads="1"/>
            </p:cNvSpPr>
            <p:nvPr/>
          </p:nvSpPr>
          <p:spPr bwMode="auto">
            <a:xfrm>
              <a:off x="6728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6" name="Rectangle 4531"/>
            <p:cNvSpPr>
              <a:spLocks noChangeArrowheads="1"/>
            </p:cNvSpPr>
            <p:nvPr/>
          </p:nvSpPr>
          <p:spPr bwMode="auto">
            <a:xfrm>
              <a:off x="6743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7" name="Rectangle 4532"/>
            <p:cNvSpPr>
              <a:spLocks noChangeArrowheads="1"/>
            </p:cNvSpPr>
            <p:nvPr/>
          </p:nvSpPr>
          <p:spPr bwMode="auto">
            <a:xfrm>
              <a:off x="6757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8" name="Rectangle 4533"/>
            <p:cNvSpPr>
              <a:spLocks noChangeArrowheads="1"/>
            </p:cNvSpPr>
            <p:nvPr/>
          </p:nvSpPr>
          <p:spPr bwMode="auto">
            <a:xfrm>
              <a:off x="6772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9" name="Rectangle 4534"/>
            <p:cNvSpPr>
              <a:spLocks noChangeArrowheads="1"/>
            </p:cNvSpPr>
            <p:nvPr/>
          </p:nvSpPr>
          <p:spPr bwMode="auto">
            <a:xfrm>
              <a:off x="6786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00" name="Rectangle 4535"/>
            <p:cNvSpPr>
              <a:spLocks noChangeArrowheads="1"/>
            </p:cNvSpPr>
            <p:nvPr/>
          </p:nvSpPr>
          <p:spPr bwMode="auto">
            <a:xfrm>
              <a:off x="6801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01" name="Rectangle 4536"/>
            <p:cNvSpPr>
              <a:spLocks noChangeArrowheads="1"/>
            </p:cNvSpPr>
            <p:nvPr/>
          </p:nvSpPr>
          <p:spPr bwMode="auto">
            <a:xfrm>
              <a:off x="6815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02" name="Rectangle 4537"/>
            <p:cNvSpPr>
              <a:spLocks noChangeArrowheads="1"/>
            </p:cNvSpPr>
            <p:nvPr/>
          </p:nvSpPr>
          <p:spPr bwMode="auto">
            <a:xfrm>
              <a:off x="6830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03" name="Rectangle 4538"/>
            <p:cNvSpPr>
              <a:spLocks noChangeArrowheads="1"/>
            </p:cNvSpPr>
            <p:nvPr/>
          </p:nvSpPr>
          <p:spPr bwMode="auto">
            <a:xfrm>
              <a:off x="6844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04" name="Rectangle 4539"/>
            <p:cNvSpPr>
              <a:spLocks noChangeArrowheads="1"/>
            </p:cNvSpPr>
            <p:nvPr/>
          </p:nvSpPr>
          <p:spPr bwMode="auto">
            <a:xfrm>
              <a:off x="6859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05" name="Rectangle 4540"/>
            <p:cNvSpPr>
              <a:spLocks noChangeArrowheads="1"/>
            </p:cNvSpPr>
            <p:nvPr/>
          </p:nvSpPr>
          <p:spPr bwMode="auto">
            <a:xfrm>
              <a:off x="6873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06" name="Rectangle 4541"/>
            <p:cNvSpPr>
              <a:spLocks noChangeArrowheads="1"/>
            </p:cNvSpPr>
            <p:nvPr/>
          </p:nvSpPr>
          <p:spPr bwMode="auto">
            <a:xfrm>
              <a:off x="6888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07" name="Rectangle 4542"/>
            <p:cNvSpPr>
              <a:spLocks noChangeArrowheads="1"/>
            </p:cNvSpPr>
            <p:nvPr/>
          </p:nvSpPr>
          <p:spPr bwMode="auto">
            <a:xfrm>
              <a:off x="6902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08" name="Rectangle 4543"/>
            <p:cNvSpPr>
              <a:spLocks noChangeArrowheads="1"/>
            </p:cNvSpPr>
            <p:nvPr/>
          </p:nvSpPr>
          <p:spPr bwMode="auto">
            <a:xfrm>
              <a:off x="6917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09" name="Rectangle 4544"/>
            <p:cNvSpPr>
              <a:spLocks noChangeArrowheads="1"/>
            </p:cNvSpPr>
            <p:nvPr/>
          </p:nvSpPr>
          <p:spPr bwMode="auto">
            <a:xfrm>
              <a:off x="6931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10" name="Rectangle 4545"/>
            <p:cNvSpPr>
              <a:spLocks noChangeArrowheads="1"/>
            </p:cNvSpPr>
            <p:nvPr/>
          </p:nvSpPr>
          <p:spPr bwMode="auto">
            <a:xfrm>
              <a:off x="6946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11" name="Rectangle 4546"/>
            <p:cNvSpPr>
              <a:spLocks noChangeArrowheads="1"/>
            </p:cNvSpPr>
            <p:nvPr/>
          </p:nvSpPr>
          <p:spPr bwMode="auto">
            <a:xfrm>
              <a:off x="6960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12" name="Rectangle 4547"/>
            <p:cNvSpPr>
              <a:spLocks noChangeArrowheads="1"/>
            </p:cNvSpPr>
            <p:nvPr/>
          </p:nvSpPr>
          <p:spPr bwMode="auto">
            <a:xfrm>
              <a:off x="6975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13" name="Rectangle 4548"/>
            <p:cNvSpPr>
              <a:spLocks noChangeArrowheads="1"/>
            </p:cNvSpPr>
            <p:nvPr/>
          </p:nvSpPr>
          <p:spPr bwMode="auto">
            <a:xfrm>
              <a:off x="6989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14" name="Rectangle 4549"/>
            <p:cNvSpPr>
              <a:spLocks noChangeArrowheads="1"/>
            </p:cNvSpPr>
            <p:nvPr/>
          </p:nvSpPr>
          <p:spPr bwMode="auto">
            <a:xfrm>
              <a:off x="7004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15" name="Rectangle 4550"/>
            <p:cNvSpPr>
              <a:spLocks noChangeArrowheads="1"/>
            </p:cNvSpPr>
            <p:nvPr/>
          </p:nvSpPr>
          <p:spPr bwMode="auto">
            <a:xfrm>
              <a:off x="7018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16" name="Rectangle 4551"/>
            <p:cNvSpPr>
              <a:spLocks noChangeArrowheads="1"/>
            </p:cNvSpPr>
            <p:nvPr/>
          </p:nvSpPr>
          <p:spPr bwMode="auto">
            <a:xfrm>
              <a:off x="7033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17" name="Rectangle 4552"/>
            <p:cNvSpPr>
              <a:spLocks noChangeArrowheads="1"/>
            </p:cNvSpPr>
            <p:nvPr/>
          </p:nvSpPr>
          <p:spPr bwMode="auto">
            <a:xfrm>
              <a:off x="7047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18" name="Rectangle 4553"/>
            <p:cNvSpPr>
              <a:spLocks noChangeArrowheads="1"/>
            </p:cNvSpPr>
            <p:nvPr/>
          </p:nvSpPr>
          <p:spPr bwMode="auto">
            <a:xfrm>
              <a:off x="7062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19" name="Rectangle 4554"/>
            <p:cNvSpPr>
              <a:spLocks noChangeArrowheads="1"/>
            </p:cNvSpPr>
            <p:nvPr/>
          </p:nvSpPr>
          <p:spPr bwMode="auto">
            <a:xfrm>
              <a:off x="7076" y="257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20" name="Rectangle 4555"/>
            <p:cNvSpPr>
              <a:spLocks noChangeArrowheads="1"/>
            </p:cNvSpPr>
            <p:nvPr/>
          </p:nvSpPr>
          <p:spPr bwMode="auto">
            <a:xfrm>
              <a:off x="7091" y="257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21" name="Rectangle 4556"/>
            <p:cNvSpPr>
              <a:spLocks noChangeArrowheads="1"/>
            </p:cNvSpPr>
            <p:nvPr/>
          </p:nvSpPr>
          <p:spPr bwMode="auto">
            <a:xfrm>
              <a:off x="7105" y="2578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22" name="Rectangle 4557"/>
            <p:cNvSpPr>
              <a:spLocks noChangeArrowheads="1"/>
            </p:cNvSpPr>
            <p:nvPr/>
          </p:nvSpPr>
          <p:spPr bwMode="auto">
            <a:xfrm>
              <a:off x="6634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23" name="Rectangle 4558"/>
            <p:cNvSpPr>
              <a:spLocks noChangeArrowheads="1"/>
            </p:cNvSpPr>
            <p:nvPr/>
          </p:nvSpPr>
          <p:spPr bwMode="auto">
            <a:xfrm>
              <a:off x="6649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24" name="Rectangle 4559"/>
            <p:cNvSpPr>
              <a:spLocks noChangeArrowheads="1"/>
            </p:cNvSpPr>
            <p:nvPr/>
          </p:nvSpPr>
          <p:spPr bwMode="auto">
            <a:xfrm>
              <a:off x="6663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25" name="Rectangle 4560"/>
            <p:cNvSpPr>
              <a:spLocks noChangeArrowheads="1"/>
            </p:cNvSpPr>
            <p:nvPr/>
          </p:nvSpPr>
          <p:spPr bwMode="auto">
            <a:xfrm>
              <a:off x="6678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26" name="Rectangle 4561"/>
            <p:cNvSpPr>
              <a:spLocks noChangeArrowheads="1"/>
            </p:cNvSpPr>
            <p:nvPr/>
          </p:nvSpPr>
          <p:spPr bwMode="auto">
            <a:xfrm>
              <a:off x="6692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27" name="Rectangle 4562"/>
            <p:cNvSpPr>
              <a:spLocks noChangeArrowheads="1"/>
            </p:cNvSpPr>
            <p:nvPr/>
          </p:nvSpPr>
          <p:spPr bwMode="auto">
            <a:xfrm>
              <a:off x="6707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28" name="Rectangle 4563"/>
            <p:cNvSpPr>
              <a:spLocks noChangeArrowheads="1"/>
            </p:cNvSpPr>
            <p:nvPr/>
          </p:nvSpPr>
          <p:spPr bwMode="auto">
            <a:xfrm>
              <a:off x="6721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29" name="Rectangle 4564"/>
            <p:cNvSpPr>
              <a:spLocks noChangeArrowheads="1"/>
            </p:cNvSpPr>
            <p:nvPr/>
          </p:nvSpPr>
          <p:spPr bwMode="auto">
            <a:xfrm>
              <a:off x="6736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0" name="Rectangle 4565"/>
            <p:cNvSpPr>
              <a:spLocks noChangeArrowheads="1"/>
            </p:cNvSpPr>
            <p:nvPr/>
          </p:nvSpPr>
          <p:spPr bwMode="auto">
            <a:xfrm>
              <a:off x="6750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1" name="Rectangle 4566"/>
            <p:cNvSpPr>
              <a:spLocks noChangeArrowheads="1"/>
            </p:cNvSpPr>
            <p:nvPr/>
          </p:nvSpPr>
          <p:spPr bwMode="auto">
            <a:xfrm>
              <a:off x="6765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2" name="Rectangle 4567"/>
            <p:cNvSpPr>
              <a:spLocks noChangeArrowheads="1"/>
            </p:cNvSpPr>
            <p:nvPr/>
          </p:nvSpPr>
          <p:spPr bwMode="auto">
            <a:xfrm>
              <a:off x="6779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3" name="Rectangle 4568"/>
            <p:cNvSpPr>
              <a:spLocks noChangeArrowheads="1"/>
            </p:cNvSpPr>
            <p:nvPr/>
          </p:nvSpPr>
          <p:spPr bwMode="auto">
            <a:xfrm>
              <a:off x="6794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4" name="Rectangle 4569"/>
            <p:cNvSpPr>
              <a:spLocks noChangeArrowheads="1"/>
            </p:cNvSpPr>
            <p:nvPr/>
          </p:nvSpPr>
          <p:spPr bwMode="auto">
            <a:xfrm>
              <a:off x="6808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5" name="Rectangle 4570"/>
            <p:cNvSpPr>
              <a:spLocks noChangeArrowheads="1"/>
            </p:cNvSpPr>
            <p:nvPr/>
          </p:nvSpPr>
          <p:spPr bwMode="auto">
            <a:xfrm>
              <a:off x="6823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6" name="Rectangle 4571"/>
            <p:cNvSpPr>
              <a:spLocks noChangeArrowheads="1"/>
            </p:cNvSpPr>
            <p:nvPr/>
          </p:nvSpPr>
          <p:spPr bwMode="auto">
            <a:xfrm>
              <a:off x="6837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7" name="Rectangle 4572"/>
            <p:cNvSpPr>
              <a:spLocks noChangeArrowheads="1"/>
            </p:cNvSpPr>
            <p:nvPr/>
          </p:nvSpPr>
          <p:spPr bwMode="auto">
            <a:xfrm>
              <a:off x="6852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8" name="Rectangle 4573"/>
            <p:cNvSpPr>
              <a:spLocks noChangeArrowheads="1"/>
            </p:cNvSpPr>
            <p:nvPr/>
          </p:nvSpPr>
          <p:spPr bwMode="auto">
            <a:xfrm>
              <a:off x="6866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9" name="Rectangle 4574"/>
            <p:cNvSpPr>
              <a:spLocks noChangeArrowheads="1"/>
            </p:cNvSpPr>
            <p:nvPr/>
          </p:nvSpPr>
          <p:spPr bwMode="auto">
            <a:xfrm>
              <a:off x="6881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0" name="Rectangle 4575"/>
            <p:cNvSpPr>
              <a:spLocks noChangeArrowheads="1"/>
            </p:cNvSpPr>
            <p:nvPr/>
          </p:nvSpPr>
          <p:spPr bwMode="auto">
            <a:xfrm>
              <a:off x="6895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1" name="Rectangle 4576"/>
            <p:cNvSpPr>
              <a:spLocks noChangeArrowheads="1"/>
            </p:cNvSpPr>
            <p:nvPr/>
          </p:nvSpPr>
          <p:spPr bwMode="auto">
            <a:xfrm>
              <a:off x="6910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2" name="Rectangle 4577"/>
            <p:cNvSpPr>
              <a:spLocks noChangeArrowheads="1"/>
            </p:cNvSpPr>
            <p:nvPr/>
          </p:nvSpPr>
          <p:spPr bwMode="auto">
            <a:xfrm>
              <a:off x="6924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3" name="Rectangle 4578"/>
            <p:cNvSpPr>
              <a:spLocks noChangeArrowheads="1"/>
            </p:cNvSpPr>
            <p:nvPr/>
          </p:nvSpPr>
          <p:spPr bwMode="auto">
            <a:xfrm>
              <a:off x="6939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4" name="Rectangle 4579"/>
            <p:cNvSpPr>
              <a:spLocks noChangeArrowheads="1"/>
            </p:cNvSpPr>
            <p:nvPr/>
          </p:nvSpPr>
          <p:spPr bwMode="auto">
            <a:xfrm>
              <a:off x="6953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5" name="Rectangle 4580"/>
            <p:cNvSpPr>
              <a:spLocks noChangeArrowheads="1"/>
            </p:cNvSpPr>
            <p:nvPr/>
          </p:nvSpPr>
          <p:spPr bwMode="auto">
            <a:xfrm>
              <a:off x="6968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6" name="Rectangle 4581"/>
            <p:cNvSpPr>
              <a:spLocks noChangeArrowheads="1"/>
            </p:cNvSpPr>
            <p:nvPr/>
          </p:nvSpPr>
          <p:spPr bwMode="auto">
            <a:xfrm>
              <a:off x="6982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7" name="Rectangle 4582"/>
            <p:cNvSpPr>
              <a:spLocks noChangeArrowheads="1"/>
            </p:cNvSpPr>
            <p:nvPr/>
          </p:nvSpPr>
          <p:spPr bwMode="auto">
            <a:xfrm>
              <a:off x="6997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8" name="Rectangle 4583"/>
            <p:cNvSpPr>
              <a:spLocks noChangeArrowheads="1"/>
            </p:cNvSpPr>
            <p:nvPr/>
          </p:nvSpPr>
          <p:spPr bwMode="auto">
            <a:xfrm>
              <a:off x="7011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9" name="Rectangle 4584"/>
            <p:cNvSpPr>
              <a:spLocks noChangeArrowheads="1"/>
            </p:cNvSpPr>
            <p:nvPr/>
          </p:nvSpPr>
          <p:spPr bwMode="auto">
            <a:xfrm>
              <a:off x="7026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0" name="Rectangle 4585"/>
            <p:cNvSpPr>
              <a:spLocks noChangeArrowheads="1"/>
            </p:cNvSpPr>
            <p:nvPr/>
          </p:nvSpPr>
          <p:spPr bwMode="auto">
            <a:xfrm>
              <a:off x="7040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1" name="Rectangle 4586"/>
            <p:cNvSpPr>
              <a:spLocks noChangeArrowheads="1"/>
            </p:cNvSpPr>
            <p:nvPr/>
          </p:nvSpPr>
          <p:spPr bwMode="auto">
            <a:xfrm>
              <a:off x="7055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2" name="Rectangle 4587"/>
            <p:cNvSpPr>
              <a:spLocks noChangeArrowheads="1"/>
            </p:cNvSpPr>
            <p:nvPr/>
          </p:nvSpPr>
          <p:spPr bwMode="auto">
            <a:xfrm>
              <a:off x="7069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3" name="Rectangle 4588"/>
            <p:cNvSpPr>
              <a:spLocks noChangeArrowheads="1"/>
            </p:cNvSpPr>
            <p:nvPr/>
          </p:nvSpPr>
          <p:spPr bwMode="auto">
            <a:xfrm>
              <a:off x="7084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4" name="Rectangle 4589"/>
            <p:cNvSpPr>
              <a:spLocks noChangeArrowheads="1"/>
            </p:cNvSpPr>
            <p:nvPr/>
          </p:nvSpPr>
          <p:spPr bwMode="auto">
            <a:xfrm>
              <a:off x="7098" y="25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5" name="Rectangle 4590"/>
            <p:cNvSpPr>
              <a:spLocks noChangeArrowheads="1"/>
            </p:cNvSpPr>
            <p:nvPr/>
          </p:nvSpPr>
          <p:spPr bwMode="auto">
            <a:xfrm>
              <a:off x="6627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6" name="Rectangle 4591"/>
            <p:cNvSpPr>
              <a:spLocks noChangeArrowheads="1"/>
            </p:cNvSpPr>
            <p:nvPr/>
          </p:nvSpPr>
          <p:spPr bwMode="auto">
            <a:xfrm>
              <a:off x="6641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7" name="Rectangle 4592"/>
            <p:cNvSpPr>
              <a:spLocks noChangeArrowheads="1"/>
            </p:cNvSpPr>
            <p:nvPr/>
          </p:nvSpPr>
          <p:spPr bwMode="auto">
            <a:xfrm>
              <a:off x="6656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8" name="Rectangle 4593"/>
            <p:cNvSpPr>
              <a:spLocks noChangeArrowheads="1"/>
            </p:cNvSpPr>
            <p:nvPr/>
          </p:nvSpPr>
          <p:spPr bwMode="auto">
            <a:xfrm>
              <a:off x="6670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9" name="Rectangle 4594"/>
            <p:cNvSpPr>
              <a:spLocks noChangeArrowheads="1"/>
            </p:cNvSpPr>
            <p:nvPr/>
          </p:nvSpPr>
          <p:spPr bwMode="auto">
            <a:xfrm>
              <a:off x="6685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60" name="Rectangle 4595"/>
            <p:cNvSpPr>
              <a:spLocks noChangeArrowheads="1"/>
            </p:cNvSpPr>
            <p:nvPr/>
          </p:nvSpPr>
          <p:spPr bwMode="auto">
            <a:xfrm>
              <a:off x="6699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61" name="Rectangle 4596"/>
            <p:cNvSpPr>
              <a:spLocks noChangeArrowheads="1"/>
            </p:cNvSpPr>
            <p:nvPr/>
          </p:nvSpPr>
          <p:spPr bwMode="auto">
            <a:xfrm>
              <a:off x="6714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62" name="Rectangle 4597"/>
            <p:cNvSpPr>
              <a:spLocks noChangeArrowheads="1"/>
            </p:cNvSpPr>
            <p:nvPr/>
          </p:nvSpPr>
          <p:spPr bwMode="auto">
            <a:xfrm>
              <a:off x="6728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63" name="Rectangle 4598"/>
            <p:cNvSpPr>
              <a:spLocks noChangeArrowheads="1"/>
            </p:cNvSpPr>
            <p:nvPr/>
          </p:nvSpPr>
          <p:spPr bwMode="auto">
            <a:xfrm>
              <a:off x="6743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64" name="Rectangle 4599"/>
            <p:cNvSpPr>
              <a:spLocks noChangeArrowheads="1"/>
            </p:cNvSpPr>
            <p:nvPr/>
          </p:nvSpPr>
          <p:spPr bwMode="auto">
            <a:xfrm>
              <a:off x="6757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965" name="Group 4801"/>
          <p:cNvGrpSpPr>
            <a:grpSpLocks/>
          </p:cNvGrpSpPr>
          <p:nvPr/>
        </p:nvGrpSpPr>
        <p:grpSpPr bwMode="auto">
          <a:xfrm>
            <a:off x="6718301" y="5351357"/>
            <a:ext cx="768350" cy="84138"/>
            <a:chOff x="6627" y="2593"/>
            <a:chExt cx="484" cy="53"/>
          </a:xfrm>
        </p:grpSpPr>
        <p:sp>
          <p:nvSpPr>
            <p:cNvPr id="25966" name="Rectangle 4601"/>
            <p:cNvSpPr>
              <a:spLocks noChangeArrowheads="1"/>
            </p:cNvSpPr>
            <p:nvPr/>
          </p:nvSpPr>
          <p:spPr bwMode="auto">
            <a:xfrm>
              <a:off x="6772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67" name="Rectangle 4602"/>
            <p:cNvSpPr>
              <a:spLocks noChangeArrowheads="1"/>
            </p:cNvSpPr>
            <p:nvPr/>
          </p:nvSpPr>
          <p:spPr bwMode="auto">
            <a:xfrm>
              <a:off x="6786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68" name="Rectangle 4603"/>
            <p:cNvSpPr>
              <a:spLocks noChangeArrowheads="1"/>
            </p:cNvSpPr>
            <p:nvPr/>
          </p:nvSpPr>
          <p:spPr bwMode="auto">
            <a:xfrm>
              <a:off x="6801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69" name="Rectangle 4604"/>
            <p:cNvSpPr>
              <a:spLocks noChangeArrowheads="1"/>
            </p:cNvSpPr>
            <p:nvPr/>
          </p:nvSpPr>
          <p:spPr bwMode="auto">
            <a:xfrm>
              <a:off x="6815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0" name="Rectangle 4605"/>
            <p:cNvSpPr>
              <a:spLocks noChangeArrowheads="1"/>
            </p:cNvSpPr>
            <p:nvPr/>
          </p:nvSpPr>
          <p:spPr bwMode="auto">
            <a:xfrm>
              <a:off x="6830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1" name="Rectangle 4606"/>
            <p:cNvSpPr>
              <a:spLocks noChangeArrowheads="1"/>
            </p:cNvSpPr>
            <p:nvPr/>
          </p:nvSpPr>
          <p:spPr bwMode="auto">
            <a:xfrm>
              <a:off x="6844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2" name="Rectangle 4607"/>
            <p:cNvSpPr>
              <a:spLocks noChangeArrowheads="1"/>
            </p:cNvSpPr>
            <p:nvPr/>
          </p:nvSpPr>
          <p:spPr bwMode="auto">
            <a:xfrm>
              <a:off x="6859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3" name="Rectangle 4608"/>
            <p:cNvSpPr>
              <a:spLocks noChangeArrowheads="1"/>
            </p:cNvSpPr>
            <p:nvPr/>
          </p:nvSpPr>
          <p:spPr bwMode="auto">
            <a:xfrm>
              <a:off x="6873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4" name="Rectangle 4609"/>
            <p:cNvSpPr>
              <a:spLocks noChangeArrowheads="1"/>
            </p:cNvSpPr>
            <p:nvPr/>
          </p:nvSpPr>
          <p:spPr bwMode="auto">
            <a:xfrm>
              <a:off x="6888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5" name="Rectangle 4610"/>
            <p:cNvSpPr>
              <a:spLocks noChangeArrowheads="1"/>
            </p:cNvSpPr>
            <p:nvPr/>
          </p:nvSpPr>
          <p:spPr bwMode="auto">
            <a:xfrm>
              <a:off x="6902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6" name="Rectangle 4611"/>
            <p:cNvSpPr>
              <a:spLocks noChangeArrowheads="1"/>
            </p:cNvSpPr>
            <p:nvPr/>
          </p:nvSpPr>
          <p:spPr bwMode="auto">
            <a:xfrm>
              <a:off x="6917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7" name="Rectangle 4612"/>
            <p:cNvSpPr>
              <a:spLocks noChangeArrowheads="1"/>
            </p:cNvSpPr>
            <p:nvPr/>
          </p:nvSpPr>
          <p:spPr bwMode="auto">
            <a:xfrm>
              <a:off x="6931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8" name="Rectangle 4613"/>
            <p:cNvSpPr>
              <a:spLocks noChangeArrowheads="1"/>
            </p:cNvSpPr>
            <p:nvPr/>
          </p:nvSpPr>
          <p:spPr bwMode="auto">
            <a:xfrm>
              <a:off x="6946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9" name="Rectangle 4614"/>
            <p:cNvSpPr>
              <a:spLocks noChangeArrowheads="1"/>
            </p:cNvSpPr>
            <p:nvPr/>
          </p:nvSpPr>
          <p:spPr bwMode="auto">
            <a:xfrm>
              <a:off x="6960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0" name="Rectangle 4615"/>
            <p:cNvSpPr>
              <a:spLocks noChangeArrowheads="1"/>
            </p:cNvSpPr>
            <p:nvPr/>
          </p:nvSpPr>
          <p:spPr bwMode="auto">
            <a:xfrm>
              <a:off x="6975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1" name="Rectangle 4616"/>
            <p:cNvSpPr>
              <a:spLocks noChangeArrowheads="1"/>
            </p:cNvSpPr>
            <p:nvPr/>
          </p:nvSpPr>
          <p:spPr bwMode="auto">
            <a:xfrm>
              <a:off x="6989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2" name="Rectangle 4617"/>
            <p:cNvSpPr>
              <a:spLocks noChangeArrowheads="1"/>
            </p:cNvSpPr>
            <p:nvPr/>
          </p:nvSpPr>
          <p:spPr bwMode="auto">
            <a:xfrm>
              <a:off x="7004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3" name="Rectangle 4618"/>
            <p:cNvSpPr>
              <a:spLocks noChangeArrowheads="1"/>
            </p:cNvSpPr>
            <p:nvPr/>
          </p:nvSpPr>
          <p:spPr bwMode="auto">
            <a:xfrm>
              <a:off x="7018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4" name="Rectangle 4619"/>
            <p:cNvSpPr>
              <a:spLocks noChangeArrowheads="1"/>
            </p:cNvSpPr>
            <p:nvPr/>
          </p:nvSpPr>
          <p:spPr bwMode="auto">
            <a:xfrm>
              <a:off x="7033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5" name="Rectangle 4620"/>
            <p:cNvSpPr>
              <a:spLocks noChangeArrowheads="1"/>
            </p:cNvSpPr>
            <p:nvPr/>
          </p:nvSpPr>
          <p:spPr bwMode="auto">
            <a:xfrm>
              <a:off x="7047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6" name="Rectangle 4621"/>
            <p:cNvSpPr>
              <a:spLocks noChangeArrowheads="1"/>
            </p:cNvSpPr>
            <p:nvPr/>
          </p:nvSpPr>
          <p:spPr bwMode="auto">
            <a:xfrm>
              <a:off x="7062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7" name="Rectangle 4622"/>
            <p:cNvSpPr>
              <a:spLocks noChangeArrowheads="1"/>
            </p:cNvSpPr>
            <p:nvPr/>
          </p:nvSpPr>
          <p:spPr bwMode="auto">
            <a:xfrm>
              <a:off x="7076" y="259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8" name="Rectangle 4623"/>
            <p:cNvSpPr>
              <a:spLocks noChangeArrowheads="1"/>
            </p:cNvSpPr>
            <p:nvPr/>
          </p:nvSpPr>
          <p:spPr bwMode="auto">
            <a:xfrm>
              <a:off x="7091" y="259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9" name="Rectangle 4624"/>
            <p:cNvSpPr>
              <a:spLocks noChangeArrowheads="1"/>
            </p:cNvSpPr>
            <p:nvPr/>
          </p:nvSpPr>
          <p:spPr bwMode="auto">
            <a:xfrm>
              <a:off x="7105" y="2593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0" name="Rectangle 4625"/>
            <p:cNvSpPr>
              <a:spLocks noChangeArrowheads="1"/>
            </p:cNvSpPr>
            <p:nvPr/>
          </p:nvSpPr>
          <p:spPr bwMode="auto">
            <a:xfrm>
              <a:off x="6634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1" name="Rectangle 4626"/>
            <p:cNvSpPr>
              <a:spLocks noChangeArrowheads="1"/>
            </p:cNvSpPr>
            <p:nvPr/>
          </p:nvSpPr>
          <p:spPr bwMode="auto">
            <a:xfrm>
              <a:off x="6649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2" name="Rectangle 4627"/>
            <p:cNvSpPr>
              <a:spLocks noChangeArrowheads="1"/>
            </p:cNvSpPr>
            <p:nvPr/>
          </p:nvSpPr>
          <p:spPr bwMode="auto">
            <a:xfrm>
              <a:off x="6663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3" name="Rectangle 4628"/>
            <p:cNvSpPr>
              <a:spLocks noChangeArrowheads="1"/>
            </p:cNvSpPr>
            <p:nvPr/>
          </p:nvSpPr>
          <p:spPr bwMode="auto">
            <a:xfrm>
              <a:off x="6678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4" name="Rectangle 4629"/>
            <p:cNvSpPr>
              <a:spLocks noChangeArrowheads="1"/>
            </p:cNvSpPr>
            <p:nvPr/>
          </p:nvSpPr>
          <p:spPr bwMode="auto">
            <a:xfrm>
              <a:off x="6692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5" name="Rectangle 4630"/>
            <p:cNvSpPr>
              <a:spLocks noChangeArrowheads="1"/>
            </p:cNvSpPr>
            <p:nvPr/>
          </p:nvSpPr>
          <p:spPr bwMode="auto">
            <a:xfrm>
              <a:off x="6707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6" name="Rectangle 4631"/>
            <p:cNvSpPr>
              <a:spLocks noChangeArrowheads="1"/>
            </p:cNvSpPr>
            <p:nvPr/>
          </p:nvSpPr>
          <p:spPr bwMode="auto">
            <a:xfrm>
              <a:off x="6721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7" name="Rectangle 4632"/>
            <p:cNvSpPr>
              <a:spLocks noChangeArrowheads="1"/>
            </p:cNvSpPr>
            <p:nvPr/>
          </p:nvSpPr>
          <p:spPr bwMode="auto">
            <a:xfrm>
              <a:off x="6736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8" name="Rectangle 4633"/>
            <p:cNvSpPr>
              <a:spLocks noChangeArrowheads="1"/>
            </p:cNvSpPr>
            <p:nvPr/>
          </p:nvSpPr>
          <p:spPr bwMode="auto">
            <a:xfrm>
              <a:off x="6750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9" name="Rectangle 4634"/>
            <p:cNvSpPr>
              <a:spLocks noChangeArrowheads="1"/>
            </p:cNvSpPr>
            <p:nvPr/>
          </p:nvSpPr>
          <p:spPr bwMode="auto">
            <a:xfrm>
              <a:off x="6765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0" name="Rectangle 4635"/>
            <p:cNvSpPr>
              <a:spLocks noChangeArrowheads="1"/>
            </p:cNvSpPr>
            <p:nvPr/>
          </p:nvSpPr>
          <p:spPr bwMode="auto">
            <a:xfrm>
              <a:off x="6779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1" name="Rectangle 4636"/>
            <p:cNvSpPr>
              <a:spLocks noChangeArrowheads="1"/>
            </p:cNvSpPr>
            <p:nvPr/>
          </p:nvSpPr>
          <p:spPr bwMode="auto">
            <a:xfrm>
              <a:off x="6794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2" name="Rectangle 4637"/>
            <p:cNvSpPr>
              <a:spLocks noChangeArrowheads="1"/>
            </p:cNvSpPr>
            <p:nvPr/>
          </p:nvSpPr>
          <p:spPr bwMode="auto">
            <a:xfrm>
              <a:off x="6808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3" name="Rectangle 4638"/>
            <p:cNvSpPr>
              <a:spLocks noChangeArrowheads="1"/>
            </p:cNvSpPr>
            <p:nvPr/>
          </p:nvSpPr>
          <p:spPr bwMode="auto">
            <a:xfrm>
              <a:off x="6823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4" name="Rectangle 4639"/>
            <p:cNvSpPr>
              <a:spLocks noChangeArrowheads="1"/>
            </p:cNvSpPr>
            <p:nvPr/>
          </p:nvSpPr>
          <p:spPr bwMode="auto">
            <a:xfrm>
              <a:off x="6837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5" name="Rectangle 4640"/>
            <p:cNvSpPr>
              <a:spLocks noChangeArrowheads="1"/>
            </p:cNvSpPr>
            <p:nvPr/>
          </p:nvSpPr>
          <p:spPr bwMode="auto">
            <a:xfrm>
              <a:off x="6852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6" name="Rectangle 4641"/>
            <p:cNvSpPr>
              <a:spLocks noChangeArrowheads="1"/>
            </p:cNvSpPr>
            <p:nvPr/>
          </p:nvSpPr>
          <p:spPr bwMode="auto">
            <a:xfrm>
              <a:off x="6866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7" name="Rectangle 4642"/>
            <p:cNvSpPr>
              <a:spLocks noChangeArrowheads="1"/>
            </p:cNvSpPr>
            <p:nvPr/>
          </p:nvSpPr>
          <p:spPr bwMode="auto">
            <a:xfrm>
              <a:off x="6881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8" name="Rectangle 4643"/>
            <p:cNvSpPr>
              <a:spLocks noChangeArrowheads="1"/>
            </p:cNvSpPr>
            <p:nvPr/>
          </p:nvSpPr>
          <p:spPr bwMode="auto">
            <a:xfrm>
              <a:off x="6895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9" name="Rectangle 4644"/>
            <p:cNvSpPr>
              <a:spLocks noChangeArrowheads="1"/>
            </p:cNvSpPr>
            <p:nvPr/>
          </p:nvSpPr>
          <p:spPr bwMode="auto">
            <a:xfrm>
              <a:off x="6910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0" name="Rectangle 4645"/>
            <p:cNvSpPr>
              <a:spLocks noChangeArrowheads="1"/>
            </p:cNvSpPr>
            <p:nvPr/>
          </p:nvSpPr>
          <p:spPr bwMode="auto">
            <a:xfrm>
              <a:off x="6924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1" name="Rectangle 4646"/>
            <p:cNvSpPr>
              <a:spLocks noChangeArrowheads="1"/>
            </p:cNvSpPr>
            <p:nvPr/>
          </p:nvSpPr>
          <p:spPr bwMode="auto">
            <a:xfrm>
              <a:off x="6939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2" name="Rectangle 4647"/>
            <p:cNvSpPr>
              <a:spLocks noChangeArrowheads="1"/>
            </p:cNvSpPr>
            <p:nvPr/>
          </p:nvSpPr>
          <p:spPr bwMode="auto">
            <a:xfrm>
              <a:off x="6953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3" name="Rectangle 4648"/>
            <p:cNvSpPr>
              <a:spLocks noChangeArrowheads="1"/>
            </p:cNvSpPr>
            <p:nvPr/>
          </p:nvSpPr>
          <p:spPr bwMode="auto">
            <a:xfrm>
              <a:off x="6968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4" name="Rectangle 4649"/>
            <p:cNvSpPr>
              <a:spLocks noChangeArrowheads="1"/>
            </p:cNvSpPr>
            <p:nvPr/>
          </p:nvSpPr>
          <p:spPr bwMode="auto">
            <a:xfrm>
              <a:off x="6982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5" name="Rectangle 4650"/>
            <p:cNvSpPr>
              <a:spLocks noChangeArrowheads="1"/>
            </p:cNvSpPr>
            <p:nvPr/>
          </p:nvSpPr>
          <p:spPr bwMode="auto">
            <a:xfrm>
              <a:off x="6997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6" name="Rectangle 4651"/>
            <p:cNvSpPr>
              <a:spLocks noChangeArrowheads="1"/>
            </p:cNvSpPr>
            <p:nvPr/>
          </p:nvSpPr>
          <p:spPr bwMode="auto">
            <a:xfrm>
              <a:off x="7011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7" name="Rectangle 4652"/>
            <p:cNvSpPr>
              <a:spLocks noChangeArrowheads="1"/>
            </p:cNvSpPr>
            <p:nvPr/>
          </p:nvSpPr>
          <p:spPr bwMode="auto">
            <a:xfrm>
              <a:off x="7026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8" name="Rectangle 4653"/>
            <p:cNvSpPr>
              <a:spLocks noChangeArrowheads="1"/>
            </p:cNvSpPr>
            <p:nvPr/>
          </p:nvSpPr>
          <p:spPr bwMode="auto">
            <a:xfrm>
              <a:off x="7040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9" name="Rectangle 4654"/>
            <p:cNvSpPr>
              <a:spLocks noChangeArrowheads="1"/>
            </p:cNvSpPr>
            <p:nvPr/>
          </p:nvSpPr>
          <p:spPr bwMode="auto">
            <a:xfrm>
              <a:off x="7055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20" name="Rectangle 4655"/>
            <p:cNvSpPr>
              <a:spLocks noChangeArrowheads="1"/>
            </p:cNvSpPr>
            <p:nvPr/>
          </p:nvSpPr>
          <p:spPr bwMode="auto">
            <a:xfrm>
              <a:off x="7069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21" name="Rectangle 4656"/>
            <p:cNvSpPr>
              <a:spLocks noChangeArrowheads="1"/>
            </p:cNvSpPr>
            <p:nvPr/>
          </p:nvSpPr>
          <p:spPr bwMode="auto">
            <a:xfrm>
              <a:off x="7084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22" name="Rectangle 4657"/>
            <p:cNvSpPr>
              <a:spLocks noChangeArrowheads="1"/>
            </p:cNvSpPr>
            <p:nvPr/>
          </p:nvSpPr>
          <p:spPr bwMode="auto">
            <a:xfrm>
              <a:off x="7098" y="2600"/>
              <a:ext cx="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23" name="Rectangle 4658"/>
            <p:cNvSpPr>
              <a:spLocks noChangeArrowheads="1"/>
            </p:cNvSpPr>
            <p:nvPr/>
          </p:nvSpPr>
          <p:spPr bwMode="auto">
            <a:xfrm>
              <a:off x="6627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24" name="Rectangle 4659"/>
            <p:cNvSpPr>
              <a:spLocks noChangeArrowheads="1"/>
            </p:cNvSpPr>
            <p:nvPr/>
          </p:nvSpPr>
          <p:spPr bwMode="auto">
            <a:xfrm>
              <a:off x="6641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25" name="Rectangle 4660"/>
            <p:cNvSpPr>
              <a:spLocks noChangeArrowheads="1"/>
            </p:cNvSpPr>
            <p:nvPr/>
          </p:nvSpPr>
          <p:spPr bwMode="auto">
            <a:xfrm>
              <a:off x="6656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26" name="Rectangle 4661"/>
            <p:cNvSpPr>
              <a:spLocks noChangeArrowheads="1"/>
            </p:cNvSpPr>
            <p:nvPr/>
          </p:nvSpPr>
          <p:spPr bwMode="auto">
            <a:xfrm>
              <a:off x="6670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27" name="Rectangle 4662"/>
            <p:cNvSpPr>
              <a:spLocks noChangeArrowheads="1"/>
            </p:cNvSpPr>
            <p:nvPr/>
          </p:nvSpPr>
          <p:spPr bwMode="auto">
            <a:xfrm>
              <a:off x="6685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28" name="Rectangle 4663"/>
            <p:cNvSpPr>
              <a:spLocks noChangeArrowheads="1"/>
            </p:cNvSpPr>
            <p:nvPr/>
          </p:nvSpPr>
          <p:spPr bwMode="auto">
            <a:xfrm>
              <a:off x="6699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29" name="Rectangle 4664"/>
            <p:cNvSpPr>
              <a:spLocks noChangeArrowheads="1"/>
            </p:cNvSpPr>
            <p:nvPr/>
          </p:nvSpPr>
          <p:spPr bwMode="auto">
            <a:xfrm>
              <a:off x="6714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30" name="Rectangle 4665"/>
            <p:cNvSpPr>
              <a:spLocks noChangeArrowheads="1"/>
            </p:cNvSpPr>
            <p:nvPr/>
          </p:nvSpPr>
          <p:spPr bwMode="auto">
            <a:xfrm>
              <a:off x="6728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31" name="Rectangle 4666"/>
            <p:cNvSpPr>
              <a:spLocks noChangeArrowheads="1"/>
            </p:cNvSpPr>
            <p:nvPr/>
          </p:nvSpPr>
          <p:spPr bwMode="auto">
            <a:xfrm>
              <a:off x="6743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32" name="Rectangle 4667"/>
            <p:cNvSpPr>
              <a:spLocks noChangeArrowheads="1"/>
            </p:cNvSpPr>
            <p:nvPr/>
          </p:nvSpPr>
          <p:spPr bwMode="auto">
            <a:xfrm>
              <a:off x="6757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33" name="Rectangle 4668"/>
            <p:cNvSpPr>
              <a:spLocks noChangeArrowheads="1"/>
            </p:cNvSpPr>
            <p:nvPr/>
          </p:nvSpPr>
          <p:spPr bwMode="auto">
            <a:xfrm>
              <a:off x="6772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34" name="Rectangle 4669"/>
            <p:cNvSpPr>
              <a:spLocks noChangeArrowheads="1"/>
            </p:cNvSpPr>
            <p:nvPr/>
          </p:nvSpPr>
          <p:spPr bwMode="auto">
            <a:xfrm>
              <a:off x="6786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35" name="Rectangle 4670"/>
            <p:cNvSpPr>
              <a:spLocks noChangeArrowheads="1"/>
            </p:cNvSpPr>
            <p:nvPr/>
          </p:nvSpPr>
          <p:spPr bwMode="auto">
            <a:xfrm>
              <a:off x="6801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36" name="Rectangle 4671"/>
            <p:cNvSpPr>
              <a:spLocks noChangeArrowheads="1"/>
            </p:cNvSpPr>
            <p:nvPr/>
          </p:nvSpPr>
          <p:spPr bwMode="auto">
            <a:xfrm>
              <a:off x="6815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37" name="Rectangle 4672"/>
            <p:cNvSpPr>
              <a:spLocks noChangeArrowheads="1"/>
            </p:cNvSpPr>
            <p:nvPr/>
          </p:nvSpPr>
          <p:spPr bwMode="auto">
            <a:xfrm>
              <a:off x="6830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38" name="Rectangle 4673"/>
            <p:cNvSpPr>
              <a:spLocks noChangeArrowheads="1"/>
            </p:cNvSpPr>
            <p:nvPr/>
          </p:nvSpPr>
          <p:spPr bwMode="auto">
            <a:xfrm>
              <a:off x="6844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39" name="Rectangle 4674"/>
            <p:cNvSpPr>
              <a:spLocks noChangeArrowheads="1"/>
            </p:cNvSpPr>
            <p:nvPr/>
          </p:nvSpPr>
          <p:spPr bwMode="auto">
            <a:xfrm>
              <a:off x="6859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40" name="Rectangle 4675"/>
            <p:cNvSpPr>
              <a:spLocks noChangeArrowheads="1"/>
            </p:cNvSpPr>
            <p:nvPr/>
          </p:nvSpPr>
          <p:spPr bwMode="auto">
            <a:xfrm>
              <a:off x="6873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41" name="Rectangle 4676"/>
            <p:cNvSpPr>
              <a:spLocks noChangeArrowheads="1"/>
            </p:cNvSpPr>
            <p:nvPr/>
          </p:nvSpPr>
          <p:spPr bwMode="auto">
            <a:xfrm>
              <a:off x="6888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42" name="Rectangle 4677"/>
            <p:cNvSpPr>
              <a:spLocks noChangeArrowheads="1"/>
            </p:cNvSpPr>
            <p:nvPr/>
          </p:nvSpPr>
          <p:spPr bwMode="auto">
            <a:xfrm>
              <a:off x="6902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43" name="Rectangle 4678"/>
            <p:cNvSpPr>
              <a:spLocks noChangeArrowheads="1"/>
            </p:cNvSpPr>
            <p:nvPr/>
          </p:nvSpPr>
          <p:spPr bwMode="auto">
            <a:xfrm>
              <a:off x="6917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44" name="Rectangle 4679"/>
            <p:cNvSpPr>
              <a:spLocks noChangeArrowheads="1"/>
            </p:cNvSpPr>
            <p:nvPr/>
          </p:nvSpPr>
          <p:spPr bwMode="auto">
            <a:xfrm>
              <a:off x="6931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45" name="Rectangle 4680"/>
            <p:cNvSpPr>
              <a:spLocks noChangeArrowheads="1"/>
            </p:cNvSpPr>
            <p:nvPr/>
          </p:nvSpPr>
          <p:spPr bwMode="auto">
            <a:xfrm>
              <a:off x="6946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46" name="Rectangle 4681"/>
            <p:cNvSpPr>
              <a:spLocks noChangeArrowheads="1"/>
            </p:cNvSpPr>
            <p:nvPr/>
          </p:nvSpPr>
          <p:spPr bwMode="auto">
            <a:xfrm>
              <a:off x="6960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47" name="Rectangle 4682"/>
            <p:cNvSpPr>
              <a:spLocks noChangeArrowheads="1"/>
            </p:cNvSpPr>
            <p:nvPr/>
          </p:nvSpPr>
          <p:spPr bwMode="auto">
            <a:xfrm>
              <a:off x="6975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48" name="Rectangle 4683"/>
            <p:cNvSpPr>
              <a:spLocks noChangeArrowheads="1"/>
            </p:cNvSpPr>
            <p:nvPr/>
          </p:nvSpPr>
          <p:spPr bwMode="auto">
            <a:xfrm>
              <a:off x="6989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49" name="Rectangle 4684"/>
            <p:cNvSpPr>
              <a:spLocks noChangeArrowheads="1"/>
            </p:cNvSpPr>
            <p:nvPr/>
          </p:nvSpPr>
          <p:spPr bwMode="auto">
            <a:xfrm>
              <a:off x="7004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0" name="Rectangle 4685"/>
            <p:cNvSpPr>
              <a:spLocks noChangeArrowheads="1"/>
            </p:cNvSpPr>
            <p:nvPr/>
          </p:nvSpPr>
          <p:spPr bwMode="auto">
            <a:xfrm>
              <a:off x="7018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1" name="Rectangle 4686"/>
            <p:cNvSpPr>
              <a:spLocks noChangeArrowheads="1"/>
            </p:cNvSpPr>
            <p:nvPr/>
          </p:nvSpPr>
          <p:spPr bwMode="auto">
            <a:xfrm>
              <a:off x="7033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2" name="Rectangle 4687"/>
            <p:cNvSpPr>
              <a:spLocks noChangeArrowheads="1"/>
            </p:cNvSpPr>
            <p:nvPr/>
          </p:nvSpPr>
          <p:spPr bwMode="auto">
            <a:xfrm>
              <a:off x="7047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3" name="Rectangle 4688"/>
            <p:cNvSpPr>
              <a:spLocks noChangeArrowheads="1"/>
            </p:cNvSpPr>
            <p:nvPr/>
          </p:nvSpPr>
          <p:spPr bwMode="auto">
            <a:xfrm>
              <a:off x="7062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4" name="Rectangle 4689"/>
            <p:cNvSpPr>
              <a:spLocks noChangeArrowheads="1"/>
            </p:cNvSpPr>
            <p:nvPr/>
          </p:nvSpPr>
          <p:spPr bwMode="auto">
            <a:xfrm>
              <a:off x="7076" y="2608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5" name="Rectangle 4690"/>
            <p:cNvSpPr>
              <a:spLocks noChangeArrowheads="1"/>
            </p:cNvSpPr>
            <p:nvPr/>
          </p:nvSpPr>
          <p:spPr bwMode="auto">
            <a:xfrm>
              <a:off x="7091" y="2608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6" name="Rectangle 4691"/>
            <p:cNvSpPr>
              <a:spLocks noChangeArrowheads="1"/>
            </p:cNvSpPr>
            <p:nvPr/>
          </p:nvSpPr>
          <p:spPr bwMode="auto">
            <a:xfrm>
              <a:off x="7105" y="2608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7" name="Rectangle 4692"/>
            <p:cNvSpPr>
              <a:spLocks noChangeArrowheads="1"/>
            </p:cNvSpPr>
            <p:nvPr/>
          </p:nvSpPr>
          <p:spPr bwMode="auto">
            <a:xfrm>
              <a:off x="6634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8" name="Rectangle 4693"/>
            <p:cNvSpPr>
              <a:spLocks noChangeArrowheads="1"/>
            </p:cNvSpPr>
            <p:nvPr/>
          </p:nvSpPr>
          <p:spPr bwMode="auto">
            <a:xfrm>
              <a:off x="6649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9" name="Rectangle 4694"/>
            <p:cNvSpPr>
              <a:spLocks noChangeArrowheads="1"/>
            </p:cNvSpPr>
            <p:nvPr/>
          </p:nvSpPr>
          <p:spPr bwMode="auto">
            <a:xfrm>
              <a:off x="6663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0" name="Rectangle 4695"/>
            <p:cNvSpPr>
              <a:spLocks noChangeArrowheads="1"/>
            </p:cNvSpPr>
            <p:nvPr/>
          </p:nvSpPr>
          <p:spPr bwMode="auto">
            <a:xfrm>
              <a:off x="6678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1" name="Rectangle 4696"/>
            <p:cNvSpPr>
              <a:spLocks noChangeArrowheads="1"/>
            </p:cNvSpPr>
            <p:nvPr/>
          </p:nvSpPr>
          <p:spPr bwMode="auto">
            <a:xfrm>
              <a:off x="6692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2" name="Rectangle 4697"/>
            <p:cNvSpPr>
              <a:spLocks noChangeArrowheads="1"/>
            </p:cNvSpPr>
            <p:nvPr/>
          </p:nvSpPr>
          <p:spPr bwMode="auto">
            <a:xfrm>
              <a:off x="6707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3" name="Rectangle 4698"/>
            <p:cNvSpPr>
              <a:spLocks noChangeArrowheads="1"/>
            </p:cNvSpPr>
            <p:nvPr/>
          </p:nvSpPr>
          <p:spPr bwMode="auto">
            <a:xfrm>
              <a:off x="6721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4" name="Rectangle 4699"/>
            <p:cNvSpPr>
              <a:spLocks noChangeArrowheads="1"/>
            </p:cNvSpPr>
            <p:nvPr/>
          </p:nvSpPr>
          <p:spPr bwMode="auto">
            <a:xfrm>
              <a:off x="6736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5" name="Rectangle 4700"/>
            <p:cNvSpPr>
              <a:spLocks noChangeArrowheads="1"/>
            </p:cNvSpPr>
            <p:nvPr/>
          </p:nvSpPr>
          <p:spPr bwMode="auto">
            <a:xfrm>
              <a:off x="6750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6" name="Rectangle 4701"/>
            <p:cNvSpPr>
              <a:spLocks noChangeArrowheads="1"/>
            </p:cNvSpPr>
            <p:nvPr/>
          </p:nvSpPr>
          <p:spPr bwMode="auto">
            <a:xfrm>
              <a:off x="6765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7" name="Rectangle 4702"/>
            <p:cNvSpPr>
              <a:spLocks noChangeArrowheads="1"/>
            </p:cNvSpPr>
            <p:nvPr/>
          </p:nvSpPr>
          <p:spPr bwMode="auto">
            <a:xfrm>
              <a:off x="6779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8" name="Rectangle 4703"/>
            <p:cNvSpPr>
              <a:spLocks noChangeArrowheads="1"/>
            </p:cNvSpPr>
            <p:nvPr/>
          </p:nvSpPr>
          <p:spPr bwMode="auto">
            <a:xfrm>
              <a:off x="6794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9" name="Rectangle 4704"/>
            <p:cNvSpPr>
              <a:spLocks noChangeArrowheads="1"/>
            </p:cNvSpPr>
            <p:nvPr/>
          </p:nvSpPr>
          <p:spPr bwMode="auto">
            <a:xfrm>
              <a:off x="6808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0" name="Rectangle 4705"/>
            <p:cNvSpPr>
              <a:spLocks noChangeArrowheads="1"/>
            </p:cNvSpPr>
            <p:nvPr/>
          </p:nvSpPr>
          <p:spPr bwMode="auto">
            <a:xfrm>
              <a:off x="6823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1" name="Rectangle 4706"/>
            <p:cNvSpPr>
              <a:spLocks noChangeArrowheads="1"/>
            </p:cNvSpPr>
            <p:nvPr/>
          </p:nvSpPr>
          <p:spPr bwMode="auto">
            <a:xfrm>
              <a:off x="6837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2" name="Rectangle 4707"/>
            <p:cNvSpPr>
              <a:spLocks noChangeArrowheads="1"/>
            </p:cNvSpPr>
            <p:nvPr/>
          </p:nvSpPr>
          <p:spPr bwMode="auto">
            <a:xfrm>
              <a:off x="6852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3" name="Rectangle 4708"/>
            <p:cNvSpPr>
              <a:spLocks noChangeArrowheads="1"/>
            </p:cNvSpPr>
            <p:nvPr/>
          </p:nvSpPr>
          <p:spPr bwMode="auto">
            <a:xfrm>
              <a:off x="6866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4" name="Rectangle 4709"/>
            <p:cNvSpPr>
              <a:spLocks noChangeArrowheads="1"/>
            </p:cNvSpPr>
            <p:nvPr/>
          </p:nvSpPr>
          <p:spPr bwMode="auto">
            <a:xfrm>
              <a:off x="6881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5" name="Rectangle 4710"/>
            <p:cNvSpPr>
              <a:spLocks noChangeArrowheads="1"/>
            </p:cNvSpPr>
            <p:nvPr/>
          </p:nvSpPr>
          <p:spPr bwMode="auto">
            <a:xfrm>
              <a:off x="6895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6" name="Rectangle 4711"/>
            <p:cNvSpPr>
              <a:spLocks noChangeArrowheads="1"/>
            </p:cNvSpPr>
            <p:nvPr/>
          </p:nvSpPr>
          <p:spPr bwMode="auto">
            <a:xfrm>
              <a:off x="6910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7" name="Rectangle 4712"/>
            <p:cNvSpPr>
              <a:spLocks noChangeArrowheads="1"/>
            </p:cNvSpPr>
            <p:nvPr/>
          </p:nvSpPr>
          <p:spPr bwMode="auto">
            <a:xfrm>
              <a:off x="6924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8" name="Rectangle 4713"/>
            <p:cNvSpPr>
              <a:spLocks noChangeArrowheads="1"/>
            </p:cNvSpPr>
            <p:nvPr/>
          </p:nvSpPr>
          <p:spPr bwMode="auto">
            <a:xfrm>
              <a:off x="6939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9" name="Rectangle 4714"/>
            <p:cNvSpPr>
              <a:spLocks noChangeArrowheads="1"/>
            </p:cNvSpPr>
            <p:nvPr/>
          </p:nvSpPr>
          <p:spPr bwMode="auto">
            <a:xfrm>
              <a:off x="6953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0" name="Rectangle 4715"/>
            <p:cNvSpPr>
              <a:spLocks noChangeArrowheads="1"/>
            </p:cNvSpPr>
            <p:nvPr/>
          </p:nvSpPr>
          <p:spPr bwMode="auto">
            <a:xfrm>
              <a:off x="6968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1" name="Rectangle 4716"/>
            <p:cNvSpPr>
              <a:spLocks noChangeArrowheads="1"/>
            </p:cNvSpPr>
            <p:nvPr/>
          </p:nvSpPr>
          <p:spPr bwMode="auto">
            <a:xfrm>
              <a:off x="6982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2" name="Rectangle 4717"/>
            <p:cNvSpPr>
              <a:spLocks noChangeArrowheads="1"/>
            </p:cNvSpPr>
            <p:nvPr/>
          </p:nvSpPr>
          <p:spPr bwMode="auto">
            <a:xfrm>
              <a:off x="6997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3" name="Rectangle 4718"/>
            <p:cNvSpPr>
              <a:spLocks noChangeArrowheads="1"/>
            </p:cNvSpPr>
            <p:nvPr/>
          </p:nvSpPr>
          <p:spPr bwMode="auto">
            <a:xfrm>
              <a:off x="7011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4" name="Rectangle 4719"/>
            <p:cNvSpPr>
              <a:spLocks noChangeArrowheads="1"/>
            </p:cNvSpPr>
            <p:nvPr/>
          </p:nvSpPr>
          <p:spPr bwMode="auto">
            <a:xfrm>
              <a:off x="7026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5" name="Rectangle 4720"/>
            <p:cNvSpPr>
              <a:spLocks noChangeArrowheads="1"/>
            </p:cNvSpPr>
            <p:nvPr/>
          </p:nvSpPr>
          <p:spPr bwMode="auto">
            <a:xfrm>
              <a:off x="7040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6" name="Rectangle 4721"/>
            <p:cNvSpPr>
              <a:spLocks noChangeArrowheads="1"/>
            </p:cNvSpPr>
            <p:nvPr/>
          </p:nvSpPr>
          <p:spPr bwMode="auto">
            <a:xfrm>
              <a:off x="7055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7" name="Rectangle 4722"/>
            <p:cNvSpPr>
              <a:spLocks noChangeArrowheads="1"/>
            </p:cNvSpPr>
            <p:nvPr/>
          </p:nvSpPr>
          <p:spPr bwMode="auto">
            <a:xfrm>
              <a:off x="7069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8" name="Rectangle 4723"/>
            <p:cNvSpPr>
              <a:spLocks noChangeArrowheads="1"/>
            </p:cNvSpPr>
            <p:nvPr/>
          </p:nvSpPr>
          <p:spPr bwMode="auto">
            <a:xfrm>
              <a:off x="7084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9" name="Rectangle 4724"/>
            <p:cNvSpPr>
              <a:spLocks noChangeArrowheads="1"/>
            </p:cNvSpPr>
            <p:nvPr/>
          </p:nvSpPr>
          <p:spPr bwMode="auto">
            <a:xfrm>
              <a:off x="7098" y="261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0" name="Rectangle 4725"/>
            <p:cNvSpPr>
              <a:spLocks noChangeArrowheads="1"/>
            </p:cNvSpPr>
            <p:nvPr/>
          </p:nvSpPr>
          <p:spPr bwMode="auto">
            <a:xfrm>
              <a:off x="6627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1" name="Rectangle 4726"/>
            <p:cNvSpPr>
              <a:spLocks noChangeArrowheads="1"/>
            </p:cNvSpPr>
            <p:nvPr/>
          </p:nvSpPr>
          <p:spPr bwMode="auto">
            <a:xfrm>
              <a:off x="6641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2" name="Rectangle 4727"/>
            <p:cNvSpPr>
              <a:spLocks noChangeArrowheads="1"/>
            </p:cNvSpPr>
            <p:nvPr/>
          </p:nvSpPr>
          <p:spPr bwMode="auto">
            <a:xfrm>
              <a:off x="6656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3" name="Rectangle 4728"/>
            <p:cNvSpPr>
              <a:spLocks noChangeArrowheads="1"/>
            </p:cNvSpPr>
            <p:nvPr/>
          </p:nvSpPr>
          <p:spPr bwMode="auto">
            <a:xfrm>
              <a:off x="6670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4" name="Rectangle 4729"/>
            <p:cNvSpPr>
              <a:spLocks noChangeArrowheads="1"/>
            </p:cNvSpPr>
            <p:nvPr/>
          </p:nvSpPr>
          <p:spPr bwMode="auto">
            <a:xfrm>
              <a:off x="6685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5" name="Rectangle 4730"/>
            <p:cNvSpPr>
              <a:spLocks noChangeArrowheads="1"/>
            </p:cNvSpPr>
            <p:nvPr/>
          </p:nvSpPr>
          <p:spPr bwMode="auto">
            <a:xfrm>
              <a:off x="6699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6" name="Rectangle 4731"/>
            <p:cNvSpPr>
              <a:spLocks noChangeArrowheads="1"/>
            </p:cNvSpPr>
            <p:nvPr/>
          </p:nvSpPr>
          <p:spPr bwMode="auto">
            <a:xfrm>
              <a:off x="6714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7" name="Rectangle 4732"/>
            <p:cNvSpPr>
              <a:spLocks noChangeArrowheads="1"/>
            </p:cNvSpPr>
            <p:nvPr/>
          </p:nvSpPr>
          <p:spPr bwMode="auto">
            <a:xfrm>
              <a:off x="6728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8" name="Rectangle 4733"/>
            <p:cNvSpPr>
              <a:spLocks noChangeArrowheads="1"/>
            </p:cNvSpPr>
            <p:nvPr/>
          </p:nvSpPr>
          <p:spPr bwMode="auto">
            <a:xfrm>
              <a:off x="6743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9" name="Rectangle 4734"/>
            <p:cNvSpPr>
              <a:spLocks noChangeArrowheads="1"/>
            </p:cNvSpPr>
            <p:nvPr/>
          </p:nvSpPr>
          <p:spPr bwMode="auto">
            <a:xfrm>
              <a:off x="6757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0" name="Rectangle 4735"/>
            <p:cNvSpPr>
              <a:spLocks noChangeArrowheads="1"/>
            </p:cNvSpPr>
            <p:nvPr/>
          </p:nvSpPr>
          <p:spPr bwMode="auto">
            <a:xfrm>
              <a:off x="6772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1" name="Rectangle 4736"/>
            <p:cNvSpPr>
              <a:spLocks noChangeArrowheads="1"/>
            </p:cNvSpPr>
            <p:nvPr/>
          </p:nvSpPr>
          <p:spPr bwMode="auto">
            <a:xfrm>
              <a:off x="6786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2" name="Rectangle 4737"/>
            <p:cNvSpPr>
              <a:spLocks noChangeArrowheads="1"/>
            </p:cNvSpPr>
            <p:nvPr/>
          </p:nvSpPr>
          <p:spPr bwMode="auto">
            <a:xfrm>
              <a:off x="6801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3" name="Rectangle 4738"/>
            <p:cNvSpPr>
              <a:spLocks noChangeArrowheads="1"/>
            </p:cNvSpPr>
            <p:nvPr/>
          </p:nvSpPr>
          <p:spPr bwMode="auto">
            <a:xfrm>
              <a:off x="6815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4" name="Rectangle 4739"/>
            <p:cNvSpPr>
              <a:spLocks noChangeArrowheads="1"/>
            </p:cNvSpPr>
            <p:nvPr/>
          </p:nvSpPr>
          <p:spPr bwMode="auto">
            <a:xfrm>
              <a:off x="6830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5" name="Rectangle 4740"/>
            <p:cNvSpPr>
              <a:spLocks noChangeArrowheads="1"/>
            </p:cNvSpPr>
            <p:nvPr/>
          </p:nvSpPr>
          <p:spPr bwMode="auto">
            <a:xfrm>
              <a:off x="6844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6" name="Rectangle 4741"/>
            <p:cNvSpPr>
              <a:spLocks noChangeArrowheads="1"/>
            </p:cNvSpPr>
            <p:nvPr/>
          </p:nvSpPr>
          <p:spPr bwMode="auto">
            <a:xfrm>
              <a:off x="6859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7" name="Rectangle 4742"/>
            <p:cNvSpPr>
              <a:spLocks noChangeArrowheads="1"/>
            </p:cNvSpPr>
            <p:nvPr/>
          </p:nvSpPr>
          <p:spPr bwMode="auto">
            <a:xfrm>
              <a:off x="6873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8" name="Rectangle 4743"/>
            <p:cNvSpPr>
              <a:spLocks noChangeArrowheads="1"/>
            </p:cNvSpPr>
            <p:nvPr/>
          </p:nvSpPr>
          <p:spPr bwMode="auto">
            <a:xfrm>
              <a:off x="6888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9" name="Rectangle 4744"/>
            <p:cNvSpPr>
              <a:spLocks noChangeArrowheads="1"/>
            </p:cNvSpPr>
            <p:nvPr/>
          </p:nvSpPr>
          <p:spPr bwMode="auto">
            <a:xfrm>
              <a:off x="6902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0" name="Rectangle 4745"/>
            <p:cNvSpPr>
              <a:spLocks noChangeArrowheads="1"/>
            </p:cNvSpPr>
            <p:nvPr/>
          </p:nvSpPr>
          <p:spPr bwMode="auto">
            <a:xfrm>
              <a:off x="6917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1" name="Rectangle 4746"/>
            <p:cNvSpPr>
              <a:spLocks noChangeArrowheads="1"/>
            </p:cNvSpPr>
            <p:nvPr/>
          </p:nvSpPr>
          <p:spPr bwMode="auto">
            <a:xfrm>
              <a:off x="6931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2" name="Rectangle 4747"/>
            <p:cNvSpPr>
              <a:spLocks noChangeArrowheads="1"/>
            </p:cNvSpPr>
            <p:nvPr/>
          </p:nvSpPr>
          <p:spPr bwMode="auto">
            <a:xfrm>
              <a:off x="6946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3" name="Rectangle 4748"/>
            <p:cNvSpPr>
              <a:spLocks noChangeArrowheads="1"/>
            </p:cNvSpPr>
            <p:nvPr/>
          </p:nvSpPr>
          <p:spPr bwMode="auto">
            <a:xfrm>
              <a:off x="6960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4" name="Rectangle 4749"/>
            <p:cNvSpPr>
              <a:spLocks noChangeArrowheads="1"/>
            </p:cNvSpPr>
            <p:nvPr/>
          </p:nvSpPr>
          <p:spPr bwMode="auto">
            <a:xfrm>
              <a:off x="6975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5" name="Rectangle 4750"/>
            <p:cNvSpPr>
              <a:spLocks noChangeArrowheads="1"/>
            </p:cNvSpPr>
            <p:nvPr/>
          </p:nvSpPr>
          <p:spPr bwMode="auto">
            <a:xfrm>
              <a:off x="6989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" name="Rectangle 4751"/>
            <p:cNvSpPr>
              <a:spLocks noChangeArrowheads="1"/>
            </p:cNvSpPr>
            <p:nvPr/>
          </p:nvSpPr>
          <p:spPr bwMode="auto">
            <a:xfrm>
              <a:off x="7004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7" name="Rectangle 4752"/>
            <p:cNvSpPr>
              <a:spLocks noChangeArrowheads="1"/>
            </p:cNvSpPr>
            <p:nvPr/>
          </p:nvSpPr>
          <p:spPr bwMode="auto">
            <a:xfrm>
              <a:off x="7018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8" name="Rectangle 4753"/>
            <p:cNvSpPr>
              <a:spLocks noChangeArrowheads="1"/>
            </p:cNvSpPr>
            <p:nvPr/>
          </p:nvSpPr>
          <p:spPr bwMode="auto">
            <a:xfrm>
              <a:off x="7033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9" name="Rectangle 4754"/>
            <p:cNvSpPr>
              <a:spLocks noChangeArrowheads="1"/>
            </p:cNvSpPr>
            <p:nvPr/>
          </p:nvSpPr>
          <p:spPr bwMode="auto">
            <a:xfrm>
              <a:off x="7047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0" name="Rectangle 4755"/>
            <p:cNvSpPr>
              <a:spLocks noChangeArrowheads="1"/>
            </p:cNvSpPr>
            <p:nvPr/>
          </p:nvSpPr>
          <p:spPr bwMode="auto">
            <a:xfrm>
              <a:off x="7062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1" name="Rectangle 4756"/>
            <p:cNvSpPr>
              <a:spLocks noChangeArrowheads="1"/>
            </p:cNvSpPr>
            <p:nvPr/>
          </p:nvSpPr>
          <p:spPr bwMode="auto">
            <a:xfrm>
              <a:off x="7076" y="2623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2" name="Rectangle 4757"/>
            <p:cNvSpPr>
              <a:spLocks noChangeArrowheads="1"/>
            </p:cNvSpPr>
            <p:nvPr/>
          </p:nvSpPr>
          <p:spPr bwMode="auto">
            <a:xfrm>
              <a:off x="7091" y="2623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3" name="Rectangle 4758"/>
            <p:cNvSpPr>
              <a:spLocks noChangeArrowheads="1"/>
            </p:cNvSpPr>
            <p:nvPr/>
          </p:nvSpPr>
          <p:spPr bwMode="auto">
            <a:xfrm>
              <a:off x="7105" y="2623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4" name="Rectangle 4759"/>
            <p:cNvSpPr>
              <a:spLocks noChangeArrowheads="1"/>
            </p:cNvSpPr>
            <p:nvPr/>
          </p:nvSpPr>
          <p:spPr bwMode="auto">
            <a:xfrm>
              <a:off x="6634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5" name="Rectangle 4760"/>
            <p:cNvSpPr>
              <a:spLocks noChangeArrowheads="1"/>
            </p:cNvSpPr>
            <p:nvPr/>
          </p:nvSpPr>
          <p:spPr bwMode="auto">
            <a:xfrm>
              <a:off x="6649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6" name="Rectangle 4761"/>
            <p:cNvSpPr>
              <a:spLocks noChangeArrowheads="1"/>
            </p:cNvSpPr>
            <p:nvPr/>
          </p:nvSpPr>
          <p:spPr bwMode="auto">
            <a:xfrm>
              <a:off x="6663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7" name="Rectangle 4762"/>
            <p:cNvSpPr>
              <a:spLocks noChangeArrowheads="1"/>
            </p:cNvSpPr>
            <p:nvPr/>
          </p:nvSpPr>
          <p:spPr bwMode="auto">
            <a:xfrm>
              <a:off x="6678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8" name="Rectangle 4763"/>
            <p:cNvSpPr>
              <a:spLocks noChangeArrowheads="1"/>
            </p:cNvSpPr>
            <p:nvPr/>
          </p:nvSpPr>
          <p:spPr bwMode="auto">
            <a:xfrm>
              <a:off x="6692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9" name="Rectangle 4764"/>
            <p:cNvSpPr>
              <a:spLocks noChangeArrowheads="1"/>
            </p:cNvSpPr>
            <p:nvPr/>
          </p:nvSpPr>
          <p:spPr bwMode="auto">
            <a:xfrm>
              <a:off x="6707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0" name="Rectangle 4765"/>
            <p:cNvSpPr>
              <a:spLocks noChangeArrowheads="1"/>
            </p:cNvSpPr>
            <p:nvPr/>
          </p:nvSpPr>
          <p:spPr bwMode="auto">
            <a:xfrm>
              <a:off x="6721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1" name="Rectangle 4766"/>
            <p:cNvSpPr>
              <a:spLocks noChangeArrowheads="1"/>
            </p:cNvSpPr>
            <p:nvPr/>
          </p:nvSpPr>
          <p:spPr bwMode="auto">
            <a:xfrm>
              <a:off x="6736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2" name="Rectangle 4767"/>
            <p:cNvSpPr>
              <a:spLocks noChangeArrowheads="1"/>
            </p:cNvSpPr>
            <p:nvPr/>
          </p:nvSpPr>
          <p:spPr bwMode="auto">
            <a:xfrm>
              <a:off x="6750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3" name="Rectangle 4768"/>
            <p:cNvSpPr>
              <a:spLocks noChangeArrowheads="1"/>
            </p:cNvSpPr>
            <p:nvPr/>
          </p:nvSpPr>
          <p:spPr bwMode="auto">
            <a:xfrm>
              <a:off x="6765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4" name="Rectangle 4769"/>
            <p:cNvSpPr>
              <a:spLocks noChangeArrowheads="1"/>
            </p:cNvSpPr>
            <p:nvPr/>
          </p:nvSpPr>
          <p:spPr bwMode="auto">
            <a:xfrm>
              <a:off x="6779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5" name="Rectangle 4770"/>
            <p:cNvSpPr>
              <a:spLocks noChangeArrowheads="1"/>
            </p:cNvSpPr>
            <p:nvPr/>
          </p:nvSpPr>
          <p:spPr bwMode="auto">
            <a:xfrm>
              <a:off x="6794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6" name="Rectangle 4771"/>
            <p:cNvSpPr>
              <a:spLocks noChangeArrowheads="1"/>
            </p:cNvSpPr>
            <p:nvPr/>
          </p:nvSpPr>
          <p:spPr bwMode="auto">
            <a:xfrm>
              <a:off x="6808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7" name="Rectangle 4772"/>
            <p:cNvSpPr>
              <a:spLocks noChangeArrowheads="1"/>
            </p:cNvSpPr>
            <p:nvPr/>
          </p:nvSpPr>
          <p:spPr bwMode="auto">
            <a:xfrm>
              <a:off x="6823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8" name="Rectangle 4773"/>
            <p:cNvSpPr>
              <a:spLocks noChangeArrowheads="1"/>
            </p:cNvSpPr>
            <p:nvPr/>
          </p:nvSpPr>
          <p:spPr bwMode="auto">
            <a:xfrm>
              <a:off x="6837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9" name="Rectangle 4774"/>
            <p:cNvSpPr>
              <a:spLocks noChangeArrowheads="1"/>
            </p:cNvSpPr>
            <p:nvPr/>
          </p:nvSpPr>
          <p:spPr bwMode="auto">
            <a:xfrm>
              <a:off x="6852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0" name="Rectangle 4775"/>
            <p:cNvSpPr>
              <a:spLocks noChangeArrowheads="1"/>
            </p:cNvSpPr>
            <p:nvPr/>
          </p:nvSpPr>
          <p:spPr bwMode="auto">
            <a:xfrm>
              <a:off x="6866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1" name="Rectangle 4776"/>
            <p:cNvSpPr>
              <a:spLocks noChangeArrowheads="1"/>
            </p:cNvSpPr>
            <p:nvPr/>
          </p:nvSpPr>
          <p:spPr bwMode="auto">
            <a:xfrm>
              <a:off x="6881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2" name="Rectangle 4777"/>
            <p:cNvSpPr>
              <a:spLocks noChangeArrowheads="1"/>
            </p:cNvSpPr>
            <p:nvPr/>
          </p:nvSpPr>
          <p:spPr bwMode="auto">
            <a:xfrm>
              <a:off x="6895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3" name="Rectangle 4778"/>
            <p:cNvSpPr>
              <a:spLocks noChangeArrowheads="1"/>
            </p:cNvSpPr>
            <p:nvPr/>
          </p:nvSpPr>
          <p:spPr bwMode="auto">
            <a:xfrm>
              <a:off x="6910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4" name="Rectangle 4779"/>
            <p:cNvSpPr>
              <a:spLocks noChangeArrowheads="1"/>
            </p:cNvSpPr>
            <p:nvPr/>
          </p:nvSpPr>
          <p:spPr bwMode="auto">
            <a:xfrm>
              <a:off x="6924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5" name="Rectangle 4780"/>
            <p:cNvSpPr>
              <a:spLocks noChangeArrowheads="1"/>
            </p:cNvSpPr>
            <p:nvPr/>
          </p:nvSpPr>
          <p:spPr bwMode="auto">
            <a:xfrm>
              <a:off x="6939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6" name="Rectangle 4781"/>
            <p:cNvSpPr>
              <a:spLocks noChangeArrowheads="1"/>
            </p:cNvSpPr>
            <p:nvPr/>
          </p:nvSpPr>
          <p:spPr bwMode="auto">
            <a:xfrm>
              <a:off x="6953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7" name="Rectangle 4782"/>
            <p:cNvSpPr>
              <a:spLocks noChangeArrowheads="1"/>
            </p:cNvSpPr>
            <p:nvPr/>
          </p:nvSpPr>
          <p:spPr bwMode="auto">
            <a:xfrm>
              <a:off x="6968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8" name="Rectangle 4783"/>
            <p:cNvSpPr>
              <a:spLocks noChangeArrowheads="1"/>
            </p:cNvSpPr>
            <p:nvPr/>
          </p:nvSpPr>
          <p:spPr bwMode="auto">
            <a:xfrm>
              <a:off x="6982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9" name="Rectangle 4784"/>
            <p:cNvSpPr>
              <a:spLocks noChangeArrowheads="1"/>
            </p:cNvSpPr>
            <p:nvPr/>
          </p:nvSpPr>
          <p:spPr bwMode="auto">
            <a:xfrm>
              <a:off x="6997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0" name="Rectangle 4785"/>
            <p:cNvSpPr>
              <a:spLocks noChangeArrowheads="1"/>
            </p:cNvSpPr>
            <p:nvPr/>
          </p:nvSpPr>
          <p:spPr bwMode="auto">
            <a:xfrm>
              <a:off x="7011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1" name="Rectangle 4786"/>
            <p:cNvSpPr>
              <a:spLocks noChangeArrowheads="1"/>
            </p:cNvSpPr>
            <p:nvPr/>
          </p:nvSpPr>
          <p:spPr bwMode="auto">
            <a:xfrm>
              <a:off x="7026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2" name="Rectangle 4787"/>
            <p:cNvSpPr>
              <a:spLocks noChangeArrowheads="1"/>
            </p:cNvSpPr>
            <p:nvPr/>
          </p:nvSpPr>
          <p:spPr bwMode="auto">
            <a:xfrm>
              <a:off x="7040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3" name="Rectangle 4788"/>
            <p:cNvSpPr>
              <a:spLocks noChangeArrowheads="1"/>
            </p:cNvSpPr>
            <p:nvPr/>
          </p:nvSpPr>
          <p:spPr bwMode="auto">
            <a:xfrm>
              <a:off x="7055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4" name="Rectangle 4789"/>
            <p:cNvSpPr>
              <a:spLocks noChangeArrowheads="1"/>
            </p:cNvSpPr>
            <p:nvPr/>
          </p:nvSpPr>
          <p:spPr bwMode="auto">
            <a:xfrm>
              <a:off x="7069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5" name="Rectangle 4790"/>
            <p:cNvSpPr>
              <a:spLocks noChangeArrowheads="1"/>
            </p:cNvSpPr>
            <p:nvPr/>
          </p:nvSpPr>
          <p:spPr bwMode="auto">
            <a:xfrm>
              <a:off x="7084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6" name="Rectangle 4791"/>
            <p:cNvSpPr>
              <a:spLocks noChangeArrowheads="1"/>
            </p:cNvSpPr>
            <p:nvPr/>
          </p:nvSpPr>
          <p:spPr bwMode="auto">
            <a:xfrm>
              <a:off x="7098" y="2631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7" name="Rectangle 4792"/>
            <p:cNvSpPr>
              <a:spLocks noChangeArrowheads="1"/>
            </p:cNvSpPr>
            <p:nvPr/>
          </p:nvSpPr>
          <p:spPr bwMode="auto">
            <a:xfrm>
              <a:off x="6627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8" name="Rectangle 4793"/>
            <p:cNvSpPr>
              <a:spLocks noChangeArrowheads="1"/>
            </p:cNvSpPr>
            <p:nvPr/>
          </p:nvSpPr>
          <p:spPr bwMode="auto">
            <a:xfrm>
              <a:off x="6641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9" name="Rectangle 4794"/>
            <p:cNvSpPr>
              <a:spLocks noChangeArrowheads="1"/>
            </p:cNvSpPr>
            <p:nvPr/>
          </p:nvSpPr>
          <p:spPr bwMode="auto">
            <a:xfrm>
              <a:off x="6656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60" name="Rectangle 4795"/>
            <p:cNvSpPr>
              <a:spLocks noChangeArrowheads="1"/>
            </p:cNvSpPr>
            <p:nvPr/>
          </p:nvSpPr>
          <p:spPr bwMode="auto">
            <a:xfrm>
              <a:off x="6670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61" name="Rectangle 4796"/>
            <p:cNvSpPr>
              <a:spLocks noChangeArrowheads="1"/>
            </p:cNvSpPr>
            <p:nvPr/>
          </p:nvSpPr>
          <p:spPr bwMode="auto">
            <a:xfrm>
              <a:off x="6685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62" name="Rectangle 4797"/>
            <p:cNvSpPr>
              <a:spLocks noChangeArrowheads="1"/>
            </p:cNvSpPr>
            <p:nvPr/>
          </p:nvSpPr>
          <p:spPr bwMode="auto">
            <a:xfrm>
              <a:off x="6699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63" name="Rectangle 4798"/>
            <p:cNvSpPr>
              <a:spLocks noChangeArrowheads="1"/>
            </p:cNvSpPr>
            <p:nvPr/>
          </p:nvSpPr>
          <p:spPr bwMode="auto">
            <a:xfrm>
              <a:off x="6714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64" name="Rectangle 4799"/>
            <p:cNvSpPr>
              <a:spLocks noChangeArrowheads="1"/>
            </p:cNvSpPr>
            <p:nvPr/>
          </p:nvSpPr>
          <p:spPr bwMode="auto">
            <a:xfrm>
              <a:off x="6728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65" name="Rectangle 4800"/>
            <p:cNvSpPr>
              <a:spLocks noChangeArrowheads="1"/>
            </p:cNvSpPr>
            <p:nvPr/>
          </p:nvSpPr>
          <p:spPr bwMode="auto">
            <a:xfrm>
              <a:off x="6743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166" name="Group 5002"/>
          <p:cNvGrpSpPr>
            <a:grpSpLocks/>
          </p:cNvGrpSpPr>
          <p:nvPr/>
        </p:nvGrpSpPr>
        <p:grpSpPr bwMode="auto">
          <a:xfrm>
            <a:off x="6718301" y="5424382"/>
            <a:ext cx="768350" cy="84138"/>
            <a:chOff x="6627" y="2639"/>
            <a:chExt cx="484" cy="53"/>
          </a:xfrm>
        </p:grpSpPr>
        <p:sp>
          <p:nvSpPr>
            <p:cNvPr id="26167" name="Rectangle 4802"/>
            <p:cNvSpPr>
              <a:spLocks noChangeArrowheads="1"/>
            </p:cNvSpPr>
            <p:nvPr/>
          </p:nvSpPr>
          <p:spPr bwMode="auto">
            <a:xfrm>
              <a:off x="6757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68" name="Rectangle 4803"/>
            <p:cNvSpPr>
              <a:spLocks noChangeArrowheads="1"/>
            </p:cNvSpPr>
            <p:nvPr/>
          </p:nvSpPr>
          <p:spPr bwMode="auto">
            <a:xfrm>
              <a:off x="6772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69" name="Rectangle 4804"/>
            <p:cNvSpPr>
              <a:spLocks noChangeArrowheads="1"/>
            </p:cNvSpPr>
            <p:nvPr/>
          </p:nvSpPr>
          <p:spPr bwMode="auto">
            <a:xfrm>
              <a:off x="6786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0" name="Rectangle 4805"/>
            <p:cNvSpPr>
              <a:spLocks noChangeArrowheads="1"/>
            </p:cNvSpPr>
            <p:nvPr/>
          </p:nvSpPr>
          <p:spPr bwMode="auto">
            <a:xfrm>
              <a:off x="6801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1" name="Rectangle 4806"/>
            <p:cNvSpPr>
              <a:spLocks noChangeArrowheads="1"/>
            </p:cNvSpPr>
            <p:nvPr/>
          </p:nvSpPr>
          <p:spPr bwMode="auto">
            <a:xfrm>
              <a:off x="6815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2" name="Rectangle 4807"/>
            <p:cNvSpPr>
              <a:spLocks noChangeArrowheads="1"/>
            </p:cNvSpPr>
            <p:nvPr/>
          </p:nvSpPr>
          <p:spPr bwMode="auto">
            <a:xfrm>
              <a:off x="6830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3" name="Rectangle 4808"/>
            <p:cNvSpPr>
              <a:spLocks noChangeArrowheads="1"/>
            </p:cNvSpPr>
            <p:nvPr/>
          </p:nvSpPr>
          <p:spPr bwMode="auto">
            <a:xfrm>
              <a:off x="6844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4" name="Rectangle 4809"/>
            <p:cNvSpPr>
              <a:spLocks noChangeArrowheads="1"/>
            </p:cNvSpPr>
            <p:nvPr/>
          </p:nvSpPr>
          <p:spPr bwMode="auto">
            <a:xfrm>
              <a:off x="6859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5" name="Rectangle 4810"/>
            <p:cNvSpPr>
              <a:spLocks noChangeArrowheads="1"/>
            </p:cNvSpPr>
            <p:nvPr/>
          </p:nvSpPr>
          <p:spPr bwMode="auto">
            <a:xfrm>
              <a:off x="6873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6" name="Rectangle 4811"/>
            <p:cNvSpPr>
              <a:spLocks noChangeArrowheads="1"/>
            </p:cNvSpPr>
            <p:nvPr/>
          </p:nvSpPr>
          <p:spPr bwMode="auto">
            <a:xfrm>
              <a:off x="6888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7" name="Rectangle 4812"/>
            <p:cNvSpPr>
              <a:spLocks noChangeArrowheads="1"/>
            </p:cNvSpPr>
            <p:nvPr/>
          </p:nvSpPr>
          <p:spPr bwMode="auto">
            <a:xfrm>
              <a:off x="6902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8" name="Rectangle 4813"/>
            <p:cNvSpPr>
              <a:spLocks noChangeArrowheads="1"/>
            </p:cNvSpPr>
            <p:nvPr/>
          </p:nvSpPr>
          <p:spPr bwMode="auto">
            <a:xfrm>
              <a:off x="6917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9" name="Rectangle 4814"/>
            <p:cNvSpPr>
              <a:spLocks noChangeArrowheads="1"/>
            </p:cNvSpPr>
            <p:nvPr/>
          </p:nvSpPr>
          <p:spPr bwMode="auto">
            <a:xfrm>
              <a:off x="6931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0" name="Rectangle 4815"/>
            <p:cNvSpPr>
              <a:spLocks noChangeArrowheads="1"/>
            </p:cNvSpPr>
            <p:nvPr/>
          </p:nvSpPr>
          <p:spPr bwMode="auto">
            <a:xfrm>
              <a:off x="6946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1" name="Rectangle 4816"/>
            <p:cNvSpPr>
              <a:spLocks noChangeArrowheads="1"/>
            </p:cNvSpPr>
            <p:nvPr/>
          </p:nvSpPr>
          <p:spPr bwMode="auto">
            <a:xfrm>
              <a:off x="6960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2" name="Rectangle 4817"/>
            <p:cNvSpPr>
              <a:spLocks noChangeArrowheads="1"/>
            </p:cNvSpPr>
            <p:nvPr/>
          </p:nvSpPr>
          <p:spPr bwMode="auto">
            <a:xfrm>
              <a:off x="6975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3" name="Rectangle 4818"/>
            <p:cNvSpPr>
              <a:spLocks noChangeArrowheads="1"/>
            </p:cNvSpPr>
            <p:nvPr/>
          </p:nvSpPr>
          <p:spPr bwMode="auto">
            <a:xfrm>
              <a:off x="6989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4" name="Rectangle 4819"/>
            <p:cNvSpPr>
              <a:spLocks noChangeArrowheads="1"/>
            </p:cNvSpPr>
            <p:nvPr/>
          </p:nvSpPr>
          <p:spPr bwMode="auto">
            <a:xfrm>
              <a:off x="7004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5" name="Rectangle 4820"/>
            <p:cNvSpPr>
              <a:spLocks noChangeArrowheads="1"/>
            </p:cNvSpPr>
            <p:nvPr/>
          </p:nvSpPr>
          <p:spPr bwMode="auto">
            <a:xfrm>
              <a:off x="7018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6" name="Rectangle 4821"/>
            <p:cNvSpPr>
              <a:spLocks noChangeArrowheads="1"/>
            </p:cNvSpPr>
            <p:nvPr/>
          </p:nvSpPr>
          <p:spPr bwMode="auto">
            <a:xfrm>
              <a:off x="7033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7" name="Rectangle 4822"/>
            <p:cNvSpPr>
              <a:spLocks noChangeArrowheads="1"/>
            </p:cNvSpPr>
            <p:nvPr/>
          </p:nvSpPr>
          <p:spPr bwMode="auto">
            <a:xfrm>
              <a:off x="7047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8" name="Rectangle 4823"/>
            <p:cNvSpPr>
              <a:spLocks noChangeArrowheads="1"/>
            </p:cNvSpPr>
            <p:nvPr/>
          </p:nvSpPr>
          <p:spPr bwMode="auto">
            <a:xfrm>
              <a:off x="7062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9" name="Rectangle 4824"/>
            <p:cNvSpPr>
              <a:spLocks noChangeArrowheads="1"/>
            </p:cNvSpPr>
            <p:nvPr/>
          </p:nvSpPr>
          <p:spPr bwMode="auto">
            <a:xfrm>
              <a:off x="7076" y="263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0" name="Rectangle 4825"/>
            <p:cNvSpPr>
              <a:spLocks noChangeArrowheads="1"/>
            </p:cNvSpPr>
            <p:nvPr/>
          </p:nvSpPr>
          <p:spPr bwMode="auto">
            <a:xfrm>
              <a:off x="7091" y="263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1" name="Rectangle 4826"/>
            <p:cNvSpPr>
              <a:spLocks noChangeArrowheads="1"/>
            </p:cNvSpPr>
            <p:nvPr/>
          </p:nvSpPr>
          <p:spPr bwMode="auto">
            <a:xfrm>
              <a:off x="7105" y="2639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2" name="Rectangle 4827"/>
            <p:cNvSpPr>
              <a:spLocks noChangeArrowheads="1"/>
            </p:cNvSpPr>
            <p:nvPr/>
          </p:nvSpPr>
          <p:spPr bwMode="auto">
            <a:xfrm>
              <a:off x="6634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3" name="Rectangle 4828"/>
            <p:cNvSpPr>
              <a:spLocks noChangeArrowheads="1"/>
            </p:cNvSpPr>
            <p:nvPr/>
          </p:nvSpPr>
          <p:spPr bwMode="auto">
            <a:xfrm>
              <a:off x="6649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4" name="Rectangle 4829"/>
            <p:cNvSpPr>
              <a:spLocks noChangeArrowheads="1"/>
            </p:cNvSpPr>
            <p:nvPr/>
          </p:nvSpPr>
          <p:spPr bwMode="auto">
            <a:xfrm>
              <a:off x="6663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5" name="Rectangle 4830"/>
            <p:cNvSpPr>
              <a:spLocks noChangeArrowheads="1"/>
            </p:cNvSpPr>
            <p:nvPr/>
          </p:nvSpPr>
          <p:spPr bwMode="auto">
            <a:xfrm>
              <a:off x="6678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6" name="Rectangle 4831"/>
            <p:cNvSpPr>
              <a:spLocks noChangeArrowheads="1"/>
            </p:cNvSpPr>
            <p:nvPr/>
          </p:nvSpPr>
          <p:spPr bwMode="auto">
            <a:xfrm>
              <a:off x="6692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7" name="Rectangle 4832"/>
            <p:cNvSpPr>
              <a:spLocks noChangeArrowheads="1"/>
            </p:cNvSpPr>
            <p:nvPr/>
          </p:nvSpPr>
          <p:spPr bwMode="auto">
            <a:xfrm>
              <a:off x="6707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8" name="Rectangle 4833"/>
            <p:cNvSpPr>
              <a:spLocks noChangeArrowheads="1"/>
            </p:cNvSpPr>
            <p:nvPr/>
          </p:nvSpPr>
          <p:spPr bwMode="auto">
            <a:xfrm>
              <a:off x="6721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9" name="Rectangle 4834"/>
            <p:cNvSpPr>
              <a:spLocks noChangeArrowheads="1"/>
            </p:cNvSpPr>
            <p:nvPr/>
          </p:nvSpPr>
          <p:spPr bwMode="auto">
            <a:xfrm>
              <a:off x="6736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0" name="Rectangle 4835"/>
            <p:cNvSpPr>
              <a:spLocks noChangeArrowheads="1"/>
            </p:cNvSpPr>
            <p:nvPr/>
          </p:nvSpPr>
          <p:spPr bwMode="auto">
            <a:xfrm>
              <a:off x="6750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1" name="Rectangle 4836"/>
            <p:cNvSpPr>
              <a:spLocks noChangeArrowheads="1"/>
            </p:cNvSpPr>
            <p:nvPr/>
          </p:nvSpPr>
          <p:spPr bwMode="auto">
            <a:xfrm>
              <a:off x="6765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2" name="Rectangle 4837"/>
            <p:cNvSpPr>
              <a:spLocks noChangeArrowheads="1"/>
            </p:cNvSpPr>
            <p:nvPr/>
          </p:nvSpPr>
          <p:spPr bwMode="auto">
            <a:xfrm>
              <a:off x="6779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3" name="Rectangle 4838"/>
            <p:cNvSpPr>
              <a:spLocks noChangeArrowheads="1"/>
            </p:cNvSpPr>
            <p:nvPr/>
          </p:nvSpPr>
          <p:spPr bwMode="auto">
            <a:xfrm>
              <a:off x="6794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4" name="Rectangle 4839"/>
            <p:cNvSpPr>
              <a:spLocks noChangeArrowheads="1"/>
            </p:cNvSpPr>
            <p:nvPr/>
          </p:nvSpPr>
          <p:spPr bwMode="auto">
            <a:xfrm>
              <a:off x="6808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5" name="Rectangle 4840"/>
            <p:cNvSpPr>
              <a:spLocks noChangeArrowheads="1"/>
            </p:cNvSpPr>
            <p:nvPr/>
          </p:nvSpPr>
          <p:spPr bwMode="auto">
            <a:xfrm>
              <a:off x="6823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6" name="Rectangle 4841"/>
            <p:cNvSpPr>
              <a:spLocks noChangeArrowheads="1"/>
            </p:cNvSpPr>
            <p:nvPr/>
          </p:nvSpPr>
          <p:spPr bwMode="auto">
            <a:xfrm>
              <a:off x="6837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7" name="Rectangle 4842"/>
            <p:cNvSpPr>
              <a:spLocks noChangeArrowheads="1"/>
            </p:cNvSpPr>
            <p:nvPr/>
          </p:nvSpPr>
          <p:spPr bwMode="auto">
            <a:xfrm>
              <a:off x="6852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8" name="Rectangle 4843"/>
            <p:cNvSpPr>
              <a:spLocks noChangeArrowheads="1"/>
            </p:cNvSpPr>
            <p:nvPr/>
          </p:nvSpPr>
          <p:spPr bwMode="auto">
            <a:xfrm>
              <a:off x="6866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9" name="Rectangle 4844"/>
            <p:cNvSpPr>
              <a:spLocks noChangeArrowheads="1"/>
            </p:cNvSpPr>
            <p:nvPr/>
          </p:nvSpPr>
          <p:spPr bwMode="auto">
            <a:xfrm>
              <a:off x="6881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0" name="Rectangle 4845"/>
            <p:cNvSpPr>
              <a:spLocks noChangeArrowheads="1"/>
            </p:cNvSpPr>
            <p:nvPr/>
          </p:nvSpPr>
          <p:spPr bwMode="auto">
            <a:xfrm>
              <a:off x="6895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1" name="Rectangle 4846"/>
            <p:cNvSpPr>
              <a:spLocks noChangeArrowheads="1"/>
            </p:cNvSpPr>
            <p:nvPr/>
          </p:nvSpPr>
          <p:spPr bwMode="auto">
            <a:xfrm>
              <a:off x="6910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2" name="Rectangle 4847"/>
            <p:cNvSpPr>
              <a:spLocks noChangeArrowheads="1"/>
            </p:cNvSpPr>
            <p:nvPr/>
          </p:nvSpPr>
          <p:spPr bwMode="auto">
            <a:xfrm>
              <a:off x="6924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3" name="Rectangle 4848"/>
            <p:cNvSpPr>
              <a:spLocks noChangeArrowheads="1"/>
            </p:cNvSpPr>
            <p:nvPr/>
          </p:nvSpPr>
          <p:spPr bwMode="auto">
            <a:xfrm>
              <a:off x="6939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4" name="Rectangle 4849"/>
            <p:cNvSpPr>
              <a:spLocks noChangeArrowheads="1"/>
            </p:cNvSpPr>
            <p:nvPr/>
          </p:nvSpPr>
          <p:spPr bwMode="auto">
            <a:xfrm>
              <a:off x="6953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5" name="Rectangle 4850"/>
            <p:cNvSpPr>
              <a:spLocks noChangeArrowheads="1"/>
            </p:cNvSpPr>
            <p:nvPr/>
          </p:nvSpPr>
          <p:spPr bwMode="auto">
            <a:xfrm>
              <a:off x="6968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6" name="Rectangle 4851"/>
            <p:cNvSpPr>
              <a:spLocks noChangeArrowheads="1"/>
            </p:cNvSpPr>
            <p:nvPr/>
          </p:nvSpPr>
          <p:spPr bwMode="auto">
            <a:xfrm>
              <a:off x="6982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7" name="Rectangle 4852"/>
            <p:cNvSpPr>
              <a:spLocks noChangeArrowheads="1"/>
            </p:cNvSpPr>
            <p:nvPr/>
          </p:nvSpPr>
          <p:spPr bwMode="auto">
            <a:xfrm>
              <a:off x="6997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8" name="Rectangle 4853"/>
            <p:cNvSpPr>
              <a:spLocks noChangeArrowheads="1"/>
            </p:cNvSpPr>
            <p:nvPr/>
          </p:nvSpPr>
          <p:spPr bwMode="auto">
            <a:xfrm>
              <a:off x="7011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9" name="Rectangle 4854"/>
            <p:cNvSpPr>
              <a:spLocks noChangeArrowheads="1"/>
            </p:cNvSpPr>
            <p:nvPr/>
          </p:nvSpPr>
          <p:spPr bwMode="auto">
            <a:xfrm>
              <a:off x="7026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0" name="Rectangle 4855"/>
            <p:cNvSpPr>
              <a:spLocks noChangeArrowheads="1"/>
            </p:cNvSpPr>
            <p:nvPr/>
          </p:nvSpPr>
          <p:spPr bwMode="auto">
            <a:xfrm>
              <a:off x="7040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1" name="Rectangle 4856"/>
            <p:cNvSpPr>
              <a:spLocks noChangeArrowheads="1"/>
            </p:cNvSpPr>
            <p:nvPr/>
          </p:nvSpPr>
          <p:spPr bwMode="auto">
            <a:xfrm>
              <a:off x="7055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2" name="Rectangle 4857"/>
            <p:cNvSpPr>
              <a:spLocks noChangeArrowheads="1"/>
            </p:cNvSpPr>
            <p:nvPr/>
          </p:nvSpPr>
          <p:spPr bwMode="auto">
            <a:xfrm>
              <a:off x="7069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3" name="Rectangle 4858"/>
            <p:cNvSpPr>
              <a:spLocks noChangeArrowheads="1"/>
            </p:cNvSpPr>
            <p:nvPr/>
          </p:nvSpPr>
          <p:spPr bwMode="auto">
            <a:xfrm>
              <a:off x="7084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4" name="Rectangle 4859"/>
            <p:cNvSpPr>
              <a:spLocks noChangeArrowheads="1"/>
            </p:cNvSpPr>
            <p:nvPr/>
          </p:nvSpPr>
          <p:spPr bwMode="auto">
            <a:xfrm>
              <a:off x="7098" y="2646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5" name="Rectangle 4860"/>
            <p:cNvSpPr>
              <a:spLocks noChangeArrowheads="1"/>
            </p:cNvSpPr>
            <p:nvPr/>
          </p:nvSpPr>
          <p:spPr bwMode="auto">
            <a:xfrm>
              <a:off x="6627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6" name="Rectangle 4861"/>
            <p:cNvSpPr>
              <a:spLocks noChangeArrowheads="1"/>
            </p:cNvSpPr>
            <p:nvPr/>
          </p:nvSpPr>
          <p:spPr bwMode="auto">
            <a:xfrm>
              <a:off x="6641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7" name="Rectangle 4862"/>
            <p:cNvSpPr>
              <a:spLocks noChangeArrowheads="1"/>
            </p:cNvSpPr>
            <p:nvPr/>
          </p:nvSpPr>
          <p:spPr bwMode="auto">
            <a:xfrm>
              <a:off x="6656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8" name="Rectangle 4863"/>
            <p:cNvSpPr>
              <a:spLocks noChangeArrowheads="1"/>
            </p:cNvSpPr>
            <p:nvPr/>
          </p:nvSpPr>
          <p:spPr bwMode="auto">
            <a:xfrm>
              <a:off x="6670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9" name="Rectangle 4864"/>
            <p:cNvSpPr>
              <a:spLocks noChangeArrowheads="1"/>
            </p:cNvSpPr>
            <p:nvPr/>
          </p:nvSpPr>
          <p:spPr bwMode="auto">
            <a:xfrm>
              <a:off x="6685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0" name="Rectangle 4865"/>
            <p:cNvSpPr>
              <a:spLocks noChangeArrowheads="1"/>
            </p:cNvSpPr>
            <p:nvPr/>
          </p:nvSpPr>
          <p:spPr bwMode="auto">
            <a:xfrm>
              <a:off x="6699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1" name="Rectangle 4866"/>
            <p:cNvSpPr>
              <a:spLocks noChangeArrowheads="1"/>
            </p:cNvSpPr>
            <p:nvPr/>
          </p:nvSpPr>
          <p:spPr bwMode="auto">
            <a:xfrm>
              <a:off x="6714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2" name="Rectangle 4867"/>
            <p:cNvSpPr>
              <a:spLocks noChangeArrowheads="1"/>
            </p:cNvSpPr>
            <p:nvPr/>
          </p:nvSpPr>
          <p:spPr bwMode="auto">
            <a:xfrm>
              <a:off x="6728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3" name="Rectangle 4868"/>
            <p:cNvSpPr>
              <a:spLocks noChangeArrowheads="1"/>
            </p:cNvSpPr>
            <p:nvPr/>
          </p:nvSpPr>
          <p:spPr bwMode="auto">
            <a:xfrm>
              <a:off x="6743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4" name="Rectangle 4869"/>
            <p:cNvSpPr>
              <a:spLocks noChangeArrowheads="1"/>
            </p:cNvSpPr>
            <p:nvPr/>
          </p:nvSpPr>
          <p:spPr bwMode="auto">
            <a:xfrm>
              <a:off x="6757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5" name="Rectangle 4870"/>
            <p:cNvSpPr>
              <a:spLocks noChangeArrowheads="1"/>
            </p:cNvSpPr>
            <p:nvPr/>
          </p:nvSpPr>
          <p:spPr bwMode="auto">
            <a:xfrm>
              <a:off x="6772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6" name="Rectangle 4871"/>
            <p:cNvSpPr>
              <a:spLocks noChangeArrowheads="1"/>
            </p:cNvSpPr>
            <p:nvPr/>
          </p:nvSpPr>
          <p:spPr bwMode="auto">
            <a:xfrm>
              <a:off x="6786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7" name="Rectangle 4872"/>
            <p:cNvSpPr>
              <a:spLocks noChangeArrowheads="1"/>
            </p:cNvSpPr>
            <p:nvPr/>
          </p:nvSpPr>
          <p:spPr bwMode="auto">
            <a:xfrm>
              <a:off x="6801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8" name="Rectangle 4873"/>
            <p:cNvSpPr>
              <a:spLocks noChangeArrowheads="1"/>
            </p:cNvSpPr>
            <p:nvPr/>
          </p:nvSpPr>
          <p:spPr bwMode="auto">
            <a:xfrm>
              <a:off x="6815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9" name="Rectangle 4874"/>
            <p:cNvSpPr>
              <a:spLocks noChangeArrowheads="1"/>
            </p:cNvSpPr>
            <p:nvPr/>
          </p:nvSpPr>
          <p:spPr bwMode="auto">
            <a:xfrm>
              <a:off x="6830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0" name="Rectangle 4875"/>
            <p:cNvSpPr>
              <a:spLocks noChangeArrowheads="1"/>
            </p:cNvSpPr>
            <p:nvPr/>
          </p:nvSpPr>
          <p:spPr bwMode="auto">
            <a:xfrm>
              <a:off x="6844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1" name="Rectangle 4876"/>
            <p:cNvSpPr>
              <a:spLocks noChangeArrowheads="1"/>
            </p:cNvSpPr>
            <p:nvPr/>
          </p:nvSpPr>
          <p:spPr bwMode="auto">
            <a:xfrm>
              <a:off x="6859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2" name="Rectangle 4877"/>
            <p:cNvSpPr>
              <a:spLocks noChangeArrowheads="1"/>
            </p:cNvSpPr>
            <p:nvPr/>
          </p:nvSpPr>
          <p:spPr bwMode="auto">
            <a:xfrm>
              <a:off x="6873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3" name="Rectangle 4878"/>
            <p:cNvSpPr>
              <a:spLocks noChangeArrowheads="1"/>
            </p:cNvSpPr>
            <p:nvPr/>
          </p:nvSpPr>
          <p:spPr bwMode="auto">
            <a:xfrm>
              <a:off x="6888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4" name="Rectangle 4879"/>
            <p:cNvSpPr>
              <a:spLocks noChangeArrowheads="1"/>
            </p:cNvSpPr>
            <p:nvPr/>
          </p:nvSpPr>
          <p:spPr bwMode="auto">
            <a:xfrm>
              <a:off x="6902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5" name="Rectangle 4880"/>
            <p:cNvSpPr>
              <a:spLocks noChangeArrowheads="1"/>
            </p:cNvSpPr>
            <p:nvPr/>
          </p:nvSpPr>
          <p:spPr bwMode="auto">
            <a:xfrm>
              <a:off x="6917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6" name="Rectangle 4881"/>
            <p:cNvSpPr>
              <a:spLocks noChangeArrowheads="1"/>
            </p:cNvSpPr>
            <p:nvPr/>
          </p:nvSpPr>
          <p:spPr bwMode="auto">
            <a:xfrm>
              <a:off x="6931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7" name="Rectangle 4882"/>
            <p:cNvSpPr>
              <a:spLocks noChangeArrowheads="1"/>
            </p:cNvSpPr>
            <p:nvPr/>
          </p:nvSpPr>
          <p:spPr bwMode="auto">
            <a:xfrm>
              <a:off x="6946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8" name="Rectangle 4883"/>
            <p:cNvSpPr>
              <a:spLocks noChangeArrowheads="1"/>
            </p:cNvSpPr>
            <p:nvPr/>
          </p:nvSpPr>
          <p:spPr bwMode="auto">
            <a:xfrm>
              <a:off x="6960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9" name="Rectangle 4884"/>
            <p:cNvSpPr>
              <a:spLocks noChangeArrowheads="1"/>
            </p:cNvSpPr>
            <p:nvPr/>
          </p:nvSpPr>
          <p:spPr bwMode="auto">
            <a:xfrm>
              <a:off x="6975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0" name="Rectangle 4885"/>
            <p:cNvSpPr>
              <a:spLocks noChangeArrowheads="1"/>
            </p:cNvSpPr>
            <p:nvPr/>
          </p:nvSpPr>
          <p:spPr bwMode="auto">
            <a:xfrm>
              <a:off x="6989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1" name="Rectangle 4886"/>
            <p:cNvSpPr>
              <a:spLocks noChangeArrowheads="1"/>
            </p:cNvSpPr>
            <p:nvPr/>
          </p:nvSpPr>
          <p:spPr bwMode="auto">
            <a:xfrm>
              <a:off x="7004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2" name="Rectangle 4887"/>
            <p:cNvSpPr>
              <a:spLocks noChangeArrowheads="1"/>
            </p:cNvSpPr>
            <p:nvPr/>
          </p:nvSpPr>
          <p:spPr bwMode="auto">
            <a:xfrm>
              <a:off x="7018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3" name="Rectangle 4888"/>
            <p:cNvSpPr>
              <a:spLocks noChangeArrowheads="1"/>
            </p:cNvSpPr>
            <p:nvPr/>
          </p:nvSpPr>
          <p:spPr bwMode="auto">
            <a:xfrm>
              <a:off x="7033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4" name="Rectangle 4889"/>
            <p:cNvSpPr>
              <a:spLocks noChangeArrowheads="1"/>
            </p:cNvSpPr>
            <p:nvPr/>
          </p:nvSpPr>
          <p:spPr bwMode="auto">
            <a:xfrm>
              <a:off x="7047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5" name="Rectangle 4890"/>
            <p:cNvSpPr>
              <a:spLocks noChangeArrowheads="1"/>
            </p:cNvSpPr>
            <p:nvPr/>
          </p:nvSpPr>
          <p:spPr bwMode="auto">
            <a:xfrm>
              <a:off x="7062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6" name="Rectangle 4891"/>
            <p:cNvSpPr>
              <a:spLocks noChangeArrowheads="1"/>
            </p:cNvSpPr>
            <p:nvPr/>
          </p:nvSpPr>
          <p:spPr bwMode="auto">
            <a:xfrm>
              <a:off x="7076" y="2654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7" name="Rectangle 4892"/>
            <p:cNvSpPr>
              <a:spLocks noChangeArrowheads="1"/>
            </p:cNvSpPr>
            <p:nvPr/>
          </p:nvSpPr>
          <p:spPr bwMode="auto">
            <a:xfrm>
              <a:off x="7091" y="2654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8" name="Rectangle 4893"/>
            <p:cNvSpPr>
              <a:spLocks noChangeArrowheads="1"/>
            </p:cNvSpPr>
            <p:nvPr/>
          </p:nvSpPr>
          <p:spPr bwMode="auto">
            <a:xfrm>
              <a:off x="7105" y="2654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9" name="Rectangle 4894"/>
            <p:cNvSpPr>
              <a:spLocks noChangeArrowheads="1"/>
            </p:cNvSpPr>
            <p:nvPr/>
          </p:nvSpPr>
          <p:spPr bwMode="auto">
            <a:xfrm>
              <a:off x="6634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0" name="Rectangle 4895"/>
            <p:cNvSpPr>
              <a:spLocks noChangeArrowheads="1"/>
            </p:cNvSpPr>
            <p:nvPr/>
          </p:nvSpPr>
          <p:spPr bwMode="auto">
            <a:xfrm>
              <a:off x="6649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1" name="Rectangle 4896"/>
            <p:cNvSpPr>
              <a:spLocks noChangeArrowheads="1"/>
            </p:cNvSpPr>
            <p:nvPr/>
          </p:nvSpPr>
          <p:spPr bwMode="auto">
            <a:xfrm>
              <a:off x="6663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2" name="Rectangle 4897"/>
            <p:cNvSpPr>
              <a:spLocks noChangeArrowheads="1"/>
            </p:cNvSpPr>
            <p:nvPr/>
          </p:nvSpPr>
          <p:spPr bwMode="auto">
            <a:xfrm>
              <a:off x="6678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3" name="Rectangle 4898"/>
            <p:cNvSpPr>
              <a:spLocks noChangeArrowheads="1"/>
            </p:cNvSpPr>
            <p:nvPr/>
          </p:nvSpPr>
          <p:spPr bwMode="auto">
            <a:xfrm>
              <a:off x="6692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4" name="Rectangle 4899"/>
            <p:cNvSpPr>
              <a:spLocks noChangeArrowheads="1"/>
            </p:cNvSpPr>
            <p:nvPr/>
          </p:nvSpPr>
          <p:spPr bwMode="auto">
            <a:xfrm>
              <a:off x="6707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5" name="Rectangle 4900"/>
            <p:cNvSpPr>
              <a:spLocks noChangeArrowheads="1"/>
            </p:cNvSpPr>
            <p:nvPr/>
          </p:nvSpPr>
          <p:spPr bwMode="auto">
            <a:xfrm>
              <a:off x="6721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6" name="Rectangle 4901"/>
            <p:cNvSpPr>
              <a:spLocks noChangeArrowheads="1"/>
            </p:cNvSpPr>
            <p:nvPr/>
          </p:nvSpPr>
          <p:spPr bwMode="auto">
            <a:xfrm>
              <a:off x="6736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7" name="Rectangle 4902"/>
            <p:cNvSpPr>
              <a:spLocks noChangeArrowheads="1"/>
            </p:cNvSpPr>
            <p:nvPr/>
          </p:nvSpPr>
          <p:spPr bwMode="auto">
            <a:xfrm>
              <a:off x="6750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8" name="Rectangle 4903"/>
            <p:cNvSpPr>
              <a:spLocks noChangeArrowheads="1"/>
            </p:cNvSpPr>
            <p:nvPr/>
          </p:nvSpPr>
          <p:spPr bwMode="auto">
            <a:xfrm>
              <a:off x="6765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9" name="Rectangle 4904"/>
            <p:cNvSpPr>
              <a:spLocks noChangeArrowheads="1"/>
            </p:cNvSpPr>
            <p:nvPr/>
          </p:nvSpPr>
          <p:spPr bwMode="auto">
            <a:xfrm>
              <a:off x="6779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0" name="Rectangle 4905"/>
            <p:cNvSpPr>
              <a:spLocks noChangeArrowheads="1"/>
            </p:cNvSpPr>
            <p:nvPr/>
          </p:nvSpPr>
          <p:spPr bwMode="auto">
            <a:xfrm>
              <a:off x="6794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1" name="Rectangle 4906"/>
            <p:cNvSpPr>
              <a:spLocks noChangeArrowheads="1"/>
            </p:cNvSpPr>
            <p:nvPr/>
          </p:nvSpPr>
          <p:spPr bwMode="auto">
            <a:xfrm>
              <a:off x="6808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2" name="Rectangle 4907"/>
            <p:cNvSpPr>
              <a:spLocks noChangeArrowheads="1"/>
            </p:cNvSpPr>
            <p:nvPr/>
          </p:nvSpPr>
          <p:spPr bwMode="auto">
            <a:xfrm>
              <a:off x="6823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3" name="Rectangle 4908"/>
            <p:cNvSpPr>
              <a:spLocks noChangeArrowheads="1"/>
            </p:cNvSpPr>
            <p:nvPr/>
          </p:nvSpPr>
          <p:spPr bwMode="auto">
            <a:xfrm>
              <a:off x="6837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4" name="Rectangle 4909"/>
            <p:cNvSpPr>
              <a:spLocks noChangeArrowheads="1"/>
            </p:cNvSpPr>
            <p:nvPr/>
          </p:nvSpPr>
          <p:spPr bwMode="auto">
            <a:xfrm>
              <a:off x="6852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5" name="Rectangle 4910"/>
            <p:cNvSpPr>
              <a:spLocks noChangeArrowheads="1"/>
            </p:cNvSpPr>
            <p:nvPr/>
          </p:nvSpPr>
          <p:spPr bwMode="auto">
            <a:xfrm>
              <a:off x="6866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6" name="Rectangle 4911"/>
            <p:cNvSpPr>
              <a:spLocks noChangeArrowheads="1"/>
            </p:cNvSpPr>
            <p:nvPr/>
          </p:nvSpPr>
          <p:spPr bwMode="auto">
            <a:xfrm>
              <a:off x="6881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7" name="Rectangle 4912"/>
            <p:cNvSpPr>
              <a:spLocks noChangeArrowheads="1"/>
            </p:cNvSpPr>
            <p:nvPr/>
          </p:nvSpPr>
          <p:spPr bwMode="auto">
            <a:xfrm>
              <a:off x="6895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8" name="Rectangle 4913"/>
            <p:cNvSpPr>
              <a:spLocks noChangeArrowheads="1"/>
            </p:cNvSpPr>
            <p:nvPr/>
          </p:nvSpPr>
          <p:spPr bwMode="auto">
            <a:xfrm>
              <a:off x="6910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9" name="Rectangle 4914"/>
            <p:cNvSpPr>
              <a:spLocks noChangeArrowheads="1"/>
            </p:cNvSpPr>
            <p:nvPr/>
          </p:nvSpPr>
          <p:spPr bwMode="auto">
            <a:xfrm>
              <a:off x="6924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0" name="Rectangle 4915"/>
            <p:cNvSpPr>
              <a:spLocks noChangeArrowheads="1"/>
            </p:cNvSpPr>
            <p:nvPr/>
          </p:nvSpPr>
          <p:spPr bwMode="auto">
            <a:xfrm>
              <a:off x="6939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1" name="Rectangle 4916"/>
            <p:cNvSpPr>
              <a:spLocks noChangeArrowheads="1"/>
            </p:cNvSpPr>
            <p:nvPr/>
          </p:nvSpPr>
          <p:spPr bwMode="auto">
            <a:xfrm>
              <a:off x="6953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2" name="Rectangle 4917"/>
            <p:cNvSpPr>
              <a:spLocks noChangeArrowheads="1"/>
            </p:cNvSpPr>
            <p:nvPr/>
          </p:nvSpPr>
          <p:spPr bwMode="auto">
            <a:xfrm>
              <a:off x="6968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3" name="Rectangle 4918"/>
            <p:cNvSpPr>
              <a:spLocks noChangeArrowheads="1"/>
            </p:cNvSpPr>
            <p:nvPr/>
          </p:nvSpPr>
          <p:spPr bwMode="auto">
            <a:xfrm>
              <a:off x="6982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4" name="Rectangle 4919"/>
            <p:cNvSpPr>
              <a:spLocks noChangeArrowheads="1"/>
            </p:cNvSpPr>
            <p:nvPr/>
          </p:nvSpPr>
          <p:spPr bwMode="auto">
            <a:xfrm>
              <a:off x="6997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5" name="Rectangle 4920"/>
            <p:cNvSpPr>
              <a:spLocks noChangeArrowheads="1"/>
            </p:cNvSpPr>
            <p:nvPr/>
          </p:nvSpPr>
          <p:spPr bwMode="auto">
            <a:xfrm>
              <a:off x="7011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6" name="Rectangle 4921"/>
            <p:cNvSpPr>
              <a:spLocks noChangeArrowheads="1"/>
            </p:cNvSpPr>
            <p:nvPr/>
          </p:nvSpPr>
          <p:spPr bwMode="auto">
            <a:xfrm>
              <a:off x="7026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7" name="Rectangle 4922"/>
            <p:cNvSpPr>
              <a:spLocks noChangeArrowheads="1"/>
            </p:cNvSpPr>
            <p:nvPr/>
          </p:nvSpPr>
          <p:spPr bwMode="auto">
            <a:xfrm>
              <a:off x="7040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8" name="Rectangle 4923"/>
            <p:cNvSpPr>
              <a:spLocks noChangeArrowheads="1"/>
            </p:cNvSpPr>
            <p:nvPr/>
          </p:nvSpPr>
          <p:spPr bwMode="auto">
            <a:xfrm>
              <a:off x="7055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9" name="Rectangle 4924"/>
            <p:cNvSpPr>
              <a:spLocks noChangeArrowheads="1"/>
            </p:cNvSpPr>
            <p:nvPr/>
          </p:nvSpPr>
          <p:spPr bwMode="auto">
            <a:xfrm>
              <a:off x="7069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90" name="Rectangle 4925"/>
            <p:cNvSpPr>
              <a:spLocks noChangeArrowheads="1"/>
            </p:cNvSpPr>
            <p:nvPr/>
          </p:nvSpPr>
          <p:spPr bwMode="auto">
            <a:xfrm>
              <a:off x="7084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91" name="Rectangle 4926"/>
            <p:cNvSpPr>
              <a:spLocks noChangeArrowheads="1"/>
            </p:cNvSpPr>
            <p:nvPr/>
          </p:nvSpPr>
          <p:spPr bwMode="auto">
            <a:xfrm>
              <a:off x="7098" y="266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92" name="Rectangle 4927"/>
            <p:cNvSpPr>
              <a:spLocks noChangeArrowheads="1"/>
            </p:cNvSpPr>
            <p:nvPr/>
          </p:nvSpPr>
          <p:spPr bwMode="auto">
            <a:xfrm>
              <a:off x="6627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93" name="Rectangle 4928"/>
            <p:cNvSpPr>
              <a:spLocks noChangeArrowheads="1"/>
            </p:cNvSpPr>
            <p:nvPr/>
          </p:nvSpPr>
          <p:spPr bwMode="auto">
            <a:xfrm>
              <a:off x="6641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94" name="Rectangle 4929"/>
            <p:cNvSpPr>
              <a:spLocks noChangeArrowheads="1"/>
            </p:cNvSpPr>
            <p:nvPr/>
          </p:nvSpPr>
          <p:spPr bwMode="auto">
            <a:xfrm>
              <a:off x="6656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95" name="Rectangle 4930"/>
            <p:cNvSpPr>
              <a:spLocks noChangeArrowheads="1"/>
            </p:cNvSpPr>
            <p:nvPr/>
          </p:nvSpPr>
          <p:spPr bwMode="auto">
            <a:xfrm>
              <a:off x="6670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96" name="Rectangle 4931"/>
            <p:cNvSpPr>
              <a:spLocks noChangeArrowheads="1"/>
            </p:cNvSpPr>
            <p:nvPr/>
          </p:nvSpPr>
          <p:spPr bwMode="auto">
            <a:xfrm>
              <a:off x="6685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97" name="Rectangle 4932"/>
            <p:cNvSpPr>
              <a:spLocks noChangeArrowheads="1"/>
            </p:cNvSpPr>
            <p:nvPr/>
          </p:nvSpPr>
          <p:spPr bwMode="auto">
            <a:xfrm>
              <a:off x="6699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98" name="Rectangle 4933"/>
            <p:cNvSpPr>
              <a:spLocks noChangeArrowheads="1"/>
            </p:cNvSpPr>
            <p:nvPr/>
          </p:nvSpPr>
          <p:spPr bwMode="auto">
            <a:xfrm>
              <a:off x="6714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99" name="Rectangle 4934"/>
            <p:cNvSpPr>
              <a:spLocks noChangeArrowheads="1"/>
            </p:cNvSpPr>
            <p:nvPr/>
          </p:nvSpPr>
          <p:spPr bwMode="auto">
            <a:xfrm>
              <a:off x="6728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00" name="Rectangle 4935"/>
            <p:cNvSpPr>
              <a:spLocks noChangeArrowheads="1"/>
            </p:cNvSpPr>
            <p:nvPr/>
          </p:nvSpPr>
          <p:spPr bwMode="auto">
            <a:xfrm>
              <a:off x="6743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01" name="Rectangle 4936"/>
            <p:cNvSpPr>
              <a:spLocks noChangeArrowheads="1"/>
            </p:cNvSpPr>
            <p:nvPr/>
          </p:nvSpPr>
          <p:spPr bwMode="auto">
            <a:xfrm>
              <a:off x="6757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02" name="Rectangle 4937"/>
            <p:cNvSpPr>
              <a:spLocks noChangeArrowheads="1"/>
            </p:cNvSpPr>
            <p:nvPr/>
          </p:nvSpPr>
          <p:spPr bwMode="auto">
            <a:xfrm>
              <a:off x="6772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03" name="Rectangle 4938"/>
            <p:cNvSpPr>
              <a:spLocks noChangeArrowheads="1"/>
            </p:cNvSpPr>
            <p:nvPr/>
          </p:nvSpPr>
          <p:spPr bwMode="auto">
            <a:xfrm>
              <a:off x="6786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04" name="Rectangle 4939"/>
            <p:cNvSpPr>
              <a:spLocks noChangeArrowheads="1"/>
            </p:cNvSpPr>
            <p:nvPr/>
          </p:nvSpPr>
          <p:spPr bwMode="auto">
            <a:xfrm>
              <a:off x="6801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05" name="Rectangle 4940"/>
            <p:cNvSpPr>
              <a:spLocks noChangeArrowheads="1"/>
            </p:cNvSpPr>
            <p:nvPr/>
          </p:nvSpPr>
          <p:spPr bwMode="auto">
            <a:xfrm>
              <a:off x="6815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06" name="Rectangle 4941"/>
            <p:cNvSpPr>
              <a:spLocks noChangeArrowheads="1"/>
            </p:cNvSpPr>
            <p:nvPr/>
          </p:nvSpPr>
          <p:spPr bwMode="auto">
            <a:xfrm>
              <a:off x="6830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07" name="Rectangle 4942"/>
            <p:cNvSpPr>
              <a:spLocks noChangeArrowheads="1"/>
            </p:cNvSpPr>
            <p:nvPr/>
          </p:nvSpPr>
          <p:spPr bwMode="auto">
            <a:xfrm>
              <a:off x="6844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08" name="Rectangle 4943"/>
            <p:cNvSpPr>
              <a:spLocks noChangeArrowheads="1"/>
            </p:cNvSpPr>
            <p:nvPr/>
          </p:nvSpPr>
          <p:spPr bwMode="auto">
            <a:xfrm>
              <a:off x="6859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09" name="Rectangle 4944"/>
            <p:cNvSpPr>
              <a:spLocks noChangeArrowheads="1"/>
            </p:cNvSpPr>
            <p:nvPr/>
          </p:nvSpPr>
          <p:spPr bwMode="auto">
            <a:xfrm>
              <a:off x="6873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10" name="Rectangle 4945"/>
            <p:cNvSpPr>
              <a:spLocks noChangeArrowheads="1"/>
            </p:cNvSpPr>
            <p:nvPr/>
          </p:nvSpPr>
          <p:spPr bwMode="auto">
            <a:xfrm>
              <a:off x="6888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11" name="Rectangle 4946"/>
            <p:cNvSpPr>
              <a:spLocks noChangeArrowheads="1"/>
            </p:cNvSpPr>
            <p:nvPr/>
          </p:nvSpPr>
          <p:spPr bwMode="auto">
            <a:xfrm>
              <a:off x="6902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12" name="Rectangle 4947"/>
            <p:cNvSpPr>
              <a:spLocks noChangeArrowheads="1"/>
            </p:cNvSpPr>
            <p:nvPr/>
          </p:nvSpPr>
          <p:spPr bwMode="auto">
            <a:xfrm>
              <a:off x="6917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13" name="Rectangle 4948"/>
            <p:cNvSpPr>
              <a:spLocks noChangeArrowheads="1"/>
            </p:cNvSpPr>
            <p:nvPr/>
          </p:nvSpPr>
          <p:spPr bwMode="auto">
            <a:xfrm>
              <a:off x="6931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14" name="Rectangle 4949"/>
            <p:cNvSpPr>
              <a:spLocks noChangeArrowheads="1"/>
            </p:cNvSpPr>
            <p:nvPr/>
          </p:nvSpPr>
          <p:spPr bwMode="auto">
            <a:xfrm>
              <a:off x="6946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15" name="Rectangle 4950"/>
            <p:cNvSpPr>
              <a:spLocks noChangeArrowheads="1"/>
            </p:cNvSpPr>
            <p:nvPr/>
          </p:nvSpPr>
          <p:spPr bwMode="auto">
            <a:xfrm>
              <a:off x="6960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16" name="Rectangle 4951"/>
            <p:cNvSpPr>
              <a:spLocks noChangeArrowheads="1"/>
            </p:cNvSpPr>
            <p:nvPr/>
          </p:nvSpPr>
          <p:spPr bwMode="auto">
            <a:xfrm>
              <a:off x="6975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17" name="Rectangle 4952"/>
            <p:cNvSpPr>
              <a:spLocks noChangeArrowheads="1"/>
            </p:cNvSpPr>
            <p:nvPr/>
          </p:nvSpPr>
          <p:spPr bwMode="auto">
            <a:xfrm>
              <a:off x="6989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18" name="Rectangle 4953"/>
            <p:cNvSpPr>
              <a:spLocks noChangeArrowheads="1"/>
            </p:cNvSpPr>
            <p:nvPr/>
          </p:nvSpPr>
          <p:spPr bwMode="auto">
            <a:xfrm>
              <a:off x="7004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19" name="Rectangle 4954"/>
            <p:cNvSpPr>
              <a:spLocks noChangeArrowheads="1"/>
            </p:cNvSpPr>
            <p:nvPr/>
          </p:nvSpPr>
          <p:spPr bwMode="auto">
            <a:xfrm>
              <a:off x="7018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20" name="Rectangle 4955"/>
            <p:cNvSpPr>
              <a:spLocks noChangeArrowheads="1"/>
            </p:cNvSpPr>
            <p:nvPr/>
          </p:nvSpPr>
          <p:spPr bwMode="auto">
            <a:xfrm>
              <a:off x="7033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21" name="Rectangle 4956"/>
            <p:cNvSpPr>
              <a:spLocks noChangeArrowheads="1"/>
            </p:cNvSpPr>
            <p:nvPr/>
          </p:nvSpPr>
          <p:spPr bwMode="auto">
            <a:xfrm>
              <a:off x="7047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22" name="Rectangle 4957"/>
            <p:cNvSpPr>
              <a:spLocks noChangeArrowheads="1"/>
            </p:cNvSpPr>
            <p:nvPr/>
          </p:nvSpPr>
          <p:spPr bwMode="auto">
            <a:xfrm>
              <a:off x="7062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23" name="Rectangle 4958"/>
            <p:cNvSpPr>
              <a:spLocks noChangeArrowheads="1"/>
            </p:cNvSpPr>
            <p:nvPr/>
          </p:nvSpPr>
          <p:spPr bwMode="auto">
            <a:xfrm>
              <a:off x="7076" y="2669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24" name="Rectangle 4959"/>
            <p:cNvSpPr>
              <a:spLocks noChangeArrowheads="1"/>
            </p:cNvSpPr>
            <p:nvPr/>
          </p:nvSpPr>
          <p:spPr bwMode="auto">
            <a:xfrm>
              <a:off x="7091" y="2669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25" name="Rectangle 4960"/>
            <p:cNvSpPr>
              <a:spLocks noChangeArrowheads="1"/>
            </p:cNvSpPr>
            <p:nvPr/>
          </p:nvSpPr>
          <p:spPr bwMode="auto">
            <a:xfrm>
              <a:off x="7105" y="2669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26" name="Rectangle 4961"/>
            <p:cNvSpPr>
              <a:spLocks noChangeArrowheads="1"/>
            </p:cNvSpPr>
            <p:nvPr/>
          </p:nvSpPr>
          <p:spPr bwMode="auto">
            <a:xfrm>
              <a:off x="6634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27" name="Rectangle 4962"/>
            <p:cNvSpPr>
              <a:spLocks noChangeArrowheads="1"/>
            </p:cNvSpPr>
            <p:nvPr/>
          </p:nvSpPr>
          <p:spPr bwMode="auto">
            <a:xfrm>
              <a:off x="6649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28" name="Rectangle 4963"/>
            <p:cNvSpPr>
              <a:spLocks noChangeArrowheads="1"/>
            </p:cNvSpPr>
            <p:nvPr/>
          </p:nvSpPr>
          <p:spPr bwMode="auto">
            <a:xfrm>
              <a:off x="6663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29" name="Rectangle 4964"/>
            <p:cNvSpPr>
              <a:spLocks noChangeArrowheads="1"/>
            </p:cNvSpPr>
            <p:nvPr/>
          </p:nvSpPr>
          <p:spPr bwMode="auto">
            <a:xfrm>
              <a:off x="6678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30" name="Rectangle 4965"/>
            <p:cNvSpPr>
              <a:spLocks noChangeArrowheads="1"/>
            </p:cNvSpPr>
            <p:nvPr/>
          </p:nvSpPr>
          <p:spPr bwMode="auto">
            <a:xfrm>
              <a:off x="6692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31" name="Rectangle 4966"/>
            <p:cNvSpPr>
              <a:spLocks noChangeArrowheads="1"/>
            </p:cNvSpPr>
            <p:nvPr/>
          </p:nvSpPr>
          <p:spPr bwMode="auto">
            <a:xfrm>
              <a:off x="6707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32" name="Rectangle 4967"/>
            <p:cNvSpPr>
              <a:spLocks noChangeArrowheads="1"/>
            </p:cNvSpPr>
            <p:nvPr/>
          </p:nvSpPr>
          <p:spPr bwMode="auto">
            <a:xfrm>
              <a:off x="6721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33" name="Rectangle 4968"/>
            <p:cNvSpPr>
              <a:spLocks noChangeArrowheads="1"/>
            </p:cNvSpPr>
            <p:nvPr/>
          </p:nvSpPr>
          <p:spPr bwMode="auto">
            <a:xfrm>
              <a:off x="6736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34" name="Rectangle 4969"/>
            <p:cNvSpPr>
              <a:spLocks noChangeArrowheads="1"/>
            </p:cNvSpPr>
            <p:nvPr/>
          </p:nvSpPr>
          <p:spPr bwMode="auto">
            <a:xfrm>
              <a:off x="6750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35" name="Rectangle 4970"/>
            <p:cNvSpPr>
              <a:spLocks noChangeArrowheads="1"/>
            </p:cNvSpPr>
            <p:nvPr/>
          </p:nvSpPr>
          <p:spPr bwMode="auto">
            <a:xfrm>
              <a:off x="6765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36" name="Rectangle 4971"/>
            <p:cNvSpPr>
              <a:spLocks noChangeArrowheads="1"/>
            </p:cNvSpPr>
            <p:nvPr/>
          </p:nvSpPr>
          <p:spPr bwMode="auto">
            <a:xfrm>
              <a:off x="6779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37" name="Rectangle 4972"/>
            <p:cNvSpPr>
              <a:spLocks noChangeArrowheads="1"/>
            </p:cNvSpPr>
            <p:nvPr/>
          </p:nvSpPr>
          <p:spPr bwMode="auto">
            <a:xfrm>
              <a:off x="6794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38" name="Rectangle 4973"/>
            <p:cNvSpPr>
              <a:spLocks noChangeArrowheads="1"/>
            </p:cNvSpPr>
            <p:nvPr/>
          </p:nvSpPr>
          <p:spPr bwMode="auto">
            <a:xfrm>
              <a:off x="6808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39" name="Rectangle 4974"/>
            <p:cNvSpPr>
              <a:spLocks noChangeArrowheads="1"/>
            </p:cNvSpPr>
            <p:nvPr/>
          </p:nvSpPr>
          <p:spPr bwMode="auto">
            <a:xfrm>
              <a:off x="6823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40" name="Rectangle 4975"/>
            <p:cNvSpPr>
              <a:spLocks noChangeArrowheads="1"/>
            </p:cNvSpPr>
            <p:nvPr/>
          </p:nvSpPr>
          <p:spPr bwMode="auto">
            <a:xfrm>
              <a:off x="6837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41" name="Rectangle 4976"/>
            <p:cNvSpPr>
              <a:spLocks noChangeArrowheads="1"/>
            </p:cNvSpPr>
            <p:nvPr/>
          </p:nvSpPr>
          <p:spPr bwMode="auto">
            <a:xfrm>
              <a:off x="6852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42" name="Rectangle 4977"/>
            <p:cNvSpPr>
              <a:spLocks noChangeArrowheads="1"/>
            </p:cNvSpPr>
            <p:nvPr/>
          </p:nvSpPr>
          <p:spPr bwMode="auto">
            <a:xfrm>
              <a:off x="6866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43" name="Rectangle 4978"/>
            <p:cNvSpPr>
              <a:spLocks noChangeArrowheads="1"/>
            </p:cNvSpPr>
            <p:nvPr/>
          </p:nvSpPr>
          <p:spPr bwMode="auto">
            <a:xfrm>
              <a:off x="6881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44" name="Rectangle 4979"/>
            <p:cNvSpPr>
              <a:spLocks noChangeArrowheads="1"/>
            </p:cNvSpPr>
            <p:nvPr/>
          </p:nvSpPr>
          <p:spPr bwMode="auto">
            <a:xfrm>
              <a:off x="6895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45" name="Rectangle 4980"/>
            <p:cNvSpPr>
              <a:spLocks noChangeArrowheads="1"/>
            </p:cNvSpPr>
            <p:nvPr/>
          </p:nvSpPr>
          <p:spPr bwMode="auto">
            <a:xfrm>
              <a:off x="6910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46" name="Rectangle 4981"/>
            <p:cNvSpPr>
              <a:spLocks noChangeArrowheads="1"/>
            </p:cNvSpPr>
            <p:nvPr/>
          </p:nvSpPr>
          <p:spPr bwMode="auto">
            <a:xfrm>
              <a:off x="6924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47" name="Rectangle 4982"/>
            <p:cNvSpPr>
              <a:spLocks noChangeArrowheads="1"/>
            </p:cNvSpPr>
            <p:nvPr/>
          </p:nvSpPr>
          <p:spPr bwMode="auto">
            <a:xfrm>
              <a:off x="6939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48" name="Rectangle 4983"/>
            <p:cNvSpPr>
              <a:spLocks noChangeArrowheads="1"/>
            </p:cNvSpPr>
            <p:nvPr/>
          </p:nvSpPr>
          <p:spPr bwMode="auto">
            <a:xfrm>
              <a:off x="6953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49" name="Rectangle 4984"/>
            <p:cNvSpPr>
              <a:spLocks noChangeArrowheads="1"/>
            </p:cNvSpPr>
            <p:nvPr/>
          </p:nvSpPr>
          <p:spPr bwMode="auto">
            <a:xfrm>
              <a:off x="6968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50" name="Rectangle 4985"/>
            <p:cNvSpPr>
              <a:spLocks noChangeArrowheads="1"/>
            </p:cNvSpPr>
            <p:nvPr/>
          </p:nvSpPr>
          <p:spPr bwMode="auto">
            <a:xfrm>
              <a:off x="6982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51" name="Rectangle 4986"/>
            <p:cNvSpPr>
              <a:spLocks noChangeArrowheads="1"/>
            </p:cNvSpPr>
            <p:nvPr/>
          </p:nvSpPr>
          <p:spPr bwMode="auto">
            <a:xfrm>
              <a:off x="6997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52" name="Rectangle 4987"/>
            <p:cNvSpPr>
              <a:spLocks noChangeArrowheads="1"/>
            </p:cNvSpPr>
            <p:nvPr/>
          </p:nvSpPr>
          <p:spPr bwMode="auto">
            <a:xfrm>
              <a:off x="7011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53" name="Rectangle 4988"/>
            <p:cNvSpPr>
              <a:spLocks noChangeArrowheads="1"/>
            </p:cNvSpPr>
            <p:nvPr/>
          </p:nvSpPr>
          <p:spPr bwMode="auto">
            <a:xfrm>
              <a:off x="7026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54" name="Rectangle 4989"/>
            <p:cNvSpPr>
              <a:spLocks noChangeArrowheads="1"/>
            </p:cNvSpPr>
            <p:nvPr/>
          </p:nvSpPr>
          <p:spPr bwMode="auto">
            <a:xfrm>
              <a:off x="7040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55" name="Rectangle 4990"/>
            <p:cNvSpPr>
              <a:spLocks noChangeArrowheads="1"/>
            </p:cNvSpPr>
            <p:nvPr/>
          </p:nvSpPr>
          <p:spPr bwMode="auto">
            <a:xfrm>
              <a:off x="7055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56" name="Rectangle 4991"/>
            <p:cNvSpPr>
              <a:spLocks noChangeArrowheads="1"/>
            </p:cNvSpPr>
            <p:nvPr/>
          </p:nvSpPr>
          <p:spPr bwMode="auto">
            <a:xfrm>
              <a:off x="7069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57" name="Rectangle 4992"/>
            <p:cNvSpPr>
              <a:spLocks noChangeArrowheads="1"/>
            </p:cNvSpPr>
            <p:nvPr/>
          </p:nvSpPr>
          <p:spPr bwMode="auto">
            <a:xfrm>
              <a:off x="7084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58" name="Rectangle 4993"/>
            <p:cNvSpPr>
              <a:spLocks noChangeArrowheads="1"/>
            </p:cNvSpPr>
            <p:nvPr/>
          </p:nvSpPr>
          <p:spPr bwMode="auto">
            <a:xfrm>
              <a:off x="7098" y="2677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59" name="Rectangle 4994"/>
            <p:cNvSpPr>
              <a:spLocks noChangeArrowheads="1"/>
            </p:cNvSpPr>
            <p:nvPr/>
          </p:nvSpPr>
          <p:spPr bwMode="auto">
            <a:xfrm>
              <a:off x="6627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60" name="Rectangle 4995"/>
            <p:cNvSpPr>
              <a:spLocks noChangeArrowheads="1"/>
            </p:cNvSpPr>
            <p:nvPr/>
          </p:nvSpPr>
          <p:spPr bwMode="auto">
            <a:xfrm>
              <a:off x="6641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61" name="Rectangle 4996"/>
            <p:cNvSpPr>
              <a:spLocks noChangeArrowheads="1"/>
            </p:cNvSpPr>
            <p:nvPr/>
          </p:nvSpPr>
          <p:spPr bwMode="auto">
            <a:xfrm>
              <a:off x="6656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62" name="Rectangle 4997"/>
            <p:cNvSpPr>
              <a:spLocks noChangeArrowheads="1"/>
            </p:cNvSpPr>
            <p:nvPr/>
          </p:nvSpPr>
          <p:spPr bwMode="auto">
            <a:xfrm>
              <a:off x="6670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63" name="Rectangle 4998"/>
            <p:cNvSpPr>
              <a:spLocks noChangeArrowheads="1"/>
            </p:cNvSpPr>
            <p:nvPr/>
          </p:nvSpPr>
          <p:spPr bwMode="auto">
            <a:xfrm>
              <a:off x="6685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64" name="Rectangle 4999"/>
            <p:cNvSpPr>
              <a:spLocks noChangeArrowheads="1"/>
            </p:cNvSpPr>
            <p:nvPr/>
          </p:nvSpPr>
          <p:spPr bwMode="auto">
            <a:xfrm>
              <a:off x="6699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65" name="Rectangle 5000"/>
            <p:cNvSpPr>
              <a:spLocks noChangeArrowheads="1"/>
            </p:cNvSpPr>
            <p:nvPr/>
          </p:nvSpPr>
          <p:spPr bwMode="auto">
            <a:xfrm>
              <a:off x="6714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66" name="Rectangle 5001"/>
            <p:cNvSpPr>
              <a:spLocks noChangeArrowheads="1"/>
            </p:cNvSpPr>
            <p:nvPr/>
          </p:nvSpPr>
          <p:spPr bwMode="auto">
            <a:xfrm>
              <a:off x="6728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367" name="Group 5203"/>
          <p:cNvGrpSpPr>
            <a:grpSpLocks/>
          </p:cNvGrpSpPr>
          <p:nvPr/>
        </p:nvGrpSpPr>
        <p:grpSpPr bwMode="auto">
          <a:xfrm>
            <a:off x="6718301" y="3833707"/>
            <a:ext cx="1924050" cy="1704975"/>
            <a:chOff x="6627" y="1637"/>
            <a:chExt cx="1212" cy="1074"/>
          </a:xfrm>
        </p:grpSpPr>
        <p:sp>
          <p:nvSpPr>
            <p:cNvPr id="26368" name="Rectangle 5003"/>
            <p:cNvSpPr>
              <a:spLocks noChangeArrowheads="1"/>
            </p:cNvSpPr>
            <p:nvPr/>
          </p:nvSpPr>
          <p:spPr bwMode="auto">
            <a:xfrm>
              <a:off x="6743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69" name="Rectangle 5004"/>
            <p:cNvSpPr>
              <a:spLocks noChangeArrowheads="1"/>
            </p:cNvSpPr>
            <p:nvPr/>
          </p:nvSpPr>
          <p:spPr bwMode="auto">
            <a:xfrm>
              <a:off x="6757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0" name="Rectangle 5005"/>
            <p:cNvSpPr>
              <a:spLocks noChangeArrowheads="1"/>
            </p:cNvSpPr>
            <p:nvPr/>
          </p:nvSpPr>
          <p:spPr bwMode="auto">
            <a:xfrm>
              <a:off x="6772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1" name="Rectangle 5006"/>
            <p:cNvSpPr>
              <a:spLocks noChangeArrowheads="1"/>
            </p:cNvSpPr>
            <p:nvPr/>
          </p:nvSpPr>
          <p:spPr bwMode="auto">
            <a:xfrm>
              <a:off x="6786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2" name="Rectangle 5007"/>
            <p:cNvSpPr>
              <a:spLocks noChangeArrowheads="1"/>
            </p:cNvSpPr>
            <p:nvPr/>
          </p:nvSpPr>
          <p:spPr bwMode="auto">
            <a:xfrm>
              <a:off x="6801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3" name="Rectangle 5008"/>
            <p:cNvSpPr>
              <a:spLocks noChangeArrowheads="1"/>
            </p:cNvSpPr>
            <p:nvPr/>
          </p:nvSpPr>
          <p:spPr bwMode="auto">
            <a:xfrm>
              <a:off x="6815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4" name="Rectangle 5009"/>
            <p:cNvSpPr>
              <a:spLocks noChangeArrowheads="1"/>
            </p:cNvSpPr>
            <p:nvPr/>
          </p:nvSpPr>
          <p:spPr bwMode="auto">
            <a:xfrm>
              <a:off x="6830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5" name="Rectangle 5010"/>
            <p:cNvSpPr>
              <a:spLocks noChangeArrowheads="1"/>
            </p:cNvSpPr>
            <p:nvPr/>
          </p:nvSpPr>
          <p:spPr bwMode="auto">
            <a:xfrm>
              <a:off x="6844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6" name="Rectangle 5011"/>
            <p:cNvSpPr>
              <a:spLocks noChangeArrowheads="1"/>
            </p:cNvSpPr>
            <p:nvPr/>
          </p:nvSpPr>
          <p:spPr bwMode="auto">
            <a:xfrm>
              <a:off x="6859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7" name="Rectangle 5012"/>
            <p:cNvSpPr>
              <a:spLocks noChangeArrowheads="1"/>
            </p:cNvSpPr>
            <p:nvPr/>
          </p:nvSpPr>
          <p:spPr bwMode="auto">
            <a:xfrm>
              <a:off x="6873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8" name="Rectangle 5013"/>
            <p:cNvSpPr>
              <a:spLocks noChangeArrowheads="1"/>
            </p:cNvSpPr>
            <p:nvPr/>
          </p:nvSpPr>
          <p:spPr bwMode="auto">
            <a:xfrm>
              <a:off x="6888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9" name="Rectangle 5014"/>
            <p:cNvSpPr>
              <a:spLocks noChangeArrowheads="1"/>
            </p:cNvSpPr>
            <p:nvPr/>
          </p:nvSpPr>
          <p:spPr bwMode="auto">
            <a:xfrm>
              <a:off x="6902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0" name="Rectangle 5015"/>
            <p:cNvSpPr>
              <a:spLocks noChangeArrowheads="1"/>
            </p:cNvSpPr>
            <p:nvPr/>
          </p:nvSpPr>
          <p:spPr bwMode="auto">
            <a:xfrm>
              <a:off x="6917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1" name="Rectangle 5016"/>
            <p:cNvSpPr>
              <a:spLocks noChangeArrowheads="1"/>
            </p:cNvSpPr>
            <p:nvPr/>
          </p:nvSpPr>
          <p:spPr bwMode="auto">
            <a:xfrm>
              <a:off x="6931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2" name="Rectangle 5017"/>
            <p:cNvSpPr>
              <a:spLocks noChangeArrowheads="1"/>
            </p:cNvSpPr>
            <p:nvPr/>
          </p:nvSpPr>
          <p:spPr bwMode="auto">
            <a:xfrm>
              <a:off x="6946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3" name="Rectangle 5018"/>
            <p:cNvSpPr>
              <a:spLocks noChangeArrowheads="1"/>
            </p:cNvSpPr>
            <p:nvPr/>
          </p:nvSpPr>
          <p:spPr bwMode="auto">
            <a:xfrm>
              <a:off x="6960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4" name="Rectangle 5019"/>
            <p:cNvSpPr>
              <a:spLocks noChangeArrowheads="1"/>
            </p:cNvSpPr>
            <p:nvPr/>
          </p:nvSpPr>
          <p:spPr bwMode="auto">
            <a:xfrm>
              <a:off x="6975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5" name="Rectangle 5020"/>
            <p:cNvSpPr>
              <a:spLocks noChangeArrowheads="1"/>
            </p:cNvSpPr>
            <p:nvPr/>
          </p:nvSpPr>
          <p:spPr bwMode="auto">
            <a:xfrm>
              <a:off x="6989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6" name="Rectangle 5021"/>
            <p:cNvSpPr>
              <a:spLocks noChangeArrowheads="1"/>
            </p:cNvSpPr>
            <p:nvPr/>
          </p:nvSpPr>
          <p:spPr bwMode="auto">
            <a:xfrm>
              <a:off x="7004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7" name="Rectangle 5022"/>
            <p:cNvSpPr>
              <a:spLocks noChangeArrowheads="1"/>
            </p:cNvSpPr>
            <p:nvPr/>
          </p:nvSpPr>
          <p:spPr bwMode="auto">
            <a:xfrm>
              <a:off x="7018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8" name="Rectangle 5023"/>
            <p:cNvSpPr>
              <a:spLocks noChangeArrowheads="1"/>
            </p:cNvSpPr>
            <p:nvPr/>
          </p:nvSpPr>
          <p:spPr bwMode="auto">
            <a:xfrm>
              <a:off x="7033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9" name="Rectangle 5024"/>
            <p:cNvSpPr>
              <a:spLocks noChangeArrowheads="1"/>
            </p:cNvSpPr>
            <p:nvPr/>
          </p:nvSpPr>
          <p:spPr bwMode="auto">
            <a:xfrm>
              <a:off x="7047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0" name="Rectangle 5025"/>
            <p:cNvSpPr>
              <a:spLocks noChangeArrowheads="1"/>
            </p:cNvSpPr>
            <p:nvPr/>
          </p:nvSpPr>
          <p:spPr bwMode="auto">
            <a:xfrm>
              <a:off x="7062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1" name="Rectangle 5026"/>
            <p:cNvSpPr>
              <a:spLocks noChangeArrowheads="1"/>
            </p:cNvSpPr>
            <p:nvPr/>
          </p:nvSpPr>
          <p:spPr bwMode="auto">
            <a:xfrm>
              <a:off x="7076" y="2685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2" name="Rectangle 5027"/>
            <p:cNvSpPr>
              <a:spLocks noChangeArrowheads="1"/>
            </p:cNvSpPr>
            <p:nvPr/>
          </p:nvSpPr>
          <p:spPr bwMode="auto">
            <a:xfrm>
              <a:off x="7091" y="2685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3" name="Rectangle 5028"/>
            <p:cNvSpPr>
              <a:spLocks noChangeArrowheads="1"/>
            </p:cNvSpPr>
            <p:nvPr/>
          </p:nvSpPr>
          <p:spPr bwMode="auto">
            <a:xfrm>
              <a:off x="7105" y="2685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4" name="Rectangle 5029"/>
            <p:cNvSpPr>
              <a:spLocks noChangeArrowheads="1"/>
            </p:cNvSpPr>
            <p:nvPr/>
          </p:nvSpPr>
          <p:spPr bwMode="auto">
            <a:xfrm>
              <a:off x="6634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5" name="Rectangle 5030"/>
            <p:cNvSpPr>
              <a:spLocks noChangeArrowheads="1"/>
            </p:cNvSpPr>
            <p:nvPr/>
          </p:nvSpPr>
          <p:spPr bwMode="auto">
            <a:xfrm>
              <a:off x="6649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6" name="Rectangle 5031"/>
            <p:cNvSpPr>
              <a:spLocks noChangeArrowheads="1"/>
            </p:cNvSpPr>
            <p:nvPr/>
          </p:nvSpPr>
          <p:spPr bwMode="auto">
            <a:xfrm>
              <a:off x="6663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7" name="Rectangle 5032"/>
            <p:cNvSpPr>
              <a:spLocks noChangeArrowheads="1"/>
            </p:cNvSpPr>
            <p:nvPr/>
          </p:nvSpPr>
          <p:spPr bwMode="auto">
            <a:xfrm>
              <a:off x="6678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8" name="Rectangle 5033"/>
            <p:cNvSpPr>
              <a:spLocks noChangeArrowheads="1"/>
            </p:cNvSpPr>
            <p:nvPr/>
          </p:nvSpPr>
          <p:spPr bwMode="auto">
            <a:xfrm>
              <a:off x="6692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9" name="Rectangle 5034"/>
            <p:cNvSpPr>
              <a:spLocks noChangeArrowheads="1"/>
            </p:cNvSpPr>
            <p:nvPr/>
          </p:nvSpPr>
          <p:spPr bwMode="auto">
            <a:xfrm>
              <a:off x="6707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0" name="Rectangle 5035"/>
            <p:cNvSpPr>
              <a:spLocks noChangeArrowheads="1"/>
            </p:cNvSpPr>
            <p:nvPr/>
          </p:nvSpPr>
          <p:spPr bwMode="auto">
            <a:xfrm>
              <a:off x="6721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1" name="Rectangle 5036"/>
            <p:cNvSpPr>
              <a:spLocks noChangeArrowheads="1"/>
            </p:cNvSpPr>
            <p:nvPr/>
          </p:nvSpPr>
          <p:spPr bwMode="auto">
            <a:xfrm>
              <a:off x="6736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2" name="Rectangle 5037"/>
            <p:cNvSpPr>
              <a:spLocks noChangeArrowheads="1"/>
            </p:cNvSpPr>
            <p:nvPr/>
          </p:nvSpPr>
          <p:spPr bwMode="auto">
            <a:xfrm>
              <a:off x="6750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3" name="Rectangle 5038"/>
            <p:cNvSpPr>
              <a:spLocks noChangeArrowheads="1"/>
            </p:cNvSpPr>
            <p:nvPr/>
          </p:nvSpPr>
          <p:spPr bwMode="auto">
            <a:xfrm>
              <a:off x="6765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4" name="Rectangle 5039"/>
            <p:cNvSpPr>
              <a:spLocks noChangeArrowheads="1"/>
            </p:cNvSpPr>
            <p:nvPr/>
          </p:nvSpPr>
          <p:spPr bwMode="auto">
            <a:xfrm>
              <a:off x="6779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5" name="Rectangle 5040"/>
            <p:cNvSpPr>
              <a:spLocks noChangeArrowheads="1"/>
            </p:cNvSpPr>
            <p:nvPr/>
          </p:nvSpPr>
          <p:spPr bwMode="auto">
            <a:xfrm>
              <a:off x="6794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6" name="Rectangle 5041"/>
            <p:cNvSpPr>
              <a:spLocks noChangeArrowheads="1"/>
            </p:cNvSpPr>
            <p:nvPr/>
          </p:nvSpPr>
          <p:spPr bwMode="auto">
            <a:xfrm>
              <a:off x="6808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7" name="Rectangle 5042"/>
            <p:cNvSpPr>
              <a:spLocks noChangeArrowheads="1"/>
            </p:cNvSpPr>
            <p:nvPr/>
          </p:nvSpPr>
          <p:spPr bwMode="auto">
            <a:xfrm>
              <a:off x="6823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8" name="Rectangle 5043"/>
            <p:cNvSpPr>
              <a:spLocks noChangeArrowheads="1"/>
            </p:cNvSpPr>
            <p:nvPr/>
          </p:nvSpPr>
          <p:spPr bwMode="auto">
            <a:xfrm>
              <a:off x="6837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9" name="Rectangle 5044"/>
            <p:cNvSpPr>
              <a:spLocks noChangeArrowheads="1"/>
            </p:cNvSpPr>
            <p:nvPr/>
          </p:nvSpPr>
          <p:spPr bwMode="auto">
            <a:xfrm>
              <a:off x="6852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0" name="Rectangle 5045"/>
            <p:cNvSpPr>
              <a:spLocks noChangeArrowheads="1"/>
            </p:cNvSpPr>
            <p:nvPr/>
          </p:nvSpPr>
          <p:spPr bwMode="auto">
            <a:xfrm>
              <a:off x="6866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1" name="Rectangle 5046"/>
            <p:cNvSpPr>
              <a:spLocks noChangeArrowheads="1"/>
            </p:cNvSpPr>
            <p:nvPr/>
          </p:nvSpPr>
          <p:spPr bwMode="auto">
            <a:xfrm>
              <a:off x="6881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2" name="Rectangle 5047"/>
            <p:cNvSpPr>
              <a:spLocks noChangeArrowheads="1"/>
            </p:cNvSpPr>
            <p:nvPr/>
          </p:nvSpPr>
          <p:spPr bwMode="auto">
            <a:xfrm>
              <a:off x="6895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3" name="Rectangle 5048"/>
            <p:cNvSpPr>
              <a:spLocks noChangeArrowheads="1"/>
            </p:cNvSpPr>
            <p:nvPr/>
          </p:nvSpPr>
          <p:spPr bwMode="auto">
            <a:xfrm>
              <a:off x="6910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4" name="Rectangle 5049"/>
            <p:cNvSpPr>
              <a:spLocks noChangeArrowheads="1"/>
            </p:cNvSpPr>
            <p:nvPr/>
          </p:nvSpPr>
          <p:spPr bwMode="auto">
            <a:xfrm>
              <a:off x="6924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5" name="Rectangle 5050"/>
            <p:cNvSpPr>
              <a:spLocks noChangeArrowheads="1"/>
            </p:cNvSpPr>
            <p:nvPr/>
          </p:nvSpPr>
          <p:spPr bwMode="auto">
            <a:xfrm>
              <a:off x="6939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6" name="Rectangle 5051"/>
            <p:cNvSpPr>
              <a:spLocks noChangeArrowheads="1"/>
            </p:cNvSpPr>
            <p:nvPr/>
          </p:nvSpPr>
          <p:spPr bwMode="auto">
            <a:xfrm>
              <a:off x="6953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7" name="Rectangle 5052"/>
            <p:cNvSpPr>
              <a:spLocks noChangeArrowheads="1"/>
            </p:cNvSpPr>
            <p:nvPr/>
          </p:nvSpPr>
          <p:spPr bwMode="auto">
            <a:xfrm>
              <a:off x="6968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8" name="Rectangle 5053"/>
            <p:cNvSpPr>
              <a:spLocks noChangeArrowheads="1"/>
            </p:cNvSpPr>
            <p:nvPr/>
          </p:nvSpPr>
          <p:spPr bwMode="auto">
            <a:xfrm>
              <a:off x="6982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9" name="Rectangle 5054"/>
            <p:cNvSpPr>
              <a:spLocks noChangeArrowheads="1"/>
            </p:cNvSpPr>
            <p:nvPr/>
          </p:nvSpPr>
          <p:spPr bwMode="auto">
            <a:xfrm>
              <a:off x="6997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0" name="Rectangle 5055"/>
            <p:cNvSpPr>
              <a:spLocks noChangeArrowheads="1"/>
            </p:cNvSpPr>
            <p:nvPr/>
          </p:nvSpPr>
          <p:spPr bwMode="auto">
            <a:xfrm>
              <a:off x="7011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1" name="Rectangle 5056"/>
            <p:cNvSpPr>
              <a:spLocks noChangeArrowheads="1"/>
            </p:cNvSpPr>
            <p:nvPr/>
          </p:nvSpPr>
          <p:spPr bwMode="auto">
            <a:xfrm>
              <a:off x="7026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2" name="Rectangle 5057"/>
            <p:cNvSpPr>
              <a:spLocks noChangeArrowheads="1"/>
            </p:cNvSpPr>
            <p:nvPr/>
          </p:nvSpPr>
          <p:spPr bwMode="auto">
            <a:xfrm>
              <a:off x="7040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3" name="Rectangle 5058"/>
            <p:cNvSpPr>
              <a:spLocks noChangeArrowheads="1"/>
            </p:cNvSpPr>
            <p:nvPr/>
          </p:nvSpPr>
          <p:spPr bwMode="auto">
            <a:xfrm>
              <a:off x="7055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4" name="Rectangle 5059"/>
            <p:cNvSpPr>
              <a:spLocks noChangeArrowheads="1"/>
            </p:cNvSpPr>
            <p:nvPr/>
          </p:nvSpPr>
          <p:spPr bwMode="auto">
            <a:xfrm>
              <a:off x="7069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5" name="Rectangle 5060"/>
            <p:cNvSpPr>
              <a:spLocks noChangeArrowheads="1"/>
            </p:cNvSpPr>
            <p:nvPr/>
          </p:nvSpPr>
          <p:spPr bwMode="auto">
            <a:xfrm>
              <a:off x="7084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6" name="Rectangle 5061"/>
            <p:cNvSpPr>
              <a:spLocks noChangeArrowheads="1"/>
            </p:cNvSpPr>
            <p:nvPr/>
          </p:nvSpPr>
          <p:spPr bwMode="auto">
            <a:xfrm>
              <a:off x="7098" y="269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7" name="Rectangle 5062"/>
            <p:cNvSpPr>
              <a:spLocks noChangeArrowheads="1"/>
            </p:cNvSpPr>
            <p:nvPr/>
          </p:nvSpPr>
          <p:spPr bwMode="auto">
            <a:xfrm>
              <a:off x="6627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8" name="Rectangle 5063"/>
            <p:cNvSpPr>
              <a:spLocks noChangeArrowheads="1"/>
            </p:cNvSpPr>
            <p:nvPr/>
          </p:nvSpPr>
          <p:spPr bwMode="auto">
            <a:xfrm>
              <a:off x="6641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9" name="Rectangle 5064"/>
            <p:cNvSpPr>
              <a:spLocks noChangeArrowheads="1"/>
            </p:cNvSpPr>
            <p:nvPr/>
          </p:nvSpPr>
          <p:spPr bwMode="auto">
            <a:xfrm>
              <a:off x="6656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0" name="Rectangle 5065"/>
            <p:cNvSpPr>
              <a:spLocks noChangeArrowheads="1"/>
            </p:cNvSpPr>
            <p:nvPr/>
          </p:nvSpPr>
          <p:spPr bwMode="auto">
            <a:xfrm>
              <a:off x="6670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1" name="Rectangle 5066"/>
            <p:cNvSpPr>
              <a:spLocks noChangeArrowheads="1"/>
            </p:cNvSpPr>
            <p:nvPr/>
          </p:nvSpPr>
          <p:spPr bwMode="auto">
            <a:xfrm>
              <a:off x="6685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2" name="Rectangle 5067"/>
            <p:cNvSpPr>
              <a:spLocks noChangeArrowheads="1"/>
            </p:cNvSpPr>
            <p:nvPr/>
          </p:nvSpPr>
          <p:spPr bwMode="auto">
            <a:xfrm>
              <a:off x="6699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3" name="Rectangle 5068"/>
            <p:cNvSpPr>
              <a:spLocks noChangeArrowheads="1"/>
            </p:cNvSpPr>
            <p:nvPr/>
          </p:nvSpPr>
          <p:spPr bwMode="auto">
            <a:xfrm>
              <a:off x="6714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4" name="Rectangle 5069"/>
            <p:cNvSpPr>
              <a:spLocks noChangeArrowheads="1"/>
            </p:cNvSpPr>
            <p:nvPr/>
          </p:nvSpPr>
          <p:spPr bwMode="auto">
            <a:xfrm>
              <a:off x="6728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5" name="Rectangle 5070"/>
            <p:cNvSpPr>
              <a:spLocks noChangeArrowheads="1"/>
            </p:cNvSpPr>
            <p:nvPr/>
          </p:nvSpPr>
          <p:spPr bwMode="auto">
            <a:xfrm>
              <a:off x="6743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6" name="Rectangle 5071"/>
            <p:cNvSpPr>
              <a:spLocks noChangeArrowheads="1"/>
            </p:cNvSpPr>
            <p:nvPr/>
          </p:nvSpPr>
          <p:spPr bwMode="auto">
            <a:xfrm>
              <a:off x="6757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7" name="Rectangle 5072"/>
            <p:cNvSpPr>
              <a:spLocks noChangeArrowheads="1"/>
            </p:cNvSpPr>
            <p:nvPr/>
          </p:nvSpPr>
          <p:spPr bwMode="auto">
            <a:xfrm>
              <a:off x="6772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8" name="Rectangle 5073"/>
            <p:cNvSpPr>
              <a:spLocks noChangeArrowheads="1"/>
            </p:cNvSpPr>
            <p:nvPr/>
          </p:nvSpPr>
          <p:spPr bwMode="auto">
            <a:xfrm>
              <a:off x="6786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9" name="Rectangle 5074"/>
            <p:cNvSpPr>
              <a:spLocks noChangeArrowheads="1"/>
            </p:cNvSpPr>
            <p:nvPr/>
          </p:nvSpPr>
          <p:spPr bwMode="auto">
            <a:xfrm>
              <a:off x="6801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40" name="Rectangle 5075"/>
            <p:cNvSpPr>
              <a:spLocks noChangeArrowheads="1"/>
            </p:cNvSpPr>
            <p:nvPr/>
          </p:nvSpPr>
          <p:spPr bwMode="auto">
            <a:xfrm>
              <a:off x="6815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41" name="Rectangle 5076"/>
            <p:cNvSpPr>
              <a:spLocks noChangeArrowheads="1"/>
            </p:cNvSpPr>
            <p:nvPr/>
          </p:nvSpPr>
          <p:spPr bwMode="auto">
            <a:xfrm>
              <a:off x="6830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42" name="Rectangle 5077"/>
            <p:cNvSpPr>
              <a:spLocks noChangeArrowheads="1"/>
            </p:cNvSpPr>
            <p:nvPr/>
          </p:nvSpPr>
          <p:spPr bwMode="auto">
            <a:xfrm>
              <a:off x="6844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43" name="Rectangle 5078"/>
            <p:cNvSpPr>
              <a:spLocks noChangeArrowheads="1"/>
            </p:cNvSpPr>
            <p:nvPr/>
          </p:nvSpPr>
          <p:spPr bwMode="auto">
            <a:xfrm>
              <a:off x="6859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44" name="Rectangle 5079"/>
            <p:cNvSpPr>
              <a:spLocks noChangeArrowheads="1"/>
            </p:cNvSpPr>
            <p:nvPr/>
          </p:nvSpPr>
          <p:spPr bwMode="auto">
            <a:xfrm>
              <a:off x="6873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45" name="Rectangle 5080"/>
            <p:cNvSpPr>
              <a:spLocks noChangeArrowheads="1"/>
            </p:cNvSpPr>
            <p:nvPr/>
          </p:nvSpPr>
          <p:spPr bwMode="auto">
            <a:xfrm>
              <a:off x="6888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46" name="Rectangle 5081"/>
            <p:cNvSpPr>
              <a:spLocks noChangeArrowheads="1"/>
            </p:cNvSpPr>
            <p:nvPr/>
          </p:nvSpPr>
          <p:spPr bwMode="auto">
            <a:xfrm>
              <a:off x="6902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47" name="Rectangle 5082"/>
            <p:cNvSpPr>
              <a:spLocks noChangeArrowheads="1"/>
            </p:cNvSpPr>
            <p:nvPr/>
          </p:nvSpPr>
          <p:spPr bwMode="auto">
            <a:xfrm>
              <a:off x="6917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48" name="Rectangle 5083"/>
            <p:cNvSpPr>
              <a:spLocks noChangeArrowheads="1"/>
            </p:cNvSpPr>
            <p:nvPr/>
          </p:nvSpPr>
          <p:spPr bwMode="auto">
            <a:xfrm>
              <a:off x="6931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49" name="Rectangle 5084"/>
            <p:cNvSpPr>
              <a:spLocks noChangeArrowheads="1"/>
            </p:cNvSpPr>
            <p:nvPr/>
          </p:nvSpPr>
          <p:spPr bwMode="auto">
            <a:xfrm>
              <a:off x="6946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50" name="Rectangle 5085"/>
            <p:cNvSpPr>
              <a:spLocks noChangeArrowheads="1"/>
            </p:cNvSpPr>
            <p:nvPr/>
          </p:nvSpPr>
          <p:spPr bwMode="auto">
            <a:xfrm>
              <a:off x="6960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51" name="Rectangle 5086"/>
            <p:cNvSpPr>
              <a:spLocks noChangeArrowheads="1"/>
            </p:cNvSpPr>
            <p:nvPr/>
          </p:nvSpPr>
          <p:spPr bwMode="auto">
            <a:xfrm>
              <a:off x="6975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52" name="Rectangle 5087"/>
            <p:cNvSpPr>
              <a:spLocks noChangeArrowheads="1"/>
            </p:cNvSpPr>
            <p:nvPr/>
          </p:nvSpPr>
          <p:spPr bwMode="auto">
            <a:xfrm>
              <a:off x="6989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53" name="Rectangle 5088"/>
            <p:cNvSpPr>
              <a:spLocks noChangeArrowheads="1"/>
            </p:cNvSpPr>
            <p:nvPr/>
          </p:nvSpPr>
          <p:spPr bwMode="auto">
            <a:xfrm>
              <a:off x="7004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54" name="Rectangle 5089"/>
            <p:cNvSpPr>
              <a:spLocks noChangeArrowheads="1"/>
            </p:cNvSpPr>
            <p:nvPr/>
          </p:nvSpPr>
          <p:spPr bwMode="auto">
            <a:xfrm>
              <a:off x="7018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55" name="Rectangle 5090"/>
            <p:cNvSpPr>
              <a:spLocks noChangeArrowheads="1"/>
            </p:cNvSpPr>
            <p:nvPr/>
          </p:nvSpPr>
          <p:spPr bwMode="auto">
            <a:xfrm>
              <a:off x="7033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56" name="Rectangle 5091"/>
            <p:cNvSpPr>
              <a:spLocks noChangeArrowheads="1"/>
            </p:cNvSpPr>
            <p:nvPr/>
          </p:nvSpPr>
          <p:spPr bwMode="auto">
            <a:xfrm>
              <a:off x="7047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57" name="Rectangle 5092"/>
            <p:cNvSpPr>
              <a:spLocks noChangeArrowheads="1"/>
            </p:cNvSpPr>
            <p:nvPr/>
          </p:nvSpPr>
          <p:spPr bwMode="auto">
            <a:xfrm>
              <a:off x="7062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58" name="Rectangle 5093"/>
            <p:cNvSpPr>
              <a:spLocks noChangeArrowheads="1"/>
            </p:cNvSpPr>
            <p:nvPr/>
          </p:nvSpPr>
          <p:spPr bwMode="auto">
            <a:xfrm>
              <a:off x="7076" y="2700"/>
              <a:ext cx="8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59" name="Rectangle 5094"/>
            <p:cNvSpPr>
              <a:spLocks noChangeArrowheads="1"/>
            </p:cNvSpPr>
            <p:nvPr/>
          </p:nvSpPr>
          <p:spPr bwMode="auto">
            <a:xfrm>
              <a:off x="7091" y="2700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60" name="Rectangle 5095"/>
            <p:cNvSpPr>
              <a:spLocks noChangeArrowheads="1"/>
            </p:cNvSpPr>
            <p:nvPr/>
          </p:nvSpPr>
          <p:spPr bwMode="auto">
            <a:xfrm>
              <a:off x="7105" y="2700"/>
              <a:ext cx="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61" name="Rectangle 5096"/>
            <p:cNvSpPr>
              <a:spLocks noChangeArrowheads="1"/>
            </p:cNvSpPr>
            <p:nvPr/>
          </p:nvSpPr>
          <p:spPr bwMode="auto">
            <a:xfrm>
              <a:off x="6634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62" name="Rectangle 5097"/>
            <p:cNvSpPr>
              <a:spLocks noChangeArrowheads="1"/>
            </p:cNvSpPr>
            <p:nvPr/>
          </p:nvSpPr>
          <p:spPr bwMode="auto">
            <a:xfrm>
              <a:off x="6649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63" name="Rectangle 5098"/>
            <p:cNvSpPr>
              <a:spLocks noChangeArrowheads="1"/>
            </p:cNvSpPr>
            <p:nvPr/>
          </p:nvSpPr>
          <p:spPr bwMode="auto">
            <a:xfrm>
              <a:off x="6663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64" name="Rectangle 5099"/>
            <p:cNvSpPr>
              <a:spLocks noChangeArrowheads="1"/>
            </p:cNvSpPr>
            <p:nvPr/>
          </p:nvSpPr>
          <p:spPr bwMode="auto">
            <a:xfrm>
              <a:off x="6678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65" name="Rectangle 5100"/>
            <p:cNvSpPr>
              <a:spLocks noChangeArrowheads="1"/>
            </p:cNvSpPr>
            <p:nvPr/>
          </p:nvSpPr>
          <p:spPr bwMode="auto">
            <a:xfrm>
              <a:off x="6692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66" name="Rectangle 5101"/>
            <p:cNvSpPr>
              <a:spLocks noChangeArrowheads="1"/>
            </p:cNvSpPr>
            <p:nvPr/>
          </p:nvSpPr>
          <p:spPr bwMode="auto">
            <a:xfrm>
              <a:off x="6707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67" name="Rectangle 5102"/>
            <p:cNvSpPr>
              <a:spLocks noChangeArrowheads="1"/>
            </p:cNvSpPr>
            <p:nvPr/>
          </p:nvSpPr>
          <p:spPr bwMode="auto">
            <a:xfrm>
              <a:off x="6721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68" name="Rectangle 5103"/>
            <p:cNvSpPr>
              <a:spLocks noChangeArrowheads="1"/>
            </p:cNvSpPr>
            <p:nvPr/>
          </p:nvSpPr>
          <p:spPr bwMode="auto">
            <a:xfrm>
              <a:off x="6736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69" name="Rectangle 5104"/>
            <p:cNvSpPr>
              <a:spLocks noChangeArrowheads="1"/>
            </p:cNvSpPr>
            <p:nvPr/>
          </p:nvSpPr>
          <p:spPr bwMode="auto">
            <a:xfrm>
              <a:off x="6750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0" name="Rectangle 5105"/>
            <p:cNvSpPr>
              <a:spLocks noChangeArrowheads="1"/>
            </p:cNvSpPr>
            <p:nvPr/>
          </p:nvSpPr>
          <p:spPr bwMode="auto">
            <a:xfrm>
              <a:off x="6765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1" name="Rectangle 5106"/>
            <p:cNvSpPr>
              <a:spLocks noChangeArrowheads="1"/>
            </p:cNvSpPr>
            <p:nvPr/>
          </p:nvSpPr>
          <p:spPr bwMode="auto">
            <a:xfrm>
              <a:off x="6779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2" name="Rectangle 5107"/>
            <p:cNvSpPr>
              <a:spLocks noChangeArrowheads="1"/>
            </p:cNvSpPr>
            <p:nvPr/>
          </p:nvSpPr>
          <p:spPr bwMode="auto">
            <a:xfrm>
              <a:off x="6794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3" name="Rectangle 5108"/>
            <p:cNvSpPr>
              <a:spLocks noChangeArrowheads="1"/>
            </p:cNvSpPr>
            <p:nvPr/>
          </p:nvSpPr>
          <p:spPr bwMode="auto">
            <a:xfrm>
              <a:off x="6808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4" name="Rectangle 5109"/>
            <p:cNvSpPr>
              <a:spLocks noChangeArrowheads="1"/>
            </p:cNvSpPr>
            <p:nvPr/>
          </p:nvSpPr>
          <p:spPr bwMode="auto">
            <a:xfrm>
              <a:off x="6823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5" name="Rectangle 5110"/>
            <p:cNvSpPr>
              <a:spLocks noChangeArrowheads="1"/>
            </p:cNvSpPr>
            <p:nvPr/>
          </p:nvSpPr>
          <p:spPr bwMode="auto">
            <a:xfrm>
              <a:off x="6837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6" name="Rectangle 5111"/>
            <p:cNvSpPr>
              <a:spLocks noChangeArrowheads="1"/>
            </p:cNvSpPr>
            <p:nvPr/>
          </p:nvSpPr>
          <p:spPr bwMode="auto">
            <a:xfrm>
              <a:off x="6852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7" name="Rectangle 5112"/>
            <p:cNvSpPr>
              <a:spLocks noChangeArrowheads="1"/>
            </p:cNvSpPr>
            <p:nvPr/>
          </p:nvSpPr>
          <p:spPr bwMode="auto">
            <a:xfrm>
              <a:off x="6866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8" name="Rectangle 5113"/>
            <p:cNvSpPr>
              <a:spLocks noChangeArrowheads="1"/>
            </p:cNvSpPr>
            <p:nvPr/>
          </p:nvSpPr>
          <p:spPr bwMode="auto">
            <a:xfrm>
              <a:off x="6881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9" name="Rectangle 5114"/>
            <p:cNvSpPr>
              <a:spLocks noChangeArrowheads="1"/>
            </p:cNvSpPr>
            <p:nvPr/>
          </p:nvSpPr>
          <p:spPr bwMode="auto">
            <a:xfrm>
              <a:off x="6895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0" name="Rectangle 5115"/>
            <p:cNvSpPr>
              <a:spLocks noChangeArrowheads="1"/>
            </p:cNvSpPr>
            <p:nvPr/>
          </p:nvSpPr>
          <p:spPr bwMode="auto">
            <a:xfrm>
              <a:off x="6910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1" name="Rectangle 5116"/>
            <p:cNvSpPr>
              <a:spLocks noChangeArrowheads="1"/>
            </p:cNvSpPr>
            <p:nvPr/>
          </p:nvSpPr>
          <p:spPr bwMode="auto">
            <a:xfrm>
              <a:off x="6924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2" name="Rectangle 5117"/>
            <p:cNvSpPr>
              <a:spLocks noChangeArrowheads="1"/>
            </p:cNvSpPr>
            <p:nvPr/>
          </p:nvSpPr>
          <p:spPr bwMode="auto">
            <a:xfrm>
              <a:off x="6939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3" name="Rectangle 5118"/>
            <p:cNvSpPr>
              <a:spLocks noChangeArrowheads="1"/>
            </p:cNvSpPr>
            <p:nvPr/>
          </p:nvSpPr>
          <p:spPr bwMode="auto">
            <a:xfrm>
              <a:off x="6953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4" name="Rectangle 5119"/>
            <p:cNvSpPr>
              <a:spLocks noChangeArrowheads="1"/>
            </p:cNvSpPr>
            <p:nvPr/>
          </p:nvSpPr>
          <p:spPr bwMode="auto">
            <a:xfrm>
              <a:off x="6968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5" name="Rectangle 5120"/>
            <p:cNvSpPr>
              <a:spLocks noChangeArrowheads="1"/>
            </p:cNvSpPr>
            <p:nvPr/>
          </p:nvSpPr>
          <p:spPr bwMode="auto">
            <a:xfrm>
              <a:off x="6982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6" name="Rectangle 5121"/>
            <p:cNvSpPr>
              <a:spLocks noChangeArrowheads="1"/>
            </p:cNvSpPr>
            <p:nvPr/>
          </p:nvSpPr>
          <p:spPr bwMode="auto">
            <a:xfrm>
              <a:off x="6997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7" name="Rectangle 5122"/>
            <p:cNvSpPr>
              <a:spLocks noChangeArrowheads="1"/>
            </p:cNvSpPr>
            <p:nvPr/>
          </p:nvSpPr>
          <p:spPr bwMode="auto">
            <a:xfrm>
              <a:off x="7011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8" name="Rectangle 5123"/>
            <p:cNvSpPr>
              <a:spLocks noChangeArrowheads="1"/>
            </p:cNvSpPr>
            <p:nvPr/>
          </p:nvSpPr>
          <p:spPr bwMode="auto">
            <a:xfrm>
              <a:off x="7026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9" name="Rectangle 5124"/>
            <p:cNvSpPr>
              <a:spLocks noChangeArrowheads="1"/>
            </p:cNvSpPr>
            <p:nvPr/>
          </p:nvSpPr>
          <p:spPr bwMode="auto">
            <a:xfrm>
              <a:off x="7040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0" name="Rectangle 5125"/>
            <p:cNvSpPr>
              <a:spLocks noChangeArrowheads="1"/>
            </p:cNvSpPr>
            <p:nvPr/>
          </p:nvSpPr>
          <p:spPr bwMode="auto">
            <a:xfrm>
              <a:off x="7055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1" name="Rectangle 5126"/>
            <p:cNvSpPr>
              <a:spLocks noChangeArrowheads="1"/>
            </p:cNvSpPr>
            <p:nvPr/>
          </p:nvSpPr>
          <p:spPr bwMode="auto">
            <a:xfrm>
              <a:off x="7069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2" name="Rectangle 5127"/>
            <p:cNvSpPr>
              <a:spLocks noChangeArrowheads="1"/>
            </p:cNvSpPr>
            <p:nvPr/>
          </p:nvSpPr>
          <p:spPr bwMode="auto">
            <a:xfrm>
              <a:off x="7084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3" name="Rectangle 5128"/>
            <p:cNvSpPr>
              <a:spLocks noChangeArrowheads="1"/>
            </p:cNvSpPr>
            <p:nvPr/>
          </p:nvSpPr>
          <p:spPr bwMode="auto">
            <a:xfrm>
              <a:off x="7098" y="2708"/>
              <a:ext cx="7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4" name="Freeform 5129"/>
            <p:cNvSpPr>
              <a:spLocks/>
            </p:cNvSpPr>
            <p:nvPr/>
          </p:nvSpPr>
          <p:spPr bwMode="auto">
            <a:xfrm>
              <a:off x="6627" y="1637"/>
              <a:ext cx="484" cy="1072"/>
            </a:xfrm>
            <a:custGeom>
              <a:avLst/>
              <a:gdLst>
                <a:gd name="T0" fmla="*/ 0 w 801"/>
                <a:gd name="T1" fmla="*/ 1683 h 1683"/>
                <a:gd name="T2" fmla="*/ 0 w 801"/>
                <a:gd name="T3" fmla="*/ 1683 h 1683"/>
                <a:gd name="T4" fmla="*/ 0 w 801"/>
                <a:gd name="T5" fmla="*/ 0 h 1683"/>
                <a:gd name="T6" fmla="*/ 801 w 801"/>
                <a:gd name="T7" fmla="*/ 0 h 1683"/>
                <a:gd name="T8" fmla="*/ 801 w 801"/>
                <a:gd name="T9" fmla="*/ 1683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683">
                  <a:moveTo>
                    <a:pt x="0" y="1683"/>
                  </a:moveTo>
                  <a:lnTo>
                    <a:pt x="0" y="1683"/>
                  </a:lnTo>
                  <a:lnTo>
                    <a:pt x="0" y="0"/>
                  </a:lnTo>
                  <a:lnTo>
                    <a:pt x="801" y="0"/>
                  </a:lnTo>
                  <a:lnTo>
                    <a:pt x="801" y="1683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5" name="Rectangle 5130"/>
            <p:cNvSpPr>
              <a:spLocks noChangeArrowheads="1"/>
            </p:cNvSpPr>
            <p:nvPr/>
          </p:nvSpPr>
          <p:spPr bwMode="auto">
            <a:xfrm>
              <a:off x="7355" y="2192"/>
              <a:ext cx="484" cy="519"/>
            </a:xfrm>
            <a:prstGeom prst="rect">
              <a:avLst/>
            </a:prstGeom>
            <a:solidFill>
              <a:srgbClr val="F96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6" name="Rectangle 5131"/>
            <p:cNvSpPr>
              <a:spLocks noChangeArrowheads="1"/>
            </p:cNvSpPr>
            <p:nvPr/>
          </p:nvSpPr>
          <p:spPr bwMode="auto">
            <a:xfrm>
              <a:off x="7369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7" name="Rectangle 5132"/>
            <p:cNvSpPr>
              <a:spLocks noChangeArrowheads="1"/>
            </p:cNvSpPr>
            <p:nvPr/>
          </p:nvSpPr>
          <p:spPr bwMode="auto">
            <a:xfrm>
              <a:off x="7398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8" name="Rectangle 5133"/>
            <p:cNvSpPr>
              <a:spLocks noChangeArrowheads="1"/>
            </p:cNvSpPr>
            <p:nvPr/>
          </p:nvSpPr>
          <p:spPr bwMode="auto">
            <a:xfrm>
              <a:off x="7427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9" name="Rectangle 5134"/>
            <p:cNvSpPr>
              <a:spLocks noChangeArrowheads="1"/>
            </p:cNvSpPr>
            <p:nvPr/>
          </p:nvSpPr>
          <p:spPr bwMode="auto">
            <a:xfrm>
              <a:off x="7456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0" name="Rectangle 5135"/>
            <p:cNvSpPr>
              <a:spLocks noChangeArrowheads="1"/>
            </p:cNvSpPr>
            <p:nvPr/>
          </p:nvSpPr>
          <p:spPr bwMode="auto">
            <a:xfrm>
              <a:off x="7485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1" name="Rectangle 5136"/>
            <p:cNvSpPr>
              <a:spLocks noChangeArrowheads="1"/>
            </p:cNvSpPr>
            <p:nvPr/>
          </p:nvSpPr>
          <p:spPr bwMode="auto">
            <a:xfrm>
              <a:off x="7514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2" name="Rectangle 5137"/>
            <p:cNvSpPr>
              <a:spLocks noChangeArrowheads="1"/>
            </p:cNvSpPr>
            <p:nvPr/>
          </p:nvSpPr>
          <p:spPr bwMode="auto">
            <a:xfrm>
              <a:off x="7543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3" name="Rectangle 5138"/>
            <p:cNvSpPr>
              <a:spLocks noChangeArrowheads="1"/>
            </p:cNvSpPr>
            <p:nvPr/>
          </p:nvSpPr>
          <p:spPr bwMode="auto">
            <a:xfrm>
              <a:off x="7572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4" name="Rectangle 5139"/>
            <p:cNvSpPr>
              <a:spLocks noChangeArrowheads="1"/>
            </p:cNvSpPr>
            <p:nvPr/>
          </p:nvSpPr>
          <p:spPr bwMode="auto">
            <a:xfrm>
              <a:off x="7601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5" name="Rectangle 5140"/>
            <p:cNvSpPr>
              <a:spLocks noChangeArrowheads="1"/>
            </p:cNvSpPr>
            <p:nvPr/>
          </p:nvSpPr>
          <p:spPr bwMode="auto">
            <a:xfrm>
              <a:off x="7630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6" name="Rectangle 5141"/>
            <p:cNvSpPr>
              <a:spLocks noChangeArrowheads="1"/>
            </p:cNvSpPr>
            <p:nvPr/>
          </p:nvSpPr>
          <p:spPr bwMode="auto">
            <a:xfrm>
              <a:off x="7659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7" name="Rectangle 5142"/>
            <p:cNvSpPr>
              <a:spLocks noChangeArrowheads="1"/>
            </p:cNvSpPr>
            <p:nvPr/>
          </p:nvSpPr>
          <p:spPr bwMode="auto">
            <a:xfrm>
              <a:off x="7688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8" name="Rectangle 5143"/>
            <p:cNvSpPr>
              <a:spLocks noChangeArrowheads="1"/>
            </p:cNvSpPr>
            <p:nvPr/>
          </p:nvSpPr>
          <p:spPr bwMode="auto">
            <a:xfrm>
              <a:off x="7717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9" name="Rectangle 5144"/>
            <p:cNvSpPr>
              <a:spLocks noChangeArrowheads="1"/>
            </p:cNvSpPr>
            <p:nvPr/>
          </p:nvSpPr>
          <p:spPr bwMode="auto">
            <a:xfrm>
              <a:off x="7746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0" name="Rectangle 5145"/>
            <p:cNvSpPr>
              <a:spLocks noChangeArrowheads="1"/>
            </p:cNvSpPr>
            <p:nvPr/>
          </p:nvSpPr>
          <p:spPr bwMode="auto">
            <a:xfrm>
              <a:off x="7775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1" name="Rectangle 5146"/>
            <p:cNvSpPr>
              <a:spLocks noChangeArrowheads="1"/>
            </p:cNvSpPr>
            <p:nvPr/>
          </p:nvSpPr>
          <p:spPr bwMode="auto">
            <a:xfrm>
              <a:off x="7804" y="2192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2" name="Rectangle 5147"/>
            <p:cNvSpPr>
              <a:spLocks noChangeArrowheads="1"/>
            </p:cNvSpPr>
            <p:nvPr/>
          </p:nvSpPr>
          <p:spPr bwMode="auto">
            <a:xfrm>
              <a:off x="7833" y="2192"/>
              <a:ext cx="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3" name="Rectangle 5148"/>
            <p:cNvSpPr>
              <a:spLocks noChangeArrowheads="1"/>
            </p:cNvSpPr>
            <p:nvPr/>
          </p:nvSpPr>
          <p:spPr bwMode="auto">
            <a:xfrm>
              <a:off x="7355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4" name="Rectangle 5149"/>
            <p:cNvSpPr>
              <a:spLocks noChangeArrowheads="1"/>
            </p:cNvSpPr>
            <p:nvPr/>
          </p:nvSpPr>
          <p:spPr bwMode="auto">
            <a:xfrm>
              <a:off x="7384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5" name="Rectangle 5150"/>
            <p:cNvSpPr>
              <a:spLocks noChangeArrowheads="1"/>
            </p:cNvSpPr>
            <p:nvPr/>
          </p:nvSpPr>
          <p:spPr bwMode="auto">
            <a:xfrm>
              <a:off x="7413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6" name="Rectangle 5151"/>
            <p:cNvSpPr>
              <a:spLocks noChangeArrowheads="1"/>
            </p:cNvSpPr>
            <p:nvPr/>
          </p:nvSpPr>
          <p:spPr bwMode="auto">
            <a:xfrm>
              <a:off x="7442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7" name="Rectangle 5152"/>
            <p:cNvSpPr>
              <a:spLocks noChangeArrowheads="1"/>
            </p:cNvSpPr>
            <p:nvPr/>
          </p:nvSpPr>
          <p:spPr bwMode="auto">
            <a:xfrm>
              <a:off x="7471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8" name="Rectangle 5153"/>
            <p:cNvSpPr>
              <a:spLocks noChangeArrowheads="1"/>
            </p:cNvSpPr>
            <p:nvPr/>
          </p:nvSpPr>
          <p:spPr bwMode="auto">
            <a:xfrm>
              <a:off x="7500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9" name="Rectangle 5154"/>
            <p:cNvSpPr>
              <a:spLocks noChangeArrowheads="1"/>
            </p:cNvSpPr>
            <p:nvPr/>
          </p:nvSpPr>
          <p:spPr bwMode="auto">
            <a:xfrm>
              <a:off x="7529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0" name="Rectangle 5155"/>
            <p:cNvSpPr>
              <a:spLocks noChangeArrowheads="1"/>
            </p:cNvSpPr>
            <p:nvPr/>
          </p:nvSpPr>
          <p:spPr bwMode="auto">
            <a:xfrm>
              <a:off x="7558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1" name="Rectangle 5156"/>
            <p:cNvSpPr>
              <a:spLocks noChangeArrowheads="1"/>
            </p:cNvSpPr>
            <p:nvPr/>
          </p:nvSpPr>
          <p:spPr bwMode="auto">
            <a:xfrm>
              <a:off x="7587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2" name="Rectangle 5157"/>
            <p:cNvSpPr>
              <a:spLocks noChangeArrowheads="1"/>
            </p:cNvSpPr>
            <p:nvPr/>
          </p:nvSpPr>
          <p:spPr bwMode="auto">
            <a:xfrm>
              <a:off x="7616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3" name="Rectangle 5158"/>
            <p:cNvSpPr>
              <a:spLocks noChangeArrowheads="1"/>
            </p:cNvSpPr>
            <p:nvPr/>
          </p:nvSpPr>
          <p:spPr bwMode="auto">
            <a:xfrm>
              <a:off x="7645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4" name="Rectangle 5159"/>
            <p:cNvSpPr>
              <a:spLocks noChangeArrowheads="1"/>
            </p:cNvSpPr>
            <p:nvPr/>
          </p:nvSpPr>
          <p:spPr bwMode="auto">
            <a:xfrm>
              <a:off x="7674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5" name="Rectangle 5160"/>
            <p:cNvSpPr>
              <a:spLocks noChangeArrowheads="1"/>
            </p:cNvSpPr>
            <p:nvPr/>
          </p:nvSpPr>
          <p:spPr bwMode="auto">
            <a:xfrm>
              <a:off x="7703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6" name="Rectangle 5161"/>
            <p:cNvSpPr>
              <a:spLocks noChangeArrowheads="1"/>
            </p:cNvSpPr>
            <p:nvPr/>
          </p:nvSpPr>
          <p:spPr bwMode="auto">
            <a:xfrm>
              <a:off x="7732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7" name="Rectangle 5162"/>
            <p:cNvSpPr>
              <a:spLocks noChangeArrowheads="1"/>
            </p:cNvSpPr>
            <p:nvPr/>
          </p:nvSpPr>
          <p:spPr bwMode="auto">
            <a:xfrm>
              <a:off x="7761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8" name="Rectangle 5163"/>
            <p:cNvSpPr>
              <a:spLocks noChangeArrowheads="1"/>
            </p:cNvSpPr>
            <p:nvPr/>
          </p:nvSpPr>
          <p:spPr bwMode="auto">
            <a:xfrm>
              <a:off x="7790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9" name="Rectangle 5164"/>
            <p:cNvSpPr>
              <a:spLocks noChangeArrowheads="1"/>
            </p:cNvSpPr>
            <p:nvPr/>
          </p:nvSpPr>
          <p:spPr bwMode="auto">
            <a:xfrm>
              <a:off x="7819" y="2207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0" name="Rectangle 5165"/>
            <p:cNvSpPr>
              <a:spLocks noChangeArrowheads="1"/>
            </p:cNvSpPr>
            <p:nvPr/>
          </p:nvSpPr>
          <p:spPr bwMode="auto">
            <a:xfrm>
              <a:off x="7369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1" name="Rectangle 5166"/>
            <p:cNvSpPr>
              <a:spLocks noChangeArrowheads="1"/>
            </p:cNvSpPr>
            <p:nvPr/>
          </p:nvSpPr>
          <p:spPr bwMode="auto">
            <a:xfrm>
              <a:off x="7398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2" name="Rectangle 5167"/>
            <p:cNvSpPr>
              <a:spLocks noChangeArrowheads="1"/>
            </p:cNvSpPr>
            <p:nvPr/>
          </p:nvSpPr>
          <p:spPr bwMode="auto">
            <a:xfrm>
              <a:off x="7427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3" name="Rectangle 5168"/>
            <p:cNvSpPr>
              <a:spLocks noChangeArrowheads="1"/>
            </p:cNvSpPr>
            <p:nvPr/>
          </p:nvSpPr>
          <p:spPr bwMode="auto">
            <a:xfrm>
              <a:off x="7456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4" name="Rectangle 5169"/>
            <p:cNvSpPr>
              <a:spLocks noChangeArrowheads="1"/>
            </p:cNvSpPr>
            <p:nvPr/>
          </p:nvSpPr>
          <p:spPr bwMode="auto">
            <a:xfrm>
              <a:off x="7485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5" name="Rectangle 5170"/>
            <p:cNvSpPr>
              <a:spLocks noChangeArrowheads="1"/>
            </p:cNvSpPr>
            <p:nvPr/>
          </p:nvSpPr>
          <p:spPr bwMode="auto">
            <a:xfrm>
              <a:off x="7514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6" name="Rectangle 5171"/>
            <p:cNvSpPr>
              <a:spLocks noChangeArrowheads="1"/>
            </p:cNvSpPr>
            <p:nvPr/>
          </p:nvSpPr>
          <p:spPr bwMode="auto">
            <a:xfrm>
              <a:off x="7543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7" name="Rectangle 5172"/>
            <p:cNvSpPr>
              <a:spLocks noChangeArrowheads="1"/>
            </p:cNvSpPr>
            <p:nvPr/>
          </p:nvSpPr>
          <p:spPr bwMode="auto">
            <a:xfrm>
              <a:off x="7572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8" name="Rectangle 5173"/>
            <p:cNvSpPr>
              <a:spLocks noChangeArrowheads="1"/>
            </p:cNvSpPr>
            <p:nvPr/>
          </p:nvSpPr>
          <p:spPr bwMode="auto">
            <a:xfrm>
              <a:off x="7601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9" name="Rectangle 5174"/>
            <p:cNvSpPr>
              <a:spLocks noChangeArrowheads="1"/>
            </p:cNvSpPr>
            <p:nvPr/>
          </p:nvSpPr>
          <p:spPr bwMode="auto">
            <a:xfrm>
              <a:off x="7630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0" name="Rectangle 5175"/>
            <p:cNvSpPr>
              <a:spLocks noChangeArrowheads="1"/>
            </p:cNvSpPr>
            <p:nvPr/>
          </p:nvSpPr>
          <p:spPr bwMode="auto">
            <a:xfrm>
              <a:off x="7659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1" name="Rectangle 5176"/>
            <p:cNvSpPr>
              <a:spLocks noChangeArrowheads="1"/>
            </p:cNvSpPr>
            <p:nvPr/>
          </p:nvSpPr>
          <p:spPr bwMode="auto">
            <a:xfrm>
              <a:off x="7688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2" name="Rectangle 5177"/>
            <p:cNvSpPr>
              <a:spLocks noChangeArrowheads="1"/>
            </p:cNvSpPr>
            <p:nvPr/>
          </p:nvSpPr>
          <p:spPr bwMode="auto">
            <a:xfrm>
              <a:off x="7717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3" name="Rectangle 5178"/>
            <p:cNvSpPr>
              <a:spLocks noChangeArrowheads="1"/>
            </p:cNvSpPr>
            <p:nvPr/>
          </p:nvSpPr>
          <p:spPr bwMode="auto">
            <a:xfrm>
              <a:off x="7746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4" name="Rectangle 5179"/>
            <p:cNvSpPr>
              <a:spLocks noChangeArrowheads="1"/>
            </p:cNvSpPr>
            <p:nvPr/>
          </p:nvSpPr>
          <p:spPr bwMode="auto">
            <a:xfrm>
              <a:off x="7775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5" name="Rectangle 5180"/>
            <p:cNvSpPr>
              <a:spLocks noChangeArrowheads="1"/>
            </p:cNvSpPr>
            <p:nvPr/>
          </p:nvSpPr>
          <p:spPr bwMode="auto">
            <a:xfrm>
              <a:off x="7804" y="2223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6" name="Rectangle 5181"/>
            <p:cNvSpPr>
              <a:spLocks noChangeArrowheads="1"/>
            </p:cNvSpPr>
            <p:nvPr/>
          </p:nvSpPr>
          <p:spPr bwMode="auto">
            <a:xfrm>
              <a:off x="7833" y="2223"/>
              <a:ext cx="6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7" name="Rectangle 5182"/>
            <p:cNvSpPr>
              <a:spLocks noChangeArrowheads="1"/>
            </p:cNvSpPr>
            <p:nvPr/>
          </p:nvSpPr>
          <p:spPr bwMode="auto">
            <a:xfrm>
              <a:off x="7355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8" name="Rectangle 5183"/>
            <p:cNvSpPr>
              <a:spLocks noChangeArrowheads="1"/>
            </p:cNvSpPr>
            <p:nvPr/>
          </p:nvSpPr>
          <p:spPr bwMode="auto">
            <a:xfrm>
              <a:off x="7384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9" name="Rectangle 5184"/>
            <p:cNvSpPr>
              <a:spLocks noChangeArrowheads="1"/>
            </p:cNvSpPr>
            <p:nvPr/>
          </p:nvSpPr>
          <p:spPr bwMode="auto">
            <a:xfrm>
              <a:off x="7413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0" name="Rectangle 5185"/>
            <p:cNvSpPr>
              <a:spLocks noChangeArrowheads="1"/>
            </p:cNvSpPr>
            <p:nvPr/>
          </p:nvSpPr>
          <p:spPr bwMode="auto">
            <a:xfrm>
              <a:off x="7442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1" name="Rectangle 5186"/>
            <p:cNvSpPr>
              <a:spLocks noChangeArrowheads="1"/>
            </p:cNvSpPr>
            <p:nvPr/>
          </p:nvSpPr>
          <p:spPr bwMode="auto">
            <a:xfrm>
              <a:off x="7471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2" name="Rectangle 5187"/>
            <p:cNvSpPr>
              <a:spLocks noChangeArrowheads="1"/>
            </p:cNvSpPr>
            <p:nvPr/>
          </p:nvSpPr>
          <p:spPr bwMode="auto">
            <a:xfrm>
              <a:off x="7500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3" name="Rectangle 5188"/>
            <p:cNvSpPr>
              <a:spLocks noChangeArrowheads="1"/>
            </p:cNvSpPr>
            <p:nvPr/>
          </p:nvSpPr>
          <p:spPr bwMode="auto">
            <a:xfrm>
              <a:off x="7529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4" name="Rectangle 5189"/>
            <p:cNvSpPr>
              <a:spLocks noChangeArrowheads="1"/>
            </p:cNvSpPr>
            <p:nvPr/>
          </p:nvSpPr>
          <p:spPr bwMode="auto">
            <a:xfrm>
              <a:off x="7558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5" name="Rectangle 5190"/>
            <p:cNvSpPr>
              <a:spLocks noChangeArrowheads="1"/>
            </p:cNvSpPr>
            <p:nvPr/>
          </p:nvSpPr>
          <p:spPr bwMode="auto">
            <a:xfrm>
              <a:off x="7587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6" name="Rectangle 5191"/>
            <p:cNvSpPr>
              <a:spLocks noChangeArrowheads="1"/>
            </p:cNvSpPr>
            <p:nvPr/>
          </p:nvSpPr>
          <p:spPr bwMode="auto">
            <a:xfrm>
              <a:off x="7616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7" name="Rectangle 5192"/>
            <p:cNvSpPr>
              <a:spLocks noChangeArrowheads="1"/>
            </p:cNvSpPr>
            <p:nvPr/>
          </p:nvSpPr>
          <p:spPr bwMode="auto">
            <a:xfrm>
              <a:off x="7645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8" name="Rectangle 5193"/>
            <p:cNvSpPr>
              <a:spLocks noChangeArrowheads="1"/>
            </p:cNvSpPr>
            <p:nvPr/>
          </p:nvSpPr>
          <p:spPr bwMode="auto">
            <a:xfrm>
              <a:off x="7674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9" name="Rectangle 5194"/>
            <p:cNvSpPr>
              <a:spLocks noChangeArrowheads="1"/>
            </p:cNvSpPr>
            <p:nvPr/>
          </p:nvSpPr>
          <p:spPr bwMode="auto">
            <a:xfrm>
              <a:off x="7703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0" name="Rectangle 5195"/>
            <p:cNvSpPr>
              <a:spLocks noChangeArrowheads="1"/>
            </p:cNvSpPr>
            <p:nvPr/>
          </p:nvSpPr>
          <p:spPr bwMode="auto">
            <a:xfrm>
              <a:off x="7732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1" name="Rectangle 5196"/>
            <p:cNvSpPr>
              <a:spLocks noChangeArrowheads="1"/>
            </p:cNvSpPr>
            <p:nvPr/>
          </p:nvSpPr>
          <p:spPr bwMode="auto">
            <a:xfrm>
              <a:off x="7761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2" name="Rectangle 5197"/>
            <p:cNvSpPr>
              <a:spLocks noChangeArrowheads="1"/>
            </p:cNvSpPr>
            <p:nvPr/>
          </p:nvSpPr>
          <p:spPr bwMode="auto">
            <a:xfrm>
              <a:off x="7790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3" name="Rectangle 5198"/>
            <p:cNvSpPr>
              <a:spLocks noChangeArrowheads="1"/>
            </p:cNvSpPr>
            <p:nvPr/>
          </p:nvSpPr>
          <p:spPr bwMode="auto">
            <a:xfrm>
              <a:off x="7819" y="223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4" name="Rectangle 5199"/>
            <p:cNvSpPr>
              <a:spLocks noChangeArrowheads="1"/>
            </p:cNvSpPr>
            <p:nvPr/>
          </p:nvSpPr>
          <p:spPr bwMode="auto">
            <a:xfrm>
              <a:off x="7369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5" name="Rectangle 5200"/>
            <p:cNvSpPr>
              <a:spLocks noChangeArrowheads="1"/>
            </p:cNvSpPr>
            <p:nvPr/>
          </p:nvSpPr>
          <p:spPr bwMode="auto">
            <a:xfrm>
              <a:off x="7398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6" name="Rectangle 5201"/>
            <p:cNvSpPr>
              <a:spLocks noChangeArrowheads="1"/>
            </p:cNvSpPr>
            <p:nvPr/>
          </p:nvSpPr>
          <p:spPr bwMode="auto">
            <a:xfrm>
              <a:off x="7427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7" name="Rectangle 5202"/>
            <p:cNvSpPr>
              <a:spLocks noChangeArrowheads="1"/>
            </p:cNvSpPr>
            <p:nvPr/>
          </p:nvSpPr>
          <p:spPr bwMode="auto">
            <a:xfrm>
              <a:off x="7456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568" name="Group 5404"/>
          <p:cNvGrpSpPr>
            <a:grpSpLocks/>
          </p:cNvGrpSpPr>
          <p:nvPr/>
        </p:nvGrpSpPr>
        <p:grpSpPr bwMode="auto">
          <a:xfrm>
            <a:off x="7874001" y="4811607"/>
            <a:ext cx="768350" cy="290513"/>
            <a:chOff x="7355" y="2253"/>
            <a:chExt cx="484" cy="183"/>
          </a:xfrm>
        </p:grpSpPr>
        <p:sp>
          <p:nvSpPr>
            <p:cNvPr id="26569" name="Rectangle 5204"/>
            <p:cNvSpPr>
              <a:spLocks noChangeArrowheads="1"/>
            </p:cNvSpPr>
            <p:nvPr/>
          </p:nvSpPr>
          <p:spPr bwMode="auto">
            <a:xfrm>
              <a:off x="7485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0" name="Rectangle 5205"/>
            <p:cNvSpPr>
              <a:spLocks noChangeArrowheads="1"/>
            </p:cNvSpPr>
            <p:nvPr/>
          </p:nvSpPr>
          <p:spPr bwMode="auto">
            <a:xfrm>
              <a:off x="7514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1" name="Rectangle 5206"/>
            <p:cNvSpPr>
              <a:spLocks noChangeArrowheads="1"/>
            </p:cNvSpPr>
            <p:nvPr/>
          </p:nvSpPr>
          <p:spPr bwMode="auto">
            <a:xfrm>
              <a:off x="7543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2" name="Rectangle 5207"/>
            <p:cNvSpPr>
              <a:spLocks noChangeArrowheads="1"/>
            </p:cNvSpPr>
            <p:nvPr/>
          </p:nvSpPr>
          <p:spPr bwMode="auto">
            <a:xfrm>
              <a:off x="7572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3" name="Rectangle 5208"/>
            <p:cNvSpPr>
              <a:spLocks noChangeArrowheads="1"/>
            </p:cNvSpPr>
            <p:nvPr/>
          </p:nvSpPr>
          <p:spPr bwMode="auto">
            <a:xfrm>
              <a:off x="7601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4" name="Rectangle 5209"/>
            <p:cNvSpPr>
              <a:spLocks noChangeArrowheads="1"/>
            </p:cNvSpPr>
            <p:nvPr/>
          </p:nvSpPr>
          <p:spPr bwMode="auto">
            <a:xfrm>
              <a:off x="7630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5" name="Rectangle 5210"/>
            <p:cNvSpPr>
              <a:spLocks noChangeArrowheads="1"/>
            </p:cNvSpPr>
            <p:nvPr/>
          </p:nvSpPr>
          <p:spPr bwMode="auto">
            <a:xfrm>
              <a:off x="7659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6" name="Rectangle 5211"/>
            <p:cNvSpPr>
              <a:spLocks noChangeArrowheads="1"/>
            </p:cNvSpPr>
            <p:nvPr/>
          </p:nvSpPr>
          <p:spPr bwMode="auto">
            <a:xfrm>
              <a:off x="7688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7" name="Rectangle 5212"/>
            <p:cNvSpPr>
              <a:spLocks noChangeArrowheads="1"/>
            </p:cNvSpPr>
            <p:nvPr/>
          </p:nvSpPr>
          <p:spPr bwMode="auto">
            <a:xfrm>
              <a:off x="7717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8" name="Rectangle 5213"/>
            <p:cNvSpPr>
              <a:spLocks noChangeArrowheads="1"/>
            </p:cNvSpPr>
            <p:nvPr/>
          </p:nvSpPr>
          <p:spPr bwMode="auto">
            <a:xfrm>
              <a:off x="7746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9" name="Rectangle 5214"/>
            <p:cNvSpPr>
              <a:spLocks noChangeArrowheads="1"/>
            </p:cNvSpPr>
            <p:nvPr/>
          </p:nvSpPr>
          <p:spPr bwMode="auto">
            <a:xfrm>
              <a:off x="7775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0" name="Rectangle 5215"/>
            <p:cNvSpPr>
              <a:spLocks noChangeArrowheads="1"/>
            </p:cNvSpPr>
            <p:nvPr/>
          </p:nvSpPr>
          <p:spPr bwMode="auto">
            <a:xfrm>
              <a:off x="7804" y="22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1" name="Rectangle 5216"/>
            <p:cNvSpPr>
              <a:spLocks noChangeArrowheads="1"/>
            </p:cNvSpPr>
            <p:nvPr/>
          </p:nvSpPr>
          <p:spPr bwMode="auto">
            <a:xfrm>
              <a:off x="7833" y="2253"/>
              <a:ext cx="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2" name="Rectangle 5217"/>
            <p:cNvSpPr>
              <a:spLocks noChangeArrowheads="1"/>
            </p:cNvSpPr>
            <p:nvPr/>
          </p:nvSpPr>
          <p:spPr bwMode="auto">
            <a:xfrm>
              <a:off x="7355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3" name="Rectangle 5218"/>
            <p:cNvSpPr>
              <a:spLocks noChangeArrowheads="1"/>
            </p:cNvSpPr>
            <p:nvPr/>
          </p:nvSpPr>
          <p:spPr bwMode="auto">
            <a:xfrm>
              <a:off x="7384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4" name="Rectangle 5219"/>
            <p:cNvSpPr>
              <a:spLocks noChangeArrowheads="1"/>
            </p:cNvSpPr>
            <p:nvPr/>
          </p:nvSpPr>
          <p:spPr bwMode="auto">
            <a:xfrm>
              <a:off x="7413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5" name="Rectangle 5220"/>
            <p:cNvSpPr>
              <a:spLocks noChangeArrowheads="1"/>
            </p:cNvSpPr>
            <p:nvPr/>
          </p:nvSpPr>
          <p:spPr bwMode="auto">
            <a:xfrm>
              <a:off x="7442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6" name="Rectangle 5221"/>
            <p:cNvSpPr>
              <a:spLocks noChangeArrowheads="1"/>
            </p:cNvSpPr>
            <p:nvPr/>
          </p:nvSpPr>
          <p:spPr bwMode="auto">
            <a:xfrm>
              <a:off x="7471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7" name="Rectangle 5222"/>
            <p:cNvSpPr>
              <a:spLocks noChangeArrowheads="1"/>
            </p:cNvSpPr>
            <p:nvPr/>
          </p:nvSpPr>
          <p:spPr bwMode="auto">
            <a:xfrm>
              <a:off x="7500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8" name="Rectangle 5223"/>
            <p:cNvSpPr>
              <a:spLocks noChangeArrowheads="1"/>
            </p:cNvSpPr>
            <p:nvPr/>
          </p:nvSpPr>
          <p:spPr bwMode="auto">
            <a:xfrm>
              <a:off x="7529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9" name="Rectangle 5224"/>
            <p:cNvSpPr>
              <a:spLocks noChangeArrowheads="1"/>
            </p:cNvSpPr>
            <p:nvPr/>
          </p:nvSpPr>
          <p:spPr bwMode="auto">
            <a:xfrm>
              <a:off x="7558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0" name="Rectangle 5225"/>
            <p:cNvSpPr>
              <a:spLocks noChangeArrowheads="1"/>
            </p:cNvSpPr>
            <p:nvPr/>
          </p:nvSpPr>
          <p:spPr bwMode="auto">
            <a:xfrm>
              <a:off x="7587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1" name="Rectangle 5226"/>
            <p:cNvSpPr>
              <a:spLocks noChangeArrowheads="1"/>
            </p:cNvSpPr>
            <p:nvPr/>
          </p:nvSpPr>
          <p:spPr bwMode="auto">
            <a:xfrm>
              <a:off x="7616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2" name="Rectangle 5227"/>
            <p:cNvSpPr>
              <a:spLocks noChangeArrowheads="1"/>
            </p:cNvSpPr>
            <p:nvPr/>
          </p:nvSpPr>
          <p:spPr bwMode="auto">
            <a:xfrm>
              <a:off x="7645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3" name="Rectangle 5228"/>
            <p:cNvSpPr>
              <a:spLocks noChangeArrowheads="1"/>
            </p:cNvSpPr>
            <p:nvPr/>
          </p:nvSpPr>
          <p:spPr bwMode="auto">
            <a:xfrm>
              <a:off x="7674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4" name="Rectangle 5229"/>
            <p:cNvSpPr>
              <a:spLocks noChangeArrowheads="1"/>
            </p:cNvSpPr>
            <p:nvPr/>
          </p:nvSpPr>
          <p:spPr bwMode="auto">
            <a:xfrm>
              <a:off x="7703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5" name="Rectangle 5230"/>
            <p:cNvSpPr>
              <a:spLocks noChangeArrowheads="1"/>
            </p:cNvSpPr>
            <p:nvPr/>
          </p:nvSpPr>
          <p:spPr bwMode="auto">
            <a:xfrm>
              <a:off x="7732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6" name="Rectangle 5231"/>
            <p:cNvSpPr>
              <a:spLocks noChangeArrowheads="1"/>
            </p:cNvSpPr>
            <p:nvPr/>
          </p:nvSpPr>
          <p:spPr bwMode="auto">
            <a:xfrm>
              <a:off x="7761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7" name="Rectangle 5232"/>
            <p:cNvSpPr>
              <a:spLocks noChangeArrowheads="1"/>
            </p:cNvSpPr>
            <p:nvPr/>
          </p:nvSpPr>
          <p:spPr bwMode="auto">
            <a:xfrm>
              <a:off x="7790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8" name="Rectangle 5233"/>
            <p:cNvSpPr>
              <a:spLocks noChangeArrowheads="1"/>
            </p:cNvSpPr>
            <p:nvPr/>
          </p:nvSpPr>
          <p:spPr bwMode="auto">
            <a:xfrm>
              <a:off x="7819" y="2268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9" name="Rectangle 5234"/>
            <p:cNvSpPr>
              <a:spLocks noChangeArrowheads="1"/>
            </p:cNvSpPr>
            <p:nvPr/>
          </p:nvSpPr>
          <p:spPr bwMode="auto">
            <a:xfrm>
              <a:off x="7369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0" name="Rectangle 5235"/>
            <p:cNvSpPr>
              <a:spLocks noChangeArrowheads="1"/>
            </p:cNvSpPr>
            <p:nvPr/>
          </p:nvSpPr>
          <p:spPr bwMode="auto">
            <a:xfrm>
              <a:off x="7398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1" name="Rectangle 5236"/>
            <p:cNvSpPr>
              <a:spLocks noChangeArrowheads="1"/>
            </p:cNvSpPr>
            <p:nvPr/>
          </p:nvSpPr>
          <p:spPr bwMode="auto">
            <a:xfrm>
              <a:off x="7427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2" name="Rectangle 5237"/>
            <p:cNvSpPr>
              <a:spLocks noChangeArrowheads="1"/>
            </p:cNvSpPr>
            <p:nvPr/>
          </p:nvSpPr>
          <p:spPr bwMode="auto">
            <a:xfrm>
              <a:off x="7456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3" name="Rectangle 5238"/>
            <p:cNvSpPr>
              <a:spLocks noChangeArrowheads="1"/>
            </p:cNvSpPr>
            <p:nvPr/>
          </p:nvSpPr>
          <p:spPr bwMode="auto">
            <a:xfrm>
              <a:off x="7485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4" name="Rectangle 5239"/>
            <p:cNvSpPr>
              <a:spLocks noChangeArrowheads="1"/>
            </p:cNvSpPr>
            <p:nvPr/>
          </p:nvSpPr>
          <p:spPr bwMode="auto">
            <a:xfrm>
              <a:off x="7514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5" name="Rectangle 5240"/>
            <p:cNvSpPr>
              <a:spLocks noChangeArrowheads="1"/>
            </p:cNvSpPr>
            <p:nvPr/>
          </p:nvSpPr>
          <p:spPr bwMode="auto">
            <a:xfrm>
              <a:off x="7543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6" name="Rectangle 5241"/>
            <p:cNvSpPr>
              <a:spLocks noChangeArrowheads="1"/>
            </p:cNvSpPr>
            <p:nvPr/>
          </p:nvSpPr>
          <p:spPr bwMode="auto">
            <a:xfrm>
              <a:off x="7572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7" name="Rectangle 5242"/>
            <p:cNvSpPr>
              <a:spLocks noChangeArrowheads="1"/>
            </p:cNvSpPr>
            <p:nvPr/>
          </p:nvSpPr>
          <p:spPr bwMode="auto">
            <a:xfrm>
              <a:off x="7601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8" name="Rectangle 5243"/>
            <p:cNvSpPr>
              <a:spLocks noChangeArrowheads="1"/>
            </p:cNvSpPr>
            <p:nvPr/>
          </p:nvSpPr>
          <p:spPr bwMode="auto">
            <a:xfrm>
              <a:off x="7630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9" name="Rectangle 5244"/>
            <p:cNvSpPr>
              <a:spLocks noChangeArrowheads="1"/>
            </p:cNvSpPr>
            <p:nvPr/>
          </p:nvSpPr>
          <p:spPr bwMode="auto">
            <a:xfrm>
              <a:off x="7659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0" name="Rectangle 5245"/>
            <p:cNvSpPr>
              <a:spLocks noChangeArrowheads="1"/>
            </p:cNvSpPr>
            <p:nvPr/>
          </p:nvSpPr>
          <p:spPr bwMode="auto">
            <a:xfrm>
              <a:off x="7688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1" name="Rectangle 5246"/>
            <p:cNvSpPr>
              <a:spLocks noChangeArrowheads="1"/>
            </p:cNvSpPr>
            <p:nvPr/>
          </p:nvSpPr>
          <p:spPr bwMode="auto">
            <a:xfrm>
              <a:off x="7717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2" name="Rectangle 5247"/>
            <p:cNvSpPr>
              <a:spLocks noChangeArrowheads="1"/>
            </p:cNvSpPr>
            <p:nvPr/>
          </p:nvSpPr>
          <p:spPr bwMode="auto">
            <a:xfrm>
              <a:off x="7746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3" name="Rectangle 5248"/>
            <p:cNvSpPr>
              <a:spLocks noChangeArrowheads="1"/>
            </p:cNvSpPr>
            <p:nvPr/>
          </p:nvSpPr>
          <p:spPr bwMode="auto">
            <a:xfrm>
              <a:off x="7775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4" name="Rectangle 5249"/>
            <p:cNvSpPr>
              <a:spLocks noChangeArrowheads="1"/>
            </p:cNvSpPr>
            <p:nvPr/>
          </p:nvSpPr>
          <p:spPr bwMode="auto">
            <a:xfrm>
              <a:off x="7804" y="2284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5" name="Rectangle 5250"/>
            <p:cNvSpPr>
              <a:spLocks noChangeArrowheads="1"/>
            </p:cNvSpPr>
            <p:nvPr/>
          </p:nvSpPr>
          <p:spPr bwMode="auto">
            <a:xfrm>
              <a:off x="7833" y="2284"/>
              <a:ext cx="6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6" name="Rectangle 5251"/>
            <p:cNvSpPr>
              <a:spLocks noChangeArrowheads="1"/>
            </p:cNvSpPr>
            <p:nvPr/>
          </p:nvSpPr>
          <p:spPr bwMode="auto">
            <a:xfrm>
              <a:off x="7355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7" name="Rectangle 5252"/>
            <p:cNvSpPr>
              <a:spLocks noChangeArrowheads="1"/>
            </p:cNvSpPr>
            <p:nvPr/>
          </p:nvSpPr>
          <p:spPr bwMode="auto">
            <a:xfrm>
              <a:off x="7384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8" name="Rectangle 5253"/>
            <p:cNvSpPr>
              <a:spLocks noChangeArrowheads="1"/>
            </p:cNvSpPr>
            <p:nvPr/>
          </p:nvSpPr>
          <p:spPr bwMode="auto">
            <a:xfrm>
              <a:off x="7413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9" name="Rectangle 5254"/>
            <p:cNvSpPr>
              <a:spLocks noChangeArrowheads="1"/>
            </p:cNvSpPr>
            <p:nvPr/>
          </p:nvSpPr>
          <p:spPr bwMode="auto">
            <a:xfrm>
              <a:off x="7442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0" name="Rectangle 5255"/>
            <p:cNvSpPr>
              <a:spLocks noChangeArrowheads="1"/>
            </p:cNvSpPr>
            <p:nvPr/>
          </p:nvSpPr>
          <p:spPr bwMode="auto">
            <a:xfrm>
              <a:off x="7471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1" name="Rectangle 5256"/>
            <p:cNvSpPr>
              <a:spLocks noChangeArrowheads="1"/>
            </p:cNvSpPr>
            <p:nvPr/>
          </p:nvSpPr>
          <p:spPr bwMode="auto">
            <a:xfrm>
              <a:off x="7500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2" name="Rectangle 5257"/>
            <p:cNvSpPr>
              <a:spLocks noChangeArrowheads="1"/>
            </p:cNvSpPr>
            <p:nvPr/>
          </p:nvSpPr>
          <p:spPr bwMode="auto">
            <a:xfrm>
              <a:off x="7529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3" name="Rectangle 5258"/>
            <p:cNvSpPr>
              <a:spLocks noChangeArrowheads="1"/>
            </p:cNvSpPr>
            <p:nvPr/>
          </p:nvSpPr>
          <p:spPr bwMode="auto">
            <a:xfrm>
              <a:off x="7558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4" name="Rectangle 5259"/>
            <p:cNvSpPr>
              <a:spLocks noChangeArrowheads="1"/>
            </p:cNvSpPr>
            <p:nvPr/>
          </p:nvSpPr>
          <p:spPr bwMode="auto">
            <a:xfrm>
              <a:off x="7587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5" name="Rectangle 5260"/>
            <p:cNvSpPr>
              <a:spLocks noChangeArrowheads="1"/>
            </p:cNvSpPr>
            <p:nvPr/>
          </p:nvSpPr>
          <p:spPr bwMode="auto">
            <a:xfrm>
              <a:off x="7616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6" name="Rectangle 5261"/>
            <p:cNvSpPr>
              <a:spLocks noChangeArrowheads="1"/>
            </p:cNvSpPr>
            <p:nvPr/>
          </p:nvSpPr>
          <p:spPr bwMode="auto">
            <a:xfrm>
              <a:off x="7645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7" name="Rectangle 5262"/>
            <p:cNvSpPr>
              <a:spLocks noChangeArrowheads="1"/>
            </p:cNvSpPr>
            <p:nvPr/>
          </p:nvSpPr>
          <p:spPr bwMode="auto">
            <a:xfrm>
              <a:off x="7674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8" name="Rectangle 5263"/>
            <p:cNvSpPr>
              <a:spLocks noChangeArrowheads="1"/>
            </p:cNvSpPr>
            <p:nvPr/>
          </p:nvSpPr>
          <p:spPr bwMode="auto">
            <a:xfrm>
              <a:off x="7703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9" name="Rectangle 5264"/>
            <p:cNvSpPr>
              <a:spLocks noChangeArrowheads="1"/>
            </p:cNvSpPr>
            <p:nvPr/>
          </p:nvSpPr>
          <p:spPr bwMode="auto">
            <a:xfrm>
              <a:off x="7732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0" name="Rectangle 5265"/>
            <p:cNvSpPr>
              <a:spLocks noChangeArrowheads="1"/>
            </p:cNvSpPr>
            <p:nvPr/>
          </p:nvSpPr>
          <p:spPr bwMode="auto">
            <a:xfrm>
              <a:off x="7761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1" name="Rectangle 5266"/>
            <p:cNvSpPr>
              <a:spLocks noChangeArrowheads="1"/>
            </p:cNvSpPr>
            <p:nvPr/>
          </p:nvSpPr>
          <p:spPr bwMode="auto">
            <a:xfrm>
              <a:off x="7790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2" name="Rectangle 5267"/>
            <p:cNvSpPr>
              <a:spLocks noChangeArrowheads="1"/>
            </p:cNvSpPr>
            <p:nvPr/>
          </p:nvSpPr>
          <p:spPr bwMode="auto">
            <a:xfrm>
              <a:off x="7819" y="2299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3" name="Rectangle 5268"/>
            <p:cNvSpPr>
              <a:spLocks noChangeArrowheads="1"/>
            </p:cNvSpPr>
            <p:nvPr/>
          </p:nvSpPr>
          <p:spPr bwMode="auto">
            <a:xfrm>
              <a:off x="7369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4" name="Rectangle 5269"/>
            <p:cNvSpPr>
              <a:spLocks noChangeArrowheads="1"/>
            </p:cNvSpPr>
            <p:nvPr/>
          </p:nvSpPr>
          <p:spPr bwMode="auto">
            <a:xfrm>
              <a:off x="7398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5" name="Rectangle 5270"/>
            <p:cNvSpPr>
              <a:spLocks noChangeArrowheads="1"/>
            </p:cNvSpPr>
            <p:nvPr/>
          </p:nvSpPr>
          <p:spPr bwMode="auto">
            <a:xfrm>
              <a:off x="7427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6" name="Rectangle 5271"/>
            <p:cNvSpPr>
              <a:spLocks noChangeArrowheads="1"/>
            </p:cNvSpPr>
            <p:nvPr/>
          </p:nvSpPr>
          <p:spPr bwMode="auto">
            <a:xfrm>
              <a:off x="7456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7" name="Rectangle 5272"/>
            <p:cNvSpPr>
              <a:spLocks noChangeArrowheads="1"/>
            </p:cNvSpPr>
            <p:nvPr/>
          </p:nvSpPr>
          <p:spPr bwMode="auto">
            <a:xfrm>
              <a:off x="7485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8" name="Rectangle 5273"/>
            <p:cNvSpPr>
              <a:spLocks noChangeArrowheads="1"/>
            </p:cNvSpPr>
            <p:nvPr/>
          </p:nvSpPr>
          <p:spPr bwMode="auto">
            <a:xfrm>
              <a:off x="7514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9" name="Rectangle 5274"/>
            <p:cNvSpPr>
              <a:spLocks noChangeArrowheads="1"/>
            </p:cNvSpPr>
            <p:nvPr/>
          </p:nvSpPr>
          <p:spPr bwMode="auto">
            <a:xfrm>
              <a:off x="7543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0" name="Rectangle 5275"/>
            <p:cNvSpPr>
              <a:spLocks noChangeArrowheads="1"/>
            </p:cNvSpPr>
            <p:nvPr/>
          </p:nvSpPr>
          <p:spPr bwMode="auto">
            <a:xfrm>
              <a:off x="7572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1" name="Rectangle 5276"/>
            <p:cNvSpPr>
              <a:spLocks noChangeArrowheads="1"/>
            </p:cNvSpPr>
            <p:nvPr/>
          </p:nvSpPr>
          <p:spPr bwMode="auto">
            <a:xfrm>
              <a:off x="7601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2" name="Rectangle 5277"/>
            <p:cNvSpPr>
              <a:spLocks noChangeArrowheads="1"/>
            </p:cNvSpPr>
            <p:nvPr/>
          </p:nvSpPr>
          <p:spPr bwMode="auto">
            <a:xfrm>
              <a:off x="7630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3" name="Rectangle 5278"/>
            <p:cNvSpPr>
              <a:spLocks noChangeArrowheads="1"/>
            </p:cNvSpPr>
            <p:nvPr/>
          </p:nvSpPr>
          <p:spPr bwMode="auto">
            <a:xfrm>
              <a:off x="7659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4" name="Rectangle 5279"/>
            <p:cNvSpPr>
              <a:spLocks noChangeArrowheads="1"/>
            </p:cNvSpPr>
            <p:nvPr/>
          </p:nvSpPr>
          <p:spPr bwMode="auto">
            <a:xfrm>
              <a:off x="7688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5" name="Rectangle 5280"/>
            <p:cNvSpPr>
              <a:spLocks noChangeArrowheads="1"/>
            </p:cNvSpPr>
            <p:nvPr/>
          </p:nvSpPr>
          <p:spPr bwMode="auto">
            <a:xfrm>
              <a:off x="7717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6" name="Rectangle 5281"/>
            <p:cNvSpPr>
              <a:spLocks noChangeArrowheads="1"/>
            </p:cNvSpPr>
            <p:nvPr/>
          </p:nvSpPr>
          <p:spPr bwMode="auto">
            <a:xfrm>
              <a:off x="7746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7" name="Rectangle 5282"/>
            <p:cNvSpPr>
              <a:spLocks noChangeArrowheads="1"/>
            </p:cNvSpPr>
            <p:nvPr/>
          </p:nvSpPr>
          <p:spPr bwMode="auto">
            <a:xfrm>
              <a:off x="7775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8" name="Rectangle 5283"/>
            <p:cNvSpPr>
              <a:spLocks noChangeArrowheads="1"/>
            </p:cNvSpPr>
            <p:nvPr/>
          </p:nvSpPr>
          <p:spPr bwMode="auto">
            <a:xfrm>
              <a:off x="7804" y="2314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Rectangle 5284"/>
            <p:cNvSpPr>
              <a:spLocks noChangeArrowheads="1"/>
            </p:cNvSpPr>
            <p:nvPr/>
          </p:nvSpPr>
          <p:spPr bwMode="auto">
            <a:xfrm>
              <a:off x="7833" y="2314"/>
              <a:ext cx="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0" name="Rectangle 5285"/>
            <p:cNvSpPr>
              <a:spLocks noChangeArrowheads="1"/>
            </p:cNvSpPr>
            <p:nvPr/>
          </p:nvSpPr>
          <p:spPr bwMode="auto">
            <a:xfrm>
              <a:off x="7355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Rectangle 5286"/>
            <p:cNvSpPr>
              <a:spLocks noChangeArrowheads="1"/>
            </p:cNvSpPr>
            <p:nvPr/>
          </p:nvSpPr>
          <p:spPr bwMode="auto">
            <a:xfrm>
              <a:off x="7384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2" name="Rectangle 5287"/>
            <p:cNvSpPr>
              <a:spLocks noChangeArrowheads="1"/>
            </p:cNvSpPr>
            <p:nvPr/>
          </p:nvSpPr>
          <p:spPr bwMode="auto">
            <a:xfrm>
              <a:off x="7413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Rectangle 5288"/>
            <p:cNvSpPr>
              <a:spLocks noChangeArrowheads="1"/>
            </p:cNvSpPr>
            <p:nvPr/>
          </p:nvSpPr>
          <p:spPr bwMode="auto">
            <a:xfrm>
              <a:off x="7442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4" name="Rectangle 5289"/>
            <p:cNvSpPr>
              <a:spLocks noChangeArrowheads="1"/>
            </p:cNvSpPr>
            <p:nvPr/>
          </p:nvSpPr>
          <p:spPr bwMode="auto">
            <a:xfrm>
              <a:off x="7471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5" name="Rectangle 5290"/>
            <p:cNvSpPr>
              <a:spLocks noChangeArrowheads="1"/>
            </p:cNvSpPr>
            <p:nvPr/>
          </p:nvSpPr>
          <p:spPr bwMode="auto">
            <a:xfrm>
              <a:off x="7500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6" name="Rectangle 5291"/>
            <p:cNvSpPr>
              <a:spLocks noChangeArrowheads="1"/>
            </p:cNvSpPr>
            <p:nvPr/>
          </p:nvSpPr>
          <p:spPr bwMode="auto">
            <a:xfrm>
              <a:off x="7529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7" name="Rectangle 5292"/>
            <p:cNvSpPr>
              <a:spLocks noChangeArrowheads="1"/>
            </p:cNvSpPr>
            <p:nvPr/>
          </p:nvSpPr>
          <p:spPr bwMode="auto">
            <a:xfrm>
              <a:off x="7558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8" name="Rectangle 5293"/>
            <p:cNvSpPr>
              <a:spLocks noChangeArrowheads="1"/>
            </p:cNvSpPr>
            <p:nvPr/>
          </p:nvSpPr>
          <p:spPr bwMode="auto">
            <a:xfrm>
              <a:off x="7587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9" name="Rectangle 5294"/>
            <p:cNvSpPr>
              <a:spLocks noChangeArrowheads="1"/>
            </p:cNvSpPr>
            <p:nvPr/>
          </p:nvSpPr>
          <p:spPr bwMode="auto">
            <a:xfrm>
              <a:off x="7616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Rectangle 5295"/>
            <p:cNvSpPr>
              <a:spLocks noChangeArrowheads="1"/>
            </p:cNvSpPr>
            <p:nvPr/>
          </p:nvSpPr>
          <p:spPr bwMode="auto">
            <a:xfrm>
              <a:off x="7645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Rectangle 5296"/>
            <p:cNvSpPr>
              <a:spLocks noChangeArrowheads="1"/>
            </p:cNvSpPr>
            <p:nvPr/>
          </p:nvSpPr>
          <p:spPr bwMode="auto">
            <a:xfrm>
              <a:off x="7674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2" name="Rectangle 5297"/>
            <p:cNvSpPr>
              <a:spLocks noChangeArrowheads="1"/>
            </p:cNvSpPr>
            <p:nvPr/>
          </p:nvSpPr>
          <p:spPr bwMode="auto">
            <a:xfrm>
              <a:off x="7703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3" name="Rectangle 5298"/>
            <p:cNvSpPr>
              <a:spLocks noChangeArrowheads="1"/>
            </p:cNvSpPr>
            <p:nvPr/>
          </p:nvSpPr>
          <p:spPr bwMode="auto">
            <a:xfrm>
              <a:off x="7732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4" name="Rectangle 5299"/>
            <p:cNvSpPr>
              <a:spLocks noChangeArrowheads="1"/>
            </p:cNvSpPr>
            <p:nvPr/>
          </p:nvSpPr>
          <p:spPr bwMode="auto">
            <a:xfrm>
              <a:off x="7761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5" name="Rectangle 5300"/>
            <p:cNvSpPr>
              <a:spLocks noChangeArrowheads="1"/>
            </p:cNvSpPr>
            <p:nvPr/>
          </p:nvSpPr>
          <p:spPr bwMode="auto">
            <a:xfrm>
              <a:off x="7790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6" name="Rectangle 5301"/>
            <p:cNvSpPr>
              <a:spLocks noChangeArrowheads="1"/>
            </p:cNvSpPr>
            <p:nvPr/>
          </p:nvSpPr>
          <p:spPr bwMode="auto">
            <a:xfrm>
              <a:off x="7819" y="2330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7" name="Rectangle 5302"/>
            <p:cNvSpPr>
              <a:spLocks noChangeArrowheads="1"/>
            </p:cNvSpPr>
            <p:nvPr/>
          </p:nvSpPr>
          <p:spPr bwMode="auto">
            <a:xfrm>
              <a:off x="7369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8" name="Rectangle 5303"/>
            <p:cNvSpPr>
              <a:spLocks noChangeArrowheads="1"/>
            </p:cNvSpPr>
            <p:nvPr/>
          </p:nvSpPr>
          <p:spPr bwMode="auto">
            <a:xfrm>
              <a:off x="7398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9" name="Rectangle 5304"/>
            <p:cNvSpPr>
              <a:spLocks noChangeArrowheads="1"/>
            </p:cNvSpPr>
            <p:nvPr/>
          </p:nvSpPr>
          <p:spPr bwMode="auto">
            <a:xfrm>
              <a:off x="7427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0" name="Rectangle 5305"/>
            <p:cNvSpPr>
              <a:spLocks noChangeArrowheads="1"/>
            </p:cNvSpPr>
            <p:nvPr/>
          </p:nvSpPr>
          <p:spPr bwMode="auto">
            <a:xfrm>
              <a:off x="7456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1" name="Rectangle 5306"/>
            <p:cNvSpPr>
              <a:spLocks noChangeArrowheads="1"/>
            </p:cNvSpPr>
            <p:nvPr/>
          </p:nvSpPr>
          <p:spPr bwMode="auto">
            <a:xfrm>
              <a:off x="7485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2" name="Rectangle 5307"/>
            <p:cNvSpPr>
              <a:spLocks noChangeArrowheads="1"/>
            </p:cNvSpPr>
            <p:nvPr/>
          </p:nvSpPr>
          <p:spPr bwMode="auto">
            <a:xfrm>
              <a:off x="7514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3" name="Rectangle 5308"/>
            <p:cNvSpPr>
              <a:spLocks noChangeArrowheads="1"/>
            </p:cNvSpPr>
            <p:nvPr/>
          </p:nvSpPr>
          <p:spPr bwMode="auto">
            <a:xfrm>
              <a:off x="7543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4" name="Rectangle 5309"/>
            <p:cNvSpPr>
              <a:spLocks noChangeArrowheads="1"/>
            </p:cNvSpPr>
            <p:nvPr/>
          </p:nvSpPr>
          <p:spPr bwMode="auto">
            <a:xfrm>
              <a:off x="7572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5" name="Rectangle 5310"/>
            <p:cNvSpPr>
              <a:spLocks noChangeArrowheads="1"/>
            </p:cNvSpPr>
            <p:nvPr/>
          </p:nvSpPr>
          <p:spPr bwMode="auto">
            <a:xfrm>
              <a:off x="7601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6" name="Rectangle 5311"/>
            <p:cNvSpPr>
              <a:spLocks noChangeArrowheads="1"/>
            </p:cNvSpPr>
            <p:nvPr/>
          </p:nvSpPr>
          <p:spPr bwMode="auto">
            <a:xfrm>
              <a:off x="7630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7" name="Rectangle 5312"/>
            <p:cNvSpPr>
              <a:spLocks noChangeArrowheads="1"/>
            </p:cNvSpPr>
            <p:nvPr/>
          </p:nvSpPr>
          <p:spPr bwMode="auto">
            <a:xfrm>
              <a:off x="7659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8" name="Rectangle 5313"/>
            <p:cNvSpPr>
              <a:spLocks noChangeArrowheads="1"/>
            </p:cNvSpPr>
            <p:nvPr/>
          </p:nvSpPr>
          <p:spPr bwMode="auto">
            <a:xfrm>
              <a:off x="7688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9" name="Rectangle 5314"/>
            <p:cNvSpPr>
              <a:spLocks noChangeArrowheads="1"/>
            </p:cNvSpPr>
            <p:nvPr/>
          </p:nvSpPr>
          <p:spPr bwMode="auto">
            <a:xfrm>
              <a:off x="7717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0" name="Rectangle 5315"/>
            <p:cNvSpPr>
              <a:spLocks noChangeArrowheads="1"/>
            </p:cNvSpPr>
            <p:nvPr/>
          </p:nvSpPr>
          <p:spPr bwMode="auto">
            <a:xfrm>
              <a:off x="7746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1" name="Rectangle 5316"/>
            <p:cNvSpPr>
              <a:spLocks noChangeArrowheads="1"/>
            </p:cNvSpPr>
            <p:nvPr/>
          </p:nvSpPr>
          <p:spPr bwMode="auto">
            <a:xfrm>
              <a:off x="7775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2" name="Rectangle 5317"/>
            <p:cNvSpPr>
              <a:spLocks noChangeArrowheads="1"/>
            </p:cNvSpPr>
            <p:nvPr/>
          </p:nvSpPr>
          <p:spPr bwMode="auto">
            <a:xfrm>
              <a:off x="7804" y="2345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3" name="Rectangle 5318"/>
            <p:cNvSpPr>
              <a:spLocks noChangeArrowheads="1"/>
            </p:cNvSpPr>
            <p:nvPr/>
          </p:nvSpPr>
          <p:spPr bwMode="auto">
            <a:xfrm>
              <a:off x="7833" y="2345"/>
              <a:ext cx="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4" name="Rectangle 5319"/>
            <p:cNvSpPr>
              <a:spLocks noChangeArrowheads="1"/>
            </p:cNvSpPr>
            <p:nvPr/>
          </p:nvSpPr>
          <p:spPr bwMode="auto">
            <a:xfrm>
              <a:off x="7355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5" name="Rectangle 5320"/>
            <p:cNvSpPr>
              <a:spLocks noChangeArrowheads="1"/>
            </p:cNvSpPr>
            <p:nvPr/>
          </p:nvSpPr>
          <p:spPr bwMode="auto">
            <a:xfrm>
              <a:off x="7384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6" name="Rectangle 5321"/>
            <p:cNvSpPr>
              <a:spLocks noChangeArrowheads="1"/>
            </p:cNvSpPr>
            <p:nvPr/>
          </p:nvSpPr>
          <p:spPr bwMode="auto">
            <a:xfrm>
              <a:off x="7413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7" name="Rectangle 5322"/>
            <p:cNvSpPr>
              <a:spLocks noChangeArrowheads="1"/>
            </p:cNvSpPr>
            <p:nvPr/>
          </p:nvSpPr>
          <p:spPr bwMode="auto">
            <a:xfrm>
              <a:off x="7442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8" name="Rectangle 5323"/>
            <p:cNvSpPr>
              <a:spLocks noChangeArrowheads="1"/>
            </p:cNvSpPr>
            <p:nvPr/>
          </p:nvSpPr>
          <p:spPr bwMode="auto">
            <a:xfrm>
              <a:off x="7471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9" name="Rectangle 5324"/>
            <p:cNvSpPr>
              <a:spLocks noChangeArrowheads="1"/>
            </p:cNvSpPr>
            <p:nvPr/>
          </p:nvSpPr>
          <p:spPr bwMode="auto">
            <a:xfrm>
              <a:off x="7500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0" name="Rectangle 5325"/>
            <p:cNvSpPr>
              <a:spLocks noChangeArrowheads="1"/>
            </p:cNvSpPr>
            <p:nvPr/>
          </p:nvSpPr>
          <p:spPr bwMode="auto">
            <a:xfrm>
              <a:off x="7529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1" name="Rectangle 5326"/>
            <p:cNvSpPr>
              <a:spLocks noChangeArrowheads="1"/>
            </p:cNvSpPr>
            <p:nvPr/>
          </p:nvSpPr>
          <p:spPr bwMode="auto">
            <a:xfrm>
              <a:off x="7558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2" name="Rectangle 5327"/>
            <p:cNvSpPr>
              <a:spLocks noChangeArrowheads="1"/>
            </p:cNvSpPr>
            <p:nvPr/>
          </p:nvSpPr>
          <p:spPr bwMode="auto">
            <a:xfrm>
              <a:off x="7587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3" name="Rectangle 5328"/>
            <p:cNvSpPr>
              <a:spLocks noChangeArrowheads="1"/>
            </p:cNvSpPr>
            <p:nvPr/>
          </p:nvSpPr>
          <p:spPr bwMode="auto">
            <a:xfrm>
              <a:off x="7616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4" name="Rectangle 5329"/>
            <p:cNvSpPr>
              <a:spLocks noChangeArrowheads="1"/>
            </p:cNvSpPr>
            <p:nvPr/>
          </p:nvSpPr>
          <p:spPr bwMode="auto">
            <a:xfrm>
              <a:off x="7645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5" name="Rectangle 5330"/>
            <p:cNvSpPr>
              <a:spLocks noChangeArrowheads="1"/>
            </p:cNvSpPr>
            <p:nvPr/>
          </p:nvSpPr>
          <p:spPr bwMode="auto">
            <a:xfrm>
              <a:off x="7674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6" name="Rectangle 5331"/>
            <p:cNvSpPr>
              <a:spLocks noChangeArrowheads="1"/>
            </p:cNvSpPr>
            <p:nvPr/>
          </p:nvSpPr>
          <p:spPr bwMode="auto">
            <a:xfrm>
              <a:off x="7703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7" name="Rectangle 5332"/>
            <p:cNvSpPr>
              <a:spLocks noChangeArrowheads="1"/>
            </p:cNvSpPr>
            <p:nvPr/>
          </p:nvSpPr>
          <p:spPr bwMode="auto">
            <a:xfrm>
              <a:off x="7732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8" name="Rectangle 5333"/>
            <p:cNvSpPr>
              <a:spLocks noChangeArrowheads="1"/>
            </p:cNvSpPr>
            <p:nvPr/>
          </p:nvSpPr>
          <p:spPr bwMode="auto">
            <a:xfrm>
              <a:off x="7761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9" name="Rectangle 5334"/>
            <p:cNvSpPr>
              <a:spLocks noChangeArrowheads="1"/>
            </p:cNvSpPr>
            <p:nvPr/>
          </p:nvSpPr>
          <p:spPr bwMode="auto">
            <a:xfrm>
              <a:off x="7790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0" name="Rectangle 5335"/>
            <p:cNvSpPr>
              <a:spLocks noChangeArrowheads="1"/>
            </p:cNvSpPr>
            <p:nvPr/>
          </p:nvSpPr>
          <p:spPr bwMode="auto">
            <a:xfrm>
              <a:off x="7819" y="2360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1" name="Rectangle 5336"/>
            <p:cNvSpPr>
              <a:spLocks noChangeArrowheads="1"/>
            </p:cNvSpPr>
            <p:nvPr/>
          </p:nvSpPr>
          <p:spPr bwMode="auto">
            <a:xfrm>
              <a:off x="7369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2" name="Rectangle 5337"/>
            <p:cNvSpPr>
              <a:spLocks noChangeArrowheads="1"/>
            </p:cNvSpPr>
            <p:nvPr/>
          </p:nvSpPr>
          <p:spPr bwMode="auto">
            <a:xfrm>
              <a:off x="7398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3" name="Rectangle 5338"/>
            <p:cNvSpPr>
              <a:spLocks noChangeArrowheads="1"/>
            </p:cNvSpPr>
            <p:nvPr/>
          </p:nvSpPr>
          <p:spPr bwMode="auto">
            <a:xfrm>
              <a:off x="7427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4" name="Rectangle 5339"/>
            <p:cNvSpPr>
              <a:spLocks noChangeArrowheads="1"/>
            </p:cNvSpPr>
            <p:nvPr/>
          </p:nvSpPr>
          <p:spPr bwMode="auto">
            <a:xfrm>
              <a:off x="7456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5" name="Rectangle 5340"/>
            <p:cNvSpPr>
              <a:spLocks noChangeArrowheads="1"/>
            </p:cNvSpPr>
            <p:nvPr/>
          </p:nvSpPr>
          <p:spPr bwMode="auto">
            <a:xfrm>
              <a:off x="7485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6" name="Rectangle 5341"/>
            <p:cNvSpPr>
              <a:spLocks noChangeArrowheads="1"/>
            </p:cNvSpPr>
            <p:nvPr/>
          </p:nvSpPr>
          <p:spPr bwMode="auto">
            <a:xfrm>
              <a:off x="7514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7" name="Rectangle 5342"/>
            <p:cNvSpPr>
              <a:spLocks noChangeArrowheads="1"/>
            </p:cNvSpPr>
            <p:nvPr/>
          </p:nvSpPr>
          <p:spPr bwMode="auto">
            <a:xfrm>
              <a:off x="7543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8" name="Rectangle 5343"/>
            <p:cNvSpPr>
              <a:spLocks noChangeArrowheads="1"/>
            </p:cNvSpPr>
            <p:nvPr/>
          </p:nvSpPr>
          <p:spPr bwMode="auto">
            <a:xfrm>
              <a:off x="7572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9" name="Rectangle 5344"/>
            <p:cNvSpPr>
              <a:spLocks noChangeArrowheads="1"/>
            </p:cNvSpPr>
            <p:nvPr/>
          </p:nvSpPr>
          <p:spPr bwMode="auto">
            <a:xfrm>
              <a:off x="7601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0" name="Rectangle 5345"/>
            <p:cNvSpPr>
              <a:spLocks noChangeArrowheads="1"/>
            </p:cNvSpPr>
            <p:nvPr/>
          </p:nvSpPr>
          <p:spPr bwMode="auto">
            <a:xfrm>
              <a:off x="7630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1" name="Rectangle 5346"/>
            <p:cNvSpPr>
              <a:spLocks noChangeArrowheads="1"/>
            </p:cNvSpPr>
            <p:nvPr/>
          </p:nvSpPr>
          <p:spPr bwMode="auto">
            <a:xfrm>
              <a:off x="7659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2" name="Rectangle 5347"/>
            <p:cNvSpPr>
              <a:spLocks noChangeArrowheads="1"/>
            </p:cNvSpPr>
            <p:nvPr/>
          </p:nvSpPr>
          <p:spPr bwMode="auto">
            <a:xfrm>
              <a:off x="7688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3" name="Rectangle 5348"/>
            <p:cNvSpPr>
              <a:spLocks noChangeArrowheads="1"/>
            </p:cNvSpPr>
            <p:nvPr/>
          </p:nvSpPr>
          <p:spPr bwMode="auto">
            <a:xfrm>
              <a:off x="7717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4" name="Rectangle 5349"/>
            <p:cNvSpPr>
              <a:spLocks noChangeArrowheads="1"/>
            </p:cNvSpPr>
            <p:nvPr/>
          </p:nvSpPr>
          <p:spPr bwMode="auto">
            <a:xfrm>
              <a:off x="7746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5" name="Rectangle 5350"/>
            <p:cNvSpPr>
              <a:spLocks noChangeArrowheads="1"/>
            </p:cNvSpPr>
            <p:nvPr/>
          </p:nvSpPr>
          <p:spPr bwMode="auto">
            <a:xfrm>
              <a:off x="7775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6" name="Rectangle 5351"/>
            <p:cNvSpPr>
              <a:spLocks noChangeArrowheads="1"/>
            </p:cNvSpPr>
            <p:nvPr/>
          </p:nvSpPr>
          <p:spPr bwMode="auto">
            <a:xfrm>
              <a:off x="7804" y="2376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7" name="Rectangle 5352"/>
            <p:cNvSpPr>
              <a:spLocks noChangeArrowheads="1"/>
            </p:cNvSpPr>
            <p:nvPr/>
          </p:nvSpPr>
          <p:spPr bwMode="auto">
            <a:xfrm>
              <a:off x="7833" y="2376"/>
              <a:ext cx="6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8" name="Rectangle 5353"/>
            <p:cNvSpPr>
              <a:spLocks noChangeArrowheads="1"/>
            </p:cNvSpPr>
            <p:nvPr/>
          </p:nvSpPr>
          <p:spPr bwMode="auto">
            <a:xfrm>
              <a:off x="7355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9" name="Rectangle 5354"/>
            <p:cNvSpPr>
              <a:spLocks noChangeArrowheads="1"/>
            </p:cNvSpPr>
            <p:nvPr/>
          </p:nvSpPr>
          <p:spPr bwMode="auto">
            <a:xfrm>
              <a:off x="7384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0" name="Rectangle 5355"/>
            <p:cNvSpPr>
              <a:spLocks noChangeArrowheads="1"/>
            </p:cNvSpPr>
            <p:nvPr/>
          </p:nvSpPr>
          <p:spPr bwMode="auto">
            <a:xfrm>
              <a:off x="7413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1" name="Rectangle 5356"/>
            <p:cNvSpPr>
              <a:spLocks noChangeArrowheads="1"/>
            </p:cNvSpPr>
            <p:nvPr/>
          </p:nvSpPr>
          <p:spPr bwMode="auto">
            <a:xfrm>
              <a:off x="7442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2" name="Rectangle 5357"/>
            <p:cNvSpPr>
              <a:spLocks noChangeArrowheads="1"/>
            </p:cNvSpPr>
            <p:nvPr/>
          </p:nvSpPr>
          <p:spPr bwMode="auto">
            <a:xfrm>
              <a:off x="7471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3" name="Rectangle 5358"/>
            <p:cNvSpPr>
              <a:spLocks noChangeArrowheads="1"/>
            </p:cNvSpPr>
            <p:nvPr/>
          </p:nvSpPr>
          <p:spPr bwMode="auto">
            <a:xfrm>
              <a:off x="7500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4" name="Rectangle 5359"/>
            <p:cNvSpPr>
              <a:spLocks noChangeArrowheads="1"/>
            </p:cNvSpPr>
            <p:nvPr/>
          </p:nvSpPr>
          <p:spPr bwMode="auto">
            <a:xfrm>
              <a:off x="7529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5" name="Rectangle 5360"/>
            <p:cNvSpPr>
              <a:spLocks noChangeArrowheads="1"/>
            </p:cNvSpPr>
            <p:nvPr/>
          </p:nvSpPr>
          <p:spPr bwMode="auto">
            <a:xfrm>
              <a:off x="7558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6" name="Rectangle 5361"/>
            <p:cNvSpPr>
              <a:spLocks noChangeArrowheads="1"/>
            </p:cNvSpPr>
            <p:nvPr/>
          </p:nvSpPr>
          <p:spPr bwMode="auto">
            <a:xfrm>
              <a:off x="7587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7" name="Rectangle 5362"/>
            <p:cNvSpPr>
              <a:spLocks noChangeArrowheads="1"/>
            </p:cNvSpPr>
            <p:nvPr/>
          </p:nvSpPr>
          <p:spPr bwMode="auto">
            <a:xfrm>
              <a:off x="7616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8" name="Rectangle 5363"/>
            <p:cNvSpPr>
              <a:spLocks noChangeArrowheads="1"/>
            </p:cNvSpPr>
            <p:nvPr/>
          </p:nvSpPr>
          <p:spPr bwMode="auto">
            <a:xfrm>
              <a:off x="7645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9" name="Rectangle 5364"/>
            <p:cNvSpPr>
              <a:spLocks noChangeArrowheads="1"/>
            </p:cNvSpPr>
            <p:nvPr/>
          </p:nvSpPr>
          <p:spPr bwMode="auto">
            <a:xfrm>
              <a:off x="7674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0" name="Rectangle 5365"/>
            <p:cNvSpPr>
              <a:spLocks noChangeArrowheads="1"/>
            </p:cNvSpPr>
            <p:nvPr/>
          </p:nvSpPr>
          <p:spPr bwMode="auto">
            <a:xfrm>
              <a:off x="7703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1" name="Rectangle 5366"/>
            <p:cNvSpPr>
              <a:spLocks noChangeArrowheads="1"/>
            </p:cNvSpPr>
            <p:nvPr/>
          </p:nvSpPr>
          <p:spPr bwMode="auto">
            <a:xfrm>
              <a:off x="7732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2" name="Rectangle 5367"/>
            <p:cNvSpPr>
              <a:spLocks noChangeArrowheads="1"/>
            </p:cNvSpPr>
            <p:nvPr/>
          </p:nvSpPr>
          <p:spPr bwMode="auto">
            <a:xfrm>
              <a:off x="7761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3" name="Rectangle 5368"/>
            <p:cNvSpPr>
              <a:spLocks noChangeArrowheads="1"/>
            </p:cNvSpPr>
            <p:nvPr/>
          </p:nvSpPr>
          <p:spPr bwMode="auto">
            <a:xfrm>
              <a:off x="7790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4" name="Rectangle 5369"/>
            <p:cNvSpPr>
              <a:spLocks noChangeArrowheads="1"/>
            </p:cNvSpPr>
            <p:nvPr/>
          </p:nvSpPr>
          <p:spPr bwMode="auto">
            <a:xfrm>
              <a:off x="7819" y="239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5" name="Rectangle 5370"/>
            <p:cNvSpPr>
              <a:spLocks noChangeArrowheads="1"/>
            </p:cNvSpPr>
            <p:nvPr/>
          </p:nvSpPr>
          <p:spPr bwMode="auto">
            <a:xfrm>
              <a:off x="7369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6" name="Rectangle 5371"/>
            <p:cNvSpPr>
              <a:spLocks noChangeArrowheads="1"/>
            </p:cNvSpPr>
            <p:nvPr/>
          </p:nvSpPr>
          <p:spPr bwMode="auto">
            <a:xfrm>
              <a:off x="7398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7" name="Rectangle 5372"/>
            <p:cNvSpPr>
              <a:spLocks noChangeArrowheads="1"/>
            </p:cNvSpPr>
            <p:nvPr/>
          </p:nvSpPr>
          <p:spPr bwMode="auto">
            <a:xfrm>
              <a:off x="7427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8" name="Rectangle 5373"/>
            <p:cNvSpPr>
              <a:spLocks noChangeArrowheads="1"/>
            </p:cNvSpPr>
            <p:nvPr/>
          </p:nvSpPr>
          <p:spPr bwMode="auto">
            <a:xfrm>
              <a:off x="7456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9" name="Rectangle 5374"/>
            <p:cNvSpPr>
              <a:spLocks noChangeArrowheads="1"/>
            </p:cNvSpPr>
            <p:nvPr/>
          </p:nvSpPr>
          <p:spPr bwMode="auto">
            <a:xfrm>
              <a:off x="7485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0" name="Rectangle 5375"/>
            <p:cNvSpPr>
              <a:spLocks noChangeArrowheads="1"/>
            </p:cNvSpPr>
            <p:nvPr/>
          </p:nvSpPr>
          <p:spPr bwMode="auto">
            <a:xfrm>
              <a:off x="7514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1" name="Rectangle 5376"/>
            <p:cNvSpPr>
              <a:spLocks noChangeArrowheads="1"/>
            </p:cNvSpPr>
            <p:nvPr/>
          </p:nvSpPr>
          <p:spPr bwMode="auto">
            <a:xfrm>
              <a:off x="7543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2" name="Rectangle 5377"/>
            <p:cNvSpPr>
              <a:spLocks noChangeArrowheads="1"/>
            </p:cNvSpPr>
            <p:nvPr/>
          </p:nvSpPr>
          <p:spPr bwMode="auto">
            <a:xfrm>
              <a:off x="7572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3" name="Rectangle 5378"/>
            <p:cNvSpPr>
              <a:spLocks noChangeArrowheads="1"/>
            </p:cNvSpPr>
            <p:nvPr/>
          </p:nvSpPr>
          <p:spPr bwMode="auto">
            <a:xfrm>
              <a:off x="7601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4" name="Rectangle 5379"/>
            <p:cNvSpPr>
              <a:spLocks noChangeArrowheads="1"/>
            </p:cNvSpPr>
            <p:nvPr/>
          </p:nvSpPr>
          <p:spPr bwMode="auto">
            <a:xfrm>
              <a:off x="7630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5" name="Rectangle 5380"/>
            <p:cNvSpPr>
              <a:spLocks noChangeArrowheads="1"/>
            </p:cNvSpPr>
            <p:nvPr/>
          </p:nvSpPr>
          <p:spPr bwMode="auto">
            <a:xfrm>
              <a:off x="7659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6" name="Rectangle 5381"/>
            <p:cNvSpPr>
              <a:spLocks noChangeArrowheads="1"/>
            </p:cNvSpPr>
            <p:nvPr/>
          </p:nvSpPr>
          <p:spPr bwMode="auto">
            <a:xfrm>
              <a:off x="7688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7" name="Rectangle 5382"/>
            <p:cNvSpPr>
              <a:spLocks noChangeArrowheads="1"/>
            </p:cNvSpPr>
            <p:nvPr/>
          </p:nvSpPr>
          <p:spPr bwMode="auto">
            <a:xfrm>
              <a:off x="7717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8" name="Rectangle 5383"/>
            <p:cNvSpPr>
              <a:spLocks noChangeArrowheads="1"/>
            </p:cNvSpPr>
            <p:nvPr/>
          </p:nvSpPr>
          <p:spPr bwMode="auto">
            <a:xfrm>
              <a:off x="7746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9" name="Rectangle 5384"/>
            <p:cNvSpPr>
              <a:spLocks noChangeArrowheads="1"/>
            </p:cNvSpPr>
            <p:nvPr/>
          </p:nvSpPr>
          <p:spPr bwMode="auto">
            <a:xfrm>
              <a:off x="7775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0" name="Rectangle 5385"/>
            <p:cNvSpPr>
              <a:spLocks noChangeArrowheads="1"/>
            </p:cNvSpPr>
            <p:nvPr/>
          </p:nvSpPr>
          <p:spPr bwMode="auto">
            <a:xfrm>
              <a:off x="7804" y="2406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1" name="Rectangle 5386"/>
            <p:cNvSpPr>
              <a:spLocks noChangeArrowheads="1"/>
            </p:cNvSpPr>
            <p:nvPr/>
          </p:nvSpPr>
          <p:spPr bwMode="auto">
            <a:xfrm>
              <a:off x="7833" y="2406"/>
              <a:ext cx="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2" name="Rectangle 5387"/>
            <p:cNvSpPr>
              <a:spLocks noChangeArrowheads="1"/>
            </p:cNvSpPr>
            <p:nvPr/>
          </p:nvSpPr>
          <p:spPr bwMode="auto">
            <a:xfrm>
              <a:off x="7355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3" name="Rectangle 5388"/>
            <p:cNvSpPr>
              <a:spLocks noChangeArrowheads="1"/>
            </p:cNvSpPr>
            <p:nvPr/>
          </p:nvSpPr>
          <p:spPr bwMode="auto">
            <a:xfrm>
              <a:off x="7384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4" name="Rectangle 5389"/>
            <p:cNvSpPr>
              <a:spLocks noChangeArrowheads="1"/>
            </p:cNvSpPr>
            <p:nvPr/>
          </p:nvSpPr>
          <p:spPr bwMode="auto">
            <a:xfrm>
              <a:off x="7413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5" name="Rectangle 5390"/>
            <p:cNvSpPr>
              <a:spLocks noChangeArrowheads="1"/>
            </p:cNvSpPr>
            <p:nvPr/>
          </p:nvSpPr>
          <p:spPr bwMode="auto">
            <a:xfrm>
              <a:off x="7442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6" name="Rectangle 5391"/>
            <p:cNvSpPr>
              <a:spLocks noChangeArrowheads="1"/>
            </p:cNvSpPr>
            <p:nvPr/>
          </p:nvSpPr>
          <p:spPr bwMode="auto">
            <a:xfrm>
              <a:off x="7471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7" name="Rectangle 5392"/>
            <p:cNvSpPr>
              <a:spLocks noChangeArrowheads="1"/>
            </p:cNvSpPr>
            <p:nvPr/>
          </p:nvSpPr>
          <p:spPr bwMode="auto">
            <a:xfrm>
              <a:off x="7500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8" name="Rectangle 5393"/>
            <p:cNvSpPr>
              <a:spLocks noChangeArrowheads="1"/>
            </p:cNvSpPr>
            <p:nvPr/>
          </p:nvSpPr>
          <p:spPr bwMode="auto">
            <a:xfrm>
              <a:off x="7529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9" name="Rectangle 5394"/>
            <p:cNvSpPr>
              <a:spLocks noChangeArrowheads="1"/>
            </p:cNvSpPr>
            <p:nvPr/>
          </p:nvSpPr>
          <p:spPr bwMode="auto">
            <a:xfrm>
              <a:off x="7558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0" name="Rectangle 5395"/>
            <p:cNvSpPr>
              <a:spLocks noChangeArrowheads="1"/>
            </p:cNvSpPr>
            <p:nvPr/>
          </p:nvSpPr>
          <p:spPr bwMode="auto">
            <a:xfrm>
              <a:off x="7587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1" name="Rectangle 5396"/>
            <p:cNvSpPr>
              <a:spLocks noChangeArrowheads="1"/>
            </p:cNvSpPr>
            <p:nvPr/>
          </p:nvSpPr>
          <p:spPr bwMode="auto">
            <a:xfrm>
              <a:off x="7616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2" name="Rectangle 5397"/>
            <p:cNvSpPr>
              <a:spLocks noChangeArrowheads="1"/>
            </p:cNvSpPr>
            <p:nvPr/>
          </p:nvSpPr>
          <p:spPr bwMode="auto">
            <a:xfrm>
              <a:off x="7645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3" name="Rectangle 5398"/>
            <p:cNvSpPr>
              <a:spLocks noChangeArrowheads="1"/>
            </p:cNvSpPr>
            <p:nvPr/>
          </p:nvSpPr>
          <p:spPr bwMode="auto">
            <a:xfrm>
              <a:off x="7674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4" name="Rectangle 5399"/>
            <p:cNvSpPr>
              <a:spLocks noChangeArrowheads="1"/>
            </p:cNvSpPr>
            <p:nvPr/>
          </p:nvSpPr>
          <p:spPr bwMode="auto">
            <a:xfrm>
              <a:off x="7703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5" name="Rectangle 5400"/>
            <p:cNvSpPr>
              <a:spLocks noChangeArrowheads="1"/>
            </p:cNvSpPr>
            <p:nvPr/>
          </p:nvSpPr>
          <p:spPr bwMode="auto">
            <a:xfrm>
              <a:off x="7732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6" name="Rectangle 5401"/>
            <p:cNvSpPr>
              <a:spLocks noChangeArrowheads="1"/>
            </p:cNvSpPr>
            <p:nvPr/>
          </p:nvSpPr>
          <p:spPr bwMode="auto">
            <a:xfrm>
              <a:off x="7761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7" name="Rectangle 5402"/>
            <p:cNvSpPr>
              <a:spLocks noChangeArrowheads="1"/>
            </p:cNvSpPr>
            <p:nvPr/>
          </p:nvSpPr>
          <p:spPr bwMode="auto">
            <a:xfrm>
              <a:off x="7790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8" name="Rectangle 5403"/>
            <p:cNvSpPr>
              <a:spLocks noChangeArrowheads="1"/>
            </p:cNvSpPr>
            <p:nvPr/>
          </p:nvSpPr>
          <p:spPr bwMode="auto">
            <a:xfrm>
              <a:off x="7819" y="2421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769" name="Group 5605"/>
          <p:cNvGrpSpPr>
            <a:grpSpLocks/>
          </p:cNvGrpSpPr>
          <p:nvPr/>
        </p:nvGrpSpPr>
        <p:grpSpPr bwMode="auto">
          <a:xfrm>
            <a:off x="7874001" y="5103707"/>
            <a:ext cx="768350" cy="290513"/>
            <a:chOff x="7355" y="2437"/>
            <a:chExt cx="484" cy="183"/>
          </a:xfrm>
        </p:grpSpPr>
        <p:sp>
          <p:nvSpPr>
            <p:cNvPr id="26770" name="Rectangle 5405"/>
            <p:cNvSpPr>
              <a:spLocks noChangeArrowheads="1"/>
            </p:cNvSpPr>
            <p:nvPr/>
          </p:nvSpPr>
          <p:spPr bwMode="auto">
            <a:xfrm>
              <a:off x="7369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1" name="Rectangle 5406"/>
            <p:cNvSpPr>
              <a:spLocks noChangeArrowheads="1"/>
            </p:cNvSpPr>
            <p:nvPr/>
          </p:nvSpPr>
          <p:spPr bwMode="auto">
            <a:xfrm>
              <a:off x="7398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2" name="Rectangle 5407"/>
            <p:cNvSpPr>
              <a:spLocks noChangeArrowheads="1"/>
            </p:cNvSpPr>
            <p:nvPr/>
          </p:nvSpPr>
          <p:spPr bwMode="auto">
            <a:xfrm>
              <a:off x="7427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3" name="Rectangle 5408"/>
            <p:cNvSpPr>
              <a:spLocks noChangeArrowheads="1"/>
            </p:cNvSpPr>
            <p:nvPr/>
          </p:nvSpPr>
          <p:spPr bwMode="auto">
            <a:xfrm>
              <a:off x="7456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4" name="Rectangle 5409"/>
            <p:cNvSpPr>
              <a:spLocks noChangeArrowheads="1"/>
            </p:cNvSpPr>
            <p:nvPr/>
          </p:nvSpPr>
          <p:spPr bwMode="auto">
            <a:xfrm>
              <a:off x="7485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5" name="Rectangle 5410"/>
            <p:cNvSpPr>
              <a:spLocks noChangeArrowheads="1"/>
            </p:cNvSpPr>
            <p:nvPr/>
          </p:nvSpPr>
          <p:spPr bwMode="auto">
            <a:xfrm>
              <a:off x="7514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6" name="Rectangle 5411"/>
            <p:cNvSpPr>
              <a:spLocks noChangeArrowheads="1"/>
            </p:cNvSpPr>
            <p:nvPr/>
          </p:nvSpPr>
          <p:spPr bwMode="auto">
            <a:xfrm>
              <a:off x="7543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7" name="Rectangle 5412"/>
            <p:cNvSpPr>
              <a:spLocks noChangeArrowheads="1"/>
            </p:cNvSpPr>
            <p:nvPr/>
          </p:nvSpPr>
          <p:spPr bwMode="auto">
            <a:xfrm>
              <a:off x="7572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8" name="Rectangle 5413"/>
            <p:cNvSpPr>
              <a:spLocks noChangeArrowheads="1"/>
            </p:cNvSpPr>
            <p:nvPr/>
          </p:nvSpPr>
          <p:spPr bwMode="auto">
            <a:xfrm>
              <a:off x="7601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9" name="Rectangle 5414"/>
            <p:cNvSpPr>
              <a:spLocks noChangeArrowheads="1"/>
            </p:cNvSpPr>
            <p:nvPr/>
          </p:nvSpPr>
          <p:spPr bwMode="auto">
            <a:xfrm>
              <a:off x="7630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0" name="Rectangle 5415"/>
            <p:cNvSpPr>
              <a:spLocks noChangeArrowheads="1"/>
            </p:cNvSpPr>
            <p:nvPr/>
          </p:nvSpPr>
          <p:spPr bwMode="auto">
            <a:xfrm>
              <a:off x="7659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1" name="Rectangle 5416"/>
            <p:cNvSpPr>
              <a:spLocks noChangeArrowheads="1"/>
            </p:cNvSpPr>
            <p:nvPr/>
          </p:nvSpPr>
          <p:spPr bwMode="auto">
            <a:xfrm>
              <a:off x="7688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2" name="Rectangle 5417"/>
            <p:cNvSpPr>
              <a:spLocks noChangeArrowheads="1"/>
            </p:cNvSpPr>
            <p:nvPr/>
          </p:nvSpPr>
          <p:spPr bwMode="auto">
            <a:xfrm>
              <a:off x="7717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3" name="Rectangle 5418"/>
            <p:cNvSpPr>
              <a:spLocks noChangeArrowheads="1"/>
            </p:cNvSpPr>
            <p:nvPr/>
          </p:nvSpPr>
          <p:spPr bwMode="auto">
            <a:xfrm>
              <a:off x="7746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4" name="Rectangle 5419"/>
            <p:cNvSpPr>
              <a:spLocks noChangeArrowheads="1"/>
            </p:cNvSpPr>
            <p:nvPr/>
          </p:nvSpPr>
          <p:spPr bwMode="auto">
            <a:xfrm>
              <a:off x="7775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5" name="Rectangle 5420"/>
            <p:cNvSpPr>
              <a:spLocks noChangeArrowheads="1"/>
            </p:cNvSpPr>
            <p:nvPr/>
          </p:nvSpPr>
          <p:spPr bwMode="auto">
            <a:xfrm>
              <a:off x="7804" y="2437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6" name="Rectangle 5421"/>
            <p:cNvSpPr>
              <a:spLocks noChangeArrowheads="1"/>
            </p:cNvSpPr>
            <p:nvPr/>
          </p:nvSpPr>
          <p:spPr bwMode="auto">
            <a:xfrm>
              <a:off x="7833" y="2437"/>
              <a:ext cx="6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7" name="Rectangle 5422"/>
            <p:cNvSpPr>
              <a:spLocks noChangeArrowheads="1"/>
            </p:cNvSpPr>
            <p:nvPr/>
          </p:nvSpPr>
          <p:spPr bwMode="auto">
            <a:xfrm>
              <a:off x="7355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8" name="Rectangle 5423"/>
            <p:cNvSpPr>
              <a:spLocks noChangeArrowheads="1"/>
            </p:cNvSpPr>
            <p:nvPr/>
          </p:nvSpPr>
          <p:spPr bwMode="auto">
            <a:xfrm>
              <a:off x="7384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9" name="Rectangle 5424"/>
            <p:cNvSpPr>
              <a:spLocks noChangeArrowheads="1"/>
            </p:cNvSpPr>
            <p:nvPr/>
          </p:nvSpPr>
          <p:spPr bwMode="auto">
            <a:xfrm>
              <a:off x="7413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0" name="Rectangle 5425"/>
            <p:cNvSpPr>
              <a:spLocks noChangeArrowheads="1"/>
            </p:cNvSpPr>
            <p:nvPr/>
          </p:nvSpPr>
          <p:spPr bwMode="auto">
            <a:xfrm>
              <a:off x="7442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1" name="Rectangle 5426"/>
            <p:cNvSpPr>
              <a:spLocks noChangeArrowheads="1"/>
            </p:cNvSpPr>
            <p:nvPr/>
          </p:nvSpPr>
          <p:spPr bwMode="auto">
            <a:xfrm>
              <a:off x="7471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2" name="Rectangle 5427"/>
            <p:cNvSpPr>
              <a:spLocks noChangeArrowheads="1"/>
            </p:cNvSpPr>
            <p:nvPr/>
          </p:nvSpPr>
          <p:spPr bwMode="auto">
            <a:xfrm>
              <a:off x="7500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3" name="Rectangle 5428"/>
            <p:cNvSpPr>
              <a:spLocks noChangeArrowheads="1"/>
            </p:cNvSpPr>
            <p:nvPr/>
          </p:nvSpPr>
          <p:spPr bwMode="auto">
            <a:xfrm>
              <a:off x="7529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4" name="Rectangle 5429"/>
            <p:cNvSpPr>
              <a:spLocks noChangeArrowheads="1"/>
            </p:cNvSpPr>
            <p:nvPr/>
          </p:nvSpPr>
          <p:spPr bwMode="auto">
            <a:xfrm>
              <a:off x="7558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5" name="Rectangle 5430"/>
            <p:cNvSpPr>
              <a:spLocks noChangeArrowheads="1"/>
            </p:cNvSpPr>
            <p:nvPr/>
          </p:nvSpPr>
          <p:spPr bwMode="auto">
            <a:xfrm>
              <a:off x="7587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6" name="Rectangle 5431"/>
            <p:cNvSpPr>
              <a:spLocks noChangeArrowheads="1"/>
            </p:cNvSpPr>
            <p:nvPr/>
          </p:nvSpPr>
          <p:spPr bwMode="auto">
            <a:xfrm>
              <a:off x="7616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7" name="Rectangle 5432"/>
            <p:cNvSpPr>
              <a:spLocks noChangeArrowheads="1"/>
            </p:cNvSpPr>
            <p:nvPr/>
          </p:nvSpPr>
          <p:spPr bwMode="auto">
            <a:xfrm>
              <a:off x="7645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8" name="Rectangle 5433"/>
            <p:cNvSpPr>
              <a:spLocks noChangeArrowheads="1"/>
            </p:cNvSpPr>
            <p:nvPr/>
          </p:nvSpPr>
          <p:spPr bwMode="auto">
            <a:xfrm>
              <a:off x="7674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9" name="Rectangle 5434"/>
            <p:cNvSpPr>
              <a:spLocks noChangeArrowheads="1"/>
            </p:cNvSpPr>
            <p:nvPr/>
          </p:nvSpPr>
          <p:spPr bwMode="auto">
            <a:xfrm>
              <a:off x="7703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0" name="Rectangle 5435"/>
            <p:cNvSpPr>
              <a:spLocks noChangeArrowheads="1"/>
            </p:cNvSpPr>
            <p:nvPr/>
          </p:nvSpPr>
          <p:spPr bwMode="auto">
            <a:xfrm>
              <a:off x="7732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1" name="Rectangle 5436"/>
            <p:cNvSpPr>
              <a:spLocks noChangeArrowheads="1"/>
            </p:cNvSpPr>
            <p:nvPr/>
          </p:nvSpPr>
          <p:spPr bwMode="auto">
            <a:xfrm>
              <a:off x="7761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2" name="Rectangle 5437"/>
            <p:cNvSpPr>
              <a:spLocks noChangeArrowheads="1"/>
            </p:cNvSpPr>
            <p:nvPr/>
          </p:nvSpPr>
          <p:spPr bwMode="auto">
            <a:xfrm>
              <a:off x="7790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3" name="Rectangle 5438"/>
            <p:cNvSpPr>
              <a:spLocks noChangeArrowheads="1"/>
            </p:cNvSpPr>
            <p:nvPr/>
          </p:nvSpPr>
          <p:spPr bwMode="auto">
            <a:xfrm>
              <a:off x="7819" y="2452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4" name="Rectangle 5439"/>
            <p:cNvSpPr>
              <a:spLocks noChangeArrowheads="1"/>
            </p:cNvSpPr>
            <p:nvPr/>
          </p:nvSpPr>
          <p:spPr bwMode="auto">
            <a:xfrm>
              <a:off x="7369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5" name="Rectangle 5440"/>
            <p:cNvSpPr>
              <a:spLocks noChangeArrowheads="1"/>
            </p:cNvSpPr>
            <p:nvPr/>
          </p:nvSpPr>
          <p:spPr bwMode="auto">
            <a:xfrm>
              <a:off x="7398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6" name="Rectangle 5441"/>
            <p:cNvSpPr>
              <a:spLocks noChangeArrowheads="1"/>
            </p:cNvSpPr>
            <p:nvPr/>
          </p:nvSpPr>
          <p:spPr bwMode="auto">
            <a:xfrm>
              <a:off x="7427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7" name="Rectangle 5442"/>
            <p:cNvSpPr>
              <a:spLocks noChangeArrowheads="1"/>
            </p:cNvSpPr>
            <p:nvPr/>
          </p:nvSpPr>
          <p:spPr bwMode="auto">
            <a:xfrm>
              <a:off x="7456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8" name="Rectangle 5443"/>
            <p:cNvSpPr>
              <a:spLocks noChangeArrowheads="1"/>
            </p:cNvSpPr>
            <p:nvPr/>
          </p:nvSpPr>
          <p:spPr bwMode="auto">
            <a:xfrm>
              <a:off x="7485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9" name="Rectangle 5444"/>
            <p:cNvSpPr>
              <a:spLocks noChangeArrowheads="1"/>
            </p:cNvSpPr>
            <p:nvPr/>
          </p:nvSpPr>
          <p:spPr bwMode="auto">
            <a:xfrm>
              <a:off x="7514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0" name="Rectangle 5445"/>
            <p:cNvSpPr>
              <a:spLocks noChangeArrowheads="1"/>
            </p:cNvSpPr>
            <p:nvPr/>
          </p:nvSpPr>
          <p:spPr bwMode="auto">
            <a:xfrm>
              <a:off x="7543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1" name="Rectangle 5446"/>
            <p:cNvSpPr>
              <a:spLocks noChangeArrowheads="1"/>
            </p:cNvSpPr>
            <p:nvPr/>
          </p:nvSpPr>
          <p:spPr bwMode="auto">
            <a:xfrm>
              <a:off x="7572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2" name="Rectangle 5447"/>
            <p:cNvSpPr>
              <a:spLocks noChangeArrowheads="1"/>
            </p:cNvSpPr>
            <p:nvPr/>
          </p:nvSpPr>
          <p:spPr bwMode="auto">
            <a:xfrm>
              <a:off x="7601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3" name="Rectangle 5448"/>
            <p:cNvSpPr>
              <a:spLocks noChangeArrowheads="1"/>
            </p:cNvSpPr>
            <p:nvPr/>
          </p:nvSpPr>
          <p:spPr bwMode="auto">
            <a:xfrm>
              <a:off x="7630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4" name="Rectangle 5449"/>
            <p:cNvSpPr>
              <a:spLocks noChangeArrowheads="1"/>
            </p:cNvSpPr>
            <p:nvPr/>
          </p:nvSpPr>
          <p:spPr bwMode="auto">
            <a:xfrm>
              <a:off x="7659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5" name="Rectangle 5450"/>
            <p:cNvSpPr>
              <a:spLocks noChangeArrowheads="1"/>
            </p:cNvSpPr>
            <p:nvPr/>
          </p:nvSpPr>
          <p:spPr bwMode="auto">
            <a:xfrm>
              <a:off x="7688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6" name="Rectangle 5451"/>
            <p:cNvSpPr>
              <a:spLocks noChangeArrowheads="1"/>
            </p:cNvSpPr>
            <p:nvPr/>
          </p:nvSpPr>
          <p:spPr bwMode="auto">
            <a:xfrm>
              <a:off x="7717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7" name="Rectangle 5452"/>
            <p:cNvSpPr>
              <a:spLocks noChangeArrowheads="1"/>
            </p:cNvSpPr>
            <p:nvPr/>
          </p:nvSpPr>
          <p:spPr bwMode="auto">
            <a:xfrm>
              <a:off x="7746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8" name="Rectangle 5453"/>
            <p:cNvSpPr>
              <a:spLocks noChangeArrowheads="1"/>
            </p:cNvSpPr>
            <p:nvPr/>
          </p:nvSpPr>
          <p:spPr bwMode="auto">
            <a:xfrm>
              <a:off x="7775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9" name="Rectangle 5454"/>
            <p:cNvSpPr>
              <a:spLocks noChangeArrowheads="1"/>
            </p:cNvSpPr>
            <p:nvPr/>
          </p:nvSpPr>
          <p:spPr bwMode="auto">
            <a:xfrm>
              <a:off x="7804" y="2467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0" name="Rectangle 5455"/>
            <p:cNvSpPr>
              <a:spLocks noChangeArrowheads="1"/>
            </p:cNvSpPr>
            <p:nvPr/>
          </p:nvSpPr>
          <p:spPr bwMode="auto">
            <a:xfrm>
              <a:off x="7833" y="2467"/>
              <a:ext cx="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1" name="Rectangle 5456"/>
            <p:cNvSpPr>
              <a:spLocks noChangeArrowheads="1"/>
            </p:cNvSpPr>
            <p:nvPr/>
          </p:nvSpPr>
          <p:spPr bwMode="auto">
            <a:xfrm>
              <a:off x="7355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2" name="Rectangle 5457"/>
            <p:cNvSpPr>
              <a:spLocks noChangeArrowheads="1"/>
            </p:cNvSpPr>
            <p:nvPr/>
          </p:nvSpPr>
          <p:spPr bwMode="auto">
            <a:xfrm>
              <a:off x="7384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3" name="Rectangle 5458"/>
            <p:cNvSpPr>
              <a:spLocks noChangeArrowheads="1"/>
            </p:cNvSpPr>
            <p:nvPr/>
          </p:nvSpPr>
          <p:spPr bwMode="auto">
            <a:xfrm>
              <a:off x="7413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4" name="Rectangle 5459"/>
            <p:cNvSpPr>
              <a:spLocks noChangeArrowheads="1"/>
            </p:cNvSpPr>
            <p:nvPr/>
          </p:nvSpPr>
          <p:spPr bwMode="auto">
            <a:xfrm>
              <a:off x="7442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5" name="Rectangle 5460"/>
            <p:cNvSpPr>
              <a:spLocks noChangeArrowheads="1"/>
            </p:cNvSpPr>
            <p:nvPr/>
          </p:nvSpPr>
          <p:spPr bwMode="auto">
            <a:xfrm>
              <a:off x="7471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6" name="Rectangle 5461"/>
            <p:cNvSpPr>
              <a:spLocks noChangeArrowheads="1"/>
            </p:cNvSpPr>
            <p:nvPr/>
          </p:nvSpPr>
          <p:spPr bwMode="auto">
            <a:xfrm>
              <a:off x="7500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7" name="Rectangle 5462"/>
            <p:cNvSpPr>
              <a:spLocks noChangeArrowheads="1"/>
            </p:cNvSpPr>
            <p:nvPr/>
          </p:nvSpPr>
          <p:spPr bwMode="auto">
            <a:xfrm>
              <a:off x="7529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8" name="Rectangle 5463"/>
            <p:cNvSpPr>
              <a:spLocks noChangeArrowheads="1"/>
            </p:cNvSpPr>
            <p:nvPr/>
          </p:nvSpPr>
          <p:spPr bwMode="auto">
            <a:xfrm>
              <a:off x="7558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9" name="Rectangle 5464"/>
            <p:cNvSpPr>
              <a:spLocks noChangeArrowheads="1"/>
            </p:cNvSpPr>
            <p:nvPr/>
          </p:nvSpPr>
          <p:spPr bwMode="auto">
            <a:xfrm>
              <a:off x="7587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0" name="Rectangle 5465"/>
            <p:cNvSpPr>
              <a:spLocks noChangeArrowheads="1"/>
            </p:cNvSpPr>
            <p:nvPr/>
          </p:nvSpPr>
          <p:spPr bwMode="auto">
            <a:xfrm>
              <a:off x="7616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1" name="Rectangle 5466"/>
            <p:cNvSpPr>
              <a:spLocks noChangeArrowheads="1"/>
            </p:cNvSpPr>
            <p:nvPr/>
          </p:nvSpPr>
          <p:spPr bwMode="auto">
            <a:xfrm>
              <a:off x="7645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2" name="Rectangle 5467"/>
            <p:cNvSpPr>
              <a:spLocks noChangeArrowheads="1"/>
            </p:cNvSpPr>
            <p:nvPr/>
          </p:nvSpPr>
          <p:spPr bwMode="auto">
            <a:xfrm>
              <a:off x="7674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3" name="Rectangle 5468"/>
            <p:cNvSpPr>
              <a:spLocks noChangeArrowheads="1"/>
            </p:cNvSpPr>
            <p:nvPr/>
          </p:nvSpPr>
          <p:spPr bwMode="auto">
            <a:xfrm>
              <a:off x="7703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4" name="Rectangle 5469"/>
            <p:cNvSpPr>
              <a:spLocks noChangeArrowheads="1"/>
            </p:cNvSpPr>
            <p:nvPr/>
          </p:nvSpPr>
          <p:spPr bwMode="auto">
            <a:xfrm>
              <a:off x="7732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5" name="Rectangle 5470"/>
            <p:cNvSpPr>
              <a:spLocks noChangeArrowheads="1"/>
            </p:cNvSpPr>
            <p:nvPr/>
          </p:nvSpPr>
          <p:spPr bwMode="auto">
            <a:xfrm>
              <a:off x="7761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6" name="Rectangle 5471"/>
            <p:cNvSpPr>
              <a:spLocks noChangeArrowheads="1"/>
            </p:cNvSpPr>
            <p:nvPr/>
          </p:nvSpPr>
          <p:spPr bwMode="auto">
            <a:xfrm>
              <a:off x="7790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7" name="Rectangle 5472"/>
            <p:cNvSpPr>
              <a:spLocks noChangeArrowheads="1"/>
            </p:cNvSpPr>
            <p:nvPr/>
          </p:nvSpPr>
          <p:spPr bwMode="auto">
            <a:xfrm>
              <a:off x="7819" y="24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8" name="Rectangle 5473"/>
            <p:cNvSpPr>
              <a:spLocks noChangeArrowheads="1"/>
            </p:cNvSpPr>
            <p:nvPr/>
          </p:nvSpPr>
          <p:spPr bwMode="auto">
            <a:xfrm>
              <a:off x="7369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9" name="Rectangle 5474"/>
            <p:cNvSpPr>
              <a:spLocks noChangeArrowheads="1"/>
            </p:cNvSpPr>
            <p:nvPr/>
          </p:nvSpPr>
          <p:spPr bwMode="auto">
            <a:xfrm>
              <a:off x="7398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0" name="Rectangle 5475"/>
            <p:cNvSpPr>
              <a:spLocks noChangeArrowheads="1"/>
            </p:cNvSpPr>
            <p:nvPr/>
          </p:nvSpPr>
          <p:spPr bwMode="auto">
            <a:xfrm>
              <a:off x="7427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1" name="Rectangle 5476"/>
            <p:cNvSpPr>
              <a:spLocks noChangeArrowheads="1"/>
            </p:cNvSpPr>
            <p:nvPr/>
          </p:nvSpPr>
          <p:spPr bwMode="auto">
            <a:xfrm>
              <a:off x="7456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2" name="Rectangle 5477"/>
            <p:cNvSpPr>
              <a:spLocks noChangeArrowheads="1"/>
            </p:cNvSpPr>
            <p:nvPr/>
          </p:nvSpPr>
          <p:spPr bwMode="auto">
            <a:xfrm>
              <a:off x="7485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3" name="Rectangle 5478"/>
            <p:cNvSpPr>
              <a:spLocks noChangeArrowheads="1"/>
            </p:cNvSpPr>
            <p:nvPr/>
          </p:nvSpPr>
          <p:spPr bwMode="auto">
            <a:xfrm>
              <a:off x="7514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4" name="Rectangle 5479"/>
            <p:cNvSpPr>
              <a:spLocks noChangeArrowheads="1"/>
            </p:cNvSpPr>
            <p:nvPr/>
          </p:nvSpPr>
          <p:spPr bwMode="auto">
            <a:xfrm>
              <a:off x="7543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5" name="Rectangle 5480"/>
            <p:cNvSpPr>
              <a:spLocks noChangeArrowheads="1"/>
            </p:cNvSpPr>
            <p:nvPr/>
          </p:nvSpPr>
          <p:spPr bwMode="auto">
            <a:xfrm>
              <a:off x="7572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6" name="Rectangle 5481"/>
            <p:cNvSpPr>
              <a:spLocks noChangeArrowheads="1"/>
            </p:cNvSpPr>
            <p:nvPr/>
          </p:nvSpPr>
          <p:spPr bwMode="auto">
            <a:xfrm>
              <a:off x="7601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7" name="Rectangle 5482"/>
            <p:cNvSpPr>
              <a:spLocks noChangeArrowheads="1"/>
            </p:cNvSpPr>
            <p:nvPr/>
          </p:nvSpPr>
          <p:spPr bwMode="auto">
            <a:xfrm>
              <a:off x="7630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8" name="Rectangle 5483"/>
            <p:cNvSpPr>
              <a:spLocks noChangeArrowheads="1"/>
            </p:cNvSpPr>
            <p:nvPr/>
          </p:nvSpPr>
          <p:spPr bwMode="auto">
            <a:xfrm>
              <a:off x="7659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9" name="Rectangle 5484"/>
            <p:cNvSpPr>
              <a:spLocks noChangeArrowheads="1"/>
            </p:cNvSpPr>
            <p:nvPr/>
          </p:nvSpPr>
          <p:spPr bwMode="auto">
            <a:xfrm>
              <a:off x="7688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0" name="Rectangle 5485"/>
            <p:cNvSpPr>
              <a:spLocks noChangeArrowheads="1"/>
            </p:cNvSpPr>
            <p:nvPr/>
          </p:nvSpPr>
          <p:spPr bwMode="auto">
            <a:xfrm>
              <a:off x="7717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1" name="Rectangle 5486"/>
            <p:cNvSpPr>
              <a:spLocks noChangeArrowheads="1"/>
            </p:cNvSpPr>
            <p:nvPr/>
          </p:nvSpPr>
          <p:spPr bwMode="auto">
            <a:xfrm>
              <a:off x="7746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2" name="Rectangle 5487"/>
            <p:cNvSpPr>
              <a:spLocks noChangeArrowheads="1"/>
            </p:cNvSpPr>
            <p:nvPr/>
          </p:nvSpPr>
          <p:spPr bwMode="auto">
            <a:xfrm>
              <a:off x="7775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3" name="Rectangle 5488"/>
            <p:cNvSpPr>
              <a:spLocks noChangeArrowheads="1"/>
            </p:cNvSpPr>
            <p:nvPr/>
          </p:nvSpPr>
          <p:spPr bwMode="auto">
            <a:xfrm>
              <a:off x="7804" y="249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4" name="Rectangle 5489"/>
            <p:cNvSpPr>
              <a:spLocks noChangeArrowheads="1"/>
            </p:cNvSpPr>
            <p:nvPr/>
          </p:nvSpPr>
          <p:spPr bwMode="auto">
            <a:xfrm>
              <a:off x="7833" y="2498"/>
              <a:ext cx="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5" name="Rectangle 5490"/>
            <p:cNvSpPr>
              <a:spLocks noChangeArrowheads="1"/>
            </p:cNvSpPr>
            <p:nvPr/>
          </p:nvSpPr>
          <p:spPr bwMode="auto">
            <a:xfrm>
              <a:off x="7355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6" name="Rectangle 5491"/>
            <p:cNvSpPr>
              <a:spLocks noChangeArrowheads="1"/>
            </p:cNvSpPr>
            <p:nvPr/>
          </p:nvSpPr>
          <p:spPr bwMode="auto">
            <a:xfrm>
              <a:off x="7384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7" name="Rectangle 5492"/>
            <p:cNvSpPr>
              <a:spLocks noChangeArrowheads="1"/>
            </p:cNvSpPr>
            <p:nvPr/>
          </p:nvSpPr>
          <p:spPr bwMode="auto">
            <a:xfrm>
              <a:off x="7413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8" name="Rectangle 5493"/>
            <p:cNvSpPr>
              <a:spLocks noChangeArrowheads="1"/>
            </p:cNvSpPr>
            <p:nvPr/>
          </p:nvSpPr>
          <p:spPr bwMode="auto">
            <a:xfrm>
              <a:off x="7442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9" name="Rectangle 5494"/>
            <p:cNvSpPr>
              <a:spLocks noChangeArrowheads="1"/>
            </p:cNvSpPr>
            <p:nvPr/>
          </p:nvSpPr>
          <p:spPr bwMode="auto">
            <a:xfrm>
              <a:off x="7471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0" name="Rectangle 5495"/>
            <p:cNvSpPr>
              <a:spLocks noChangeArrowheads="1"/>
            </p:cNvSpPr>
            <p:nvPr/>
          </p:nvSpPr>
          <p:spPr bwMode="auto">
            <a:xfrm>
              <a:off x="7500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1" name="Rectangle 5496"/>
            <p:cNvSpPr>
              <a:spLocks noChangeArrowheads="1"/>
            </p:cNvSpPr>
            <p:nvPr/>
          </p:nvSpPr>
          <p:spPr bwMode="auto">
            <a:xfrm>
              <a:off x="7529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2" name="Rectangle 5497"/>
            <p:cNvSpPr>
              <a:spLocks noChangeArrowheads="1"/>
            </p:cNvSpPr>
            <p:nvPr/>
          </p:nvSpPr>
          <p:spPr bwMode="auto">
            <a:xfrm>
              <a:off x="7558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3" name="Rectangle 5498"/>
            <p:cNvSpPr>
              <a:spLocks noChangeArrowheads="1"/>
            </p:cNvSpPr>
            <p:nvPr/>
          </p:nvSpPr>
          <p:spPr bwMode="auto">
            <a:xfrm>
              <a:off x="7587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4" name="Rectangle 5499"/>
            <p:cNvSpPr>
              <a:spLocks noChangeArrowheads="1"/>
            </p:cNvSpPr>
            <p:nvPr/>
          </p:nvSpPr>
          <p:spPr bwMode="auto">
            <a:xfrm>
              <a:off x="7616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5" name="Rectangle 5500"/>
            <p:cNvSpPr>
              <a:spLocks noChangeArrowheads="1"/>
            </p:cNvSpPr>
            <p:nvPr/>
          </p:nvSpPr>
          <p:spPr bwMode="auto">
            <a:xfrm>
              <a:off x="7645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6" name="Rectangle 5501"/>
            <p:cNvSpPr>
              <a:spLocks noChangeArrowheads="1"/>
            </p:cNvSpPr>
            <p:nvPr/>
          </p:nvSpPr>
          <p:spPr bwMode="auto">
            <a:xfrm>
              <a:off x="7674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7" name="Rectangle 5502"/>
            <p:cNvSpPr>
              <a:spLocks noChangeArrowheads="1"/>
            </p:cNvSpPr>
            <p:nvPr/>
          </p:nvSpPr>
          <p:spPr bwMode="auto">
            <a:xfrm>
              <a:off x="7703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8" name="Rectangle 5503"/>
            <p:cNvSpPr>
              <a:spLocks noChangeArrowheads="1"/>
            </p:cNvSpPr>
            <p:nvPr/>
          </p:nvSpPr>
          <p:spPr bwMode="auto">
            <a:xfrm>
              <a:off x="7732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9" name="Rectangle 5504"/>
            <p:cNvSpPr>
              <a:spLocks noChangeArrowheads="1"/>
            </p:cNvSpPr>
            <p:nvPr/>
          </p:nvSpPr>
          <p:spPr bwMode="auto">
            <a:xfrm>
              <a:off x="7761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0" name="Rectangle 5505"/>
            <p:cNvSpPr>
              <a:spLocks noChangeArrowheads="1"/>
            </p:cNvSpPr>
            <p:nvPr/>
          </p:nvSpPr>
          <p:spPr bwMode="auto">
            <a:xfrm>
              <a:off x="7790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1" name="Rectangle 5506"/>
            <p:cNvSpPr>
              <a:spLocks noChangeArrowheads="1"/>
            </p:cNvSpPr>
            <p:nvPr/>
          </p:nvSpPr>
          <p:spPr bwMode="auto">
            <a:xfrm>
              <a:off x="7819" y="251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2" name="Rectangle 5507"/>
            <p:cNvSpPr>
              <a:spLocks noChangeArrowheads="1"/>
            </p:cNvSpPr>
            <p:nvPr/>
          </p:nvSpPr>
          <p:spPr bwMode="auto">
            <a:xfrm>
              <a:off x="7369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3" name="Rectangle 5508"/>
            <p:cNvSpPr>
              <a:spLocks noChangeArrowheads="1"/>
            </p:cNvSpPr>
            <p:nvPr/>
          </p:nvSpPr>
          <p:spPr bwMode="auto">
            <a:xfrm>
              <a:off x="7398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4" name="Rectangle 5509"/>
            <p:cNvSpPr>
              <a:spLocks noChangeArrowheads="1"/>
            </p:cNvSpPr>
            <p:nvPr/>
          </p:nvSpPr>
          <p:spPr bwMode="auto">
            <a:xfrm>
              <a:off x="7427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5" name="Rectangle 5510"/>
            <p:cNvSpPr>
              <a:spLocks noChangeArrowheads="1"/>
            </p:cNvSpPr>
            <p:nvPr/>
          </p:nvSpPr>
          <p:spPr bwMode="auto">
            <a:xfrm>
              <a:off x="7456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6" name="Rectangle 5511"/>
            <p:cNvSpPr>
              <a:spLocks noChangeArrowheads="1"/>
            </p:cNvSpPr>
            <p:nvPr/>
          </p:nvSpPr>
          <p:spPr bwMode="auto">
            <a:xfrm>
              <a:off x="7485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7" name="Rectangle 5512"/>
            <p:cNvSpPr>
              <a:spLocks noChangeArrowheads="1"/>
            </p:cNvSpPr>
            <p:nvPr/>
          </p:nvSpPr>
          <p:spPr bwMode="auto">
            <a:xfrm>
              <a:off x="7514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8" name="Rectangle 5513"/>
            <p:cNvSpPr>
              <a:spLocks noChangeArrowheads="1"/>
            </p:cNvSpPr>
            <p:nvPr/>
          </p:nvSpPr>
          <p:spPr bwMode="auto">
            <a:xfrm>
              <a:off x="7543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9" name="Rectangle 5514"/>
            <p:cNvSpPr>
              <a:spLocks noChangeArrowheads="1"/>
            </p:cNvSpPr>
            <p:nvPr/>
          </p:nvSpPr>
          <p:spPr bwMode="auto">
            <a:xfrm>
              <a:off x="7572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0" name="Rectangle 5515"/>
            <p:cNvSpPr>
              <a:spLocks noChangeArrowheads="1"/>
            </p:cNvSpPr>
            <p:nvPr/>
          </p:nvSpPr>
          <p:spPr bwMode="auto">
            <a:xfrm>
              <a:off x="7601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1" name="Rectangle 5516"/>
            <p:cNvSpPr>
              <a:spLocks noChangeArrowheads="1"/>
            </p:cNvSpPr>
            <p:nvPr/>
          </p:nvSpPr>
          <p:spPr bwMode="auto">
            <a:xfrm>
              <a:off x="7630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2" name="Rectangle 5517"/>
            <p:cNvSpPr>
              <a:spLocks noChangeArrowheads="1"/>
            </p:cNvSpPr>
            <p:nvPr/>
          </p:nvSpPr>
          <p:spPr bwMode="auto">
            <a:xfrm>
              <a:off x="7659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3" name="Rectangle 5518"/>
            <p:cNvSpPr>
              <a:spLocks noChangeArrowheads="1"/>
            </p:cNvSpPr>
            <p:nvPr/>
          </p:nvSpPr>
          <p:spPr bwMode="auto">
            <a:xfrm>
              <a:off x="7688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4" name="Rectangle 5519"/>
            <p:cNvSpPr>
              <a:spLocks noChangeArrowheads="1"/>
            </p:cNvSpPr>
            <p:nvPr/>
          </p:nvSpPr>
          <p:spPr bwMode="auto">
            <a:xfrm>
              <a:off x="7717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5" name="Rectangle 5520"/>
            <p:cNvSpPr>
              <a:spLocks noChangeArrowheads="1"/>
            </p:cNvSpPr>
            <p:nvPr/>
          </p:nvSpPr>
          <p:spPr bwMode="auto">
            <a:xfrm>
              <a:off x="7746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6" name="Rectangle 5521"/>
            <p:cNvSpPr>
              <a:spLocks noChangeArrowheads="1"/>
            </p:cNvSpPr>
            <p:nvPr/>
          </p:nvSpPr>
          <p:spPr bwMode="auto">
            <a:xfrm>
              <a:off x="7775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7" name="Rectangle 5522"/>
            <p:cNvSpPr>
              <a:spLocks noChangeArrowheads="1"/>
            </p:cNvSpPr>
            <p:nvPr/>
          </p:nvSpPr>
          <p:spPr bwMode="auto">
            <a:xfrm>
              <a:off x="7804" y="2528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8" name="Rectangle 5523"/>
            <p:cNvSpPr>
              <a:spLocks noChangeArrowheads="1"/>
            </p:cNvSpPr>
            <p:nvPr/>
          </p:nvSpPr>
          <p:spPr bwMode="auto">
            <a:xfrm>
              <a:off x="7833" y="2528"/>
              <a:ext cx="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9" name="Rectangle 5524"/>
            <p:cNvSpPr>
              <a:spLocks noChangeArrowheads="1"/>
            </p:cNvSpPr>
            <p:nvPr/>
          </p:nvSpPr>
          <p:spPr bwMode="auto">
            <a:xfrm>
              <a:off x="7355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0" name="Rectangle 5525"/>
            <p:cNvSpPr>
              <a:spLocks noChangeArrowheads="1"/>
            </p:cNvSpPr>
            <p:nvPr/>
          </p:nvSpPr>
          <p:spPr bwMode="auto">
            <a:xfrm>
              <a:off x="7384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1" name="Rectangle 5526"/>
            <p:cNvSpPr>
              <a:spLocks noChangeArrowheads="1"/>
            </p:cNvSpPr>
            <p:nvPr/>
          </p:nvSpPr>
          <p:spPr bwMode="auto">
            <a:xfrm>
              <a:off x="7413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2" name="Rectangle 5527"/>
            <p:cNvSpPr>
              <a:spLocks noChangeArrowheads="1"/>
            </p:cNvSpPr>
            <p:nvPr/>
          </p:nvSpPr>
          <p:spPr bwMode="auto">
            <a:xfrm>
              <a:off x="7442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3" name="Rectangle 5528"/>
            <p:cNvSpPr>
              <a:spLocks noChangeArrowheads="1"/>
            </p:cNvSpPr>
            <p:nvPr/>
          </p:nvSpPr>
          <p:spPr bwMode="auto">
            <a:xfrm>
              <a:off x="7471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4" name="Rectangle 5529"/>
            <p:cNvSpPr>
              <a:spLocks noChangeArrowheads="1"/>
            </p:cNvSpPr>
            <p:nvPr/>
          </p:nvSpPr>
          <p:spPr bwMode="auto">
            <a:xfrm>
              <a:off x="7500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5" name="Rectangle 5530"/>
            <p:cNvSpPr>
              <a:spLocks noChangeArrowheads="1"/>
            </p:cNvSpPr>
            <p:nvPr/>
          </p:nvSpPr>
          <p:spPr bwMode="auto">
            <a:xfrm>
              <a:off x="7529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6" name="Rectangle 5531"/>
            <p:cNvSpPr>
              <a:spLocks noChangeArrowheads="1"/>
            </p:cNvSpPr>
            <p:nvPr/>
          </p:nvSpPr>
          <p:spPr bwMode="auto">
            <a:xfrm>
              <a:off x="7558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7" name="Rectangle 5532"/>
            <p:cNvSpPr>
              <a:spLocks noChangeArrowheads="1"/>
            </p:cNvSpPr>
            <p:nvPr/>
          </p:nvSpPr>
          <p:spPr bwMode="auto">
            <a:xfrm>
              <a:off x="7587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8" name="Rectangle 5533"/>
            <p:cNvSpPr>
              <a:spLocks noChangeArrowheads="1"/>
            </p:cNvSpPr>
            <p:nvPr/>
          </p:nvSpPr>
          <p:spPr bwMode="auto">
            <a:xfrm>
              <a:off x="7616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9" name="Rectangle 5534"/>
            <p:cNvSpPr>
              <a:spLocks noChangeArrowheads="1"/>
            </p:cNvSpPr>
            <p:nvPr/>
          </p:nvSpPr>
          <p:spPr bwMode="auto">
            <a:xfrm>
              <a:off x="7645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00" name="Rectangle 5535"/>
            <p:cNvSpPr>
              <a:spLocks noChangeArrowheads="1"/>
            </p:cNvSpPr>
            <p:nvPr/>
          </p:nvSpPr>
          <p:spPr bwMode="auto">
            <a:xfrm>
              <a:off x="7674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01" name="Rectangle 5536"/>
            <p:cNvSpPr>
              <a:spLocks noChangeArrowheads="1"/>
            </p:cNvSpPr>
            <p:nvPr/>
          </p:nvSpPr>
          <p:spPr bwMode="auto">
            <a:xfrm>
              <a:off x="7703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02" name="Rectangle 5537"/>
            <p:cNvSpPr>
              <a:spLocks noChangeArrowheads="1"/>
            </p:cNvSpPr>
            <p:nvPr/>
          </p:nvSpPr>
          <p:spPr bwMode="auto">
            <a:xfrm>
              <a:off x="7732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03" name="Rectangle 5538"/>
            <p:cNvSpPr>
              <a:spLocks noChangeArrowheads="1"/>
            </p:cNvSpPr>
            <p:nvPr/>
          </p:nvSpPr>
          <p:spPr bwMode="auto">
            <a:xfrm>
              <a:off x="7761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04" name="Rectangle 5539"/>
            <p:cNvSpPr>
              <a:spLocks noChangeArrowheads="1"/>
            </p:cNvSpPr>
            <p:nvPr/>
          </p:nvSpPr>
          <p:spPr bwMode="auto">
            <a:xfrm>
              <a:off x="7790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05" name="Rectangle 5540"/>
            <p:cNvSpPr>
              <a:spLocks noChangeArrowheads="1"/>
            </p:cNvSpPr>
            <p:nvPr/>
          </p:nvSpPr>
          <p:spPr bwMode="auto">
            <a:xfrm>
              <a:off x="7819" y="2544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06" name="Rectangle 5541"/>
            <p:cNvSpPr>
              <a:spLocks noChangeArrowheads="1"/>
            </p:cNvSpPr>
            <p:nvPr/>
          </p:nvSpPr>
          <p:spPr bwMode="auto">
            <a:xfrm>
              <a:off x="7369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07" name="Rectangle 5542"/>
            <p:cNvSpPr>
              <a:spLocks noChangeArrowheads="1"/>
            </p:cNvSpPr>
            <p:nvPr/>
          </p:nvSpPr>
          <p:spPr bwMode="auto">
            <a:xfrm>
              <a:off x="7398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08" name="Rectangle 5543"/>
            <p:cNvSpPr>
              <a:spLocks noChangeArrowheads="1"/>
            </p:cNvSpPr>
            <p:nvPr/>
          </p:nvSpPr>
          <p:spPr bwMode="auto">
            <a:xfrm>
              <a:off x="7427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09" name="Rectangle 5544"/>
            <p:cNvSpPr>
              <a:spLocks noChangeArrowheads="1"/>
            </p:cNvSpPr>
            <p:nvPr/>
          </p:nvSpPr>
          <p:spPr bwMode="auto">
            <a:xfrm>
              <a:off x="7456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10" name="Rectangle 5545"/>
            <p:cNvSpPr>
              <a:spLocks noChangeArrowheads="1"/>
            </p:cNvSpPr>
            <p:nvPr/>
          </p:nvSpPr>
          <p:spPr bwMode="auto">
            <a:xfrm>
              <a:off x="7485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11" name="Rectangle 5546"/>
            <p:cNvSpPr>
              <a:spLocks noChangeArrowheads="1"/>
            </p:cNvSpPr>
            <p:nvPr/>
          </p:nvSpPr>
          <p:spPr bwMode="auto">
            <a:xfrm>
              <a:off x="7514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12" name="Rectangle 5547"/>
            <p:cNvSpPr>
              <a:spLocks noChangeArrowheads="1"/>
            </p:cNvSpPr>
            <p:nvPr/>
          </p:nvSpPr>
          <p:spPr bwMode="auto">
            <a:xfrm>
              <a:off x="7543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13" name="Rectangle 5548"/>
            <p:cNvSpPr>
              <a:spLocks noChangeArrowheads="1"/>
            </p:cNvSpPr>
            <p:nvPr/>
          </p:nvSpPr>
          <p:spPr bwMode="auto">
            <a:xfrm>
              <a:off x="7572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14" name="Rectangle 5549"/>
            <p:cNvSpPr>
              <a:spLocks noChangeArrowheads="1"/>
            </p:cNvSpPr>
            <p:nvPr/>
          </p:nvSpPr>
          <p:spPr bwMode="auto">
            <a:xfrm>
              <a:off x="7601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15" name="Rectangle 5550"/>
            <p:cNvSpPr>
              <a:spLocks noChangeArrowheads="1"/>
            </p:cNvSpPr>
            <p:nvPr/>
          </p:nvSpPr>
          <p:spPr bwMode="auto">
            <a:xfrm>
              <a:off x="7630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16" name="Rectangle 5551"/>
            <p:cNvSpPr>
              <a:spLocks noChangeArrowheads="1"/>
            </p:cNvSpPr>
            <p:nvPr/>
          </p:nvSpPr>
          <p:spPr bwMode="auto">
            <a:xfrm>
              <a:off x="7659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17" name="Rectangle 5552"/>
            <p:cNvSpPr>
              <a:spLocks noChangeArrowheads="1"/>
            </p:cNvSpPr>
            <p:nvPr/>
          </p:nvSpPr>
          <p:spPr bwMode="auto">
            <a:xfrm>
              <a:off x="7688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18" name="Rectangle 5553"/>
            <p:cNvSpPr>
              <a:spLocks noChangeArrowheads="1"/>
            </p:cNvSpPr>
            <p:nvPr/>
          </p:nvSpPr>
          <p:spPr bwMode="auto">
            <a:xfrm>
              <a:off x="7717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19" name="Rectangle 5554"/>
            <p:cNvSpPr>
              <a:spLocks noChangeArrowheads="1"/>
            </p:cNvSpPr>
            <p:nvPr/>
          </p:nvSpPr>
          <p:spPr bwMode="auto">
            <a:xfrm>
              <a:off x="7746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20" name="Rectangle 5555"/>
            <p:cNvSpPr>
              <a:spLocks noChangeArrowheads="1"/>
            </p:cNvSpPr>
            <p:nvPr/>
          </p:nvSpPr>
          <p:spPr bwMode="auto">
            <a:xfrm>
              <a:off x="7775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21" name="Rectangle 5556"/>
            <p:cNvSpPr>
              <a:spLocks noChangeArrowheads="1"/>
            </p:cNvSpPr>
            <p:nvPr/>
          </p:nvSpPr>
          <p:spPr bwMode="auto">
            <a:xfrm>
              <a:off x="7804" y="2559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22" name="Rectangle 5557"/>
            <p:cNvSpPr>
              <a:spLocks noChangeArrowheads="1"/>
            </p:cNvSpPr>
            <p:nvPr/>
          </p:nvSpPr>
          <p:spPr bwMode="auto">
            <a:xfrm>
              <a:off x="7833" y="2559"/>
              <a:ext cx="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23" name="Rectangle 5558"/>
            <p:cNvSpPr>
              <a:spLocks noChangeArrowheads="1"/>
            </p:cNvSpPr>
            <p:nvPr/>
          </p:nvSpPr>
          <p:spPr bwMode="auto">
            <a:xfrm>
              <a:off x="7355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24" name="Rectangle 5559"/>
            <p:cNvSpPr>
              <a:spLocks noChangeArrowheads="1"/>
            </p:cNvSpPr>
            <p:nvPr/>
          </p:nvSpPr>
          <p:spPr bwMode="auto">
            <a:xfrm>
              <a:off x="7384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25" name="Rectangle 5560"/>
            <p:cNvSpPr>
              <a:spLocks noChangeArrowheads="1"/>
            </p:cNvSpPr>
            <p:nvPr/>
          </p:nvSpPr>
          <p:spPr bwMode="auto">
            <a:xfrm>
              <a:off x="7413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26" name="Rectangle 5561"/>
            <p:cNvSpPr>
              <a:spLocks noChangeArrowheads="1"/>
            </p:cNvSpPr>
            <p:nvPr/>
          </p:nvSpPr>
          <p:spPr bwMode="auto">
            <a:xfrm>
              <a:off x="7442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27" name="Rectangle 5562"/>
            <p:cNvSpPr>
              <a:spLocks noChangeArrowheads="1"/>
            </p:cNvSpPr>
            <p:nvPr/>
          </p:nvSpPr>
          <p:spPr bwMode="auto">
            <a:xfrm>
              <a:off x="7471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28" name="Rectangle 5563"/>
            <p:cNvSpPr>
              <a:spLocks noChangeArrowheads="1"/>
            </p:cNvSpPr>
            <p:nvPr/>
          </p:nvSpPr>
          <p:spPr bwMode="auto">
            <a:xfrm>
              <a:off x="7500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29" name="Rectangle 5564"/>
            <p:cNvSpPr>
              <a:spLocks noChangeArrowheads="1"/>
            </p:cNvSpPr>
            <p:nvPr/>
          </p:nvSpPr>
          <p:spPr bwMode="auto">
            <a:xfrm>
              <a:off x="7529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30" name="Rectangle 5565"/>
            <p:cNvSpPr>
              <a:spLocks noChangeArrowheads="1"/>
            </p:cNvSpPr>
            <p:nvPr/>
          </p:nvSpPr>
          <p:spPr bwMode="auto">
            <a:xfrm>
              <a:off x="7558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31" name="Rectangle 5566"/>
            <p:cNvSpPr>
              <a:spLocks noChangeArrowheads="1"/>
            </p:cNvSpPr>
            <p:nvPr/>
          </p:nvSpPr>
          <p:spPr bwMode="auto">
            <a:xfrm>
              <a:off x="7587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32" name="Rectangle 5567"/>
            <p:cNvSpPr>
              <a:spLocks noChangeArrowheads="1"/>
            </p:cNvSpPr>
            <p:nvPr/>
          </p:nvSpPr>
          <p:spPr bwMode="auto">
            <a:xfrm>
              <a:off x="7616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33" name="Rectangle 5568"/>
            <p:cNvSpPr>
              <a:spLocks noChangeArrowheads="1"/>
            </p:cNvSpPr>
            <p:nvPr/>
          </p:nvSpPr>
          <p:spPr bwMode="auto">
            <a:xfrm>
              <a:off x="7645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34" name="Rectangle 5569"/>
            <p:cNvSpPr>
              <a:spLocks noChangeArrowheads="1"/>
            </p:cNvSpPr>
            <p:nvPr/>
          </p:nvSpPr>
          <p:spPr bwMode="auto">
            <a:xfrm>
              <a:off x="7674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35" name="Rectangle 5570"/>
            <p:cNvSpPr>
              <a:spLocks noChangeArrowheads="1"/>
            </p:cNvSpPr>
            <p:nvPr/>
          </p:nvSpPr>
          <p:spPr bwMode="auto">
            <a:xfrm>
              <a:off x="7703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36" name="Rectangle 5571"/>
            <p:cNvSpPr>
              <a:spLocks noChangeArrowheads="1"/>
            </p:cNvSpPr>
            <p:nvPr/>
          </p:nvSpPr>
          <p:spPr bwMode="auto">
            <a:xfrm>
              <a:off x="7732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37" name="Rectangle 5572"/>
            <p:cNvSpPr>
              <a:spLocks noChangeArrowheads="1"/>
            </p:cNvSpPr>
            <p:nvPr/>
          </p:nvSpPr>
          <p:spPr bwMode="auto">
            <a:xfrm>
              <a:off x="7761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38" name="Rectangle 5573"/>
            <p:cNvSpPr>
              <a:spLocks noChangeArrowheads="1"/>
            </p:cNvSpPr>
            <p:nvPr/>
          </p:nvSpPr>
          <p:spPr bwMode="auto">
            <a:xfrm>
              <a:off x="7790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39" name="Rectangle 5574"/>
            <p:cNvSpPr>
              <a:spLocks noChangeArrowheads="1"/>
            </p:cNvSpPr>
            <p:nvPr/>
          </p:nvSpPr>
          <p:spPr bwMode="auto">
            <a:xfrm>
              <a:off x="7819" y="2574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40" name="Rectangle 5575"/>
            <p:cNvSpPr>
              <a:spLocks noChangeArrowheads="1"/>
            </p:cNvSpPr>
            <p:nvPr/>
          </p:nvSpPr>
          <p:spPr bwMode="auto">
            <a:xfrm>
              <a:off x="7369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41" name="Rectangle 5576"/>
            <p:cNvSpPr>
              <a:spLocks noChangeArrowheads="1"/>
            </p:cNvSpPr>
            <p:nvPr/>
          </p:nvSpPr>
          <p:spPr bwMode="auto">
            <a:xfrm>
              <a:off x="7398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42" name="Rectangle 5577"/>
            <p:cNvSpPr>
              <a:spLocks noChangeArrowheads="1"/>
            </p:cNvSpPr>
            <p:nvPr/>
          </p:nvSpPr>
          <p:spPr bwMode="auto">
            <a:xfrm>
              <a:off x="7427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43" name="Rectangle 5578"/>
            <p:cNvSpPr>
              <a:spLocks noChangeArrowheads="1"/>
            </p:cNvSpPr>
            <p:nvPr/>
          </p:nvSpPr>
          <p:spPr bwMode="auto">
            <a:xfrm>
              <a:off x="7456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44" name="Rectangle 5579"/>
            <p:cNvSpPr>
              <a:spLocks noChangeArrowheads="1"/>
            </p:cNvSpPr>
            <p:nvPr/>
          </p:nvSpPr>
          <p:spPr bwMode="auto">
            <a:xfrm>
              <a:off x="7485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45" name="Rectangle 5580"/>
            <p:cNvSpPr>
              <a:spLocks noChangeArrowheads="1"/>
            </p:cNvSpPr>
            <p:nvPr/>
          </p:nvSpPr>
          <p:spPr bwMode="auto">
            <a:xfrm>
              <a:off x="7514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46" name="Rectangle 5581"/>
            <p:cNvSpPr>
              <a:spLocks noChangeArrowheads="1"/>
            </p:cNvSpPr>
            <p:nvPr/>
          </p:nvSpPr>
          <p:spPr bwMode="auto">
            <a:xfrm>
              <a:off x="7543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47" name="Rectangle 5582"/>
            <p:cNvSpPr>
              <a:spLocks noChangeArrowheads="1"/>
            </p:cNvSpPr>
            <p:nvPr/>
          </p:nvSpPr>
          <p:spPr bwMode="auto">
            <a:xfrm>
              <a:off x="7572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48" name="Rectangle 5583"/>
            <p:cNvSpPr>
              <a:spLocks noChangeArrowheads="1"/>
            </p:cNvSpPr>
            <p:nvPr/>
          </p:nvSpPr>
          <p:spPr bwMode="auto">
            <a:xfrm>
              <a:off x="7601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49" name="Rectangle 5584"/>
            <p:cNvSpPr>
              <a:spLocks noChangeArrowheads="1"/>
            </p:cNvSpPr>
            <p:nvPr/>
          </p:nvSpPr>
          <p:spPr bwMode="auto">
            <a:xfrm>
              <a:off x="7630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50" name="Rectangle 5585"/>
            <p:cNvSpPr>
              <a:spLocks noChangeArrowheads="1"/>
            </p:cNvSpPr>
            <p:nvPr/>
          </p:nvSpPr>
          <p:spPr bwMode="auto">
            <a:xfrm>
              <a:off x="7659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51" name="Rectangle 5586"/>
            <p:cNvSpPr>
              <a:spLocks noChangeArrowheads="1"/>
            </p:cNvSpPr>
            <p:nvPr/>
          </p:nvSpPr>
          <p:spPr bwMode="auto">
            <a:xfrm>
              <a:off x="7688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52" name="Rectangle 5587"/>
            <p:cNvSpPr>
              <a:spLocks noChangeArrowheads="1"/>
            </p:cNvSpPr>
            <p:nvPr/>
          </p:nvSpPr>
          <p:spPr bwMode="auto">
            <a:xfrm>
              <a:off x="7717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53" name="Rectangle 5588"/>
            <p:cNvSpPr>
              <a:spLocks noChangeArrowheads="1"/>
            </p:cNvSpPr>
            <p:nvPr/>
          </p:nvSpPr>
          <p:spPr bwMode="auto">
            <a:xfrm>
              <a:off x="7746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54" name="Rectangle 5589"/>
            <p:cNvSpPr>
              <a:spLocks noChangeArrowheads="1"/>
            </p:cNvSpPr>
            <p:nvPr/>
          </p:nvSpPr>
          <p:spPr bwMode="auto">
            <a:xfrm>
              <a:off x="7775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55" name="Rectangle 5590"/>
            <p:cNvSpPr>
              <a:spLocks noChangeArrowheads="1"/>
            </p:cNvSpPr>
            <p:nvPr/>
          </p:nvSpPr>
          <p:spPr bwMode="auto">
            <a:xfrm>
              <a:off x="7804" y="2590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56" name="Rectangle 5591"/>
            <p:cNvSpPr>
              <a:spLocks noChangeArrowheads="1"/>
            </p:cNvSpPr>
            <p:nvPr/>
          </p:nvSpPr>
          <p:spPr bwMode="auto">
            <a:xfrm>
              <a:off x="7833" y="2590"/>
              <a:ext cx="6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57" name="Rectangle 5592"/>
            <p:cNvSpPr>
              <a:spLocks noChangeArrowheads="1"/>
            </p:cNvSpPr>
            <p:nvPr/>
          </p:nvSpPr>
          <p:spPr bwMode="auto">
            <a:xfrm>
              <a:off x="7355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58" name="Rectangle 5593"/>
            <p:cNvSpPr>
              <a:spLocks noChangeArrowheads="1"/>
            </p:cNvSpPr>
            <p:nvPr/>
          </p:nvSpPr>
          <p:spPr bwMode="auto">
            <a:xfrm>
              <a:off x="7384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59" name="Rectangle 5594"/>
            <p:cNvSpPr>
              <a:spLocks noChangeArrowheads="1"/>
            </p:cNvSpPr>
            <p:nvPr/>
          </p:nvSpPr>
          <p:spPr bwMode="auto">
            <a:xfrm>
              <a:off x="7413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60" name="Rectangle 5595"/>
            <p:cNvSpPr>
              <a:spLocks noChangeArrowheads="1"/>
            </p:cNvSpPr>
            <p:nvPr/>
          </p:nvSpPr>
          <p:spPr bwMode="auto">
            <a:xfrm>
              <a:off x="7442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61" name="Rectangle 5596"/>
            <p:cNvSpPr>
              <a:spLocks noChangeArrowheads="1"/>
            </p:cNvSpPr>
            <p:nvPr/>
          </p:nvSpPr>
          <p:spPr bwMode="auto">
            <a:xfrm>
              <a:off x="7471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62" name="Rectangle 5597"/>
            <p:cNvSpPr>
              <a:spLocks noChangeArrowheads="1"/>
            </p:cNvSpPr>
            <p:nvPr/>
          </p:nvSpPr>
          <p:spPr bwMode="auto">
            <a:xfrm>
              <a:off x="7500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63" name="Rectangle 5598"/>
            <p:cNvSpPr>
              <a:spLocks noChangeArrowheads="1"/>
            </p:cNvSpPr>
            <p:nvPr/>
          </p:nvSpPr>
          <p:spPr bwMode="auto">
            <a:xfrm>
              <a:off x="7529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64" name="Rectangle 5599"/>
            <p:cNvSpPr>
              <a:spLocks noChangeArrowheads="1"/>
            </p:cNvSpPr>
            <p:nvPr/>
          </p:nvSpPr>
          <p:spPr bwMode="auto">
            <a:xfrm>
              <a:off x="7558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65" name="Rectangle 5600"/>
            <p:cNvSpPr>
              <a:spLocks noChangeArrowheads="1"/>
            </p:cNvSpPr>
            <p:nvPr/>
          </p:nvSpPr>
          <p:spPr bwMode="auto">
            <a:xfrm>
              <a:off x="7587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66" name="Rectangle 5601"/>
            <p:cNvSpPr>
              <a:spLocks noChangeArrowheads="1"/>
            </p:cNvSpPr>
            <p:nvPr/>
          </p:nvSpPr>
          <p:spPr bwMode="auto">
            <a:xfrm>
              <a:off x="7616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67" name="Rectangle 5602"/>
            <p:cNvSpPr>
              <a:spLocks noChangeArrowheads="1"/>
            </p:cNvSpPr>
            <p:nvPr/>
          </p:nvSpPr>
          <p:spPr bwMode="auto">
            <a:xfrm>
              <a:off x="7645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68" name="Rectangle 5603"/>
            <p:cNvSpPr>
              <a:spLocks noChangeArrowheads="1"/>
            </p:cNvSpPr>
            <p:nvPr/>
          </p:nvSpPr>
          <p:spPr bwMode="auto">
            <a:xfrm>
              <a:off x="7674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69" name="Rectangle 5604"/>
            <p:cNvSpPr>
              <a:spLocks noChangeArrowheads="1"/>
            </p:cNvSpPr>
            <p:nvPr/>
          </p:nvSpPr>
          <p:spPr bwMode="auto">
            <a:xfrm>
              <a:off x="7703" y="2605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970" name="Rectangle 5606"/>
          <p:cNvSpPr>
            <a:spLocks noChangeArrowheads="1"/>
          </p:cNvSpPr>
          <p:nvPr/>
        </p:nvSpPr>
        <p:spPr bwMode="auto">
          <a:xfrm>
            <a:off x="8472488" y="5370407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71" name="Rectangle 5607"/>
          <p:cNvSpPr>
            <a:spLocks noChangeArrowheads="1"/>
          </p:cNvSpPr>
          <p:nvPr/>
        </p:nvSpPr>
        <p:spPr bwMode="auto">
          <a:xfrm>
            <a:off x="8518526" y="5370407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72" name="Rectangle 5608"/>
          <p:cNvSpPr>
            <a:spLocks noChangeArrowheads="1"/>
          </p:cNvSpPr>
          <p:nvPr/>
        </p:nvSpPr>
        <p:spPr bwMode="auto">
          <a:xfrm>
            <a:off x="8564563" y="5370407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73" name="Rectangle 5609"/>
          <p:cNvSpPr>
            <a:spLocks noChangeArrowheads="1"/>
          </p:cNvSpPr>
          <p:nvPr/>
        </p:nvSpPr>
        <p:spPr bwMode="auto">
          <a:xfrm>
            <a:off x="8610601" y="5370407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74" name="Rectangle 5610"/>
          <p:cNvSpPr>
            <a:spLocks noChangeArrowheads="1"/>
          </p:cNvSpPr>
          <p:nvPr/>
        </p:nvSpPr>
        <p:spPr bwMode="auto">
          <a:xfrm>
            <a:off x="7896226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75" name="Rectangle 5611"/>
          <p:cNvSpPr>
            <a:spLocks noChangeArrowheads="1"/>
          </p:cNvSpPr>
          <p:nvPr/>
        </p:nvSpPr>
        <p:spPr bwMode="auto">
          <a:xfrm>
            <a:off x="7942263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76" name="Rectangle 5612"/>
          <p:cNvSpPr>
            <a:spLocks noChangeArrowheads="1"/>
          </p:cNvSpPr>
          <p:nvPr/>
        </p:nvSpPr>
        <p:spPr bwMode="auto">
          <a:xfrm>
            <a:off x="7988301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77" name="Rectangle 5613"/>
          <p:cNvSpPr>
            <a:spLocks noChangeArrowheads="1"/>
          </p:cNvSpPr>
          <p:nvPr/>
        </p:nvSpPr>
        <p:spPr bwMode="auto">
          <a:xfrm>
            <a:off x="8034338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78" name="Rectangle 5614"/>
          <p:cNvSpPr>
            <a:spLocks noChangeArrowheads="1"/>
          </p:cNvSpPr>
          <p:nvPr/>
        </p:nvSpPr>
        <p:spPr bwMode="auto">
          <a:xfrm>
            <a:off x="8080376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79" name="Rectangle 5615"/>
          <p:cNvSpPr>
            <a:spLocks noChangeArrowheads="1"/>
          </p:cNvSpPr>
          <p:nvPr/>
        </p:nvSpPr>
        <p:spPr bwMode="auto">
          <a:xfrm>
            <a:off x="8126413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80" name="Rectangle 5616"/>
          <p:cNvSpPr>
            <a:spLocks noChangeArrowheads="1"/>
          </p:cNvSpPr>
          <p:nvPr/>
        </p:nvSpPr>
        <p:spPr bwMode="auto">
          <a:xfrm>
            <a:off x="8172451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81" name="Rectangle 5617"/>
          <p:cNvSpPr>
            <a:spLocks noChangeArrowheads="1"/>
          </p:cNvSpPr>
          <p:nvPr/>
        </p:nvSpPr>
        <p:spPr bwMode="auto">
          <a:xfrm>
            <a:off x="8218488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82" name="Rectangle 5618"/>
          <p:cNvSpPr>
            <a:spLocks noChangeArrowheads="1"/>
          </p:cNvSpPr>
          <p:nvPr/>
        </p:nvSpPr>
        <p:spPr bwMode="auto">
          <a:xfrm>
            <a:off x="8264526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83" name="Rectangle 5619"/>
          <p:cNvSpPr>
            <a:spLocks noChangeArrowheads="1"/>
          </p:cNvSpPr>
          <p:nvPr/>
        </p:nvSpPr>
        <p:spPr bwMode="auto">
          <a:xfrm>
            <a:off x="8310563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84" name="Rectangle 5620"/>
          <p:cNvSpPr>
            <a:spLocks noChangeArrowheads="1"/>
          </p:cNvSpPr>
          <p:nvPr/>
        </p:nvSpPr>
        <p:spPr bwMode="auto">
          <a:xfrm>
            <a:off x="8356601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85" name="Rectangle 5621"/>
          <p:cNvSpPr>
            <a:spLocks noChangeArrowheads="1"/>
          </p:cNvSpPr>
          <p:nvPr/>
        </p:nvSpPr>
        <p:spPr bwMode="auto">
          <a:xfrm>
            <a:off x="8402638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86" name="Rectangle 5622"/>
          <p:cNvSpPr>
            <a:spLocks noChangeArrowheads="1"/>
          </p:cNvSpPr>
          <p:nvPr/>
        </p:nvSpPr>
        <p:spPr bwMode="auto">
          <a:xfrm>
            <a:off x="8448676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87" name="Rectangle 5623"/>
          <p:cNvSpPr>
            <a:spLocks noChangeArrowheads="1"/>
          </p:cNvSpPr>
          <p:nvPr/>
        </p:nvSpPr>
        <p:spPr bwMode="auto">
          <a:xfrm>
            <a:off x="8494713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88" name="Rectangle 5624"/>
          <p:cNvSpPr>
            <a:spLocks noChangeArrowheads="1"/>
          </p:cNvSpPr>
          <p:nvPr/>
        </p:nvSpPr>
        <p:spPr bwMode="auto">
          <a:xfrm>
            <a:off x="8540751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89" name="Rectangle 5625"/>
          <p:cNvSpPr>
            <a:spLocks noChangeArrowheads="1"/>
          </p:cNvSpPr>
          <p:nvPr/>
        </p:nvSpPr>
        <p:spPr bwMode="auto">
          <a:xfrm>
            <a:off x="8586788" y="5394219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90" name="Rectangle 5626"/>
          <p:cNvSpPr>
            <a:spLocks noChangeArrowheads="1"/>
          </p:cNvSpPr>
          <p:nvPr/>
        </p:nvSpPr>
        <p:spPr bwMode="auto">
          <a:xfrm>
            <a:off x="8632826" y="5394219"/>
            <a:ext cx="95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91" name="Rectangle 5627"/>
          <p:cNvSpPr>
            <a:spLocks noChangeArrowheads="1"/>
          </p:cNvSpPr>
          <p:nvPr/>
        </p:nvSpPr>
        <p:spPr bwMode="auto">
          <a:xfrm>
            <a:off x="7874001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92" name="Rectangle 5628"/>
          <p:cNvSpPr>
            <a:spLocks noChangeArrowheads="1"/>
          </p:cNvSpPr>
          <p:nvPr/>
        </p:nvSpPr>
        <p:spPr bwMode="auto">
          <a:xfrm>
            <a:off x="7920038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93" name="Rectangle 5629"/>
          <p:cNvSpPr>
            <a:spLocks noChangeArrowheads="1"/>
          </p:cNvSpPr>
          <p:nvPr/>
        </p:nvSpPr>
        <p:spPr bwMode="auto">
          <a:xfrm>
            <a:off x="7966076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94" name="Rectangle 5630"/>
          <p:cNvSpPr>
            <a:spLocks noChangeArrowheads="1"/>
          </p:cNvSpPr>
          <p:nvPr/>
        </p:nvSpPr>
        <p:spPr bwMode="auto">
          <a:xfrm>
            <a:off x="8012113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95" name="Rectangle 5631"/>
          <p:cNvSpPr>
            <a:spLocks noChangeArrowheads="1"/>
          </p:cNvSpPr>
          <p:nvPr/>
        </p:nvSpPr>
        <p:spPr bwMode="auto">
          <a:xfrm>
            <a:off x="8058151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96" name="Rectangle 5632"/>
          <p:cNvSpPr>
            <a:spLocks noChangeArrowheads="1"/>
          </p:cNvSpPr>
          <p:nvPr/>
        </p:nvSpPr>
        <p:spPr bwMode="auto">
          <a:xfrm>
            <a:off x="8104188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97" name="Rectangle 5633"/>
          <p:cNvSpPr>
            <a:spLocks noChangeArrowheads="1"/>
          </p:cNvSpPr>
          <p:nvPr/>
        </p:nvSpPr>
        <p:spPr bwMode="auto">
          <a:xfrm>
            <a:off x="8150226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98" name="Rectangle 5634"/>
          <p:cNvSpPr>
            <a:spLocks noChangeArrowheads="1"/>
          </p:cNvSpPr>
          <p:nvPr/>
        </p:nvSpPr>
        <p:spPr bwMode="auto">
          <a:xfrm>
            <a:off x="8196263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99" name="Rectangle 5635"/>
          <p:cNvSpPr>
            <a:spLocks noChangeArrowheads="1"/>
          </p:cNvSpPr>
          <p:nvPr/>
        </p:nvSpPr>
        <p:spPr bwMode="auto">
          <a:xfrm>
            <a:off x="8242301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00" name="Rectangle 5636"/>
          <p:cNvSpPr>
            <a:spLocks noChangeArrowheads="1"/>
          </p:cNvSpPr>
          <p:nvPr/>
        </p:nvSpPr>
        <p:spPr bwMode="auto">
          <a:xfrm>
            <a:off x="8288338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01" name="Rectangle 5637"/>
          <p:cNvSpPr>
            <a:spLocks noChangeArrowheads="1"/>
          </p:cNvSpPr>
          <p:nvPr/>
        </p:nvSpPr>
        <p:spPr bwMode="auto">
          <a:xfrm>
            <a:off x="8334376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02" name="Rectangle 5638"/>
          <p:cNvSpPr>
            <a:spLocks noChangeArrowheads="1"/>
          </p:cNvSpPr>
          <p:nvPr/>
        </p:nvSpPr>
        <p:spPr bwMode="auto">
          <a:xfrm>
            <a:off x="8380413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03" name="Rectangle 5639"/>
          <p:cNvSpPr>
            <a:spLocks noChangeArrowheads="1"/>
          </p:cNvSpPr>
          <p:nvPr/>
        </p:nvSpPr>
        <p:spPr bwMode="auto">
          <a:xfrm>
            <a:off x="8426451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04" name="Rectangle 5640"/>
          <p:cNvSpPr>
            <a:spLocks noChangeArrowheads="1"/>
          </p:cNvSpPr>
          <p:nvPr/>
        </p:nvSpPr>
        <p:spPr bwMode="auto">
          <a:xfrm>
            <a:off x="8472488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05" name="Rectangle 5641"/>
          <p:cNvSpPr>
            <a:spLocks noChangeArrowheads="1"/>
          </p:cNvSpPr>
          <p:nvPr/>
        </p:nvSpPr>
        <p:spPr bwMode="auto">
          <a:xfrm>
            <a:off x="8518526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06" name="Rectangle 5642"/>
          <p:cNvSpPr>
            <a:spLocks noChangeArrowheads="1"/>
          </p:cNvSpPr>
          <p:nvPr/>
        </p:nvSpPr>
        <p:spPr bwMode="auto">
          <a:xfrm>
            <a:off x="8564563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07" name="Rectangle 5643"/>
          <p:cNvSpPr>
            <a:spLocks noChangeArrowheads="1"/>
          </p:cNvSpPr>
          <p:nvPr/>
        </p:nvSpPr>
        <p:spPr bwMode="auto">
          <a:xfrm>
            <a:off x="8610601" y="5419619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08" name="Rectangle 5644"/>
          <p:cNvSpPr>
            <a:spLocks noChangeArrowheads="1"/>
          </p:cNvSpPr>
          <p:nvPr/>
        </p:nvSpPr>
        <p:spPr bwMode="auto">
          <a:xfrm>
            <a:off x="7896226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09" name="Rectangle 5645"/>
          <p:cNvSpPr>
            <a:spLocks noChangeArrowheads="1"/>
          </p:cNvSpPr>
          <p:nvPr/>
        </p:nvSpPr>
        <p:spPr bwMode="auto">
          <a:xfrm>
            <a:off x="7942263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10" name="Rectangle 5646"/>
          <p:cNvSpPr>
            <a:spLocks noChangeArrowheads="1"/>
          </p:cNvSpPr>
          <p:nvPr/>
        </p:nvSpPr>
        <p:spPr bwMode="auto">
          <a:xfrm>
            <a:off x="7988301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11" name="Rectangle 5647"/>
          <p:cNvSpPr>
            <a:spLocks noChangeArrowheads="1"/>
          </p:cNvSpPr>
          <p:nvPr/>
        </p:nvSpPr>
        <p:spPr bwMode="auto">
          <a:xfrm>
            <a:off x="8034338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12" name="Rectangle 5648"/>
          <p:cNvSpPr>
            <a:spLocks noChangeArrowheads="1"/>
          </p:cNvSpPr>
          <p:nvPr/>
        </p:nvSpPr>
        <p:spPr bwMode="auto">
          <a:xfrm>
            <a:off x="8080376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13" name="Rectangle 5649"/>
          <p:cNvSpPr>
            <a:spLocks noChangeArrowheads="1"/>
          </p:cNvSpPr>
          <p:nvPr/>
        </p:nvSpPr>
        <p:spPr bwMode="auto">
          <a:xfrm>
            <a:off x="8126413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14" name="Rectangle 5650"/>
          <p:cNvSpPr>
            <a:spLocks noChangeArrowheads="1"/>
          </p:cNvSpPr>
          <p:nvPr/>
        </p:nvSpPr>
        <p:spPr bwMode="auto">
          <a:xfrm>
            <a:off x="8172451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15" name="Rectangle 5651"/>
          <p:cNvSpPr>
            <a:spLocks noChangeArrowheads="1"/>
          </p:cNvSpPr>
          <p:nvPr/>
        </p:nvSpPr>
        <p:spPr bwMode="auto">
          <a:xfrm>
            <a:off x="8218488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16" name="Rectangle 5652"/>
          <p:cNvSpPr>
            <a:spLocks noChangeArrowheads="1"/>
          </p:cNvSpPr>
          <p:nvPr/>
        </p:nvSpPr>
        <p:spPr bwMode="auto">
          <a:xfrm>
            <a:off x="8264526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17" name="Rectangle 5653"/>
          <p:cNvSpPr>
            <a:spLocks noChangeArrowheads="1"/>
          </p:cNvSpPr>
          <p:nvPr/>
        </p:nvSpPr>
        <p:spPr bwMode="auto">
          <a:xfrm>
            <a:off x="8310563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18" name="Rectangle 5654"/>
          <p:cNvSpPr>
            <a:spLocks noChangeArrowheads="1"/>
          </p:cNvSpPr>
          <p:nvPr/>
        </p:nvSpPr>
        <p:spPr bwMode="auto">
          <a:xfrm>
            <a:off x="8356601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19" name="Rectangle 5655"/>
          <p:cNvSpPr>
            <a:spLocks noChangeArrowheads="1"/>
          </p:cNvSpPr>
          <p:nvPr/>
        </p:nvSpPr>
        <p:spPr bwMode="auto">
          <a:xfrm>
            <a:off x="8402638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20" name="Rectangle 5656"/>
          <p:cNvSpPr>
            <a:spLocks noChangeArrowheads="1"/>
          </p:cNvSpPr>
          <p:nvPr/>
        </p:nvSpPr>
        <p:spPr bwMode="auto">
          <a:xfrm>
            <a:off x="8448676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21" name="Rectangle 5657"/>
          <p:cNvSpPr>
            <a:spLocks noChangeArrowheads="1"/>
          </p:cNvSpPr>
          <p:nvPr/>
        </p:nvSpPr>
        <p:spPr bwMode="auto">
          <a:xfrm>
            <a:off x="8494713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22" name="Rectangle 5658"/>
          <p:cNvSpPr>
            <a:spLocks noChangeArrowheads="1"/>
          </p:cNvSpPr>
          <p:nvPr/>
        </p:nvSpPr>
        <p:spPr bwMode="auto">
          <a:xfrm>
            <a:off x="8540751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23" name="Rectangle 5659"/>
          <p:cNvSpPr>
            <a:spLocks noChangeArrowheads="1"/>
          </p:cNvSpPr>
          <p:nvPr/>
        </p:nvSpPr>
        <p:spPr bwMode="auto">
          <a:xfrm>
            <a:off x="8586788" y="5443432"/>
            <a:ext cx="23813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24" name="Rectangle 5660"/>
          <p:cNvSpPr>
            <a:spLocks noChangeArrowheads="1"/>
          </p:cNvSpPr>
          <p:nvPr/>
        </p:nvSpPr>
        <p:spPr bwMode="auto">
          <a:xfrm>
            <a:off x="8632826" y="5443432"/>
            <a:ext cx="95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25" name="Rectangle 5661"/>
          <p:cNvSpPr>
            <a:spLocks noChangeArrowheads="1"/>
          </p:cNvSpPr>
          <p:nvPr/>
        </p:nvSpPr>
        <p:spPr bwMode="auto">
          <a:xfrm>
            <a:off x="7874001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26" name="Rectangle 5662"/>
          <p:cNvSpPr>
            <a:spLocks noChangeArrowheads="1"/>
          </p:cNvSpPr>
          <p:nvPr/>
        </p:nvSpPr>
        <p:spPr bwMode="auto">
          <a:xfrm>
            <a:off x="7920038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27" name="Rectangle 5663"/>
          <p:cNvSpPr>
            <a:spLocks noChangeArrowheads="1"/>
          </p:cNvSpPr>
          <p:nvPr/>
        </p:nvSpPr>
        <p:spPr bwMode="auto">
          <a:xfrm>
            <a:off x="7966076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28" name="Rectangle 5664"/>
          <p:cNvSpPr>
            <a:spLocks noChangeArrowheads="1"/>
          </p:cNvSpPr>
          <p:nvPr/>
        </p:nvSpPr>
        <p:spPr bwMode="auto">
          <a:xfrm>
            <a:off x="8012113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29" name="Rectangle 5665"/>
          <p:cNvSpPr>
            <a:spLocks noChangeArrowheads="1"/>
          </p:cNvSpPr>
          <p:nvPr/>
        </p:nvSpPr>
        <p:spPr bwMode="auto">
          <a:xfrm>
            <a:off x="8058151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30" name="Rectangle 5666"/>
          <p:cNvSpPr>
            <a:spLocks noChangeArrowheads="1"/>
          </p:cNvSpPr>
          <p:nvPr/>
        </p:nvSpPr>
        <p:spPr bwMode="auto">
          <a:xfrm>
            <a:off x="8104188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31" name="Rectangle 5667"/>
          <p:cNvSpPr>
            <a:spLocks noChangeArrowheads="1"/>
          </p:cNvSpPr>
          <p:nvPr/>
        </p:nvSpPr>
        <p:spPr bwMode="auto">
          <a:xfrm>
            <a:off x="8150226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32" name="Rectangle 5668"/>
          <p:cNvSpPr>
            <a:spLocks noChangeArrowheads="1"/>
          </p:cNvSpPr>
          <p:nvPr/>
        </p:nvSpPr>
        <p:spPr bwMode="auto">
          <a:xfrm>
            <a:off x="8196263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33" name="Rectangle 5669"/>
          <p:cNvSpPr>
            <a:spLocks noChangeArrowheads="1"/>
          </p:cNvSpPr>
          <p:nvPr/>
        </p:nvSpPr>
        <p:spPr bwMode="auto">
          <a:xfrm>
            <a:off x="8242301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34" name="Rectangle 5670"/>
          <p:cNvSpPr>
            <a:spLocks noChangeArrowheads="1"/>
          </p:cNvSpPr>
          <p:nvPr/>
        </p:nvSpPr>
        <p:spPr bwMode="auto">
          <a:xfrm>
            <a:off x="8288338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35" name="Rectangle 5671"/>
          <p:cNvSpPr>
            <a:spLocks noChangeArrowheads="1"/>
          </p:cNvSpPr>
          <p:nvPr/>
        </p:nvSpPr>
        <p:spPr bwMode="auto">
          <a:xfrm>
            <a:off x="8334376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36" name="Rectangle 5672"/>
          <p:cNvSpPr>
            <a:spLocks noChangeArrowheads="1"/>
          </p:cNvSpPr>
          <p:nvPr/>
        </p:nvSpPr>
        <p:spPr bwMode="auto">
          <a:xfrm>
            <a:off x="8380413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37" name="Rectangle 5673"/>
          <p:cNvSpPr>
            <a:spLocks noChangeArrowheads="1"/>
          </p:cNvSpPr>
          <p:nvPr/>
        </p:nvSpPr>
        <p:spPr bwMode="auto">
          <a:xfrm>
            <a:off x="8426451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38" name="Rectangle 5674"/>
          <p:cNvSpPr>
            <a:spLocks noChangeArrowheads="1"/>
          </p:cNvSpPr>
          <p:nvPr/>
        </p:nvSpPr>
        <p:spPr bwMode="auto">
          <a:xfrm>
            <a:off x="8472488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39" name="Rectangle 5675"/>
          <p:cNvSpPr>
            <a:spLocks noChangeArrowheads="1"/>
          </p:cNvSpPr>
          <p:nvPr/>
        </p:nvSpPr>
        <p:spPr bwMode="auto">
          <a:xfrm>
            <a:off x="8518526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40" name="Rectangle 5676"/>
          <p:cNvSpPr>
            <a:spLocks noChangeArrowheads="1"/>
          </p:cNvSpPr>
          <p:nvPr/>
        </p:nvSpPr>
        <p:spPr bwMode="auto">
          <a:xfrm>
            <a:off x="8564563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41" name="Rectangle 5677"/>
          <p:cNvSpPr>
            <a:spLocks noChangeArrowheads="1"/>
          </p:cNvSpPr>
          <p:nvPr/>
        </p:nvSpPr>
        <p:spPr bwMode="auto">
          <a:xfrm>
            <a:off x="8610601" y="5467244"/>
            <a:ext cx="222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42" name="Rectangle 5678"/>
          <p:cNvSpPr>
            <a:spLocks noChangeArrowheads="1"/>
          </p:cNvSpPr>
          <p:nvPr/>
        </p:nvSpPr>
        <p:spPr bwMode="auto">
          <a:xfrm>
            <a:off x="7896226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43" name="Rectangle 5679"/>
          <p:cNvSpPr>
            <a:spLocks noChangeArrowheads="1"/>
          </p:cNvSpPr>
          <p:nvPr/>
        </p:nvSpPr>
        <p:spPr bwMode="auto">
          <a:xfrm>
            <a:off x="7942263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44" name="Rectangle 5680"/>
          <p:cNvSpPr>
            <a:spLocks noChangeArrowheads="1"/>
          </p:cNvSpPr>
          <p:nvPr/>
        </p:nvSpPr>
        <p:spPr bwMode="auto">
          <a:xfrm>
            <a:off x="7988301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45" name="Rectangle 5681"/>
          <p:cNvSpPr>
            <a:spLocks noChangeArrowheads="1"/>
          </p:cNvSpPr>
          <p:nvPr/>
        </p:nvSpPr>
        <p:spPr bwMode="auto">
          <a:xfrm>
            <a:off x="8034338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46" name="Rectangle 5682"/>
          <p:cNvSpPr>
            <a:spLocks noChangeArrowheads="1"/>
          </p:cNvSpPr>
          <p:nvPr/>
        </p:nvSpPr>
        <p:spPr bwMode="auto">
          <a:xfrm>
            <a:off x="8080376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47" name="Rectangle 5683"/>
          <p:cNvSpPr>
            <a:spLocks noChangeArrowheads="1"/>
          </p:cNvSpPr>
          <p:nvPr/>
        </p:nvSpPr>
        <p:spPr bwMode="auto">
          <a:xfrm>
            <a:off x="8126413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48" name="Rectangle 5684"/>
          <p:cNvSpPr>
            <a:spLocks noChangeArrowheads="1"/>
          </p:cNvSpPr>
          <p:nvPr/>
        </p:nvSpPr>
        <p:spPr bwMode="auto">
          <a:xfrm>
            <a:off x="8172451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49" name="Rectangle 5685"/>
          <p:cNvSpPr>
            <a:spLocks noChangeArrowheads="1"/>
          </p:cNvSpPr>
          <p:nvPr/>
        </p:nvSpPr>
        <p:spPr bwMode="auto">
          <a:xfrm>
            <a:off x="8218488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50" name="Rectangle 5686"/>
          <p:cNvSpPr>
            <a:spLocks noChangeArrowheads="1"/>
          </p:cNvSpPr>
          <p:nvPr/>
        </p:nvSpPr>
        <p:spPr bwMode="auto">
          <a:xfrm>
            <a:off x="8264526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51" name="Rectangle 5687"/>
          <p:cNvSpPr>
            <a:spLocks noChangeArrowheads="1"/>
          </p:cNvSpPr>
          <p:nvPr/>
        </p:nvSpPr>
        <p:spPr bwMode="auto">
          <a:xfrm>
            <a:off x="8310563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52" name="Rectangle 5688"/>
          <p:cNvSpPr>
            <a:spLocks noChangeArrowheads="1"/>
          </p:cNvSpPr>
          <p:nvPr/>
        </p:nvSpPr>
        <p:spPr bwMode="auto">
          <a:xfrm>
            <a:off x="8356601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53" name="Rectangle 5689"/>
          <p:cNvSpPr>
            <a:spLocks noChangeArrowheads="1"/>
          </p:cNvSpPr>
          <p:nvPr/>
        </p:nvSpPr>
        <p:spPr bwMode="auto">
          <a:xfrm>
            <a:off x="8402638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54" name="Rectangle 5690"/>
          <p:cNvSpPr>
            <a:spLocks noChangeArrowheads="1"/>
          </p:cNvSpPr>
          <p:nvPr/>
        </p:nvSpPr>
        <p:spPr bwMode="auto">
          <a:xfrm>
            <a:off x="8448676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55" name="Rectangle 5691"/>
          <p:cNvSpPr>
            <a:spLocks noChangeArrowheads="1"/>
          </p:cNvSpPr>
          <p:nvPr/>
        </p:nvSpPr>
        <p:spPr bwMode="auto">
          <a:xfrm>
            <a:off x="8494713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56" name="Rectangle 5692"/>
          <p:cNvSpPr>
            <a:spLocks noChangeArrowheads="1"/>
          </p:cNvSpPr>
          <p:nvPr/>
        </p:nvSpPr>
        <p:spPr bwMode="auto">
          <a:xfrm>
            <a:off x="8540751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57" name="Rectangle 5693"/>
          <p:cNvSpPr>
            <a:spLocks noChangeArrowheads="1"/>
          </p:cNvSpPr>
          <p:nvPr/>
        </p:nvSpPr>
        <p:spPr bwMode="auto">
          <a:xfrm>
            <a:off x="8586788" y="5491057"/>
            <a:ext cx="23813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58" name="Rectangle 5694"/>
          <p:cNvSpPr>
            <a:spLocks noChangeArrowheads="1"/>
          </p:cNvSpPr>
          <p:nvPr/>
        </p:nvSpPr>
        <p:spPr bwMode="auto">
          <a:xfrm>
            <a:off x="8632826" y="5491057"/>
            <a:ext cx="9525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59" name="Rectangle 5695"/>
          <p:cNvSpPr>
            <a:spLocks noChangeArrowheads="1"/>
          </p:cNvSpPr>
          <p:nvPr/>
        </p:nvSpPr>
        <p:spPr bwMode="auto">
          <a:xfrm>
            <a:off x="7874001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60" name="Rectangle 5696"/>
          <p:cNvSpPr>
            <a:spLocks noChangeArrowheads="1"/>
          </p:cNvSpPr>
          <p:nvPr/>
        </p:nvSpPr>
        <p:spPr bwMode="auto">
          <a:xfrm>
            <a:off x="7920038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61" name="Rectangle 5697"/>
          <p:cNvSpPr>
            <a:spLocks noChangeArrowheads="1"/>
          </p:cNvSpPr>
          <p:nvPr/>
        </p:nvSpPr>
        <p:spPr bwMode="auto">
          <a:xfrm>
            <a:off x="7966076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62" name="Rectangle 5698"/>
          <p:cNvSpPr>
            <a:spLocks noChangeArrowheads="1"/>
          </p:cNvSpPr>
          <p:nvPr/>
        </p:nvSpPr>
        <p:spPr bwMode="auto">
          <a:xfrm>
            <a:off x="8012113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63" name="Rectangle 5699"/>
          <p:cNvSpPr>
            <a:spLocks noChangeArrowheads="1"/>
          </p:cNvSpPr>
          <p:nvPr/>
        </p:nvSpPr>
        <p:spPr bwMode="auto">
          <a:xfrm>
            <a:off x="8058151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64" name="Rectangle 5700"/>
          <p:cNvSpPr>
            <a:spLocks noChangeArrowheads="1"/>
          </p:cNvSpPr>
          <p:nvPr/>
        </p:nvSpPr>
        <p:spPr bwMode="auto">
          <a:xfrm>
            <a:off x="8104188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65" name="Rectangle 5701"/>
          <p:cNvSpPr>
            <a:spLocks noChangeArrowheads="1"/>
          </p:cNvSpPr>
          <p:nvPr/>
        </p:nvSpPr>
        <p:spPr bwMode="auto">
          <a:xfrm>
            <a:off x="8150226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66" name="Rectangle 5702"/>
          <p:cNvSpPr>
            <a:spLocks noChangeArrowheads="1"/>
          </p:cNvSpPr>
          <p:nvPr/>
        </p:nvSpPr>
        <p:spPr bwMode="auto">
          <a:xfrm>
            <a:off x="8196263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67" name="Rectangle 5703"/>
          <p:cNvSpPr>
            <a:spLocks noChangeArrowheads="1"/>
          </p:cNvSpPr>
          <p:nvPr/>
        </p:nvSpPr>
        <p:spPr bwMode="auto">
          <a:xfrm>
            <a:off x="8242301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68" name="Rectangle 5704"/>
          <p:cNvSpPr>
            <a:spLocks noChangeArrowheads="1"/>
          </p:cNvSpPr>
          <p:nvPr/>
        </p:nvSpPr>
        <p:spPr bwMode="auto">
          <a:xfrm>
            <a:off x="8288338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69" name="Rectangle 5705"/>
          <p:cNvSpPr>
            <a:spLocks noChangeArrowheads="1"/>
          </p:cNvSpPr>
          <p:nvPr/>
        </p:nvSpPr>
        <p:spPr bwMode="auto">
          <a:xfrm>
            <a:off x="8334376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70" name="Rectangle 5706"/>
          <p:cNvSpPr>
            <a:spLocks noChangeArrowheads="1"/>
          </p:cNvSpPr>
          <p:nvPr/>
        </p:nvSpPr>
        <p:spPr bwMode="auto">
          <a:xfrm>
            <a:off x="8380413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71" name="Rectangle 5707"/>
          <p:cNvSpPr>
            <a:spLocks noChangeArrowheads="1"/>
          </p:cNvSpPr>
          <p:nvPr/>
        </p:nvSpPr>
        <p:spPr bwMode="auto">
          <a:xfrm>
            <a:off x="8426451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72" name="Rectangle 5708"/>
          <p:cNvSpPr>
            <a:spLocks noChangeArrowheads="1"/>
          </p:cNvSpPr>
          <p:nvPr/>
        </p:nvSpPr>
        <p:spPr bwMode="auto">
          <a:xfrm>
            <a:off x="8472488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73" name="Rectangle 5709"/>
          <p:cNvSpPr>
            <a:spLocks noChangeArrowheads="1"/>
          </p:cNvSpPr>
          <p:nvPr/>
        </p:nvSpPr>
        <p:spPr bwMode="auto">
          <a:xfrm>
            <a:off x="8518526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74" name="Rectangle 5710"/>
          <p:cNvSpPr>
            <a:spLocks noChangeArrowheads="1"/>
          </p:cNvSpPr>
          <p:nvPr/>
        </p:nvSpPr>
        <p:spPr bwMode="auto">
          <a:xfrm>
            <a:off x="8564563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75" name="Rectangle 5711"/>
          <p:cNvSpPr>
            <a:spLocks noChangeArrowheads="1"/>
          </p:cNvSpPr>
          <p:nvPr/>
        </p:nvSpPr>
        <p:spPr bwMode="auto">
          <a:xfrm>
            <a:off x="8610601" y="5516457"/>
            <a:ext cx="2222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76" name="Freeform 5712"/>
          <p:cNvSpPr>
            <a:spLocks/>
          </p:cNvSpPr>
          <p:nvPr/>
        </p:nvSpPr>
        <p:spPr bwMode="auto">
          <a:xfrm>
            <a:off x="7874001" y="4714769"/>
            <a:ext cx="768350" cy="820738"/>
          </a:xfrm>
          <a:custGeom>
            <a:avLst/>
            <a:gdLst>
              <a:gd name="T0" fmla="*/ 0 w 801"/>
              <a:gd name="T1" fmla="*/ 812 h 812"/>
              <a:gd name="T2" fmla="*/ 0 w 801"/>
              <a:gd name="T3" fmla="*/ 812 h 812"/>
              <a:gd name="T4" fmla="*/ 0 w 801"/>
              <a:gd name="T5" fmla="*/ 0 h 812"/>
              <a:gd name="T6" fmla="*/ 801 w 801"/>
              <a:gd name="T7" fmla="*/ 0 h 812"/>
              <a:gd name="T8" fmla="*/ 801 w 801"/>
              <a:gd name="T9" fmla="*/ 81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1" h="812">
                <a:moveTo>
                  <a:pt x="0" y="812"/>
                </a:moveTo>
                <a:lnTo>
                  <a:pt x="0" y="812"/>
                </a:lnTo>
                <a:lnTo>
                  <a:pt x="0" y="0"/>
                </a:lnTo>
                <a:lnTo>
                  <a:pt x="801" y="0"/>
                </a:lnTo>
                <a:lnTo>
                  <a:pt x="801" y="812"/>
                </a:lnTo>
              </a:path>
            </a:pathLst>
          </a:custGeom>
          <a:noFill/>
          <a:ln w="11113">
            <a:solidFill>
              <a:srgbClr val="F9649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77" name="Line 5713"/>
          <p:cNvSpPr>
            <a:spLocks noChangeShapeType="1"/>
          </p:cNvSpPr>
          <p:nvPr/>
        </p:nvSpPr>
        <p:spPr bwMode="auto">
          <a:xfrm flipV="1">
            <a:off x="6526213" y="5522579"/>
            <a:ext cx="2343150" cy="1610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78" name="Line 5714"/>
          <p:cNvSpPr>
            <a:spLocks noChangeShapeType="1"/>
          </p:cNvSpPr>
          <p:nvPr/>
        </p:nvSpPr>
        <p:spPr bwMode="auto">
          <a:xfrm>
            <a:off x="7102476" y="5538682"/>
            <a:ext cx="0" cy="3492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79" name="Rectangle 5715"/>
          <p:cNvSpPr>
            <a:spLocks noChangeArrowheads="1"/>
          </p:cNvSpPr>
          <p:nvPr/>
        </p:nvSpPr>
        <p:spPr bwMode="auto">
          <a:xfrm>
            <a:off x="6816726" y="5576782"/>
            <a:ext cx="4271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PVAT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7080" name="Line 5716"/>
          <p:cNvSpPr>
            <a:spLocks noChangeShapeType="1"/>
          </p:cNvSpPr>
          <p:nvPr/>
        </p:nvSpPr>
        <p:spPr bwMode="auto">
          <a:xfrm>
            <a:off x="8258176" y="5538682"/>
            <a:ext cx="0" cy="3492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81" name="Rectangle 5717"/>
          <p:cNvSpPr>
            <a:spLocks noChangeArrowheads="1"/>
          </p:cNvSpPr>
          <p:nvPr/>
        </p:nvSpPr>
        <p:spPr bwMode="auto">
          <a:xfrm>
            <a:off x="7953376" y="5576782"/>
            <a:ext cx="4543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+PVAT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7082" name="Line 5718"/>
          <p:cNvSpPr>
            <a:spLocks noChangeShapeType="1"/>
          </p:cNvSpPr>
          <p:nvPr/>
        </p:nvSpPr>
        <p:spPr bwMode="auto">
          <a:xfrm flipV="1">
            <a:off x="6526213" y="3660669"/>
            <a:ext cx="0" cy="18780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7083" name="Line 5719"/>
          <p:cNvSpPr>
            <a:spLocks noChangeShapeType="1"/>
          </p:cNvSpPr>
          <p:nvPr/>
        </p:nvSpPr>
        <p:spPr bwMode="auto">
          <a:xfrm flipH="1">
            <a:off x="6492876" y="5538682"/>
            <a:ext cx="33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7084" name="Rectangle 5720"/>
          <p:cNvSpPr>
            <a:spLocks noChangeArrowheads="1"/>
          </p:cNvSpPr>
          <p:nvPr/>
        </p:nvSpPr>
        <p:spPr bwMode="auto">
          <a:xfrm>
            <a:off x="6393566" y="5414857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7085" name="Line 5721"/>
          <p:cNvSpPr>
            <a:spLocks noChangeShapeType="1"/>
          </p:cNvSpPr>
          <p:nvPr/>
        </p:nvSpPr>
        <p:spPr bwMode="auto">
          <a:xfrm flipH="1">
            <a:off x="6492876" y="5164032"/>
            <a:ext cx="33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7086" name="Rectangle 5722"/>
          <p:cNvSpPr>
            <a:spLocks noChangeArrowheads="1"/>
          </p:cNvSpPr>
          <p:nvPr/>
        </p:nvSpPr>
        <p:spPr bwMode="auto">
          <a:xfrm>
            <a:off x="6202886" y="5040207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100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7087" name="Line 5723"/>
          <p:cNvSpPr>
            <a:spLocks noChangeShapeType="1"/>
          </p:cNvSpPr>
          <p:nvPr/>
        </p:nvSpPr>
        <p:spPr bwMode="auto">
          <a:xfrm flipH="1">
            <a:off x="6492876" y="4789382"/>
            <a:ext cx="33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7088" name="Rectangle 5724"/>
          <p:cNvSpPr>
            <a:spLocks noChangeArrowheads="1"/>
          </p:cNvSpPr>
          <p:nvPr/>
        </p:nvSpPr>
        <p:spPr bwMode="auto">
          <a:xfrm>
            <a:off x="6202886" y="4663969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200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7089" name="Line 5725"/>
          <p:cNvSpPr>
            <a:spLocks noChangeShapeType="1"/>
          </p:cNvSpPr>
          <p:nvPr/>
        </p:nvSpPr>
        <p:spPr bwMode="auto">
          <a:xfrm flipH="1">
            <a:off x="6492876" y="4411557"/>
            <a:ext cx="33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7090" name="Rectangle 5726"/>
          <p:cNvSpPr>
            <a:spLocks noChangeArrowheads="1"/>
          </p:cNvSpPr>
          <p:nvPr/>
        </p:nvSpPr>
        <p:spPr bwMode="auto">
          <a:xfrm>
            <a:off x="6202886" y="428773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300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7091" name="Line 5727"/>
          <p:cNvSpPr>
            <a:spLocks noChangeShapeType="1"/>
          </p:cNvSpPr>
          <p:nvPr/>
        </p:nvSpPr>
        <p:spPr bwMode="auto">
          <a:xfrm flipH="1">
            <a:off x="6492876" y="4036907"/>
            <a:ext cx="33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7092" name="Rectangle 5728"/>
          <p:cNvSpPr>
            <a:spLocks noChangeArrowheads="1"/>
          </p:cNvSpPr>
          <p:nvPr/>
        </p:nvSpPr>
        <p:spPr bwMode="auto">
          <a:xfrm>
            <a:off x="6202886" y="391308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400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7093" name="Line 5729"/>
          <p:cNvSpPr>
            <a:spLocks noChangeShapeType="1"/>
          </p:cNvSpPr>
          <p:nvPr/>
        </p:nvSpPr>
        <p:spPr bwMode="auto">
          <a:xfrm flipH="1">
            <a:off x="6492876" y="3662257"/>
            <a:ext cx="33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7094" name="Rectangle 5730"/>
          <p:cNvSpPr>
            <a:spLocks noChangeArrowheads="1"/>
          </p:cNvSpPr>
          <p:nvPr/>
        </p:nvSpPr>
        <p:spPr bwMode="auto">
          <a:xfrm>
            <a:off x="6202886" y="3536844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500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7095" name="TextBox 27094"/>
          <p:cNvSpPr txBox="1"/>
          <p:nvPr/>
        </p:nvSpPr>
        <p:spPr>
          <a:xfrm rot="16200000">
            <a:off x="4838182" y="4457182"/>
            <a:ext cx="229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dirty="0"/>
              <a:t>AUCC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Arbitrary </a:t>
            </a:r>
            <a:r>
              <a:rPr lang="en-US" dirty="0"/>
              <a:t>units)</a:t>
            </a:r>
          </a:p>
        </p:txBody>
      </p:sp>
      <p:sp>
        <p:nvSpPr>
          <p:cNvPr id="27096" name="TextBox 27095"/>
          <p:cNvSpPr txBox="1"/>
          <p:nvPr/>
        </p:nvSpPr>
        <p:spPr>
          <a:xfrm rot="16200000">
            <a:off x="7754095" y="1004440"/>
            <a:ext cx="461665" cy="7298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HK" dirty="0" smtClean="0"/>
              <a:t>EC50</a:t>
            </a:r>
            <a:endParaRPr lang="zh-HK" altLang="en-US" dirty="0"/>
          </a:p>
        </p:txBody>
      </p:sp>
      <p:cxnSp>
        <p:nvCxnSpPr>
          <p:cNvPr id="27097" name="Straight Arrow Connector 27096"/>
          <p:cNvCxnSpPr/>
          <p:nvPr/>
        </p:nvCxnSpPr>
        <p:spPr>
          <a:xfrm>
            <a:off x="7924800" y="1447800"/>
            <a:ext cx="82550" cy="327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98" name="Straight Arrow Connector 27097"/>
          <p:cNvCxnSpPr/>
          <p:nvPr/>
        </p:nvCxnSpPr>
        <p:spPr>
          <a:xfrm>
            <a:off x="8001000" y="1449288"/>
            <a:ext cx="203199" cy="54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99" name="Straight Arrow Connector 27098"/>
          <p:cNvCxnSpPr/>
          <p:nvPr/>
        </p:nvCxnSpPr>
        <p:spPr>
          <a:xfrm>
            <a:off x="8180553" y="824628"/>
            <a:ext cx="426875" cy="19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00" name="Straight Arrow Connector 27099"/>
          <p:cNvCxnSpPr/>
          <p:nvPr/>
        </p:nvCxnSpPr>
        <p:spPr>
          <a:xfrm>
            <a:off x="8150226" y="824628"/>
            <a:ext cx="464117" cy="73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01" name="Straight Connector 27100"/>
          <p:cNvCxnSpPr/>
          <p:nvPr/>
        </p:nvCxnSpPr>
        <p:spPr>
          <a:xfrm flipH="1">
            <a:off x="8001000" y="1780401"/>
            <a:ext cx="19842" cy="8437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02" name="Straight Connector 27101"/>
          <p:cNvCxnSpPr/>
          <p:nvPr/>
        </p:nvCxnSpPr>
        <p:spPr>
          <a:xfrm>
            <a:off x="8218488" y="1991640"/>
            <a:ext cx="11112" cy="6229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9" name="Rectangle 1650"/>
          <p:cNvSpPr>
            <a:spLocks noChangeArrowheads="1"/>
          </p:cNvSpPr>
          <p:nvPr/>
        </p:nvSpPr>
        <p:spPr bwMode="auto">
          <a:xfrm>
            <a:off x="6718301" y="2856871"/>
            <a:ext cx="2034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Phenylephrine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logM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7" t="65983" r="15192" b="19059"/>
          <a:stretch/>
        </p:blipFill>
        <p:spPr bwMode="auto">
          <a:xfrm>
            <a:off x="351106" y="470306"/>
            <a:ext cx="3572124" cy="123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" name="TextBox 1658"/>
          <p:cNvSpPr txBox="1"/>
          <p:nvPr/>
        </p:nvSpPr>
        <p:spPr>
          <a:xfrm>
            <a:off x="21742" y="230917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16" name="文本框 397">
            <a:extLst>
              <a:ext uri="{FF2B5EF4-FFF2-40B4-BE49-F238E27FC236}">
                <a16:creationId xmlns="" xmlns:a16="http://schemas.microsoft.com/office/drawing/2014/main" id="{3F22D890-6ABC-4658-AEE1-194F394DFF31}"/>
              </a:ext>
            </a:extLst>
          </p:cNvPr>
          <p:cNvSpPr txBox="1"/>
          <p:nvPr/>
        </p:nvSpPr>
        <p:spPr>
          <a:xfrm>
            <a:off x="1253199" y="1112366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-10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19" name="文本框 397">
            <a:extLst>
              <a:ext uri="{FF2B5EF4-FFF2-40B4-BE49-F238E27FC236}">
                <a16:creationId xmlns="" xmlns:a16="http://schemas.microsoft.com/office/drawing/2014/main" id="{3F22D890-6ABC-4658-AEE1-194F394DFF31}"/>
              </a:ext>
            </a:extLst>
          </p:cNvPr>
          <p:cNvSpPr txBox="1"/>
          <p:nvPr/>
        </p:nvSpPr>
        <p:spPr>
          <a:xfrm>
            <a:off x="1518391" y="1064749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-9.5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23" name="文本框 397">
            <a:extLst>
              <a:ext uri="{FF2B5EF4-FFF2-40B4-BE49-F238E27FC236}">
                <a16:creationId xmlns="" xmlns:a16="http://schemas.microsoft.com/office/drawing/2014/main" id="{3F22D890-6ABC-4658-AEE1-194F394DFF31}"/>
              </a:ext>
            </a:extLst>
          </p:cNvPr>
          <p:cNvSpPr txBox="1"/>
          <p:nvPr/>
        </p:nvSpPr>
        <p:spPr>
          <a:xfrm>
            <a:off x="1859483" y="110941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-9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27" name="文本框 397">
            <a:extLst>
              <a:ext uri="{FF2B5EF4-FFF2-40B4-BE49-F238E27FC236}">
                <a16:creationId xmlns="" xmlns:a16="http://schemas.microsoft.com/office/drawing/2014/main" id="{3F22D890-6ABC-4658-AEE1-194F394DFF31}"/>
              </a:ext>
            </a:extLst>
          </p:cNvPr>
          <p:cNvSpPr txBox="1"/>
          <p:nvPr/>
        </p:nvSpPr>
        <p:spPr>
          <a:xfrm>
            <a:off x="2047401" y="1044841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-8.5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31" name="文本框 397">
            <a:extLst>
              <a:ext uri="{FF2B5EF4-FFF2-40B4-BE49-F238E27FC236}">
                <a16:creationId xmlns="" xmlns:a16="http://schemas.microsoft.com/office/drawing/2014/main" id="{3F22D890-6ABC-4658-AEE1-194F394DFF31}"/>
              </a:ext>
            </a:extLst>
          </p:cNvPr>
          <p:cNvSpPr txBox="1"/>
          <p:nvPr/>
        </p:nvSpPr>
        <p:spPr>
          <a:xfrm>
            <a:off x="2328447" y="1112366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</a:t>
            </a:r>
            <a:r>
              <a:rPr lang="en-US" altLang="zh-CN" sz="1400" dirty="0" smtClean="0">
                <a:cs typeface="Arial" panose="020B0604020202020204" pitchFamily="34" charset="0"/>
              </a:rPr>
              <a:t>8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35" name="文本框 418">
            <a:extLst>
              <a:ext uri="{FF2B5EF4-FFF2-40B4-BE49-F238E27FC236}">
                <a16:creationId xmlns="" xmlns:a16="http://schemas.microsoft.com/office/drawing/2014/main" id="{7B9145AA-4E27-4E3A-80BE-58761A28F5E3}"/>
              </a:ext>
            </a:extLst>
          </p:cNvPr>
          <p:cNvSpPr txBox="1"/>
          <p:nvPr/>
        </p:nvSpPr>
        <p:spPr>
          <a:xfrm>
            <a:off x="2486520" y="1058896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-7.5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39" name="文本框 418">
            <a:extLst>
              <a:ext uri="{FF2B5EF4-FFF2-40B4-BE49-F238E27FC236}">
                <a16:creationId xmlns="" xmlns:a16="http://schemas.microsoft.com/office/drawing/2014/main" id="{7B9145AA-4E27-4E3A-80BE-58761A28F5E3}"/>
              </a:ext>
            </a:extLst>
          </p:cNvPr>
          <p:cNvSpPr txBox="1"/>
          <p:nvPr/>
        </p:nvSpPr>
        <p:spPr>
          <a:xfrm>
            <a:off x="2775787" y="1107152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</a:t>
            </a:r>
            <a:r>
              <a:rPr lang="en-US" altLang="zh-CN" sz="1400" dirty="0" smtClean="0">
                <a:cs typeface="Arial" panose="020B0604020202020204" pitchFamily="34" charset="0"/>
              </a:rPr>
              <a:t>7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43" name="文本框 403">
            <a:extLst>
              <a:ext uri="{FF2B5EF4-FFF2-40B4-BE49-F238E27FC236}">
                <a16:creationId xmlns="" xmlns:a16="http://schemas.microsoft.com/office/drawing/2014/main" id="{9D09FBDD-BAE4-47FF-807A-A3A8E12F2F25}"/>
              </a:ext>
            </a:extLst>
          </p:cNvPr>
          <p:cNvSpPr txBox="1"/>
          <p:nvPr/>
        </p:nvSpPr>
        <p:spPr>
          <a:xfrm>
            <a:off x="2802469" y="88816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-6.5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48" name="文本框 406">
            <a:extLst>
              <a:ext uri="{FF2B5EF4-FFF2-40B4-BE49-F238E27FC236}">
                <a16:creationId xmlns="" xmlns:a16="http://schemas.microsoft.com/office/drawing/2014/main" id="{C7FBF812-F6C9-4F01-B1DB-7D605E0FE239}"/>
              </a:ext>
            </a:extLst>
          </p:cNvPr>
          <p:cNvSpPr txBox="1"/>
          <p:nvPr/>
        </p:nvSpPr>
        <p:spPr>
          <a:xfrm>
            <a:off x="2987128" y="70977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-6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52" name="文本框 409">
            <a:extLst>
              <a:ext uri="{FF2B5EF4-FFF2-40B4-BE49-F238E27FC236}">
                <a16:creationId xmlns="" xmlns:a16="http://schemas.microsoft.com/office/drawing/2014/main" id="{67621189-5970-4D4E-B3E0-0606FBAFE458}"/>
              </a:ext>
            </a:extLst>
          </p:cNvPr>
          <p:cNvSpPr txBox="1"/>
          <p:nvPr/>
        </p:nvSpPr>
        <p:spPr>
          <a:xfrm>
            <a:off x="3124347" y="572449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-5.5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56" name="文本框 412">
            <a:extLst>
              <a:ext uri="{FF2B5EF4-FFF2-40B4-BE49-F238E27FC236}">
                <a16:creationId xmlns="" xmlns:a16="http://schemas.microsoft.com/office/drawing/2014/main" id="{4C121A81-E3D0-4411-95BE-BEA7BC8BBCA7}"/>
              </a:ext>
            </a:extLst>
          </p:cNvPr>
          <p:cNvSpPr txBox="1"/>
          <p:nvPr/>
        </p:nvSpPr>
        <p:spPr>
          <a:xfrm>
            <a:off x="3347168" y="404664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60" name="文本框 412">
            <a:extLst>
              <a:ext uri="{FF2B5EF4-FFF2-40B4-BE49-F238E27FC236}">
                <a16:creationId xmlns="" xmlns:a16="http://schemas.microsoft.com/office/drawing/2014/main" id="{4C121A81-E3D0-4411-95BE-BEA7BC8BBCA7}"/>
              </a:ext>
            </a:extLst>
          </p:cNvPr>
          <p:cNvSpPr txBox="1"/>
          <p:nvPr/>
        </p:nvSpPr>
        <p:spPr>
          <a:xfrm>
            <a:off x="3376287" y="260648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-4.5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64" name="文本框 412">
            <a:extLst>
              <a:ext uri="{FF2B5EF4-FFF2-40B4-BE49-F238E27FC236}">
                <a16:creationId xmlns="" xmlns:a16="http://schemas.microsoft.com/office/drawing/2014/main" id="{4C121A81-E3D0-4411-95BE-BEA7BC8BBCA7}"/>
              </a:ext>
            </a:extLst>
          </p:cNvPr>
          <p:cNvSpPr txBox="1"/>
          <p:nvPr/>
        </p:nvSpPr>
        <p:spPr>
          <a:xfrm>
            <a:off x="3620569" y="165409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-4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1146041" y="381000"/>
            <a:ext cx="200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Phenylephrine (</a:t>
            </a:r>
            <a:r>
              <a:rPr lang="en-US" dirty="0" err="1" smtClean="0"/>
              <a:t>logM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34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3549839" y="719904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3178651" y="1016075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2054751" y="1378847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1514663" y="1378847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1739747" y="1378847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2509066" y="1380929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2744608" y="1380929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2922526" y="1362399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3105166" y="1248495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3426859" y="86487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3707904" y="662973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3779912" y="530108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2291107" y="137095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23755" y="-8288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00" name="文本框 17">
            <a:extLst>
              <a:ext uri="{FF2B5EF4-FFF2-40B4-BE49-F238E27FC236}">
                <a16:creationId xmlns="" xmlns:a16="http://schemas.microsoft.com/office/drawing/2014/main" id="{282C0497-9DF2-441F-871A-BDF7525506D9}"/>
              </a:ext>
            </a:extLst>
          </p:cNvPr>
          <p:cNvSpPr txBox="1"/>
          <p:nvPr/>
        </p:nvSpPr>
        <p:spPr>
          <a:xfrm>
            <a:off x="2029762" y="0"/>
            <a:ext cx="15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cs typeface="Arial" panose="020B0604020202020204" pitchFamily="34" charset="0"/>
              </a:rPr>
              <a:t>KCl</a:t>
            </a:r>
            <a:r>
              <a:rPr lang="en-US" altLang="zh-CN" dirty="0" smtClean="0">
                <a:cs typeface="Arial" panose="020B0604020202020204" pitchFamily="34" charset="0"/>
              </a:rPr>
              <a:t> stimulation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1162" y="13716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1162" y="105068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2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1162" y="68821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4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1162" y="304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6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593524" y="833791"/>
            <a:ext cx="142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dirty="0" smtClean="0">
                <a:cs typeface="Arial" panose="020B0604020202020204" pitchFamily="34" charset="0"/>
              </a:rPr>
              <a:t>Tension (</a:t>
            </a:r>
            <a:r>
              <a:rPr lang="en-HK" dirty="0" err="1" smtClean="0">
                <a:cs typeface="Arial" panose="020B0604020202020204" pitchFamily="34" charset="0"/>
              </a:rPr>
              <a:t>mN</a:t>
            </a:r>
            <a:r>
              <a:rPr lang="en-HK" dirty="0" smtClean="0">
                <a:cs typeface="Arial" panose="020B0604020202020204" pitchFamily="34" charset="0"/>
              </a:rPr>
              <a:t>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7647" y="162258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65:00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46042" y="1629395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cs typeface="Arial" panose="020B0604020202020204" pitchFamily="34" charset="0"/>
              </a:rPr>
              <a:t>7</a:t>
            </a:r>
            <a:r>
              <a:rPr lang="en-HK" sz="1400" dirty="0" smtClean="0">
                <a:cs typeface="Arial" panose="020B0604020202020204" pitchFamily="34" charset="0"/>
              </a:rPr>
              <a:t>5:00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44245" y="1644384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85:00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18547" y="1644384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cs typeface="Arial" panose="020B0604020202020204" pitchFamily="34" charset="0"/>
              </a:rPr>
              <a:t>9</a:t>
            </a:r>
            <a:r>
              <a:rPr lang="en-HK" sz="1400" dirty="0" smtClean="0">
                <a:cs typeface="Arial" panose="020B0604020202020204" pitchFamily="34" charset="0"/>
              </a:rPr>
              <a:t>5:00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3398532" y="773606"/>
            <a:ext cx="13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dirty="0" smtClean="0">
                <a:cs typeface="Arial" panose="020B0604020202020204" pitchFamily="34" charset="0"/>
              </a:rPr>
              <a:t>Tension</a:t>
            </a:r>
            <a:r>
              <a:rPr lang="en-HK" sz="1600" dirty="0" smtClean="0">
                <a:cs typeface="Arial" panose="020B0604020202020204" pitchFamily="34" charset="0"/>
              </a:rPr>
              <a:t> (</a:t>
            </a:r>
            <a:r>
              <a:rPr lang="en-HK" sz="1600" dirty="0" err="1" smtClean="0">
                <a:cs typeface="Arial" panose="020B0604020202020204" pitchFamily="34" charset="0"/>
              </a:rPr>
              <a:t>mN</a:t>
            </a:r>
            <a:r>
              <a:rPr lang="en-HK" sz="1600" dirty="0" smtClean="0">
                <a:cs typeface="Arial" panose="020B0604020202020204" pitchFamily="34" charset="0"/>
              </a:rPr>
              <a:t>)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1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9" t="32950" r="15983" b="50000"/>
          <a:stretch/>
        </p:blipFill>
        <p:spPr bwMode="auto">
          <a:xfrm>
            <a:off x="4238438" y="0"/>
            <a:ext cx="4905562" cy="170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4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6096000" y="1444449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文本框 17">
            <a:extLst>
              <a:ext uri="{FF2B5EF4-FFF2-40B4-BE49-F238E27FC236}">
                <a16:creationId xmlns="" xmlns:a16="http://schemas.microsoft.com/office/drawing/2014/main" id="{282C0497-9DF2-441F-871A-BDF7525506D9}"/>
              </a:ext>
            </a:extLst>
          </p:cNvPr>
          <p:cNvSpPr txBox="1"/>
          <p:nvPr/>
        </p:nvSpPr>
        <p:spPr>
          <a:xfrm rot="16200000">
            <a:off x="5709401" y="919999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L-NAME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cxnSp>
        <p:nvCxnSpPr>
          <p:cNvPr id="156" name="Straight Connector 155"/>
          <p:cNvCxnSpPr/>
          <p:nvPr/>
        </p:nvCxnSpPr>
        <p:spPr>
          <a:xfrm flipV="1">
            <a:off x="6096000" y="1524000"/>
            <a:ext cx="660944" cy="13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7">
            <a:extLst>
              <a:ext uri="{FF2B5EF4-FFF2-40B4-BE49-F238E27FC236}">
                <a16:creationId xmlns="" xmlns:a16="http://schemas.microsoft.com/office/drawing/2014/main" id="{282C0497-9DF2-441F-871A-BDF7525506D9}"/>
              </a:ext>
            </a:extLst>
          </p:cNvPr>
          <p:cNvSpPr txBox="1"/>
          <p:nvPr/>
        </p:nvSpPr>
        <p:spPr>
          <a:xfrm>
            <a:off x="6096000" y="1292423"/>
            <a:ext cx="71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30mins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58" name="文本框 397">
            <a:extLst>
              <a:ext uri="{FF2B5EF4-FFF2-40B4-BE49-F238E27FC236}">
                <a16:creationId xmlns="" xmlns:a16="http://schemas.microsoft.com/office/drawing/2014/main" id="{3F22D890-6ABC-4658-AEE1-194F394DFF31}"/>
              </a:ext>
            </a:extLst>
          </p:cNvPr>
          <p:cNvSpPr txBox="1"/>
          <p:nvPr/>
        </p:nvSpPr>
        <p:spPr>
          <a:xfrm>
            <a:off x="6543899" y="1143000"/>
            <a:ext cx="695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-10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59" name="文本框 397">
            <a:extLst>
              <a:ext uri="{FF2B5EF4-FFF2-40B4-BE49-F238E27FC236}">
                <a16:creationId xmlns="" xmlns:a16="http://schemas.microsoft.com/office/drawing/2014/main" id="{3F22D890-6ABC-4658-AEE1-194F394DFF31}"/>
              </a:ext>
            </a:extLst>
          </p:cNvPr>
          <p:cNvSpPr txBox="1"/>
          <p:nvPr/>
        </p:nvSpPr>
        <p:spPr>
          <a:xfrm>
            <a:off x="6794069" y="1216223"/>
            <a:ext cx="597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-9.5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60" name="文本框 397">
            <a:extLst>
              <a:ext uri="{FF2B5EF4-FFF2-40B4-BE49-F238E27FC236}">
                <a16:creationId xmlns="" xmlns:a16="http://schemas.microsoft.com/office/drawing/2014/main" id="{3F22D890-6ABC-4658-AEE1-194F394DFF31}"/>
              </a:ext>
            </a:extLst>
          </p:cNvPr>
          <p:cNvSpPr txBox="1"/>
          <p:nvPr/>
        </p:nvSpPr>
        <p:spPr>
          <a:xfrm>
            <a:off x="7162800" y="1140023"/>
            <a:ext cx="51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-9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61" name="文本框 397">
            <a:extLst>
              <a:ext uri="{FF2B5EF4-FFF2-40B4-BE49-F238E27FC236}">
                <a16:creationId xmlns="" xmlns:a16="http://schemas.microsoft.com/office/drawing/2014/main" id="{3F22D890-6ABC-4658-AEE1-194F394DFF31}"/>
              </a:ext>
            </a:extLst>
          </p:cNvPr>
          <p:cNvSpPr txBox="1"/>
          <p:nvPr/>
        </p:nvSpPr>
        <p:spPr>
          <a:xfrm>
            <a:off x="7292444" y="1216223"/>
            <a:ext cx="70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-8.5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62" name="文本框 397">
            <a:extLst>
              <a:ext uri="{FF2B5EF4-FFF2-40B4-BE49-F238E27FC236}">
                <a16:creationId xmlns="" xmlns:a16="http://schemas.microsoft.com/office/drawing/2014/main" id="{3F22D890-6ABC-4658-AEE1-194F394DFF31}"/>
              </a:ext>
            </a:extLst>
          </p:cNvPr>
          <p:cNvSpPr txBox="1"/>
          <p:nvPr/>
        </p:nvSpPr>
        <p:spPr>
          <a:xfrm>
            <a:off x="7600732" y="1143000"/>
            <a:ext cx="705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</a:t>
            </a:r>
            <a:r>
              <a:rPr lang="en-US" altLang="zh-CN" sz="1400" dirty="0" smtClean="0">
                <a:cs typeface="Arial" panose="020B0604020202020204" pitchFamily="34" charset="0"/>
              </a:rPr>
              <a:t>8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63" name="文本框 418">
            <a:extLst>
              <a:ext uri="{FF2B5EF4-FFF2-40B4-BE49-F238E27FC236}">
                <a16:creationId xmlns="" xmlns:a16="http://schemas.microsoft.com/office/drawing/2014/main" id="{7B9145AA-4E27-4E3A-80BE-58761A28F5E3}"/>
              </a:ext>
            </a:extLst>
          </p:cNvPr>
          <p:cNvSpPr txBox="1"/>
          <p:nvPr/>
        </p:nvSpPr>
        <p:spPr>
          <a:xfrm>
            <a:off x="7791487" y="1216223"/>
            <a:ext cx="590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-7.5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64" name="文本框 418">
            <a:extLst>
              <a:ext uri="{FF2B5EF4-FFF2-40B4-BE49-F238E27FC236}">
                <a16:creationId xmlns="" xmlns:a16="http://schemas.microsoft.com/office/drawing/2014/main" id="{7B9145AA-4E27-4E3A-80BE-58761A28F5E3}"/>
              </a:ext>
            </a:extLst>
          </p:cNvPr>
          <p:cNvSpPr txBox="1"/>
          <p:nvPr/>
        </p:nvSpPr>
        <p:spPr>
          <a:xfrm>
            <a:off x="8077200" y="1140023"/>
            <a:ext cx="44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</a:t>
            </a:r>
            <a:r>
              <a:rPr lang="en-US" altLang="zh-CN" sz="1400" dirty="0" smtClean="0">
                <a:cs typeface="Arial" panose="020B0604020202020204" pitchFamily="34" charset="0"/>
              </a:rPr>
              <a:t>7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66" name="文本框 403">
            <a:extLst>
              <a:ext uri="{FF2B5EF4-FFF2-40B4-BE49-F238E27FC236}">
                <a16:creationId xmlns="" xmlns:a16="http://schemas.microsoft.com/office/drawing/2014/main" id="{9D09FBDD-BAE4-47FF-807A-A3A8E12F2F25}"/>
              </a:ext>
            </a:extLst>
          </p:cNvPr>
          <p:cNvSpPr txBox="1"/>
          <p:nvPr/>
        </p:nvSpPr>
        <p:spPr>
          <a:xfrm>
            <a:off x="8089874" y="914400"/>
            <a:ext cx="67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-6.5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67" name="文本框 406">
            <a:extLst>
              <a:ext uri="{FF2B5EF4-FFF2-40B4-BE49-F238E27FC236}">
                <a16:creationId xmlns="" xmlns:a16="http://schemas.microsoft.com/office/drawing/2014/main" id="{C7FBF812-F6C9-4F01-B1DB-7D605E0FE239}"/>
              </a:ext>
            </a:extLst>
          </p:cNvPr>
          <p:cNvSpPr txBox="1"/>
          <p:nvPr/>
        </p:nvSpPr>
        <p:spPr>
          <a:xfrm>
            <a:off x="8263109" y="685800"/>
            <a:ext cx="576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-6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68" name="文本框 409">
            <a:extLst>
              <a:ext uri="{FF2B5EF4-FFF2-40B4-BE49-F238E27FC236}">
                <a16:creationId xmlns="" xmlns:a16="http://schemas.microsoft.com/office/drawing/2014/main" id="{67621189-5970-4D4E-B3E0-0606FBAFE458}"/>
              </a:ext>
            </a:extLst>
          </p:cNvPr>
          <p:cNvSpPr txBox="1"/>
          <p:nvPr/>
        </p:nvSpPr>
        <p:spPr>
          <a:xfrm>
            <a:off x="8240484" y="378023"/>
            <a:ext cx="751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-5.5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69" name="文本框 412">
            <a:extLst>
              <a:ext uri="{FF2B5EF4-FFF2-40B4-BE49-F238E27FC236}">
                <a16:creationId xmlns="" xmlns:a16="http://schemas.microsoft.com/office/drawing/2014/main" id="{4C121A81-E3D0-4411-95BE-BEA7BC8BBCA7}"/>
              </a:ext>
            </a:extLst>
          </p:cNvPr>
          <p:cNvSpPr txBox="1"/>
          <p:nvPr/>
        </p:nvSpPr>
        <p:spPr>
          <a:xfrm>
            <a:off x="8435902" y="152400"/>
            <a:ext cx="55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70" name="文本框 412">
            <a:extLst>
              <a:ext uri="{FF2B5EF4-FFF2-40B4-BE49-F238E27FC236}">
                <a16:creationId xmlns="" xmlns:a16="http://schemas.microsoft.com/office/drawing/2014/main" id="{4C121A81-E3D0-4411-95BE-BEA7BC8BBCA7}"/>
              </a:ext>
            </a:extLst>
          </p:cNvPr>
          <p:cNvSpPr txBox="1"/>
          <p:nvPr/>
        </p:nvSpPr>
        <p:spPr>
          <a:xfrm>
            <a:off x="8474161" y="0"/>
            <a:ext cx="669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-4.5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71" name="文本框 412">
            <a:extLst>
              <a:ext uri="{FF2B5EF4-FFF2-40B4-BE49-F238E27FC236}">
                <a16:creationId xmlns="" xmlns:a16="http://schemas.microsoft.com/office/drawing/2014/main" id="{4C121A81-E3D0-4411-95BE-BEA7BC8BBCA7}"/>
              </a:ext>
            </a:extLst>
          </p:cNvPr>
          <p:cNvSpPr txBox="1"/>
          <p:nvPr/>
        </p:nvSpPr>
        <p:spPr>
          <a:xfrm>
            <a:off x="8763000" y="-79177"/>
            <a:ext cx="490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-4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248400" y="381000"/>
            <a:ext cx="223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Phenylephrine (</a:t>
            </a:r>
            <a:r>
              <a:rPr lang="en-US" dirty="0" err="1" smtClean="0"/>
              <a:t>logM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73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8610600" y="3810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8534400" y="6096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8763000" y="225249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8915400" y="149049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7772400" y="14478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8077200" y="14478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8382000" y="11430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6781800" y="14478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7010400" y="14478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7315200" y="14478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8305800" y="13716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7543800" y="14478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3">
            <a:extLst>
              <a:ext uri="{FF2B5EF4-FFF2-40B4-BE49-F238E27FC236}">
                <a16:creationId xmlns="" xmlns:a16="http://schemas.microsoft.com/office/drawing/2014/main" id="{310B5C64-3611-4E1E-8C78-EE4556EA3F6E}"/>
              </a:ext>
            </a:extLst>
          </p:cNvPr>
          <p:cNvCxnSpPr>
            <a:cxnSpLocks/>
          </p:cNvCxnSpPr>
          <p:nvPr/>
        </p:nvCxnSpPr>
        <p:spPr>
          <a:xfrm>
            <a:off x="8458200" y="914400"/>
            <a:ext cx="0" cy="1557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文本框 17">
            <a:extLst>
              <a:ext uri="{FF2B5EF4-FFF2-40B4-BE49-F238E27FC236}">
                <a16:creationId xmlns="" xmlns:a16="http://schemas.microsoft.com/office/drawing/2014/main" id="{282C0497-9DF2-441F-871A-BDF7525506D9}"/>
              </a:ext>
            </a:extLst>
          </p:cNvPr>
          <p:cNvSpPr txBox="1"/>
          <p:nvPr/>
        </p:nvSpPr>
        <p:spPr>
          <a:xfrm>
            <a:off x="5410200" y="73223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cs typeface="Arial" panose="020B0604020202020204" pitchFamily="34" charset="0"/>
              </a:rPr>
              <a:t>Wash out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996488" y="163377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65:00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868993" y="1629394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105:00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008996" y="1616641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125:00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8167268" y="1605471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145:00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028939" y="1817493"/>
            <a:ext cx="88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(minutes)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143562" y="1447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143562" y="9906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2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143562" y="533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4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191000" y="76200"/>
            <a:ext cx="228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6</a:t>
            </a:r>
            <a:endParaRPr lang="en-US" sz="1400" dirty="0">
              <a:cs typeface="Arial" panose="020B0604020202020204" pitchFamily="34" charset="0"/>
            </a:endParaRPr>
          </a:p>
        </p:txBody>
      </p:sp>
      <p:cxnSp>
        <p:nvCxnSpPr>
          <p:cNvPr id="198" name="Straight Arrow Connector 197"/>
          <p:cNvCxnSpPr/>
          <p:nvPr/>
        </p:nvCxnSpPr>
        <p:spPr>
          <a:xfrm>
            <a:off x="1981200" y="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4343400" y="132351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457200" y="121920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5410200" y="76200"/>
            <a:ext cx="0" cy="276690"/>
          </a:xfrm>
          <a:prstGeom prst="straightConnector1">
            <a:avLst/>
          </a:prstGeom>
          <a:ln w="3175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5181601" y="533400"/>
            <a:ext cx="0" cy="276690"/>
          </a:xfrm>
          <a:prstGeom prst="straightConnector1">
            <a:avLst/>
          </a:prstGeom>
          <a:ln w="3175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914400" y="685800"/>
            <a:ext cx="0" cy="276690"/>
          </a:xfrm>
          <a:prstGeom prst="straightConnector1">
            <a:avLst/>
          </a:prstGeom>
          <a:ln w="3175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783" name="Group 51782"/>
          <p:cNvGrpSpPr/>
          <p:nvPr/>
        </p:nvGrpSpPr>
        <p:grpSpPr>
          <a:xfrm>
            <a:off x="5181601" y="2309174"/>
            <a:ext cx="3895724" cy="2796226"/>
            <a:chOff x="5181601" y="2163124"/>
            <a:chExt cx="3895724" cy="2796226"/>
          </a:xfrm>
        </p:grpSpPr>
        <p:sp>
          <p:nvSpPr>
            <p:cNvPr id="1660" name="TextBox 1659"/>
            <p:cNvSpPr txBox="1"/>
            <p:nvPr/>
          </p:nvSpPr>
          <p:spPr>
            <a:xfrm>
              <a:off x="5410200" y="216312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 rot="16200000">
              <a:off x="4664665" y="3206436"/>
              <a:ext cx="16802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AUCC</a:t>
              </a:r>
            </a:p>
            <a:p>
              <a:r>
                <a:rPr lang="en-US" dirty="0" smtClean="0"/>
                <a:t>(Arbitrary </a:t>
              </a:r>
              <a:r>
                <a:rPr lang="en-US" dirty="0" smtClean="0"/>
                <a:t>units)</a:t>
              </a:r>
              <a:endParaRPr lang="en-US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15000" y="435358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PVAT </a:t>
              </a:r>
            </a:p>
            <a:p>
              <a:r>
                <a:rPr lang="en-US" sz="1400" dirty="0" smtClean="0"/>
                <a:t>L-NAME</a:t>
              </a:r>
              <a:endParaRPr lang="en-US" sz="1400" dirty="0"/>
            </a:p>
          </p:txBody>
        </p:sp>
        <p:sp>
          <p:nvSpPr>
            <p:cNvPr id="5" name="AutoShape 429"/>
            <p:cNvSpPr>
              <a:spLocks noChangeAspect="1" noChangeArrowheads="1" noTextEdit="1"/>
            </p:cNvSpPr>
            <p:nvPr/>
          </p:nvSpPr>
          <p:spPr bwMode="auto">
            <a:xfrm>
              <a:off x="5724525" y="2368550"/>
              <a:ext cx="33528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6" name="Rectangle 431"/>
            <p:cNvSpPr>
              <a:spLocks noChangeArrowheads="1"/>
            </p:cNvSpPr>
            <p:nvPr/>
          </p:nvSpPr>
          <p:spPr bwMode="auto">
            <a:xfrm>
              <a:off x="5724525" y="2368550"/>
              <a:ext cx="3351213" cy="258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87" name="Rectangle 432"/>
            <p:cNvSpPr>
              <a:spLocks noChangeArrowheads="1"/>
            </p:cNvSpPr>
            <p:nvPr/>
          </p:nvSpPr>
          <p:spPr bwMode="auto">
            <a:xfrm>
              <a:off x="6197600" y="2609850"/>
              <a:ext cx="2784475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88" name="Rectangle 433"/>
            <p:cNvSpPr>
              <a:spLocks noChangeArrowheads="1"/>
            </p:cNvSpPr>
            <p:nvPr/>
          </p:nvSpPr>
          <p:spPr bwMode="auto">
            <a:xfrm>
              <a:off x="6313488" y="3352800"/>
              <a:ext cx="465138" cy="979488"/>
            </a:xfrm>
            <a:prstGeom prst="rect">
              <a:avLst/>
            </a:prstGeom>
            <a:solidFill>
              <a:srgbClr val="F71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89" name="Rectangle 434"/>
            <p:cNvSpPr>
              <a:spLocks noChangeArrowheads="1"/>
            </p:cNvSpPr>
            <p:nvPr/>
          </p:nvSpPr>
          <p:spPr bwMode="auto">
            <a:xfrm>
              <a:off x="6332538" y="33528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90" name="Rectangle 435"/>
            <p:cNvSpPr>
              <a:spLocks noChangeArrowheads="1"/>
            </p:cNvSpPr>
            <p:nvPr/>
          </p:nvSpPr>
          <p:spPr bwMode="auto">
            <a:xfrm>
              <a:off x="6369050" y="33528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91" name="Rectangle 436"/>
            <p:cNvSpPr>
              <a:spLocks noChangeArrowheads="1"/>
            </p:cNvSpPr>
            <p:nvPr/>
          </p:nvSpPr>
          <p:spPr bwMode="auto">
            <a:xfrm>
              <a:off x="6407150" y="33528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92" name="Rectangle 437"/>
            <p:cNvSpPr>
              <a:spLocks noChangeArrowheads="1"/>
            </p:cNvSpPr>
            <p:nvPr/>
          </p:nvSpPr>
          <p:spPr bwMode="auto">
            <a:xfrm>
              <a:off x="6443663" y="33528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93" name="Rectangle 438"/>
            <p:cNvSpPr>
              <a:spLocks noChangeArrowheads="1"/>
            </p:cNvSpPr>
            <p:nvPr/>
          </p:nvSpPr>
          <p:spPr bwMode="auto">
            <a:xfrm>
              <a:off x="6481763" y="33528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94" name="Rectangle 439"/>
            <p:cNvSpPr>
              <a:spLocks noChangeArrowheads="1"/>
            </p:cNvSpPr>
            <p:nvPr/>
          </p:nvSpPr>
          <p:spPr bwMode="auto">
            <a:xfrm>
              <a:off x="6518275" y="33528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95" name="Rectangle 440"/>
            <p:cNvSpPr>
              <a:spLocks noChangeArrowheads="1"/>
            </p:cNvSpPr>
            <p:nvPr/>
          </p:nvSpPr>
          <p:spPr bwMode="auto">
            <a:xfrm>
              <a:off x="6554788" y="33528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96" name="Rectangle 441"/>
            <p:cNvSpPr>
              <a:spLocks noChangeArrowheads="1"/>
            </p:cNvSpPr>
            <p:nvPr/>
          </p:nvSpPr>
          <p:spPr bwMode="auto">
            <a:xfrm>
              <a:off x="6592888" y="33528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97" name="Rectangle 442"/>
            <p:cNvSpPr>
              <a:spLocks noChangeArrowheads="1"/>
            </p:cNvSpPr>
            <p:nvPr/>
          </p:nvSpPr>
          <p:spPr bwMode="auto">
            <a:xfrm>
              <a:off x="6629400" y="33528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98" name="Rectangle 443"/>
            <p:cNvSpPr>
              <a:spLocks noChangeArrowheads="1"/>
            </p:cNvSpPr>
            <p:nvPr/>
          </p:nvSpPr>
          <p:spPr bwMode="auto">
            <a:xfrm>
              <a:off x="6665913" y="33528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99" name="Rectangle 444"/>
            <p:cNvSpPr>
              <a:spLocks noChangeArrowheads="1"/>
            </p:cNvSpPr>
            <p:nvPr/>
          </p:nvSpPr>
          <p:spPr bwMode="auto">
            <a:xfrm>
              <a:off x="6704013" y="33528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00" name="Rectangle 445"/>
            <p:cNvSpPr>
              <a:spLocks noChangeArrowheads="1"/>
            </p:cNvSpPr>
            <p:nvPr/>
          </p:nvSpPr>
          <p:spPr bwMode="auto">
            <a:xfrm>
              <a:off x="6740525" y="33528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01" name="Rectangle 446"/>
            <p:cNvSpPr>
              <a:spLocks noChangeArrowheads="1"/>
            </p:cNvSpPr>
            <p:nvPr/>
          </p:nvSpPr>
          <p:spPr bwMode="auto">
            <a:xfrm>
              <a:off x="6313488" y="337026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02" name="Rectangle 447"/>
            <p:cNvSpPr>
              <a:spLocks noChangeArrowheads="1"/>
            </p:cNvSpPr>
            <p:nvPr/>
          </p:nvSpPr>
          <p:spPr bwMode="auto">
            <a:xfrm>
              <a:off x="6351588" y="3370263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03" name="Rectangle 448"/>
            <p:cNvSpPr>
              <a:spLocks noChangeArrowheads="1"/>
            </p:cNvSpPr>
            <p:nvPr/>
          </p:nvSpPr>
          <p:spPr bwMode="auto">
            <a:xfrm>
              <a:off x="6388100" y="337026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04" name="Rectangle 449"/>
            <p:cNvSpPr>
              <a:spLocks noChangeArrowheads="1"/>
            </p:cNvSpPr>
            <p:nvPr/>
          </p:nvSpPr>
          <p:spPr bwMode="auto">
            <a:xfrm>
              <a:off x="6424613" y="337026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05" name="Rectangle 450"/>
            <p:cNvSpPr>
              <a:spLocks noChangeArrowheads="1"/>
            </p:cNvSpPr>
            <p:nvPr/>
          </p:nvSpPr>
          <p:spPr bwMode="auto">
            <a:xfrm>
              <a:off x="6462713" y="337026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06" name="Rectangle 451"/>
            <p:cNvSpPr>
              <a:spLocks noChangeArrowheads="1"/>
            </p:cNvSpPr>
            <p:nvPr/>
          </p:nvSpPr>
          <p:spPr bwMode="auto">
            <a:xfrm>
              <a:off x="6499225" y="337026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07" name="Rectangle 452"/>
            <p:cNvSpPr>
              <a:spLocks noChangeArrowheads="1"/>
            </p:cNvSpPr>
            <p:nvPr/>
          </p:nvSpPr>
          <p:spPr bwMode="auto">
            <a:xfrm>
              <a:off x="6537325" y="3370263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08" name="Rectangle 453"/>
            <p:cNvSpPr>
              <a:spLocks noChangeArrowheads="1"/>
            </p:cNvSpPr>
            <p:nvPr/>
          </p:nvSpPr>
          <p:spPr bwMode="auto">
            <a:xfrm>
              <a:off x="6573838" y="337026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09" name="Rectangle 454"/>
            <p:cNvSpPr>
              <a:spLocks noChangeArrowheads="1"/>
            </p:cNvSpPr>
            <p:nvPr/>
          </p:nvSpPr>
          <p:spPr bwMode="auto">
            <a:xfrm>
              <a:off x="6610350" y="337026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10" name="Rectangle 455"/>
            <p:cNvSpPr>
              <a:spLocks noChangeArrowheads="1"/>
            </p:cNvSpPr>
            <p:nvPr/>
          </p:nvSpPr>
          <p:spPr bwMode="auto">
            <a:xfrm>
              <a:off x="6648450" y="3370263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11" name="Rectangle 456"/>
            <p:cNvSpPr>
              <a:spLocks noChangeArrowheads="1"/>
            </p:cNvSpPr>
            <p:nvPr/>
          </p:nvSpPr>
          <p:spPr bwMode="auto">
            <a:xfrm>
              <a:off x="6684963" y="337026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12" name="Rectangle 457"/>
            <p:cNvSpPr>
              <a:spLocks noChangeArrowheads="1"/>
            </p:cNvSpPr>
            <p:nvPr/>
          </p:nvSpPr>
          <p:spPr bwMode="auto">
            <a:xfrm>
              <a:off x="6723063" y="3370263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13" name="Rectangle 458"/>
            <p:cNvSpPr>
              <a:spLocks noChangeArrowheads="1"/>
            </p:cNvSpPr>
            <p:nvPr/>
          </p:nvSpPr>
          <p:spPr bwMode="auto">
            <a:xfrm>
              <a:off x="6759575" y="337026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14" name="Rectangle 459"/>
            <p:cNvSpPr>
              <a:spLocks noChangeArrowheads="1"/>
            </p:cNvSpPr>
            <p:nvPr/>
          </p:nvSpPr>
          <p:spPr bwMode="auto">
            <a:xfrm>
              <a:off x="6332538" y="33861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15" name="Rectangle 460"/>
            <p:cNvSpPr>
              <a:spLocks noChangeArrowheads="1"/>
            </p:cNvSpPr>
            <p:nvPr/>
          </p:nvSpPr>
          <p:spPr bwMode="auto">
            <a:xfrm>
              <a:off x="6369050" y="33861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16" name="Rectangle 461"/>
            <p:cNvSpPr>
              <a:spLocks noChangeArrowheads="1"/>
            </p:cNvSpPr>
            <p:nvPr/>
          </p:nvSpPr>
          <p:spPr bwMode="auto">
            <a:xfrm>
              <a:off x="6407150" y="33861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17" name="Rectangle 462"/>
            <p:cNvSpPr>
              <a:spLocks noChangeArrowheads="1"/>
            </p:cNvSpPr>
            <p:nvPr/>
          </p:nvSpPr>
          <p:spPr bwMode="auto">
            <a:xfrm>
              <a:off x="6443663" y="33861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18" name="Rectangle 463"/>
            <p:cNvSpPr>
              <a:spLocks noChangeArrowheads="1"/>
            </p:cNvSpPr>
            <p:nvPr/>
          </p:nvSpPr>
          <p:spPr bwMode="auto">
            <a:xfrm>
              <a:off x="6481763" y="33861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19" name="Rectangle 464"/>
            <p:cNvSpPr>
              <a:spLocks noChangeArrowheads="1"/>
            </p:cNvSpPr>
            <p:nvPr/>
          </p:nvSpPr>
          <p:spPr bwMode="auto">
            <a:xfrm>
              <a:off x="6518275" y="33861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20" name="Rectangle 465"/>
            <p:cNvSpPr>
              <a:spLocks noChangeArrowheads="1"/>
            </p:cNvSpPr>
            <p:nvPr/>
          </p:nvSpPr>
          <p:spPr bwMode="auto">
            <a:xfrm>
              <a:off x="6554788" y="33861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21" name="Rectangle 466"/>
            <p:cNvSpPr>
              <a:spLocks noChangeArrowheads="1"/>
            </p:cNvSpPr>
            <p:nvPr/>
          </p:nvSpPr>
          <p:spPr bwMode="auto">
            <a:xfrm>
              <a:off x="6592888" y="33861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22" name="Rectangle 467"/>
            <p:cNvSpPr>
              <a:spLocks noChangeArrowheads="1"/>
            </p:cNvSpPr>
            <p:nvPr/>
          </p:nvSpPr>
          <p:spPr bwMode="auto">
            <a:xfrm>
              <a:off x="6629400" y="33861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23" name="Rectangle 468"/>
            <p:cNvSpPr>
              <a:spLocks noChangeArrowheads="1"/>
            </p:cNvSpPr>
            <p:nvPr/>
          </p:nvSpPr>
          <p:spPr bwMode="auto">
            <a:xfrm>
              <a:off x="6665913" y="33861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24" name="Rectangle 469"/>
            <p:cNvSpPr>
              <a:spLocks noChangeArrowheads="1"/>
            </p:cNvSpPr>
            <p:nvPr/>
          </p:nvSpPr>
          <p:spPr bwMode="auto">
            <a:xfrm>
              <a:off x="6704013" y="33861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25" name="Rectangle 470"/>
            <p:cNvSpPr>
              <a:spLocks noChangeArrowheads="1"/>
            </p:cNvSpPr>
            <p:nvPr/>
          </p:nvSpPr>
          <p:spPr bwMode="auto">
            <a:xfrm>
              <a:off x="6740525" y="33861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26" name="Rectangle 471"/>
            <p:cNvSpPr>
              <a:spLocks noChangeArrowheads="1"/>
            </p:cNvSpPr>
            <p:nvPr/>
          </p:nvSpPr>
          <p:spPr bwMode="auto">
            <a:xfrm>
              <a:off x="6313488" y="34036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27" name="Rectangle 472"/>
            <p:cNvSpPr>
              <a:spLocks noChangeArrowheads="1"/>
            </p:cNvSpPr>
            <p:nvPr/>
          </p:nvSpPr>
          <p:spPr bwMode="auto">
            <a:xfrm>
              <a:off x="6351588" y="34036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28" name="Rectangle 473"/>
            <p:cNvSpPr>
              <a:spLocks noChangeArrowheads="1"/>
            </p:cNvSpPr>
            <p:nvPr/>
          </p:nvSpPr>
          <p:spPr bwMode="auto">
            <a:xfrm>
              <a:off x="6388100" y="34036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29" name="Rectangle 474"/>
            <p:cNvSpPr>
              <a:spLocks noChangeArrowheads="1"/>
            </p:cNvSpPr>
            <p:nvPr/>
          </p:nvSpPr>
          <p:spPr bwMode="auto">
            <a:xfrm>
              <a:off x="6424613" y="34036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30" name="Rectangle 475"/>
            <p:cNvSpPr>
              <a:spLocks noChangeArrowheads="1"/>
            </p:cNvSpPr>
            <p:nvPr/>
          </p:nvSpPr>
          <p:spPr bwMode="auto">
            <a:xfrm>
              <a:off x="6462713" y="34036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31" name="Rectangle 476"/>
            <p:cNvSpPr>
              <a:spLocks noChangeArrowheads="1"/>
            </p:cNvSpPr>
            <p:nvPr/>
          </p:nvSpPr>
          <p:spPr bwMode="auto">
            <a:xfrm>
              <a:off x="6499225" y="34036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32" name="Rectangle 477"/>
            <p:cNvSpPr>
              <a:spLocks noChangeArrowheads="1"/>
            </p:cNvSpPr>
            <p:nvPr/>
          </p:nvSpPr>
          <p:spPr bwMode="auto">
            <a:xfrm>
              <a:off x="6537325" y="34036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33" name="Rectangle 478"/>
            <p:cNvSpPr>
              <a:spLocks noChangeArrowheads="1"/>
            </p:cNvSpPr>
            <p:nvPr/>
          </p:nvSpPr>
          <p:spPr bwMode="auto">
            <a:xfrm>
              <a:off x="6573838" y="34036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34" name="Rectangle 479"/>
            <p:cNvSpPr>
              <a:spLocks noChangeArrowheads="1"/>
            </p:cNvSpPr>
            <p:nvPr/>
          </p:nvSpPr>
          <p:spPr bwMode="auto">
            <a:xfrm>
              <a:off x="6610350" y="34036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35" name="Rectangle 480"/>
            <p:cNvSpPr>
              <a:spLocks noChangeArrowheads="1"/>
            </p:cNvSpPr>
            <p:nvPr/>
          </p:nvSpPr>
          <p:spPr bwMode="auto">
            <a:xfrm>
              <a:off x="6648450" y="34036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36" name="Rectangle 481"/>
            <p:cNvSpPr>
              <a:spLocks noChangeArrowheads="1"/>
            </p:cNvSpPr>
            <p:nvPr/>
          </p:nvSpPr>
          <p:spPr bwMode="auto">
            <a:xfrm>
              <a:off x="6684963" y="34036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37" name="Rectangle 482"/>
            <p:cNvSpPr>
              <a:spLocks noChangeArrowheads="1"/>
            </p:cNvSpPr>
            <p:nvPr/>
          </p:nvSpPr>
          <p:spPr bwMode="auto">
            <a:xfrm>
              <a:off x="6723063" y="34036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38" name="Rectangle 483"/>
            <p:cNvSpPr>
              <a:spLocks noChangeArrowheads="1"/>
            </p:cNvSpPr>
            <p:nvPr/>
          </p:nvSpPr>
          <p:spPr bwMode="auto">
            <a:xfrm>
              <a:off x="6759575" y="34036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39" name="Rectangle 484"/>
            <p:cNvSpPr>
              <a:spLocks noChangeArrowheads="1"/>
            </p:cNvSpPr>
            <p:nvPr/>
          </p:nvSpPr>
          <p:spPr bwMode="auto">
            <a:xfrm>
              <a:off x="6332538" y="34210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40" name="Rectangle 485"/>
            <p:cNvSpPr>
              <a:spLocks noChangeArrowheads="1"/>
            </p:cNvSpPr>
            <p:nvPr/>
          </p:nvSpPr>
          <p:spPr bwMode="auto">
            <a:xfrm>
              <a:off x="6369050" y="34210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41" name="Rectangle 486"/>
            <p:cNvSpPr>
              <a:spLocks noChangeArrowheads="1"/>
            </p:cNvSpPr>
            <p:nvPr/>
          </p:nvSpPr>
          <p:spPr bwMode="auto">
            <a:xfrm>
              <a:off x="6407150" y="34210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42" name="Rectangle 487"/>
            <p:cNvSpPr>
              <a:spLocks noChangeArrowheads="1"/>
            </p:cNvSpPr>
            <p:nvPr/>
          </p:nvSpPr>
          <p:spPr bwMode="auto">
            <a:xfrm>
              <a:off x="6443663" y="34210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43" name="Rectangle 488"/>
            <p:cNvSpPr>
              <a:spLocks noChangeArrowheads="1"/>
            </p:cNvSpPr>
            <p:nvPr/>
          </p:nvSpPr>
          <p:spPr bwMode="auto">
            <a:xfrm>
              <a:off x="6481763" y="34210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44" name="Rectangle 489"/>
            <p:cNvSpPr>
              <a:spLocks noChangeArrowheads="1"/>
            </p:cNvSpPr>
            <p:nvPr/>
          </p:nvSpPr>
          <p:spPr bwMode="auto">
            <a:xfrm>
              <a:off x="6518275" y="34210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45" name="Rectangle 490"/>
            <p:cNvSpPr>
              <a:spLocks noChangeArrowheads="1"/>
            </p:cNvSpPr>
            <p:nvPr/>
          </p:nvSpPr>
          <p:spPr bwMode="auto">
            <a:xfrm>
              <a:off x="6554788" y="34210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46" name="Rectangle 491"/>
            <p:cNvSpPr>
              <a:spLocks noChangeArrowheads="1"/>
            </p:cNvSpPr>
            <p:nvPr/>
          </p:nvSpPr>
          <p:spPr bwMode="auto">
            <a:xfrm>
              <a:off x="6592888" y="34210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47" name="Rectangle 492"/>
            <p:cNvSpPr>
              <a:spLocks noChangeArrowheads="1"/>
            </p:cNvSpPr>
            <p:nvPr/>
          </p:nvSpPr>
          <p:spPr bwMode="auto">
            <a:xfrm>
              <a:off x="6629400" y="34210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48" name="Rectangle 493"/>
            <p:cNvSpPr>
              <a:spLocks noChangeArrowheads="1"/>
            </p:cNvSpPr>
            <p:nvPr/>
          </p:nvSpPr>
          <p:spPr bwMode="auto">
            <a:xfrm>
              <a:off x="6665913" y="34210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49" name="Rectangle 494"/>
            <p:cNvSpPr>
              <a:spLocks noChangeArrowheads="1"/>
            </p:cNvSpPr>
            <p:nvPr/>
          </p:nvSpPr>
          <p:spPr bwMode="auto">
            <a:xfrm>
              <a:off x="6704013" y="34210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50" name="Rectangle 495"/>
            <p:cNvSpPr>
              <a:spLocks noChangeArrowheads="1"/>
            </p:cNvSpPr>
            <p:nvPr/>
          </p:nvSpPr>
          <p:spPr bwMode="auto">
            <a:xfrm>
              <a:off x="6740525" y="34210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51" name="Rectangle 496"/>
            <p:cNvSpPr>
              <a:spLocks noChangeArrowheads="1"/>
            </p:cNvSpPr>
            <p:nvPr/>
          </p:nvSpPr>
          <p:spPr bwMode="auto">
            <a:xfrm>
              <a:off x="6313488" y="34385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52" name="Rectangle 497"/>
            <p:cNvSpPr>
              <a:spLocks noChangeArrowheads="1"/>
            </p:cNvSpPr>
            <p:nvPr/>
          </p:nvSpPr>
          <p:spPr bwMode="auto">
            <a:xfrm>
              <a:off x="6351588" y="34385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53" name="Rectangle 498"/>
            <p:cNvSpPr>
              <a:spLocks noChangeArrowheads="1"/>
            </p:cNvSpPr>
            <p:nvPr/>
          </p:nvSpPr>
          <p:spPr bwMode="auto">
            <a:xfrm>
              <a:off x="6388100" y="34385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54" name="Rectangle 499"/>
            <p:cNvSpPr>
              <a:spLocks noChangeArrowheads="1"/>
            </p:cNvSpPr>
            <p:nvPr/>
          </p:nvSpPr>
          <p:spPr bwMode="auto">
            <a:xfrm>
              <a:off x="6424613" y="34385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55" name="Rectangle 500"/>
            <p:cNvSpPr>
              <a:spLocks noChangeArrowheads="1"/>
            </p:cNvSpPr>
            <p:nvPr/>
          </p:nvSpPr>
          <p:spPr bwMode="auto">
            <a:xfrm>
              <a:off x="6462713" y="34385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56" name="Rectangle 501"/>
            <p:cNvSpPr>
              <a:spLocks noChangeArrowheads="1"/>
            </p:cNvSpPr>
            <p:nvPr/>
          </p:nvSpPr>
          <p:spPr bwMode="auto">
            <a:xfrm>
              <a:off x="6499225" y="34385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57" name="Rectangle 502"/>
            <p:cNvSpPr>
              <a:spLocks noChangeArrowheads="1"/>
            </p:cNvSpPr>
            <p:nvPr/>
          </p:nvSpPr>
          <p:spPr bwMode="auto">
            <a:xfrm>
              <a:off x="6537325" y="34385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58" name="Rectangle 503"/>
            <p:cNvSpPr>
              <a:spLocks noChangeArrowheads="1"/>
            </p:cNvSpPr>
            <p:nvPr/>
          </p:nvSpPr>
          <p:spPr bwMode="auto">
            <a:xfrm>
              <a:off x="6573838" y="34385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59" name="Rectangle 504"/>
            <p:cNvSpPr>
              <a:spLocks noChangeArrowheads="1"/>
            </p:cNvSpPr>
            <p:nvPr/>
          </p:nvSpPr>
          <p:spPr bwMode="auto">
            <a:xfrm>
              <a:off x="6610350" y="34385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60" name="Rectangle 505"/>
            <p:cNvSpPr>
              <a:spLocks noChangeArrowheads="1"/>
            </p:cNvSpPr>
            <p:nvPr/>
          </p:nvSpPr>
          <p:spPr bwMode="auto">
            <a:xfrm>
              <a:off x="6648450" y="34385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61" name="Rectangle 506"/>
            <p:cNvSpPr>
              <a:spLocks noChangeArrowheads="1"/>
            </p:cNvSpPr>
            <p:nvPr/>
          </p:nvSpPr>
          <p:spPr bwMode="auto">
            <a:xfrm>
              <a:off x="6684963" y="34385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62" name="Rectangle 507"/>
            <p:cNvSpPr>
              <a:spLocks noChangeArrowheads="1"/>
            </p:cNvSpPr>
            <p:nvPr/>
          </p:nvSpPr>
          <p:spPr bwMode="auto">
            <a:xfrm>
              <a:off x="6723063" y="34385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63" name="Rectangle 508"/>
            <p:cNvSpPr>
              <a:spLocks noChangeArrowheads="1"/>
            </p:cNvSpPr>
            <p:nvPr/>
          </p:nvSpPr>
          <p:spPr bwMode="auto">
            <a:xfrm>
              <a:off x="6759575" y="34385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64" name="Rectangle 509"/>
            <p:cNvSpPr>
              <a:spLocks noChangeArrowheads="1"/>
            </p:cNvSpPr>
            <p:nvPr/>
          </p:nvSpPr>
          <p:spPr bwMode="auto">
            <a:xfrm>
              <a:off x="6332538" y="34559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65" name="Rectangle 510"/>
            <p:cNvSpPr>
              <a:spLocks noChangeArrowheads="1"/>
            </p:cNvSpPr>
            <p:nvPr/>
          </p:nvSpPr>
          <p:spPr bwMode="auto">
            <a:xfrm>
              <a:off x="6369050" y="34559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66" name="Rectangle 511"/>
            <p:cNvSpPr>
              <a:spLocks noChangeArrowheads="1"/>
            </p:cNvSpPr>
            <p:nvPr/>
          </p:nvSpPr>
          <p:spPr bwMode="auto">
            <a:xfrm>
              <a:off x="6407150" y="34559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67" name="Rectangle 512"/>
            <p:cNvSpPr>
              <a:spLocks noChangeArrowheads="1"/>
            </p:cNvSpPr>
            <p:nvPr/>
          </p:nvSpPr>
          <p:spPr bwMode="auto">
            <a:xfrm>
              <a:off x="6443663" y="34559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68" name="Rectangle 513"/>
            <p:cNvSpPr>
              <a:spLocks noChangeArrowheads="1"/>
            </p:cNvSpPr>
            <p:nvPr/>
          </p:nvSpPr>
          <p:spPr bwMode="auto">
            <a:xfrm>
              <a:off x="6481763" y="34559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69" name="Rectangle 514"/>
            <p:cNvSpPr>
              <a:spLocks noChangeArrowheads="1"/>
            </p:cNvSpPr>
            <p:nvPr/>
          </p:nvSpPr>
          <p:spPr bwMode="auto">
            <a:xfrm>
              <a:off x="6518275" y="34559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70" name="Rectangle 515"/>
            <p:cNvSpPr>
              <a:spLocks noChangeArrowheads="1"/>
            </p:cNvSpPr>
            <p:nvPr/>
          </p:nvSpPr>
          <p:spPr bwMode="auto">
            <a:xfrm>
              <a:off x="6554788" y="34559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71" name="Rectangle 516"/>
            <p:cNvSpPr>
              <a:spLocks noChangeArrowheads="1"/>
            </p:cNvSpPr>
            <p:nvPr/>
          </p:nvSpPr>
          <p:spPr bwMode="auto">
            <a:xfrm>
              <a:off x="6592888" y="34559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72" name="Rectangle 517"/>
            <p:cNvSpPr>
              <a:spLocks noChangeArrowheads="1"/>
            </p:cNvSpPr>
            <p:nvPr/>
          </p:nvSpPr>
          <p:spPr bwMode="auto">
            <a:xfrm>
              <a:off x="6629400" y="34559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73" name="Rectangle 518"/>
            <p:cNvSpPr>
              <a:spLocks noChangeArrowheads="1"/>
            </p:cNvSpPr>
            <p:nvPr/>
          </p:nvSpPr>
          <p:spPr bwMode="auto">
            <a:xfrm>
              <a:off x="6665913" y="34559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74" name="Rectangle 519"/>
            <p:cNvSpPr>
              <a:spLocks noChangeArrowheads="1"/>
            </p:cNvSpPr>
            <p:nvPr/>
          </p:nvSpPr>
          <p:spPr bwMode="auto">
            <a:xfrm>
              <a:off x="6704013" y="34559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75" name="Rectangle 520"/>
            <p:cNvSpPr>
              <a:spLocks noChangeArrowheads="1"/>
            </p:cNvSpPr>
            <p:nvPr/>
          </p:nvSpPr>
          <p:spPr bwMode="auto">
            <a:xfrm>
              <a:off x="6740525" y="34559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76" name="Rectangle 521"/>
            <p:cNvSpPr>
              <a:spLocks noChangeArrowheads="1"/>
            </p:cNvSpPr>
            <p:nvPr/>
          </p:nvSpPr>
          <p:spPr bwMode="auto">
            <a:xfrm>
              <a:off x="6313488" y="34734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77" name="Rectangle 522"/>
            <p:cNvSpPr>
              <a:spLocks noChangeArrowheads="1"/>
            </p:cNvSpPr>
            <p:nvPr/>
          </p:nvSpPr>
          <p:spPr bwMode="auto">
            <a:xfrm>
              <a:off x="6351588" y="34734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78" name="Rectangle 523"/>
            <p:cNvSpPr>
              <a:spLocks noChangeArrowheads="1"/>
            </p:cNvSpPr>
            <p:nvPr/>
          </p:nvSpPr>
          <p:spPr bwMode="auto">
            <a:xfrm>
              <a:off x="6388100" y="34734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79" name="Rectangle 524"/>
            <p:cNvSpPr>
              <a:spLocks noChangeArrowheads="1"/>
            </p:cNvSpPr>
            <p:nvPr/>
          </p:nvSpPr>
          <p:spPr bwMode="auto">
            <a:xfrm>
              <a:off x="6424613" y="34734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80" name="Rectangle 525"/>
            <p:cNvSpPr>
              <a:spLocks noChangeArrowheads="1"/>
            </p:cNvSpPr>
            <p:nvPr/>
          </p:nvSpPr>
          <p:spPr bwMode="auto">
            <a:xfrm>
              <a:off x="6462713" y="34734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81" name="Rectangle 526"/>
            <p:cNvSpPr>
              <a:spLocks noChangeArrowheads="1"/>
            </p:cNvSpPr>
            <p:nvPr/>
          </p:nvSpPr>
          <p:spPr bwMode="auto">
            <a:xfrm>
              <a:off x="6499225" y="34734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82" name="Rectangle 527"/>
            <p:cNvSpPr>
              <a:spLocks noChangeArrowheads="1"/>
            </p:cNvSpPr>
            <p:nvPr/>
          </p:nvSpPr>
          <p:spPr bwMode="auto">
            <a:xfrm>
              <a:off x="6537325" y="34734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83" name="Rectangle 528"/>
            <p:cNvSpPr>
              <a:spLocks noChangeArrowheads="1"/>
            </p:cNvSpPr>
            <p:nvPr/>
          </p:nvSpPr>
          <p:spPr bwMode="auto">
            <a:xfrm>
              <a:off x="6573838" y="34734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84" name="Rectangle 529"/>
            <p:cNvSpPr>
              <a:spLocks noChangeArrowheads="1"/>
            </p:cNvSpPr>
            <p:nvPr/>
          </p:nvSpPr>
          <p:spPr bwMode="auto">
            <a:xfrm>
              <a:off x="6610350" y="34734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85" name="Rectangle 530"/>
            <p:cNvSpPr>
              <a:spLocks noChangeArrowheads="1"/>
            </p:cNvSpPr>
            <p:nvPr/>
          </p:nvSpPr>
          <p:spPr bwMode="auto">
            <a:xfrm>
              <a:off x="6648450" y="34734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86" name="Rectangle 531"/>
            <p:cNvSpPr>
              <a:spLocks noChangeArrowheads="1"/>
            </p:cNvSpPr>
            <p:nvPr/>
          </p:nvSpPr>
          <p:spPr bwMode="auto">
            <a:xfrm>
              <a:off x="6684963" y="34734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87" name="Rectangle 532"/>
            <p:cNvSpPr>
              <a:spLocks noChangeArrowheads="1"/>
            </p:cNvSpPr>
            <p:nvPr/>
          </p:nvSpPr>
          <p:spPr bwMode="auto">
            <a:xfrm>
              <a:off x="6723063" y="34734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88" name="Rectangle 533"/>
            <p:cNvSpPr>
              <a:spLocks noChangeArrowheads="1"/>
            </p:cNvSpPr>
            <p:nvPr/>
          </p:nvSpPr>
          <p:spPr bwMode="auto">
            <a:xfrm>
              <a:off x="6759575" y="34734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89" name="Rectangle 534"/>
            <p:cNvSpPr>
              <a:spLocks noChangeArrowheads="1"/>
            </p:cNvSpPr>
            <p:nvPr/>
          </p:nvSpPr>
          <p:spPr bwMode="auto">
            <a:xfrm>
              <a:off x="6332538" y="349091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90" name="Rectangle 535"/>
            <p:cNvSpPr>
              <a:spLocks noChangeArrowheads="1"/>
            </p:cNvSpPr>
            <p:nvPr/>
          </p:nvSpPr>
          <p:spPr bwMode="auto">
            <a:xfrm>
              <a:off x="6369050" y="349091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91" name="Rectangle 536"/>
            <p:cNvSpPr>
              <a:spLocks noChangeArrowheads="1"/>
            </p:cNvSpPr>
            <p:nvPr/>
          </p:nvSpPr>
          <p:spPr bwMode="auto">
            <a:xfrm>
              <a:off x="6407150" y="3490913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92" name="Rectangle 537"/>
            <p:cNvSpPr>
              <a:spLocks noChangeArrowheads="1"/>
            </p:cNvSpPr>
            <p:nvPr/>
          </p:nvSpPr>
          <p:spPr bwMode="auto">
            <a:xfrm>
              <a:off x="6443663" y="349091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93" name="Rectangle 538"/>
            <p:cNvSpPr>
              <a:spLocks noChangeArrowheads="1"/>
            </p:cNvSpPr>
            <p:nvPr/>
          </p:nvSpPr>
          <p:spPr bwMode="auto">
            <a:xfrm>
              <a:off x="6481763" y="3490913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94" name="Rectangle 539"/>
            <p:cNvSpPr>
              <a:spLocks noChangeArrowheads="1"/>
            </p:cNvSpPr>
            <p:nvPr/>
          </p:nvSpPr>
          <p:spPr bwMode="auto">
            <a:xfrm>
              <a:off x="6518275" y="349091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95" name="Rectangle 540"/>
            <p:cNvSpPr>
              <a:spLocks noChangeArrowheads="1"/>
            </p:cNvSpPr>
            <p:nvPr/>
          </p:nvSpPr>
          <p:spPr bwMode="auto">
            <a:xfrm>
              <a:off x="6554788" y="349091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96" name="Rectangle 541"/>
            <p:cNvSpPr>
              <a:spLocks noChangeArrowheads="1"/>
            </p:cNvSpPr>
            <p:nvPr/>
          </p:nvSpPr>
          <p:spPr bwMode="auto">
            <a:xfrm>
              <a:off x="6592888" y="3490913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97" name="Rectangle 542"/>
            <p:cNvSpPr>
              <a:spLocks noChangeArrowheads="1"/>
            </p:cNvSpPr>
            <p:nvPr/>
          </p:nvSpPr>
          <p:spPr bwMode="auto">
            <a:xfrm>
              <a:off x="6629400" y="349091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98" name="Rectangle 543"/>
            <p:cNvSpPr>
              <a:spLocks noChangeArrowheads="1"/>
            </p:cNvSpPr>
            <p:nvPr/>
          </p:nvSpPr>
          <p:spPr bwMode="auto">
            <a:xfrm>
              <a:off x="6665913" y="349091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99" name="Rectangle 544"/>
            <p:cNvSpPr>
              <a:spLocks noChangeArrowheads="1"/>
            </p:cNvSpPr>
            <p:nvPr/>
          </p:nvSpPr>
          <p:spPr bwMode="auto">
            <a:xfrm>
              <a:off x="6704013" y="349091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00" name="Rectangle 545"/>
            <p:cNvSpPr>
              <a:spLocks noChangeArrowheads="1"/>
            </p:cNvSpPr>
            <p:nvPr/>
          </p:nvSpPr>
          <p:spPr bwMode="auto">
            <a:xfrm>
              <a:off x="6740525" y="3490913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01" name="Rectangle 546"/>
            <p:cNvSpPr>
              <a:spLocks noChangeArrowheads="1"/>
            </p:cNvSpPr>
            <p:nvPr/>
          </p:nvSpPr>
          <p:spPr bwMode="auto">
            <a:xfrm>
              <a:off x="6313488" y="35067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02" name="Rectangle 547"/>
            <p:cNvSpPr>
              <a:spLocks noChangeArrowheads="1"/>
            </p:cNvSpPr>
            <p:nvPr/>
          </p:nvSpPr>
          <p:spPr bwMode="auto">
            <a:xfrm>
              <a:off x="6351588" y="35067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03" name="Rectangle 548"/>
            <p:cNvSpPr>
              <a:spLocks noChangeArrowheads="1"/>
            </p:cNvSpPr>
            <p:nvPr/>
          </p:nvSpPr>
          <p:spPr bwMode="auto">
            <a:xfrm>
              <a:off x="6388100" y="35067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04" name="Rectangle 549"/>
            <p:cNvSpPr>
              <a:spLocks noChangeArrowheads="1"/>
            </p:cNvSpPr>
            <p:nvPr/>
          </p:nvSpPr>
          <p:spPr bwMode="auto">
            <a:xfrm>
              <a:off x="6424613" y="35067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05" name="Rectangle 550"/>
            <p:cNvSpPr>
              <a:spLocks noChangeArrowheads="1"/>
            </p:cNvSpPr>
            <p:nvPr/>
          </p:nvSpPr>
          <p:spPr bwMode="auto">
            <a:xfrm>
              <a:off x="6462713" y="35067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06" name="Rectangle 551"/>
            <p:cNvSpPr>
              <a:spLocks noChangeArrowheads="1"/>
            </p:cNvSpPr>
            <p:nvPr/>
          </p:nvSpPr>
          <p:spPr bwMode="auto">
            <a:xfrm>
              <a:off x="6499225" y="35067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07" name="Rectangle 552"/>
            <p:cNvSpPr>
              <a:spLocks noChangeArrowheads="1"/>
            </p:cNvSpPr>
            <p:nvPr/>
          </p:nvSpPr>
          <p:spPr bwMode="auto">
            <a:xfrm>
              <a:off x="6537325" y="35067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08" name="Rectangle 553"/>
            <p:cNvSpPr>
              <a:spLocks noChangeArrowheads="1"/>
            </p:cNvSpPr>
            <p:nvPr/>
          </p:nvSpPr>
          <p:spPr bwMode="auto">
            <a:xfrm>
              <a:off x="6573838" y="35067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09" name="Rectangle 554"/>
            <p:cNvSpPr>
              <a:spLocks noChangeArrowheads="1"/>
            </p:cNvSpPr>
            <p:nvPr/>
          </p:nvSpPr>
          <p:spPr bwMode="auto">
            <a:xfrm>
              <a:off x="6610350" y="35067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10" name="Rectangle 555"/>
            <p:cNvSpPr>
              <a:spLocks noChangeArrowheads="1"/>
            </p:cNvSpPr>
            <p:nvPr/>
          </p:nvSpPr>
          <p:spPr bwMode="auto">
            <a:xfrm>
              <a:off x="6648450" y="35067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11" name="Rectangle 556"/>
            <p:cNvSpPr>
              <a:spLocks noChangeArrowheads="1"/>
            </p:cNvSpPr>
            <p:nvPr/>
          </p:nvSpPr>
          <p:spPr bwMode="auto">
            <a:xfrm>
              <a:off x="6684963" y="35067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12" name="Rectangle 557"/>
            <p:cNvSpPr>
              <a:spLocks noChangeArrowheads="1"/>
            </p:cNvSpPr>
            <p:nvPr/>
          </p:nvSpPr>
          <p:spPr bwMode="auto">
            <a:xfrm>
              <a:off x="6723063" y="35067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13" name="Rectangle 558"/>
            <p:cNvSpPr>
              <a:spLocks noChangeArrowheads="1"/>
            </p:cNvSpPr>
            <p:nvPr/>
          </p:nvSpPr>
          <p:spPr bwMode="auto">
            <a:xfrm>
              <a:off x="6759575" y="35067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14" name="Rectangle 559"/>
            <p:cNvSpPr>
              <a:spLocks noChangeArrowheads="1"/>
            </p:cNvSpPr>
            <p:nvPr/>
          </p:nvSpPr>
          <p:spPr bwMode="auto">
            <a:xfrm>
              <a:off x="6332538" y="35242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15" name="Rectangle 560"/>
            <p:cNvSpPr>
              <a:spLocks noChangeArrowheads="1"/>
            </p:cNvSpPr>
            <p:nvPr/>
          </p:nvSpPr>
          <p:spPr bwMode="auto">
            <a:xfrm>
              <a:off x="6369050" y="35242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16" name="Rectangle 561"/>
            <p:cNvSpPr>
              <a:spLocks noChangeArrowheads="1"/>
            </p:cNvSpPr>
            <p:nvPr/>
          </p:nvSpPr>
          <p:spPr bwMode="auto">
            <a:xfrm>
              <a:off x="6407150" y="35242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17" name="Rectangle 562"/>
            <p:cNvSpPr>
              <a:spLocks noChangeArrowheads="1"/>
            </p:cNvSpPr>
            <p:nvPr/>
          </p:nvSpPr>
          <p:spPr bwMode="auto">
            <a:xfrm>
              <a:off x="6443663" y="35242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18" name="Rectangle 563"/>
            <p:cNvSpPr>
              <a:spLocks noChangeArrowheads="1"/>
            </p:cNvSpPr>
            <p:nvPr/>
          </p:nvSpPr>
          <p:spPr bwMode="auto">
            <a:xfrm>
              <a:off x="6481763" y="35242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19" name="Rectangle 564"/>
            <p:cNvSpPr>
              <a:spLocks noChangeArrowheads="1"/>
            </p:cNvSpPr>
            <p:nvPr/>
          </p:nvSpPr>
          <p:spPr bwMode="auto">
            <a:xfrm>
              <a:off x="6518275" y="35242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20" name="Rectangle 565"/>
            <p:cNvSpPr>
              <a:spLocks noChangeArrowheads="1"/>
            </p:cNvSpPr>
            <p:nvPr/>
          </p:nvSpPr>
          <p:spPr bwMode="auto">
            <a:xfrm>
              <a:off x="6554788" y="35242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21" name="Rectangle 566"/>
            <p:cNvSpPr>
              <a:spLocks noChangeArrowheads="1"/>
            </p:cNvSpPr>
            <p:nvPr/>
          </p:nvSpPr>
          <p:spPr bwMode="auto">
            <a:xfrm>
              <a:off x="6592888" y="35242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22" name="Rectangle 567"/>
            <p:cNvSpPr>
              <a:spLocks noChangeArrowheads="1"/>
            </p:cNvSpPr>
            <p:nvPr/>
          </p:nvSpPr>
          <p:spPr bwMode="auto">
            <a:xfrm>
              <a:off x="6629400" y="35242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23" name="Rectangle 568"/>
            <p:cNvSpPr>
              <a:spLocks noChangeArrowheads="1"/>
            </p:cNvSpPr>
            <p:nvPr/>
          </p:nvSpPr>
          <p:spPr bwMode="auto">
            <a:xfrm>
              <a:off x="6665913" y="35242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24" name="Rectangle 569"/>
            <p:cNvSpPr>
              <a:spLocks noChangeArrowheads="1"/>
            </p:cNvSpPr>
            <p:nvPr/>
          </p:nvSpPr>
          <p:spPr bwMode="auto">
            <a:xfrm>
              <a:off x="6704013" y="35242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25" name="Rectangle 570"/>
            <p:cNvSpPr>
              <a:spLocks noChangeArrowheads="1"/>
            </p:cNvSpPr>
            <p:nvPr/>
          </p:nvSpPr>
          <p:spPr bwMode="auto">
            <a:xfrm>
              <a:off x="6740525" y="35242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26" name="Rectangle 571"/>
            <p:cNvSpPr>
              <a:spLocks noChangeArrowheads="1"/>
            </p:cNvSpPr>
            <p:nvPr/>
          </p:nvSpPr>
          <p:spPr bwMode="auto">
            <a:xfrm>
              <a:off x="6313488" y="35417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27" name="Rectangle 572"/>
            <p:cNvSpPr>
              <a:spLocks noChangeArrowheads="1"/>
            </p:cNvSpPr>
            <p:nvPr/>
          </p:nvSpPr>
          <p:spPr bwMode="auto">
            <a:xfrm>
              <a:off x="6351588" y="35417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28" name="Rectangle 573"/>
            <p:cNvSpPr>
              <a:spLocks noChangeArrowheads="1"/>
            </p:cNvSpPr>
            <p:nvPr/>
          </p:nvSpPr>
          <p:spPr bwMode="auto">
            <a:xfrm>
              <a:off x="6388100" y="35417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29" name="Rectangle 574"/>
            <p:cNvSpPr>
              <a:spLocks noChangeArrowheads="1"/>
            </p:cNvSpPr>
            <p:nvPr/>
          </p:nvSpPr>
          <p:spPr bwMode="auto">
            <a:xfrm>
              <a:off x="6424613" y="35417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30" name="Rectangle 575"/>
            <p:cNvSpPr>
              <a:spLocks noChangeArrowheads="1"/>
            </p:cNvSpPr>
            <p:nvPr/>
          </p:nvSpPr>
          <p:spPr bwMode="auto">
            <a:xfrm>
              <a:off x="6462713" y="35417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31" name="Rectangle 576"/>
            <p:cNvSpPr>
              <a:spLocks noChangeArrowheads="1"/>
            </p:cNvSpPr>
            <p:nvPr/>
          </p:nvSpPr>
          <p:spPr bwMode="auto">
            <a:xfrm>
              <a:off x="6499225" y="35417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32" name="Rectangle 577"/>
            <p:cNvSpPr>
              <a:spLocks noChangeArrowheads="1"/>
            </p:cNvSpPr>
            <p:nvPr/>
          </p:nvSpPr>
          <p:spPr bwMode="auto">
            <a:xfrm>
              <a:off x="6537325" y="35417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33" name="Rectangle 578"/>
            <p:cNvSpPr>
              <a:spLocks noChangeArrowheads="1"/>
            </p:cNvSpPr>
            <p:nvPr/>
          </p:nvSpPr>
          <p:spPr bwMode="auto">
            <a:xfrm>
              <a:off x="6573838" y="35417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34" name="Rectangle 579"/>
            <p:cNvSpPr>
              <a:spLocks noChangeArrowheads="1"/>
            </p:cNvSpPr>
            <p:nvPr/>
          </p:nvSpPr>
          <p:spPr bwMode="auto">
            <a:xfrm>
              <a:off x="6610350" y="35417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35" name="Rectangle 580"/>
            <p:cNvSpPr>
              <a:spLocks noChangeArrowheads="1"/>
            </p:cNvSpPr>
            <p:nvPr/>
          </p:nvSpPr>
          <p:spPr bwMode="auto">
            <a:xfrm>
              <a:off x="6648450" y="35417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36" name="Rectangle 581"/>
            <p:cNvSpPr>
              <a:spLocks noChangeArrowheads="1"/>
            </p:cNvSpPr>
            <p:nvPr/>
          </p:nvSpPr>
          <p:spPr bwMode="auto">
            <a:xfrm>
              <a:off x="6684963" y="35417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37" name="Rectangle 582"/>
            <p:cNvSpPr>
              <a:spLocks noChangeArrowheads="1"/>
            </p:cNvSpPr>
            <p:nvPr/>
          </p:nvSpPr>
          <p:spPr bwMode="auto">
            <a:xfrm>
              <a:off x="6723063" y="35417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38" name="Rectangle 583"/>
            <p:cNvSpPr>
              <a:spLocks noChangeArrowheads="1"/>
            </p:cNvSpPr>
            <p:nvPr/>
          </p:nvSpPr>
          <p:spPr bwMode="auto">
            <a:xfrm>
              <a:off x="6759575" y="35417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39" name="Rectangle 584"/>
            <p:cNvSpPr>
              <a:spLocks noChangeArrowheads="1"/>
            </p:cNvSpPr>
            <p:nvPr/>
          </p:nvSpPr>
          <p:spPr bwMode="auto">
            <a:xfrm>
              <a:off x="6332538" y="35591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40" name="Rectangle 585"/>
            <p:cNvSpPr>
              <a:spLocks noChangeArrowheads="1"/>
            </p:cNvSpPr>
            <p:nvPr/>
          </p:nvSpPr>
          <p:spPr bwMode="auto">
            <a:xfrm>
              <a:off x="6369050" y="35591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41" name="Rectangle 586"/>
            <p:cNvSpPr>
              <a:spLocks noChangeArrowheads="1"/>
            </p:cNvSpPr>
            <p:nvPr/>
          </p:nvSpPr>
          <p:spPr bwMode="auto">
            <a:xfrm>
              <a:off x="6407150" y="35591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42" name="Rectangle 587"/>
            <p:cNvSpPr>
              <a:spLocks noChangeArrowheads="1"/>
            </p:cNvSpPr>
            <p:nvPr/>
          </p:nvSpPr>
          <p:spPr bwMode="auto">
            <a:xfrm>
              <a:off x="6443663" y="35591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43" name="Rectangle 588"/>
            <p:cNvSpPr>
              <a:spLocks noChangeArrowheads="1"/>
            </p:cNvSpPr>
            <p:nvPr/>
          </p:nvSpPr>
          <p:spPr bwMode="auto">
            <a:xfrm>
              <a:off x="6481763" y="35591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44" name="Rectangle 589"/>
            <p:cNvSpPr>
              <a:spLocks noChangeArrowheads="1"/>
            </p:cNvSpPr>
            <p:nvPr/>
          </p:nvSpPr>
          <p:spPr bwMode="auto">
            <a:xfrm>
              <a:off x="6518275" y="35591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45" name="Rectangle 590"/>
            <p:cNvSpPr>
              <a:spLocks noChangeArrowheads="1"/>
            </p:cNvSpPr>
            <p:nvPr/>
          </p:nvSpPr>
          <p:spPr bwMode="auto">
            <a:xfrm>
              <a:off x="6554788" y="35591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46" name="Rectangle 591"/>
            <p:cNvSpPr>
              <a:spLocks noChangeArrowheads="1"/>
            </p:cNvSpPr>
            <p:nvPr/>
          </p:nvSpPr>
          <p:spPr bwMode="auto">
            <a:xfrm>
              <a:off x="6592888" y="35591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47" name="Rectangle 592"/>
            <p:cNvSpPr>
              <a:spLocks noChangeArrowheads="1"/>
            </p:cNvSpPr>
            <p:nvPr/>
          </p:nvSpPr>
          <p:spPr bwMode="auto">
            <a:xfrm>
              <a:off x="6629400" y="35591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48" name="Rectangle 593"/>
            <p:cNvSpPr>
              <a:spLocks noChangeArrowheads="1"/>
            </p:cNvSpPr>
            <p:nvPr/>
          </p:nvSpPr>
          <p:spPr bwMode="auto">
            <a:xfrm>
              <a:off x="6665913" y="35591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49" name="Rectangle 594"/>
            <p:cNvSpPr>
              <a:spLocks noChangeArrowheads="1"/>
            </p:cNvSpPr>
            <p:nvPr/>
          </p:nvSpPr>
          <p:spPr bwMode="auto">
            <a:xfrm>
              <a:off x="6704013" y="35591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50" name="Rectangle 595"/>
            <p:cNvSpPr>
              <a:spLocks noChangeArrowheads="1"/>
            </p:cNvSpPr>
            <p:nvPr/>
          </p:nvSpPr>
          <p:spPr bwMode="auto">
            <a:xfrm>
              <a:off x="6740525" y="35591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51" name="Rectangle 596"/>
            <p:cNvSpPr>
              <a:spLocks noChangeArrowheads="1"/>
            </p:cNvSpPr>
            <p:nvPr/>
          </p:nvSpPr>
          <p:spPr bwMode="auto">
            <a:xfrm>
              <a:off x="6313488" y="35766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52" name="Rectangle 597"/>
            <p:cNvSpPr>
              <a:spLocks noChangeArrowheads="1"/>
            </p:cNvSpPr>
            <p:nvPr/>
          </p:nvSpPr>
          <p:spPr bwMode="auto">
            <a:xfrm>
              <a:off x="6351588" y="35766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53" name="Rectangle 598"/>
            <p:cNvSpPr>
              <a:spLocks noChangeArrowheads="1"/>
            </p:cNvSpPr>
            <p:nvPr/>
          </p:nvSpPr>
          <p:spPr bwMode="auto">
            <a:xfrm>
              <a:off x="6388100" y="35766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54" name="Rectangle 599"/>
            <p:cNvSpPr>
              <a:spLocks noChangeArrowheads="1"/>
            </p:cNvSpPr>
            <p:nvPr/>
          </p:nvSpPr>
          <p:spPr bwMode="auto">
            <a:xfrm>
              <a:off x="6424613" y="35766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55" name="Rectangle 600"/>
            <p:cNvSpPr>
              <a:spLocks noChangeArrowheads="1"/>
            </p:cNvSpPr>
            <p:nvPr/>
          </p:nvSpPr>
          <p:spPr bwMode="auto">
            <a:xfrm>
              <a:off x="6462713" y="35766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56" name="Rectangle 601"/>
            <p:cNvSpPr>
              <a:spLocks noChangeArrowheads="1"/>
            </p:cNvSpPr>
            <p:nvPr/>
          </p:nvSpPr>
          <p:spPr bwMode="auto">
            <a:xfrm>
              <a:off x="6499225" y="35766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57" name="Rectangle 602"/>
            <p:cNvSpPr>
              <a:spLocks noChangeArrowheads="1"/>
            </p:cNvSpPr>
            <p:nvPr/>
          </p:nvSpPr>
          <p:spPr bwMode="auto">
            <a:xfrm>
              <a:off x="6537325" y="35766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58" name="Rectangle 603"/>
            <p:cNvSpPr>
              <a:spLocks noChangeArrowheads="1"/>
            </p:cNvSpPr>
            <p:nvPr/>
          </p:nvSpPr>
          <p:spPr bwMode="auto">
            <a:xfrm>
              <a:off x="6573838" y="35766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59" name="Rectangle 604"/>
            <p:cNvSpPr>
              <a:spLocks noChangeArrowheads="1"/>
            </p:cNvSpPr>
            <p:nvPr/>
          </p:nvSpPr>
          <p:spPr bwMode="auto">
            <a:xfrm>
              <a:off x="6610350" y="35766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60" name="Rectangle 605"/>
            <p:cNvSpPr>
              <a:spLocks noChangeArrowheads="1"/>
            </p:cNvSpPr>
            <p:nvPr/>
          </p:nvSpPr>
          <p:spPr bwMode="auto">
            <a:xfrm>
              <a:off x="6648450" y="35766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61" name="Rectangle 606"/>
            <p:cNvSpPr>
              <a:spLocks noChangeArrowheads="1"/>
            </p:cNvSpPr>
            <p:nvPr/>
          </p:nvSpPr>
          <p:spPr bwMode="auto">
            <a:xfrm>
              <a:off x="6684963" y="35766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62" name="Rectangle 607"/>
            <p:cNvSpPr>
              <a:spLocks noChangeArrowheads="1"/>
            </p:cNvSpPr>
            <p:nvPr/>
          </p:nvSpPr>
          <p:spPr bwMode="auto">
            <a:xfrm>
              <a:off x="6723063" y="35766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63" name="Rectangle 608"/>
            <p:cNvSpPr>
              <a:spLocks noChangeArrowheads="1"/>
            </p:cNvSpPr>
            <p:nvPr/>
          </p:nvSpPr>
          <p:spPr bwMode="auto">
            <a:xfrm>
              <a:off x="6759575" y="35766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64" name="Rectangle 609"/>
            <p:cNvSpPr>
              <a:spLocks noChangeArrowheads="1"/>
            </p:cNvSpPr>
            <p:nvPr/>
          </p:nvSpPr>
          <p:spPr bwMode="auto">
            <a:xfrm>
              <a:off x="6332538" y="35941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65" name="Rectangle 610"/>
            <p:cNvSpPr>
              <a:spLocks noChangeArrowheads="1"/>
            </p:cNvSpPr>
            <p:nvPr/>
          </p:nvSpPr>
          <p:spPr bwMode="auto">
            <a:xfrm>
              <a:off x="6369050" y="35941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66" name="Rectangle 611"/>
            <p:cNvSpPr>
              <a:spLocks noChangeArrowheads="1"/>
            </p:cNvSpPr>
            <p:nvPr/>
          </p:nvSpPr>
          <p:spPr bwMode="auto">
            <a:xfrm>
              <a:off x="6407150" y="35941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67" name="Rectangle 612"/>
            <p:cNvSpPr>
              <a:spLocks noChangeArrowheads="1"/>
            </p:cNvSpPr>
            <p:nvPr/>
          </p:nvSpPr>
          <p:spPr bwMode="auto">
            <a:xfrm>
              <a:off x="6443663" y="35941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68" name="Rectangle 613"/>
            <p:cNvSpPr>
              <a:spLocks noChangeArrowheads="1"/>
            </p:cNvSpPr>
            <p:nvPr/>
          </p:nvSpPr>
          <p:spPr bwMode="auto">
            <a:xfrm>
              <a:off x="6481763" y="35941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69" name="Rectangle 614"/>
            <p:cNvSpPr>
              <a:spLocks noChangeArrowheads="1"/>
            </p:cNvSpPr>
            <p:nvPr/>
          </p:nvSpPr>
          <p:spPr bwMode="auto">
            <a:xfrm>
              <a:off x="6518275" y="35941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70" name="Rectangle 615"/>
            <p:cNvSpPr>
              <a:spLocks noChangeArrowheads="1"/>
            </p:cNvSpPr>
            <p:nvPr/>
          </p:nvSpPr>
          <p:spPr bwMode="auto">
            <a:xfrm>
              <a:off x="6554788" y="35941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71" name="Rectangle 616"/>
            <p:cNvSpPr>
              <a:spLocks noChangeArrowheads="1"/>
            </p:cNvSpPr>
            <p:nvPr/>
          </p:nvSpPr>
          <p:spPr bwMode="auto">
            <a:xfrm>
              <a:off x="6592888" y="35941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72" name="Rectangle 617"/>
            <p:cNvSpPr>
              <a:spLocks noChangeArrowheads="1"/>
            </p:cNvSpPr>
            <p:nvPr/>
          </p:nvSpPr>
          <p:spPr bwMode="auto">
            <a:xfrm>
              <a:off x="6629400" y="35941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73" name="Rectangle 618"/>
            <p:cNvSpPr>
              <a:spLocks noChangeArrowheads="1"/>
            </p:cNvSpPr>
            <p:nvPr/>
          </p:nvSpPr>
          <p:spPr bwMode="auto">
            <a:xfrm>
              <a:off x="6665913" y="35941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74" name="Rectangle 619"/>
            <p:cNvSpPr>
              <a:spLocks noChangeArrowheads="1"/>
            </p:cNvSpPr>
            <p:nvPr/>
          </p:nvSpPr>
          <p:spPr bwMode="auto">
            <a:xfrm>
              <a:off x="6704013" y="35941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75" name="Rectangle 620"/>
            <p:cNvSpPr>
              <a:spLocks noChangeArrowheads="1"/>
            </p:cNvSpPr>
            <p:nvPr/>
          </p:nvSpPr>
          <p:spPr bwMode="auto">
            <a:xfrm>
              <a:off x="6740525" y="35941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76" name="Rectangle 621"/>
            <p:cNvSpPr>
              <a:spLocks noChangeArrowheads="1"/>
            </p:cNvSpPr>
            <p:nvPr/>
          </p:nvSpPr>
          <p:spPr bwMode="auto">
            <a:xfrm>
              <a:off x="6313488" y="36099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77" name="Rectangle 622"/>
            <p:cNvSpPr>
              <a:spLocks noChangeArrowheads="1"/>
            </p:cNvSpPr>
            <p:nvPr/>
          </p:nvSpPr>
          <p:spPr bwMode="auto">
            <a:xfrm>
              <a:off x="6351588" y="36099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78" name="Rectangle 623"/>
            <p:cNvSpPr>
              <a:spLocks noChangeArrowheads="1"/>
            </p:cNvSpPr>
            <p:nvPr/>
          </p:nvSpPr>
          <p:spPr bwMode="auto">
            <a:xfrm>
              <a:off x="6388100" y="36099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79" name="Rectangle 624"/>
            <p:cNvSpPr>
              <a:spLocks noChangeArrowheads="1"/>
            </p:cNvSpPr>
            <p:nvPr/>
          </p:nvSpPr>
          <p:spPr bwMode="auto">
            <a:xfrm>
              <a:off x="6424613" y="36099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80" name="Rectangle 625"/>
            <p:cNvSpPr>
              <a:spLocks noChangeArrowheads="1"/>
            </p:cNvSpPr>
            <p:nvPr/>
          </p:nvSpPr>
          <p:spPr bwMode="auto">
            <a:xfrm>
              <a:off x="6462713" y="36099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81" name="Rectangle 626"/>
            <p:cNvSpPr>
              <a:spLocks noChangeArrowheads="1"/>
            </p:cNvSpPr>
            <p:nvPr/>
          </p:nvSpPr>
          <p:spPr bwMode="auto">
            <a:xfrm>
              <a:off x="6499225" y="36099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82" name="Rectangle 627"/>
            <p:cNvSpPr>
              <a:spLocks noChangeArrowheads="1"/>
            </p:cNvSpPr>
            <p:nvPr/>
          </p:nvSpPr>
          <p:spPr bwMode="auto">
            <a:xfrm>
              <a:off x="6537325" y="36099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83" name="Rectangle 628"/>
            <p:cNvSpPr>
              <a:spLocks noChangeArrowheads="1"/>
            </p:cNvSpPr>
            <p:nvPr/>
          </p:nvSpPr>
          <p:spPr bwMode="auto">
            <a:xfrm>
              <a:off x="6573838" y="36099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84" name="Rectangle 629"/>
            <p:cNvSpPr>
              <a:spLocks noChangeArrowheads="1"/>
            </p:cNvSpPr>
            <p:nvPr/>
          </p:nvSpPr>
          <p:spPr bwMode="auto">
            <a:xfrm>
              <a:off x="6610350" y="36099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85" name="Rectangle 630"/>
            <p:cNvSpPr>
              <a:spLocks noChangeArrowheads="1"/>
            </p:cNvSpPr>
            <p:nvPr/>
          </p:nvSpPr>
          <p:spPr bwMode="auto">
            <a:xfrm>
              <a:off x="6648450" y="36099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86" name="Rectangle 632"/>
            <p:cNvSpPr>
              <a:spLocks noChangeArrowheads="1"/>
            </p:cNvSpPr>
            <p:nvPr/>
          </p:nvSpPr>
          <p:spPr bwMode="auto">
            <a:xfrm>
              <a:off x="6684963" y="36099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87" name="Rectangle 633"/>
            <p:cNvSpPr>
              <a:spLocks noChangeArrowheads="1"/>
            </p:cNvSpPr>
            <p:nvPr/>
          </p:nvSpPr>
          <p:spPr bwMode="auto">
            <a:xfrm>
              <a:off x="6723063" y="36099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88" name="Rectangle 634"/>
            <p:cNvSpPr>
              <a:spLocks noChangeArrowheads="1"/>
            </p:cNvSpPr>
            <p:nvPr/>
          </p:nvSpPr>
          <p:spPr bwMode="auto">
            <a:xfrm>
              <a:off x="6759576" y="36099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89" name="Rectangle 635"/>
            <p:cNvSpPr>
              <a:spLocks noChangeArrowheads="1"/>
            </p:cNvSpPr>
            <p:nvPr/>
          </p:nvSpPr>
          <p:spPr bwMode="auto">
            <a:xfrm>
              <a:off x="6332538" y="36274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90" name="Rectangle 636"/>
            <p:cNvSpPr>
              <a:spLocks noChangeArrowheads="1"/>
            </p:cNvSpPr>
            <p:nvPr/>
          </p:nvSpPr>
          <p:spPr bwMode="auto">
            <a:xfrm>
              <a:off x="6369051" y="36274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91" name="Rectangle 637"/>
            <p:cNvSpPr>
              <a:spLocks noChangeArrowheads="1"/>
            </p:cNvSpPr>
            <p:nvPr/>
          </p:nvSpPr>
          <p:spPr bwMode="auto">
            <a:xfrm>
              <a:off x="6407151" y="36274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92" name="Rectangle 638"/>
            <p:cNvSpPr>
              <a:spLocks noChangeArrowheads="1"/>
            </p:cNvSpPr>
            <p:nvPr/>
          </p:nvSpPr>
          <p:spPr bwMode="auto">
            <a:xfrm>
              <a:off x="6443663" y="36274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93" name="Rectangle 639"/>
            <p:cNvSpPr>
              <a:spLocks noChangeArrowheads="1"/>
            </p:cNvSpPr>
            <p:nvPr/>
          </p:nvSpPr>
          <p:spPr bwMode="auto">
            <a:xfrm>
              <a:off x="6481763" y="36274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94" name="Rectangle 640"/>
            <p:cNvSpPr>
              <a:spLocks noChangeArrowheads="1"/>
            </p:cNvSpPr>
            <p:nvPr/>
          </p:nvSpPr>
          <p:spPr bwMode="auto">
            <a:xfrm>
              <a:off x="6518276" y="36274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95" name="Rectangle 641"/>
            <p:cNvSpPr>
              <a:spLocks noChangeArrowheads="1"/>
            </p:cNvSpPr>
            <p:nvPr/>
          </p:nvSpPr>
          <p:spPr bwMode="auto">
            <a:xfrm>
              <a:off x="6554788" y="36274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96" name="Rectangle 642"/>
            <p:cNvSpPr>
              <a:spLocks noChangeArrowheads="1"/>
            </p:cNvSpPr>
            <p:nvPr/>
          </p:nvSpPr>
          <p:spPr bwMode="auto">
            <a:xfrm>
              <a:off x="6592888" y="36274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97" name="Rectangle 643"/>
            <p:cNvSpPr>
              <a:spLocks noChangeArrowheads="1"/>
            </p:cNvSpPr>
            <p:nvPr/>
          </p:nvSpPr>
          <p:spPr bwMode="auto">
            <a:xfrm>
              <a:off x="6629401" y="36274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98" name="Rectangle 644"/>
            <p:cNvSpPr>
              <a:spLocks noChangeArrowheads="1"/>
            </p:cNvSpPr>
            <p:nvPr/>
          </p:nvSpPr>
          <p:spPr bwMode="auto">
            <a:xfrm>
              <a:off x="6665913" y="36274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99" name="Rectangle 645"/>
            <p:cNvSpPr>
              <a:spLocks noChangeArrowheads="1"/>
            </p:cNvSpPr>
            <p:nvPr/>
          </p:nvSpPr>
          <p:spPr bwMode="auto">
            <a:xfrm>
              <a:off x="6704013" y="36274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00" name="Rectangle 646"/>
            <p:cNvSpPr>
              <a:spLocks noChangeArrowheads="1"/>
            </p:cNvSpPr>
            <p:nvPr/>
          </p:nvSpPr>
          <p:spPr bwMode="auto">
            <a:xfrm>
              <a:off x="6740526" y="36274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01" name="Rectangle 647"/>
            <p:cNvSpPr>
              <a:spLocks noChangeArrowheads="1"/>
            </p:cNvSpPr>
            <p:nvPr/>
          </p:nvSpPr>
          <p:spPr bwMode="auto">
            <a:xfrm>
              <a:off x="6313488" y="36449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02" name="Rectangle 648"/>
            <p:cNvSpPr>
              <a:spLocks noChangeArrowheads="1"/>
            </p:cNvSpPr>
            <p:nvPr/>
          </p:nvSpPr>
          <p:spPr bwMode="auto">
            <a:xfrm>
              <a:off x="6351588" y="36449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03" name="Rectangle 649"/>
            <p:cNvSpPr>
              <a:spLocks noChangeArrowheads="1"/>
            </p:cNvSpPr>
            <p:nvPr/>
          </p:nvSpPr>
          <p:spPr bwMode="auto">
            <a:xfrm>
              <a:off x="6388101" y="36449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04" name="Rectangle 650"/>
            <p:cNvSpPr>
              <a:spLocks noChangeArrowheads="1"/>
            </p:cNvSpPr>
            <p:nvPr/>
          </p:nvSpPr>
          <p:spPr bwMode="auto">
            <a:xfrm>
              <a:off x="6424613" y="36449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05" name="Rectangle 651"/>
            <p:cNvSpPr>
              <a:spLocks noChangeArrowheads="1"/>
            </p:cNvSpPr>
            <p:nvPr/>
          </p:nvSpPr>
          <p:spPr bwMode="auto">
            <a:xfrm>
              <a:off x="6462713" y="36449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06" name="Rectangle 652"/>
            <p:cNvSpPr>
              <a:spLocks noChangeArrowheads="1"/>
            </p:cNvSpPr>
            <p:nvPr/>
          </p:nvSpPr>
          <p:spPr bwMode="auto">
            <a:xfrm>
              <a:off x="6499226" y="36449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07" name="Rectangle 653"/>
            <p:cNvSpPr>
              <a:spLocks noChangeArrowheads="1"/>
            </p:cNvSpPr>
            <p:nvPr/>
          </p:nvSpPr>
          <p:spPr bwMode="auto">
            <a:xfrm>
              <a:off x="6537326" y="36449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08" name="Rectangle 654"/>
            <p:cNvSpPr>
              <a:spLocks noChangeArrowheads="1"/>
            </p:cNvSpPr>
            <p:nvPr/>
          </p:nvSpPr>
          <p:spPr bwMode="auto">
            <a:xfrm>
              <a:off x="6573838" y="36449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09" name="Rectangle 655"/>
            <p:cNvSpPr>
              <a:spLocks noChangeArrowheads="1"/>
            </p:cNvSpPr>
            <p:nvPr/>
          </p:nvSpPr>
          <p:spPr bwMode="auto">
            <a:xfrm>
              <a:off x="6610351" y="36449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10" name="Rectangle 656"/>
            <p:cNvSpPr>
              <a:spLocks noChangeArrowheads="1"/>
            </p:cNvSpPr>
            <p:nvPr/>
          </p:nvSpPr>
          <p:spPr bwMode="auto">
            <a:xfrm>
              <a:off x="6648451" y="36449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11" name="Rectangle 657"/>
            <p:cNvSpPr>
              <a:spLocks noChangeArrowheads="1"/>
            </p:cNvSpPr>
            <p:nvPr/>
          </p:nvSpPr>
          <p:spPr bwMode="auto">
            <a:xfrm>
              <a:off x="6684963" y="36449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12" name="Rectangle 658"/>
            <p:cNvSpPr>
              <a:spLocks noChangeArrowheads="1"/>
            </p:cNvSpPr>
            <p:nvPr/>
          </p:nvSpPr>
          <p:spPr bwMode="auto">
            <a:xfrm>
              <a:off x="6723063" y="36449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13" name="Rectangle 659"/>
            <p:cNvSpPr>
              <a:spLocks noChangeArrowheads="1"/>
            </p:cNvSpPr>
            <p:nvPr/>
          </p:nvSpPr>
          <p:spPr bwMode="auto">
            <a:xfrm>
              <a:off x="6759576" y="36449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14" name="Rectangle 660"/>
            <p:cNvSpPr>
              <a:spLocks noChangeArrowheads="1"/>
            </p:cNvSpPr>
            <p:nvPr/>
          </p:nvSpPr>
          <p:spPr bwMode="auto">
            <a:xfrm>
              <a:off x="6332538" y="36623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15" name="Rectangle 661"/>
            <p:cNvSpPr>
              <a:spLocks noChangeArrowheads="1"/>
            </p:cNvSpPr>
            <p:nvPr/>
          </p:nvSpPr>
          <p:spPr bwMode="auto">
            <a:xfrm>
              <a:off x="6369051" y="36623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16" name="Rectangle 662"/>
            <p:cNvSpPr>
              <a:spLocks noChangeArrowheads="1"/>
            </p:cNvSpPr>
            <p:nvPr/>
          </p:nvSpPr>
          <p:spPr bwMode="auto">
            <a:xfrm>
              <a:off x="6407151" y="36623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17" name="Rectangle 663"/>
            <p:cNvSpPr>
              <a:spLocks noChangeArrowheads="1"/>
            </p:cNvSpPr>
            <p:nvPr/>
          </p:nvSpPr>
          <p:spPr bwMode="auto">
            <a:xfrm>
              <a:off x="6443663" y="36623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18" name="Rectangle 664"/>
            <p:cNvSpPr>
              <a:spLocks noChangeArrowheads="1"/>
            </p:cNvSpPr>
            <p:nvPr/>
          </p:nvSpPr>
          <p:spPr bwMode="auto">
            <a:xfrm>
              <a:off x="6481763" y="36623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19" name="Rectangle 665"/>
            <p:cNvSpPr>
              <a:spLocks noChangeArrowheads="1"/>
            </p:cNvSpPr>
            <p:nvPr/>
          </p:nvSpPr>
          <p:spPr bwMode="auto">
            <a:xfrm>
              <a:off x="6518276" y="36623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20" name="Rectangle 666"/>
            <p:cNvSpPr>
              <a:spLocks noChangeArrowheads="1"/>
            </p:cNvSpPr>
            <p:nvPr/>
          </p:nvSpPr>
          <p:spPr bwMode="auto">
            <a:xfrm>
              <a:off x="6554788" y="36623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21" name="Rectangle 667"/>
            <p:cNvSpPr>
              <a:spLocks noChangeArrowheads="1"/>
            </p:cNvSpPr>
            <p:nvPr/>
          </p:nvSpPr>
          <p:spPr bwMode="auto">
            <a:xfrm>
              <a:off x="6592888" y="36623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22" name="Rectangle 668"/>
            <p:cNvSpPr>
              <a:spLocks noChangeArrowheads="1"/>
            </p:cNvSpPr>
            <p:nvPr/>
          </p:nvSpPr>
          <p:spPr bwMode="auto">
            <a:xfrm>
              <a:off x="6629401" y="36623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23" name="Rectangle 669"/>
            <p:cNvSpPr>
              <a:spLocks noChangeArrowheads="1"/>
            </p:cNvSpPr>
            <p:nvPr/>
          </p:nvSpPr>
          <p:spPr bwMode="auto">
            <a:xfrm>
              <a:off x="6665913" y="36623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24" name="Rectangle 670"/>
            <p:cNvSpPr>
              <a:spLocks noChangeArrowheads="1"/>
            </p:cNvSpPr>
            <p:nvPr/>
          </p:nvSpPr>
          <p:spPr bwMode="auto">
            <a:xfrm>
              <a:off x="6704013" y="36623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25" name="Rectangle 671"/>
            <p:cNvSpPr>
              <a:spLocks noChangeArrowheads="1"/>
            </p:cNvSpPr>
            <p:nvPr/>
          </p:nvSpPr>
          <p:spPr bwMode="auto">
            <a:xfrm>
              <a:off x="6740526" y="36623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26" name="Rectangle 672"/>
            <p:cNvSpPr>
              <a:spLocks noChangeArrowheads="1"/>
            </p:cNvSpPr>
            <p:nvPr/>
          </p:nvSpPr>
          <p:spPr bwMode="auto">
            <a:xfrm>
              <a:off x="6313488" y="36798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27" name="Rectangle 673"/>
            <p:cNvSpPr>
              <a:spLocks noChangeArrowheads="1"/>
            </p:cNvSpPr>
            <p:nvPr/>
          </p:nvSpPr>
          <p:spPr bwMode="auto">
            <a:xfrm>
              <a:off x="6351588" y="36798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28" name="Rectangle 674"/>
            <p:cNvSpPr>
              <a:spLocks noChangeArrowheads="1"/>
            </p:cNvSpPr>
            <p:nvPr/>
          </p:nvSpPr>
          <p:spPr bwMode="auto">
            <a:xfrm>
              <a:off x="6388101" y="36798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29" name="Rectangle 675"/>
            <p:cNvSpPr>
              <a:spLocks noChangeArrowheads="1"/>
            </p:cNvSpPr>
            <p:nvPr/>
          </p:nvSpPr>
          <p:spPr bwMode="auto">
            <a:xfrm>
              <a:off x="6424613" y="36798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30" name="Rectangle 676"/>
            <p:cNvSpPr>
              <a:spLocks noChangeArrowheads="1"/>
            </p:cNvSpPr>
            <p:nvPr/>
          </p:nvSpPr>
          <p:spPr bwMode="auto">
            <a:xfrm>
              <a:off x="6462713" y="36798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31" name="Rectangle 677"/>
            <p:cNvSpPr>
              <a:spLocks noChangeArrowheads="1"/>
            </p:cNvSpPr>
            <p:nvPr/>
          </p:nvSpPr>
          <p:spPr bwMode="auto">
            <a:xfrm>
              <a:off x="6499226" y="36798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32" name="Rectangle 678"/>
            <p:cNvSpPr>
              <a:spLocks noChangeArrowheads="1"/>
            </p:cNvSpPr>
            <p:nvPr/>
          </p:nvSpPr>
          <p:spPr bwMode="auto">
            <a:xfrm>
              <a:off x="6537326" y="36798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33" name="Rectangle 679"/>
            <p:cNvSpPr>
              <a:spLocks noChangeArrowheads="1"/>
            </p:cNvSpPr>
            <p:nvPr/>
          </p:nvSpPr>
          <p:spPr bwMode="auto">
            <a:xfrm>
              <a:off x="6573838" y="36798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34" name="Rectangle 680"/>
            <p:cNvSpPr>
              <a:spLocks noChangeArrowheads="1"/>
            </p:cNvSpPr>
            <p:nvPr/>
          </p:nvSpPr>
          <p:spPr bwMode="auto">
            <a:xfrm>
              <a:off x="6610351" y="36798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35" name="Rectangle 681"/>
            <p:cNvSpPr>
              <a:spLocks noChangeArrowheads="1"/>
            </p:cNvSpPr>
            <p:nvPr/>
          </p:nvSpPr>
          <p:spPr bwMode="auto">
            <a:xfrm>
              <a:off x="6648451" y="36798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36" name="Rectangle 682"/>
            <p:cNvSpPr>
              <a:spLocks noChangeArrowheads="1"/>
            </p:cNvSpPr>
            <p:nvPr/>
          </p:nvSpPr>
          <p:spPr bwMode="auto">
            <a:xfrm>
              <a:off x="6684963" y="36798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37" name="Rectangle 683"/>
            <p:cNvSpPr>
              <a:spLocks noChangeArrowheads="1"/>
            </p:cNvSpPr>
            <p:nvPr/>
          </p:nvSpPr>
          <p:spPr bwMode="auto">
            <a:xfrm>
              <a:off x="6723063" y="36798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38" name="Rectangle 684"/>
            <p:cNvSpPr>
              <a:spLocks noChangeArrowheads="1"/>
            </p:cNvSpPr>
            <p:nvPr/>
          </p:nvSpPr>
          <p:spPr bwMode="auto">
            <a:xfrm>
              <a:off x="6759576" y="36798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39" name="Rectangle 685"/>
            <p:cNvSpPr>
              <a:spLocks noChangeArrowheads="1"/>
            </p:cNvSpPr>
            <p:nvPr/>
          </p:nvSpPr>
          <p:spPr bwMode="auto">
            <a:xfrm>
              <a:off x="6332538" y="36972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40" name="Rectangle 686"/>
            <p:cNvSpPr>
              <a:spLocks noChangeArrowheads="1"/>
            </p:cNvSpPr>
            <p:nvPr/>
          </p:nvSpPr>
          <p:spPr bwMode="auto">
            <a:xfrm>
              <a:off x="6369051" y="36972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41" name="Rectangle 687"/>
            <p:cNvSpPr>
              <a:spLocks noChangeArrowheads="1"/>
            </p:cNvSpPr>
            <p:nvPr/>
          </p:nvSpPr>
          <p:spPr bwMode="auto">
            <a:xfrm>
              <a:off x="6407151" y="36972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42" name="Rectangle 688"/>
            <p:cNvSpPr>
              <a:spLocks noChangeArrowheads="1"/>
            </p:cNvSpPr>
            <p:nvPr/>
          </p:nvSpPr>
          <p:spPr bwMode="auto">
            <a:xfrm>
              <a:off x="6443663" y="36972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43" name="Rectangle 689"/>
            <p:cNvSpPr>
              <a:spLocks noChangeArrowheads="1"/>
            </p:cNvSpPr>
            <p:nvPr/>
          </p:nvSpPr>
          <p:spPr bwMode="auto">
            <a:xfrm>
              <a:off x="6481763" y="36972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44" name="Rectangle 690"/>
            <p:cNvSpPr>
              <a:spLocks noChangeArrowheads="1"/>
            </p:cNvSpPr>
            <p:nvPr/>
          </p:nvSpPr>
          <p:spPr bwMode="auto">
            <a:xfrm>
              <a:off x="6518276" y="36972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45" name="Rectangle 691"/>
            <p:cNvSpPr>
              <a:spLocks noChangeArrowheads="1"/>
            </p:cNvSpPr>
            <p:nvPr/>
          </p:nvSpPr>
          <p:spPr bwMode="auto">
            <a:xfrm>
              <a:off x="6554788" y="36972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46" name="Rectangle 692"/>
            <p:cNvSpPr>
              <a:spLocks noChangeArrowheads="1"/>
            </p:cNvSpPr>
            <p:nvPr/>
          </p:nvSpPr>
          <p:spPr bwMode="auto">
            <a:xfrm>
              <a:off x="6592888" y="36972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47" name="Rectangle 693"/>
            <p:cNvSpPr>
              <a:spLocks noChangeArrowheads="1"/>
            </p:cNvSpPr>
            <p:nvPr/>
          </p:nvSpPr>
          <p:spPr bwMode="auto">
            <a:xfrm>
              <a:off x="6629401" y="36972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48" name="Rectangle 694"/>
            <p:cNvSpPr>
              <a:spLocks noChangeArrowheads="1"/>
            </p:cNvSpPr>
            <p:nvPr/>
          </p:nvSpPr>
          <p:spPr bwMode="auto">
            <a:xfrm>
              <a:off x="6665913" y="36972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49" name="Rectangle 695"/>
            <p:cNvSpPr>
              <a:spLocks noChangeArrowheads="1"/>
            </p:cNvSpPr>
            <p:nvPr/>
          </p:nvSpPr>
          <p:spPr bwMode="auto">
            <a:xfrm>
              <a:off x="6704013" y="36972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50" name="Rectangle 696"/>
            <p:cNvSpPr>
              <a:spLocks noChangeArrowheads="1"/>
            </p:cNvSpPr>
            <p:nvPr/>
          </p:nvSpPr>
          <p:spPr bwMode="auto">
            <a:xfrm>
              <a:off x="6740526" y="36972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51" name="Rectangle 697"/>
            <p:cNvSpPr>
              <a:spLocks noChangeArrowheads="1"/>
            </p:cNvSpPr>
            <p:nvPr/>
          </p:nvSpPr>
          <p:spPr bwMode="auto">
            <a:xfrm>
              <a:off x="6313488" y="37147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52" name="Rectangle 698"/>
            <p:cNvSpPr>
              <a:spLocks noChangeArrowheads="1"/>
            </p:cNvSpPr>
            <p:nvPr/>
          </p:nvSpPr>
          <p:spPr bwMode="auto">
            <a:xfrm>
              <a:off x="6351588" y="37147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53" name="Rectangle 699"/>
            <p:cNvSpPr>
              <a:spLocks noChangeArrowheads="1"/>
            </p:cNvSpPr>
            <p:nvPr/>
          </p:nvSpPr>
          <p:spPr bwMode="auto">
            <a:xfrm>
              <a:off x="6388101" y="37147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54" name="Rectangle 700"/>
            <p:cNvSpPr>
              <a:spLocks noChangeArrowheads="1"/>
            </p:cNvSpPr>
            <p:nvPr/>
          </p:nvSpPr>
          <p:spPr bwMode="auto">
            <a:xfrm>
              <a:off x="6424613" y="37147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55" name="Rectangle 701"/>
            <p:cNvSpPr>
              <a:spLocks noChangeArrowheads="1"/>
            </p:cNvSpPr>
            <p:nvPr/>
          </p:nvSpPr>
          <p:spPr bwMode="auto">
            <a:xfrm>
              <a:off x="6462713" y="37147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56" name="Rectangle 702"/>
            <p:cNvSpPr>
              <a:spLocks noChangeArrowheads="1"/>
            </p:cNvSpPr>
            <p:nvPr/>
          </p:nvSpPr>
          <p:spPr bwMode="auto">
            <a:xfrm>
              <a:off x="6499226" y="37147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57" name="Rectangle 703"/>
            <p:cNvSpPr>
              <a:spLocks noChangeArrowheads="1"/>
            </p:cNvSpPr>
            <p:nvPr/>
          </p:nvSpPr>
          <p:spPr bwMode="auto">
            <a:xfrm>
              <a:off x="6537326" y="37147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58" name="Rectangle 704"/>
            <p:cNvSpPr>
              <a:spLocks noChangeArrowheads="1"/>
            </p:cNvSpPr>
            <p:nvPr/>
          </p:nvSpPr>
          <p:spPr bwMode="auto">
            <a:xfrm>
              <a:off x="6573838" y="37147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59" name="Rectangle 705"/>
            <p:cNvSpPr>
              <a:spLocks noChangeArrowheads="1"/>
            </p:cNvSpPr>
            <p:nvPr/>
          </p:nvSpPr>
          <p:spPr bwMode="auto">
            <a:xfrm>
              <a:off x="6610351" y="37147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60" name="Rectangle 706"/>
            <p:cNvSpPr>
              <a:spLocks noChangeArrowheads="1"/>
            </p:cNvSpPr>
            <p:nvPr/>
          </p:nvSpPr>
          <p:spPr bwMode="auto">
            <a:xfrm>
              <a:off x="6648451" y="37147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61" name="Rectangle 707"/>
            <p:cNvSpPr>
              <a:spLocks noChangeArrowheads="1"/>
            </p:cNvSpPr>
            <p:nvPr/>
          </p:nvSpPr>
          <p:spPr bwMode="auto">
            <a:xfrm>
              <a:off x="6684963" y="37147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62" name="Rectangle 708"/>
            <p:cNvSpPr>
              <a:spLocks noChangeArrowheads="1"/>
            </p:cNvSpPr>
            <p:nvPr/>
          </p:nvSpPr>
          <p:spPr bwMode="auto">
            <a:xfrm>
              <a:off x="6723063" y="37147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63" name="Rectangle 709"/>
            <p:cNvSpPr>
              <a:spLocks noChangeArrowheads="1"/>
            </p:cNvSpPr>
            <p:nvPr/>
          </p:nvSpPr>
          <p:spPr bwMode="auto">
            <a:xfrm>
              <a:off x="6759576" y="37147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64" name="Rectangle 710"/>
            <p:cNvSpPr>
              <a:spLocks noChangeArrowheads="1"/>
            </p:cNvSpPr>
            <p:nvPr/>
          </p:nvSpPr>
          <p:spPr bwMode="auto">
            <a:xfrm>
              <a:off x="6332538" y="37306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65" name="Rectangle 711"/>
            <p:cNvSpPr>
              <a:spLocks noChangeArrowheads="1"/>
            </p:cNvSpPr>
            <p:nvPr/>
          </p:nvSpPr>
          <p:spPr bwMode="auto">
            <a:xfrm>
              <a:off x="6369051" y="37306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66" name="Rectangle 712"/>
            <p:cNvSpPr>
              <a:spLocks noChangeArrowheads="1"/>
            </p:cNvSpPr>
            <p:nvPr/>
          </p:nvSpPr>
          <p:spPr bwMode="auto">
            <a:xfrm>
              <a:off x="6407151" y="37306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67" name="Rectangle 713"/>
            <p:cNvSpPr>
              <a:spLocks noChangeArrowheads="1"/>
            </p:cNvSpPr>
            <p:nvPr/>
          </p:nvSpPr>
          <p:spPr bwMode="auto">
            <a:xfrm>
              <a:off x="6443663" y="37306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68" name="Rectangle 714"/>
            <p:cNvSpPr>
              <a:spLocks noChangeArrowheads="1"/>
            </p:cNvSpPr>
            <p:nvPr/>
          </p:nvSpPr>
          <p:spPr bwMode="auto">
            <a:xfrm>
              <a:off x="6481763" y="37306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69" name="Rectangle 715"/>
            <p:cNvSpPr>
              <a:spLocks noChangeArrowheads="1"/>
            </p:cNvSpPr>
            <p:nvPr/>
          </p:nvSpPr>
          <p:spPr bwMode="auto">
            <a:xfrm>
              <a:off x="6518276" y="37306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70" name="Rectangle 716"/>
            <p:cNvSpPr>
              <a:spLocks noChangeArrowheads="1"/>
            </p:cNvSpPr>
            <p:nvPr/>
          </p:nvSpPr>
          <p:spPr bwMode="auto">
            <a:xfrm>
              <a:off x="6554788" y="37306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71" name="Rectangle 717"/>
            <p:cNvSpPr>
              <a:spLocks noChangeArrowheads="1"/>
            </p:cNvSpPr>
            <p:nvPr/>
          </p:nvSpPr>
          <p:spPr bwMode="auto">
            <a:xfrm>
              <a:off x="6592888" y="37306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72" name="Rectangle 718"/>
            <p:cNvSpPr>
              <a:spLocks noChangeArrowheads="1"/>
            </p:cNvSpPr>
            <p:nvPr/>
          </p:nvSpPr>
          <p:spPr bwMode="auto">
            <a:xfrm>
              <a:off x="6629401" y="37306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73" name="Rectangle 719"/>
            <p:cNvSpPr>
              <a:spLocks noChangeArrowheads="1"/>
            </p:cNvSpPr>
            <p:nvPr/>
          </p:nvSpPr>
          <p:spPr bwMode="auto">
            <a:xfrm>
              <a:off x="6665913" y="37306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74" name="Rectangle 720"/>
            <p:cNvSpPr>
              <a:spLocks noChangeArrowheads="1"/>
            </p:cNvSpPr>
            <p:nvPr/>
          </p:nvSpPr>
          <p:spPr bwMode="auto">
            <a:xfrm>
              <a:off x="6704013" y="37306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75" name="Rectangle 721"/>
            <p:cNvSpPr>
              <a:spLocks noChangeArrowheads="1"/>
            </p:cNvSpPr>
            <p:nvPr/>
          </p:nvSpPr>
          <p:spPr bwMode="auto">
            <a:xfrm>
              <a:off x="6740526" y="37306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76" name="Rectangle 722"/>
            <p:cNvSpPr>
              <a:spLocks noChangeArrowheads="1"/>
            </p:cNvSpPr>
            <p:nvPr/>
          </p:nvSpPr>
          <p:spPr bwMode="auto">
            <a:xfrm>
              <a:off x="6313488" y="37480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77" name="Rectangle 723"/>
            <p:cNvSpPr>
              <a:spLocks noChangeArrowheads="1"/>
            </p:cNvSpPr>
            <p:nvPr/>
          </p:nvSpPr>
          <p:spPr bwMode="auto">
            <a:xfrm>
              <a:off x="6351588" y="37480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78" name="Rectangle 724"/>
            <p:cNvSpPr>
              <a:spLocks noChangeArrowheads="1"/>
            </p:cNvSpPr>
            <p:nvPr/>
          </p:nvSpPr>
          <p:spPr bwMode="auto">
            <a:xfrm>
              <a:off x="6388101" y="37480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79" name="Rectangle 725"/>
            <p:cNvSpPr>
              <a:spLocks noChangeArrowheads="1"/>
            </p:cNvSpPr>
            <p:nvPr/>
          </p:nvSpPr>
          <p:spPr bwMode="auto">
            <a:xfrm>
              <a:off x="6424613" y="37480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80" name="Rectangle 726"/>
            <p:cNvSpPr>
              <a:spLocks noChangeArrowheads="1"/>
            </p:cNvSpPr>
            <p:nvPr/>
          </p:nvSpPr>
          <p:spPr bwMode="auto">
            <a:xfrm>
              <a:off x="6462713" y="37480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81" name="Rectangle 727"/>
            <p:cNvSpPr>
              <a:spLocks noChangeArrowheads="1"/>
            </p:cNvSpPr>
            <p:nvPr/>
          </p:nvSpPr>
          <p:spPr bwMode="auto">
            <a:xfrm>
              <a:off x="6499226" y="37480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82" name="Rectangle 728"/>
            <p:cNvSpPr>
              <a:spLocks noChangeArrowheads="1"/>
            </p:cNvSpPr>
            <p:nvPr/>
          </p:nvSpPr>
          <p:spPr bwMode="auto">
            <a:xfrm>
              <a:off x="6537326" y="37480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83" name="Rectangle 729"/>
            <p:cNvSpPr>
              <a:spLocks noChangeArrowheads="1"/>
            </p:cNvSpPr>
            <p:nvPr/>
          </p:nvSpPr>
          <p:spPr bwMode="auto">
            <a:xfrm>
              <a:off x="6573838" y="37480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84" name="Rectangle 730"/>
            <p:cNvSpPr>
              <a:spLocks noChangeArrowheads="1"/>
            </p:cNvSpPr>
            <p:nvPr/>
          </p:nvSpPr>
          <p:spPr bwMode="auto">
            <a:xfrm>
              <a:off x="6610351" y="37480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85" name="Rectangle 731"/>
            <p:cNvSpPr>
              <a:spLocks noChangeArrowheads="1"/>
            </p:cNvSpPr>
            <p:nvPr/>
          </p:nvSpPr>
          <p:spPr bwMode="auto">
            <a:xfrm>
              <a:off x="6648451" y="37480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86" name="Rectangle 732"/>
            <p:cNvSpPr>
              <a:spLocks noChangeArrowheads="1"/>
            </p:cNvSpPr>
            <p:nvPr/>
          </p:nvSpPr>
          <p:spPr bwMode="auto">
            <a:xfrm>
              <a:off x="6684963" y="37480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87" name="Rectangle 733"/>
            <p:cNvSpPr>
              <a:spLocks noChangeArrowheads="1"/>
            </p:cNvSpPr>
            <p:nvPr/>
          </p:nvSpPr>
          <p:spPr bwMode="auto">
            <a:xfrm>
              <a:off x="6723063" y="37480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88" name="Rectangle 734"/>
            <p:cNvSpPr>
              <a:spLocks noChangeArrowheads="1"/>
            </p:cNvSpPr>
            <p:nvPr/>
          </p:nvSpPr>
          <p:spPr bwMode="auto">
            <a:xfrm>
              <a:off x="6759576" y="37480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89" name="Rectangle 735"/>
            <p:cNvSpPr>
              <a:spLocks noChangeArrowheads="1"/>
            </p:cNvSpPr>
            <p:nvPr/>
          </p:nvSpPr>
          <p:spPr bwMode="auto">
            <a:xfrm>
              <a:off x="6332538" y="37655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90" name="Rectangle 736"/>
            <p:cNvSpPr>
              <a:spLocks noChangeArrowheads="1"/>
            </p:cNvSpPr>
            <p:nvPr/>
          </p:nvSpPr>
          <p:spPr bwMode="auto">
            <a:xfrm>
              <a:off x="6369051" y="37655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91" name="Rectangle 737"/>
            <p:cNvSpPr>
              <a:spLocks noChangeArrowheads="1"/>
            </p:cNvSpPr>
            <p:nvPr/>
          </p:nvSpPr>
          <p:spPr bwMode="auto">
            <a:xfrm>
              <a:off x="6407151" y="37655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92" name="Rectangle 738"/>
            <p:cNvSpPr>
              <a:spLocks noChangeArrowheads="1"/>
            </p:cNvSpPr>
            <p:nvPr/>
          </p:nvSpPr>
          <p:spPr bwMode="auto">
            <a:xfrm>
              <a:off x="6443663" y="37655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93" name="Rectangle 739"/>
            <p:cNvSpPr>
              <a:spLocks noChangeArrowheads="1"/>
            </p:cNvSpPr>
            <p:nvPr/>
          </p:nvSpPr>
          <p:spPr bwMode="auto">
            <a:xfrm>
              <a:off x="6481763" y="37655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94" name="Rectangle 740"/>
            <p:cNvSpPr>
              <a:spLocks noChangeArrowheads="1"/>
            </p:cNvSpPr>
            <p:nvPr/>
          </p:nvSpPr>
          <p:spPr bwMode="auto">
            <a:xfrm>
              <a:off x="6518276" y="37655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95" name="Rectangle 741"/>
            <p:cNvSpPr>
              <a:spLocks noChangeArrowheads="1"/>
            </p:cNvSpPr>
            <p:nvPr/>
          </p:nvSpPr>
          <p:spPr bwMode="auto">
            <a:xfrm>
              <a:off x="6554788" y="37655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96" name="Rectangle 742"/>
            <p:cNvSpPr>
              <a:spLocks noChangeArrowheads="1"/>
            </p:cNvSpPr>
            <p:nvPr/>
          </p:nvSpPr>
          <p:spPr bwMode="auto">
            <a:xfrm>
              <a:off x="6592888" y="37655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97" name="Rectangle 743"/>
            <p:cNvSpPr>
              <a:spLocks noChangeArrowheads="1"/>
            </p:cNvSpPr>
            <p:nvPr/>
          </p:nvSpPr>
          <p:spPr bwMode="auto">
            <a:xfrm>
              <a:off x="6629401" y="37655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98" name="Rectangle 744"/>
            <p:cNvSpPr>
              <a:spLocks noChangeArrowheads="1"/>
            </p:cNvSpPr>
            <p:nvPr/>
          </p:nvSpPr>
          <p:spPr bwMode="auto">
            <a:xfrm>
              <a:off x="6665913" y="37655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99" name="Rectangle 745"/>
            <p:cNvSpPr>
              <a:spLocks noChangeArrowheads="1"/>
            </p:cNvSpPr>
            <p:nvPr/>
          </p:nvSpPr>
          <p:spPr bwMode="auto">
            <a:xfrm>
              <a:off x="6704013" y="37655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00" name="Rectangle 746"/>
            <p:cNvSpPr>
              <a:spLocks noChangeArrowheads="1"/>
            </p:cNvSpPr>
            <p:nvPr/>
          </p:nvSpPr>
          <p:spPr bwMode="auto">
            <a:xfrm>
              <a:off x="6740526" y="37655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01" name="Rectangle 747"/>
            <p:cNvSpPr>
              <a:spLocks noChangeArrowheads="1"/>
            </p:cNvSpPr>
            <p:nvPr/>
          </p:nvSpPr>
          <p:spPr bwMode="auto">
            <a:xfrm>
              <a:off x="6313488" y="37830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02" name="Rectangle 748"/>
            <p:cNvSpPr>
              <a:spLocks noChangeArrowheads="1"/>
            </p:cNvSpPr>
            <p:nvPr/>
          </p:nvSpPr>
          <p:spPr bwMode="auto">
            <a:xfrm>
              <a:off x="6351588" y="37830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03" name="Rectangle 749"/>
            <p:cNvSpPr>
              <a:spLocks noChangeArrowheads="1"/>
            </p:cNvSpPr>
            <p:nvPr/>
          </p:nvSpPr>
          <p:spPr bwMode="auto">
            <a:xfrm>
              <a:off x="6388101" y="37830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04" name="Rectangle 750"/>
            <p:cNvSpPr>
              <a:spLocks noChangeArrowheads="1"/>
            </p:cNvSpPr>
            <p:nvPr/>
          </p:nvSpPr>
          <p:spPr bwMode="auto">
            <a:xfrm>
              <a:off x="6424613" y="37830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05" name="Rectangle 751"/>
            <p:cNvSpPr>
              <a:spLocks noChangeArrowheads="1"/>
            </p:cNvSpPr>
            <p:nvPr/>
          </p:nvSpPr>
          <p:spPr bwMode="auto">
            <a:xfrm>
              <a:off x="6462713" y="37830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06" name="Rectangle 752"/>
            <p:cNvSpPr>
              <a:spLocks noChangeArrowheads="1"/>
            </p:cNvSpPr>
            <p:nvPr/>
          </p:nvSpPr>
          <p:spPr bwMode="auto">
            <a:xfrm>
              <a:off x="6499226" y="37830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07" name="Rectangle 753"/>
            <p:cNvSpPr>
              <a:spLocks noChangeArrowheads="1"/>
            </p:cNvSpPr>
            <p:nvPr/>
          </p:nvSpPr>
          <p:spPr bwMode="auto">
            <a:xfrm>
              <a:off x="6537326" y="37830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08" name="Rectangle 754"/>
            <p:cNvSpPr>
              <a:spLocks noChangeArrowheads="1"/>
            </p:cNvSpPr>
            <p:nvPr/>
          </p:nvSpPr>
          <p:spPr bwMode="auto">
            <a:xfrm>
              <a:off x="6573838" y="37830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09" name="Rectangle 755"/>
            <p:cNvSpPr>
              <a:spLocks noChangeArrowheads="1"/>
            </p:cNvSpPr>
            <p:nvPr/>
          </p:nvSpPr>
          <p:spPr bwMode="auto">
            <a:xfrm>
              <a:off x="6610351" y="37830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10" name="Rectangle 756"/>
            <p:cNvSpPr>
              <a:spLocks noChangeArrowheads="1"/>
            </p:cNvSpPr>
            <p:nvPr/>
          </p:nvSpPr>
          <p:spPr bwMode="auto">
            <a:xfrm>
              <a:off x="6648451" y="37830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11" name="Rectangle 757"/>
            <p:cNvSpPr>
              <a:spLocks noChangeArrowheads="1"/>
            </p:cNvSpPr>
            <p:nvPr/>
          </p:nvSpPr>
          <p:spPr bwMode="auto">
            <a:xfrm>
              <a:off x="6684963" y="37830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12" name="Rectangle 758"/>
            <p:cNvSpPr>
              <a:spLocks noChangeArrowheads="1"/>
            </p:cNvSpPr>
            <p:nvPr/>
          </p:nvSpPr>
          <p:spPr bwMode="auto">
            <a:xfrm>
              <a:off x="6723063" y="37830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13" name="Rectangle 759"/>
            <p:cNvSpPr>
              <a:spLocks noChangeArrowheads="1"/>
            </p:cNvSpPr>
            <p:nvPr/>
          </p:nvSpPr>
          <p:spPr bwMode="auto">
            <a:xfrm>
              <a:off x="6759576" y="37830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14" name="Rectangle 760"/>
            <p:cNvSpPr>
              <a:spLocks noChangeArrowheads="1"/>
            </p:cNvSpPr>
            <p:nvPr/>
          </p:nvSpPr>
          <p:spPr bwMode="auto">
            <a:xfrm>
              <a:off x="6332538" y="38004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15" name="Rectangle 761"/>
            <p:cNvSpPr>
              <a:spLocks noChangeArrowheads="1"/>
            </p:cNvSpPr>
            <p:nvPr/>
          </p:nvSpPr>
          <p:spPr bwMode="auto">
            <a:xfrm>
              <a:off x="6369051" y="38004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16" name="Rectangle 762"/>
            <p:cNvSpPr>
              <a:spLocks noChangeArrowheads="1"/>
            </p:cNvSpPr>
            <p:nvPr/>
          </p:nvSpPr>
          <p:spPr bwMode="auto">
            <a:xfrm>
              <a:off x="6407151" y="38004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17" name="Rectangle 763"/>
            <p:cNvSpPr>
              <a:spLocks noChangeArrowheads="1"/>
            </p:cNvSpPr>
            <p:nvPr/>
          </p:nvSpPr>
          <p:spPr bwMode="auto">
            <a:xfrm>
              <a:off x="6443663" y="38004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18" name="Rectangle 764"/>
            <p:cNvSpPr>
              <a:spLocks noChangeArrowheads="1"/>
            </p:cNvSpPr>
            <p:nvPr/>
          </p:nvSpPr>
          <p:spPr bwMode="auto">
            <a:xfrm>
              <a:off x="6481763" y="38004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19" name="Rectangle 765"/>
            <p:cNvSpPr>
              <a:spLocks noChangeArrowheads="1"/>
            </p:cNvSpPr>
            <p:nvPr/>
          </p:nvSpPr>
          <p:spPr bwMode="auto">
            <a:xfrm>
              <a:off x="6518276" y="38004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20" name="Rectangle 766"/>
            <p:cNvSpPr>
              <a:spLocks noChangeArrowheads="1"/>
            </p:cNvSpPr>
            <p:nvPr/>
          </p:nvSpPr>
          <p:spPr bwMode="auto">
            <a:xfrm>
              <a:off x="6554788" y="38004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21" name="Rectangle 767"/>
            <p:cNvSpPr>
              <a:spLocks noChangeArrowheads="1"/>
            </p:cNvSpPr>
            <p:nvPr/>
          </p:nvSpPr>
          <p:spPr bwMode="auto">
            <a:xfrm>
              <a:off x="6592888" y="38004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22" name="Rectangle 768"/>
            <p:cNvSpPr>
              <a:spLocks noChangeArrowheads="1"/>
            </p:cNvSpPr>
            <p:nvPr/>
          </p:nvSpPr>
          <p:spPr bwMode="auto">
            <a:xfrm>
              <a:off x="6629401" y="38004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23" name="Rectangle 769"/>
            <p:cNvSpPr>
              <a:spLocks noChangeArrowheads="1"/>
            </p:cNvSpPr>
            <p:nvPr/>
          </p:nvSpPr>
          <p:spPr bwMode="auto">
            <a:xfrm>
              <a:off x="6665913" y="38004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24" name="Rectangle 770"/>
            <p:cNvSpPr>
              <a:spLocks noChangeArrowheads="1"/>
            </p:cNvSpPr>
            <p:nvPr/>
          </p:nvSpPr>
          <p:spPr bwMode="auto">
            <a:xfrm>
              <a:off x="6704013" y="38004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25" name="Rectangle 771"/>
            <p:cNvSpPr>
              <a:spLocks noChangeArrowheads="1"/>
            </p:cNvSpPr>
            <p:nvPr/>
          </p:nvSpPr>
          <p:spPr bwMode="auto">
            <a:xfrm>
              <a:off x="6740526" y="38004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26" name="Rectangle 772"/>
            <p:cNvSpPr>
              <a:spLocks noChangeArrowheads="1"/>
            </p:cNvSpPr>
            <p:nvPr/>
          </p:nvSpPr>
          <p:spPr bwMode="auto">
            <a:xfrm>
              <a:off x="6313488" y="38179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27" name="Rectangle 773"/>
            <p:cNvSpPr>
              <a:spLocks noChangeArrowheads="1"/>
            </p:cNvSpPr>
            <p:nvPr/>
          </p:nvSpPr>
          <p:spPr bwMode="auto">
            <a:xfrm>
              <a:off x="6351588" y="38179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28" name="Rectangle 774"/>
            <p:cNvSpPr>
              <a:spLocks noChangeArrowheads="1"/>
            </p:cNvSpPr>
            <p:nvPr/>
          </p:nvSpPr>
          <p:spPr bwMode="auto">
            <a:xfrm>
              <a:off x="6388101" y="38179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29" name="Rectangle 775"/>
            <p:cNvSpPr>
              <a:spLocks noChangeArrowheads="1"/>
            </p:cNvSpPr>
            <p:nvPr/>
          </p:nvSpPr>
          <p:spPr bwMode="auto">
            <a:xfrm>
              <a:off x="6424613" y="38179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30" name="Rectangle 776"/>
            <p:cNvSpPr>
              <a:spLocks noChangeArrowheads="1"/>
            </p:cNvSpPr>
            <p:nvPr/>
          </p:nvSpPr>
          <p:spPr bwMode="auto">
            <a:xfrm>
              <a:off x="6462713" y="38179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31" name="Rectangle 777"/>
            <p:cNvSpPr>
              <a:spLocks noChangeArrowheads="1"/>
            </p:cNvSpPr>
            <p:nvPr/>
          </p:nvSpPr>
          <p:spPr bwMode="auto">
            <a:xfrm>
              <a:off x="6499226" y="38179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32" name="Rectangle 778"/>
            <p:cNvSpPr>
              <a:spLocks noChangeArrowheads="1"/>
            </p:cNvSpPr>
            <p:nvPr/>
          </p:nvSpPr>
          <p:spPr bwMode="auto">
            <a:xfrm>
              <a:off x="6537326" y="38179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33" name="Rectangle 779"/>
            <p:cNvSpPr>
              <a:spLocks noChangeArrowheads="1"/>
            </p:cNvSpPr>
            <p:nvPr/>
          </p:nvSpPr>
          <p:spPr bwMode="auto">
            <a:xfrm>
              <a:off x="6573838" y="38179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34" name="Rectangle 780"/>
            <p:cNvSpPr>
              <a:spLocks noChangeArrowheads="1"/>
            </p:cNvSpPr>
            <p:nvPr/>
          </p:nvSpPr>
          <p:spPr bwMode="auto">
            <a:xfrm>
              <a:off x="6610351" y="38179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35" name="Rectangle 781"/>
            <p:cNvSpPr>
              <a:spLocks noChangeArrowheads="1"/>
            </p:cNvSpPr>
            <p:nvPr/>
          </p:nvSpPr>
          <p:spPr bwMode="auto">
            <a:xfrm>
              <a:off x="6648451" y="38179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36" name="Rectangle 782"/>
            <p:cNvSpPr>
              <a:spLocks noChangeArrowheads="1"/>
            </p:cNvSpPr>
            <p:nvPr/>
          </p:nvSpPr>
          <p:spPr bwMode="auto">
            <a:xfrm>
              <a:off x="6684963" y="38179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37" name="Rectangle 783"/>
            <p:cNvSpPr>
              <a:spLocks noChangeArrowheads="1"/>
            </p:cNvSpPr>
            <p:nvPr/>
          </p:nvSpPr>
          <p:spPr bwMode="auto">
            <a:xfrm>
              <a:off x="6723063" y="38179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38" name="Rectangle 784"/>
            <p:cNvSpPr>
              <a:spLocks noChangeArrowheads="1"/>
            </p:cNvSpPr>
            <p:nvPr/>
          </p:nvSpPr>
          <p:spPr bwMode="auto">
            <a:xfrm>
              <a:off x="6759576" y="38179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39" name="Rectangle 785"/>
            <p:cNvSpPr>
              <a:spLocks noChangeArrowheads="1"/>
            </p:cNvSpPr>
            <p:nvPr/>
          </p:nvSpPr>
          <p:spPr bwMode="auto">
            <a:xfrm>
              <a:off x="6332538" y="38354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40" name="Rectangle 786"/>
            <p:cNvSpPr>
              <a:spLocks noChangeArrowheads="1"/>
            </p:cNvSpPr>
            <p:nvPr/>
          </p:nvSpPr>
          <p:spPr bwMode="auto">
            <a:xfrm>
              <a:off x="6369051" y="38354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41" name="Rectangle 787"/>
            <p:cNvSpPr>
              <a:spLocks noChangeArrowheads="1"/>
            </p:cNvSpPr>
            <p:nvPr/>
          </p:nvSpPr>
          <p:spPr bwMode="auto">
            <a:xfrm>
              <a:off x="6407151" y="38354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42" name="Rectangle 788"/>
            <p:cNvSpPr>
              <a:spLocks noChangeArrowheads="1"/>
            </p:cNvSpPr>
            <p:nvPr/>
          </p:nvSpPr>
          <p:spPr bwMode="auto">
            <a:xfrm>
              <a:off x="6443663" y="38354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43" name="Rectangle 789"/>
            <p:cNvSpPr>
              <a:spLocks noChangeArrowheads="1"/>
            </p:cNvSpPr>
            <p:nvPr/>
          </p:nvSpPr>
          <p:spPr bwMode="auto">
            <a:xfrm>
              <a:off x="6481763" y="38354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44" name="Rectangle 790"/>
            <p:cNvSpPr>
              <a:spLocks noChangeArrowheads="1"/>
            </p:cNvSpPr>
            <p:nvPr/>
          </p:nvSpPr>
          <p:spPr bwMode="auto">
            <a:xfrm>
              <a:off x="6518276" y="38354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45" name="Rectangle 791"/>
            <p:cNvSpPr>
              <a:spLocks noChangeArrowheads="1"/>
            </p:cNvSpPr>
            <p:nvPr/>
          </p:nvSpPr>
          <p:spPr bwMode="auto">
            <a:xfrm>
              <a:off x="6554788" y="38354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46" name="Rectangle 792"/>
            <p:cNvSpPr>
              <a:spLocks noChangeArrowheads="1"/>
            </p:cNvSpPr>
            <p:nvPr/>
          </p:nvSpPr>
          <p:spPr bwMode="auto">
            <a:xfrm>
              <a:off x="6592888" y="38354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47" name="Rectangle 793"/>
            <p:cNvSpPr>
              <a:spLocks noChangeArrowheads="1"/>
            </p:cNvSpPr>
            <p:nvPr/>
          </p:nvSpPr>
          <p:spPr bwMode="auto">
            <a:xfrm>
              <a:off x="6629401" y="38354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48" name="Rectangle 794"/>
            <p:cNvSpPr>
              <a:spLocks noChangeArrowheads="1"/>
            </p:cNvSpPr>
            <p:nvPr/>
          </p:nvSpPr>
          <p:spPr bwMode="auto">
            <a:xfrm>
              <a:off x="6665913" y="38354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49" name="Rectangle 795"/>
            <p:cNvSpPr>
              <a:spLocks noChangeArrowheads="1"/>
            </p:cNvSpPr>
            <p:nvPr/>
          </p:nvSpPr>
          <p:spPr bwMode="auto">
            <a:xfrm>
              <a:off x="6704013" y="38354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50" name="Rectangle 796"/>
            <p:cNvSpPr>
              <a:spLocks noChangeArrowheads="1"/>
            </p:cNvSpPr>
            <p:nvPr/>
          </p:nvSpPr>
          <p:spPr bwMode="auto">
            <a:xfrm>
              <a:off x="6740526" y="38354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51" name="Rectangle 797"/>
            <p:cNvSpPr>
              <a:spLocks noChangeArrowheads="1"/>
            </p:cNvSpPr>
            <p:nvPr/>
          </p:nvSpPr>
          <p:spPr bwMode="auto">
            <a:xfrm>
              <a:off x="6313488" y="38512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52" name="Rectangle 798"/>
            <p:cNvSpPr>
              <a:spLocks noChangeArrowheads="1"/>
            </p:cNvSpPr>
            <p:nvPr/>
          </p:nvSpPr>
          <p:spPr bwMode="auto">
            <a:xfrm>
              <a:off x="6351588" y="38512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53" name="Rectangle 799"/>
            <p:cNvSpPr>
              <a:spLocks noChangeArrowheads="1"/>
            </p:cNvSpPr>
            <p:nvPr/>
          </p:nvSpPr>
          <p:spPr bwMode="auto">
            <a:xfrm>
              <a:off x="6388101" y="38512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54" name="Rectangle 800"/>
            <p:cNvSpPr>
              <a:spLocks noChangeArrowheads="1"/>
            </p:cNvSpPr>
            <p:nvPr/>
          </p:nvSpPr>
          <p:spPr bwMode="auto">
            <a:xfrm>
              <a:off x="6424613" y="38512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55" name="Rectangle 801"/>
            <p:cNvSpPr>
              <a:spLocks noChangeArrowheads="1"/>
            </p:cNvSpPr>
            <p:nvPr/>
          </p:nvSpPr>
          <p:spPr bwMode="auto">
            <a:xfrm>
              <a:off x="6462713" y="38512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56" name="Rectangle 802"/>
            <p:cNvSpPr>
              <a:spLocks noChangeArrowheads="1"/>
            </p:cNvSpPr>
            <p:nvPr/>
          </p:nvSpPr>
          <p:spPr bwMode="auto">
            <a:xfrm>
              <a:off x="6499226" y="38512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57" name="Rectangle 803"/>
            <p:cNvSpPr>
              <a:spLocks noChangeArrowheads="1"/>
            </p:cNvSpPr>
            <p:nvPr/>
          </p:nvSpPr>
          <p:spPr bwMode="auto">
            <a:xfrm>
              <a:off x="6537326" y="38512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58" name="Rectangle 804"/>
            <p:cNvSpPr>
              <a:spLocks noChangeArrowheads="1"/>
            </p:cNvSpPr>
            <p:nvPr/>
          </p:nvSpPr>
          <p:spPr bwMode="auto">
            <a:xfrm>
              <a:off x="6573838" y="38512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59" name="Rectangle 805"/>
            <p:cNvSpPr>
              <a:spLocks noChangeArrowheads="1"/>
            </p:cNvSpPr>
            <p:nvPr/>
          </p:nvSpPr>
          <p:spPr bwMode="auto">
            <a:xfrm>
              <a:off x="6610351" y="38512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60" name="Rectangle 806"/>
            <p:cNvSpPr>
              <a:spLocks noChangeArrowheads="1"/>
            </p:cNvSpPr>
            <p:nvPr/>
          </p:nvSpPr>
          <p:spPr bwMode="auto">
            <a:xfrm>
              <a:off x="6648451" y="38512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61" name="Rectangle 807"/>
            <p:cNvSpPr>
              <a:spLocks noChangeArrowheads="1"/>
            </p:cNvSpPr>
            <p:nvPr/>
          </p:nvSpPr>
          <p:spPr bwMode="auto">
            <a:xfrm>
              <a:off x="6684963" y="38512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62" name="Rectangle 808"/>
            <p:cNvSpPr>
              <a:spLocks noChangeArrowheads="1"/>
            </p:cNvSpPr>
            <p:nvPr/>
          </p:nvSpPr>
          <p:spPr bwMode="auto">
            <a:xfrm>
              <a:off x="6723063" y="38512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63" name="Rectangle 809"/>
            <p:cNvSpPr>
              <a:spLocks noChangeArrowheads="1"/>
            </p:cNvSpPr>
            <p:nvPr/>
          </p:nvSpPr>
          <p:spPr bwMode="auto">
            <a:xfrm>
              <a:off x="6759576" y="38512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64" name="Rectangle 810"/>
            <p:cNvSpPr>
              <a:spLocks noChangeArrowheads="1"/>
            </p:cNvSpPr>
            <p:nvPr/>
          </p:nvSpPr>
          <p:spPr bwMode="auto">
            <a:xfrm>
              <a:off x="6332538" y="38687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65" name="Rectangle 811"/>
            <p:cNvSpPr>
              <a:spLocks noChangeArrowheads="1"/>
            </p:cNvSpPr>
            <p:nvPr/>
          </p:nvSpPr>
          <p:spPr bwMode="auto">
            <a:xfrm>
              <a:off x="6369051" y="38687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66" name="Rectangle 812"/>
            <p:cNvSpPr>
              <a:spLocks noChangeArrowheads="1"/>
            </p:cNvSpPr>
            <p:nvPr/>
          </p:nvSpPr>
          <p:spPr bwMode="auto">
            <a:xfrm>
              <a:off x="6407151" y="38687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67" name="Rectangle 813"/>
            <p:cNvSpPr>
              <a:spLocks noChangeArrowheads="1"/>
            </p:cNvSpPr>
            <p:nvPr/>
          </p:nvSpPr>
          <p:spPr bwMode="auto">
            <a:xfrm>
              <a:off x="6443663" y="38687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68" name="Rectangle 814"/>
            <p:cNvSpPr>
              <a:spLocks noChangeArrowheads="1"/>
            </p:cNvSpPr>
            <p:nvPr/>
          </p:nvSpPr>
          <p:spPr bwMode="auto">
            <a:xfrm>
              <a:off x="6481763" y="38687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69" name="Rectangle 815"/>
            <p:cNvSpPr>
              <a:spLocks noChangeArrowheads="1"/>
            </p:cNvSpPr>
            <p:nvPr/>
          </p:nvSpPr>
          <p:spPr bwMode="auto">
            <a:xfrm>
              <a:off x="6518276" y="38687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70" name="Rectangle 816"/>
            <p:cNvSpPr>
              <a:spLocks noChangeArrowheads="1"/>
            </p:cNvSpPr>
            <p:nvPr/>
          </p:nvSpPr>
          <p:spPr bwMode="auto">
            <a:xfrm>
              <a:off x="6554788" y="38687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71" name="Rectangle 817"/>
            <p:cNvSpPr>
              <a:spLocks noChangeArrowheads="1"/>
            </p:cNvSpPr>
            <p:nvPr/>
          </p:nvSpPr>
          <p:spPr bwMode="auto">
            <a:xfrm>
              <a:off x="6592888" y="38687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72" name="Rectangle 818"/>
            <p:cNvSpPr>
              <a:spLocks noChangeArrowheads="1"/>
            </p:cNvSpPr>
            <p:nvPr/>
          </p:nvSpPr>
          <p:spPr bwMode="auto">
            <a:xfrm>
              <a:off x="6629401" y="38687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73" name="Rectangle 819"/>
            <p:cNvSpPr>
              <a:spLocks noChangeArrowheads="1"/>
            </p:cNvSpPr>
            <p:nvPr/>
          </p:nvSpPr>
          <p:spPr bwMode="auto">
            <a:xfrm>
              <a:off x="6665913" y="38687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74" name="Rectangle 820"/>
            <p:cNvSpPr>
              <a:spLocks noChangeArrowheads="1"/>
            </p:cNvSpPr>
            <p:nvPr/>
          </p:nvSpPr>
          <p:spPr bwMode="auto">
            <a:xfrm>
              <a:off x="6704013" y="38687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75" name="Rectangle 821"/>
            <p:cNvSpPr>
              <a:spLocks noChangeArrowheads="1"/>
            </p:cNvSpPr>
            <p:nvPr/>
          </p:nvSpPr>
          <p:spPr bwMode="auto">
            <a:xfrm>
              <a:off x="6740526" y="38687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76" name="Rectangle 822"/>
            <p:cNvSpPr>
              <a:spLocks noChangeArrowheads="1"/>
            </p:cNvSpPr>
            <p:nvPr/>
          </p:nvSpPr>
          <p:spPr bwMode="auto">
            <a:xfrm>
              <a:off x="6313488" y="38862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77" name="Rectangle 823"/>
            <p:cNvSpPr>
              <a:spLocks noChangeArrowheads="1"/>
            </p:cNvSpPr>
            <p:nvPr/>
          </p:nvSpPr>
          <p:spPr bwMode="auto">
            <a:xfrm>
              <a:off x="6351588" y="38862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78" name="Rectangle 824"/>
            <p:cNvSpPr>
              <a:spLocks noChangeArrowheads="1"/>
            </p:cNvSpPr>
            <p:nvPr/>
          </p:nvSpPr>
          <p:spPr bwMode="auto">
            <a:xfrm>
              <a:off x="6388101" y="38862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79" name="Rectangle 825"/>
            <p:cNvSpPr>
              <a:spLocks noChangeArrowheads="1"/>
            </p:cNvSpPr>
            <p:nvPr/>
          </p:nvSpPr>
          <p:spPr bwMode="auto">
            <a:xfrm>
              <a:off x="6424613" y="38862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80" name="Rectangle 826"/>
            <p:cNvSpPr>
              <a:spLocks noChangeArrowheads="1"/>
            </p:cNvSpPr>
            <p:nvPr/>
          </p:nvSpPr>
          <p:spPr bwMode="auto">
            <a:xfrm>
              <a:off x="6462713" y="38862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81" name="Rectangle 827"/>
            <p:cNvSpPr>
              <a:spLocks noChangeArrowheads="1"/>
            </p:cNvSpPr>
            <p:nvPr/>
          </p:nvSpPr>
          <p:spPr bwMode="auto">
            <a:xfrm>
              <a:off x="6499226" y="38862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82" name="Rectangle 828"/>
            <p:cNvSpPr>
              <a:spLocks noChangeArrowheads="1"/>
            </p:cNvSpPr>
            <p:nvPr/>
          </p:nvSpPr>
          <p:spPr bwMode="auto">
            <a:xfrm>
              <a:off x="6537326" y="38862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83" name="Rectangle 829"/>
            <p:cNvSpPr>
              <a:spLocks noChangeArrowheads="1"/>
            </p:cNvSpPr>
            <p:nvPr/>
          </p:nvSpPr>
          <p:spPr bwMode="auto">
            <a:xfrm>
              <a:off x="6573838" y="38862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84" name="Rectangle 830"/>
            <p:cNvSpPr>
              <a:spLocks noChangeArrowheads="1"/>
            </p:cNvSpPr>
            <p:nvPr/>
          </p:nvSpPr>
          <p:spPr bwMode="auto">
            <a:xfrm>
              <a:off x="6610351" y="38862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85" name="Rectangle 831"/>
            <p:cNvSpPr>
              <a:spLocks noChangeArrowheads="1"/>
            </p:cNvSpPr>
            <p:nvPr/>
          </p:nvSpPr>
          <p:spPr bwMode="auto">
            <a:xfrm>
              <a:off x="6648451" y="38862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86" name="Rectangle 833"/>
            <p:cNvSpPr>
              <a:spLocks noChangeArrowheads="1"/>
            </p:cNvSpPr>
            <p:nvPr/>
          </p:nvSpPr>
          <p:spPr bwMode="auto">
            <a:xfrm>
              <a:off x="6684963" y="38862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87" name="Rectangle 834"/>
            <p:cNvSpPr>
              <a:spLocks noChangeArrowheads="1"/>
            </p:cNvSpPr>
            <p:nvPr/>
          </p:nvSpPr>
          <p:spPr bwMode="auto">
            <a:xfrm>
              <a:off x="6723063" y="38862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88" name="Rectangle 835"/>
            <p:cNvSpPr>
              <a:spLocks noChangeArrowheads="1"/>
            </p:cNvSpPr>
            <p:nvPr/>
          </p:nvSpPr>
          <p:spPr bwMode="auto">
            <a:xfrm>
              <a:off x="6759576" y="38862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89" name="Rectangle 836"/>
            <p:cNvSpPr>
              <a:spLocks noChangeArrowheads="1"/>
            </p:cNvSpPr>
            <p:nvPr/>
          </p:nvSpPr>
          <p:spPr bwMode="auto">
            <a:xfrm>
              <a:off x="6332538" y="39036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90" name="Rectangle 837"/>
            <p:cNvSpPr>
              <a:spLocks noChangeArrowheads="1"/>
            </p:cNvSpPr>
            <p:nvPr/>
          </p:nvSpPr>
          <p:spPr bwMode="auto">
            <a:xfrm>
              <a:off x="6369051" y="39036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91" name="Rectangle 838"/>
            <p:cNvSpPr>
              <a:spLocks noChangeArrowheads="1"/>
            </p:cNvSpPr>
            <p:nvPr/>
          </p:nvSpPr>
          <p:spPr bwMode="auto">
            <a:xfrm>
              <a:off x="6407151" y="39036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92" name="Rectangle 839"/>
            <p:cNvSpPr>
              <a:spLocks noChangeArrowheads="1"/>
            </p:cNvSpPr>
            <p:nvPr/>
          </p:nvSpPr>
          <p:spPr bwMode="auto">
            <a:xfrm>
              <a:off x="6443663" y="39036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93" name="Rectangle 840"/>
            <p:cNvSpPr>
              <a:spLocks noChangeArrowheads="1"/>
            </p:cNvSpPr>
            <p:nvPr/>
          </p:nvSpPr>
          <p:spPr bwMode="auto">
            <a:xfrm>
              <a:off x="6481763" y="39036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94" name="Rectangle 841"/>
            <p:cNvSpPr>
              <a:spLocks noChangeArrowheads="1"/>
            </p:cNvSpPr>
            <p:nvPr/>
          </p:nvSpPr>
          <p:spPr bwMode="auto">
            <a:xfrm>
              <a:off x="6518276" y="39036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95" name="Rectangle 842"/>
            <p:cNvSpPr>
              <a:spLocks noChangeArrowheads="1"/>
            </p:cNvSpPr>
            <p:nvPr/>
          </p:nvSpPr>
          <p:spPr bwMode="auto">
            <a:xfrm>
              <a:off x="6554788" y="39036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96" name="Rectangle 843"/>
            <p:cNvSpPr>
              <a:spLocks noChangeArrowheads="1"/>
            </p:cNvSpPr>
            <p:nvPr/>
          </p:nvSpPr>
          <p:spPr bwMode="auto">
            <a:xfrm>
              <a:off x="6592888" y="39036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97" name="Rectangle 844"/>
            <p:cNvSpPr>
              <a:spLocks noChangeArrowheads="1"/>
            </p:cNvSpPr>
            <p:nvPr/>
          </p:nvSpPr>
          <p:spPr bwMode="auto">
            <a:xfrm>
              <a:off x="6629401" y="39036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98" name="Rectangle 845"/>
            <p:cNvSpPr>
              <a:spLocks noChangeArrowheads="1"/>
            </p:cNvSpPr>
            <p:nvPr/>
          </p:nvSpPr>
          <p:spPr bwMode="auto">
            <a:xfrm>
              <a:off x="6665913" y="39036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99" name="Rectangle 846"/>
            <p:cNvSpPr>
              <a:spLocks noChangeArrowheads="1"/>
            </p:cNvSpPr>
            <p:nvPr/>
          </p:nvSpPr>
          <p:spPr bwMode="auto">
            <a:xfrm>
              <a:off x="6704013" y="39036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00" name="Rectangle 847"/>
            <p:cNvSpPr>
              <a:spLocks noChangeArrowheads="1"/>
            </p:cNvSpPr>
            <p:nvPr/>
          </p:nvSpPr>
          <p:spPr bwMode="auto">
            <a:xfrm>
              <a:off x="6740526" y="39036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01" name="Rectangle 848"/>
            <p:cNvSpPr>
              <a:spLocks noChangeArrowheads="1"/>
            </p:cNvSpPr>
            <p:nvPr/>
          </p:nvSpPr>
          <p:spPr bwMode="auto">
            <a:xfrm>
              <a:off x="6313488" y="39211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02" name="Rectangle 849"/>
            <p:cNvSpPr>
              <a:spLocks noChangeArrowheads="1"/>
            </p:cNvSpPr>
            <p:nvPr/>
          </p:nvSpPr>
          <p:spPr bwMode="auto">
            <a:xfrm>
              <a:off x="6351588" y="39211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03" name="Rectangle 850"/>
            <p:cNvSpPr>
              <a:spLocks noChangeArrowheads="1"/>
            </p:cNvSpPr>
            <p:nvPr/>
          </p:nvSpPr>
          <p:spPr bwMode="auto">
            <a:xfrm>
              <a:off x="6388101" y="39211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04" name="Rectangle 851"/>
            <p:cNvSpPr>
              <a:spLocks noChangeArrowheads="1"/>
            </p:cNvSpPr>
            <p:nvPr/>
          </p:nvSpPr>
          <p:spPr bwMode="auto">
            <a:xfrm>
              <a:off x="6424613" y="39211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05" name="Rectangle 852"/>
            <p:cNvSpPr>
              <a:spLocks noChangeArrowheads="1"/>
            </p:cNvSpPr>
            <p:nvPr/>
          </p:nvSpPr>
          <p:spPr bwMode="auto">
            <a:xfrm>
              <a:off x="6462713" y="39211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06" name="Rectangle 853"/>
            <p:cNvSpPr>
              <a:spLocks noChangeArrowheads="1"/>
            </p:cNvSpPr>
            <p:nvPr/>
          </p:nvSpPr>
          <p:spPr bwMode="auto">
            <a:xfrm>
              <a:off x="6499226" y="39211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07" name="Rectangle 854"/>
            <p:cNvSpPr>
              <a:spLocks noChangeArrowheads="1"/>
            </p:cNvSpPr>
            <p:nvPr/>
          </p:nvSpPr>
          <p:spPr bwMode="auto">
            <a:xfrm>
              <a:off x="6537326" y="39211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08" name="Rectangle 855"/>
            <p:cNvSpPr>
              <a:spLocks noChangeArrowheads="1"/>
            </p:cNvSpPr>
            <p:nvPr/>
          </p:nvSpPr>
          <p:spPr bwMode="auto">
            <a:xfrm>
              <a:off x="6573838" y="39211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09" name="Rectangle 856"/>
            <p:cNvSpPr>
              <a:spLocks noChangeArrowheads="1"/>
            </p:cNvSpPr>
            <p:nvPr/>
          </p:nvSpPr>
          <p:spPr bwMode="auto">
            <a:xfrm>
              <a:off x="6610351" y="39211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10" name="Rectangle 857"/>
            <p:cNvSpPr>
              <a:spLocks noChangeArrowheads="1"/>
            </p:cNvSpPr>
            <p:nvPr/>
          </p:nvSpPr>
          <p:spPr bwMode="auto">
            <a:xfrm>
              <a:off x="6648451" y="39211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11" name="Rectangle 858"/>
            <p:cNvSpPr>
              <a:spLocks noChangeArrowheads="1"/>
            </p:cNvSpPr>
            <p:nvPr/>
          </p:nvSpPr>
          <p:spPr bwMode="auto">
            <a:xfrm>
              <a:off x="6684963" y="39211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12" name="Rectangle 859"/>
            <p:cNvSpPr>
              <a:spLocks noChangeArrowheads="1"/>
            </p:cNvSpPr>
            <p:nvPr/>
          </p:nvSpPr>
          <p:spPr bwMode="auto">
            <a:xfrm>
              <a:off x="6723063" y="39211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13" name="Rectangle 860"/>
            <p:cNvSpPr>
              <a:spLocks noChangeArrowheads="1"/>
            </p:cNvSpPr>
            <p:nvPr/>
          </p:nvSpPr>
          <p:spPr bwMode="auto">
            <a:xfrm>
              <a:off x="6759576" y="39211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14" name="Rectangle 861"/>
            <p:cNvSpPr>
              <a:spLocks noChangeArrowheads="1"/>
            </p:cNvSpPr>
            <p:nvPr/>
          </p:nvSpPr>
          <p:spPr bwMode="auto">
            <a:xfrm>
              <a:off x="6332538" y="39385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15" name="Rectangle 862"/>
            <p:cNvSpPr>
              <a:spLocks noChangeArrowheads="1"/>
            </p:cNvSpPr>
            <p:nvPr/>
          </p:nvSpPr>
          <p:spPr bwMode="auto">
            <a:xfrm>
              <a:off x="6369051" y="39385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16" name="Rectangle 863"/>
            <p:cNvSpPr>
              <a:spLocks noChangeArrowheads="1"/>
            </p:cNvSpPr>
            <p:nvPr/>
          </p:nvSpPr>
          <p:spPr bwMode="auto">
            <a:xfrm>
              <a:off x="6407151" y="39385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17" name="Rectangle 864"/>
            <p:cNvSpPr>
              <a:spLocks noChangeArrowheads="1"/>
            </p:cNvSpPr>
            <p:nvPr/>
          </p:nvSpPr>
          <p:spPr bwMode="auto">
            <a:xfrm>
              <a:off x="6443663" y="39385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18" name="Rectangle 865"/>
            <p:cNvSpPr>
              <a:spLocks noChangeArrowheads="1"/>
            </p:cNvSpPr>
            <p:nvPr/>
          </p:nvSpPr>
          <p:spPr bwMode="auto">
            <a:xfrm>
              <a:off x="6481763" y="39385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19" name="Rectangle 866"/>
            <p:cNvSpPr>
              <a:spLocks noChangeArrowheads="1"/>
            </p:cNvSpPr>
            <p:nvPr/>
          </p:nvSpPr>
          <p:spPr bwMode="auto">
            <a:xfrm>
              <a:off x="6518276" y="39385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20" name="Rectangle 867"/>
            <p:cNvSpPr>
              <a:spLocks noChangeArrowheads="1"/>
            </p:cNvSpPr>
            <p:nvPr/>
          </p:nvSpPr>
          <p:spPr bwMode="auto">
            <a:xfrm>
              <a:off x="6554788" y="39385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21" name="Rectangle 868"/>
            <p:cNvSpPr>
              <a:spLocks noChangeArrowheads="1"/>
            </p:cNvSpPr>
            <p:nvPr/>
          </p:nvSpPr>
          <p:spPr bwMode="auto">
            <a:xfrm>
              <a:off x="6592888" y="39385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22" name="Rectangle 869"/>
            <p:cNvSpPr>
              <a:spLocks noChangeArrowheads="1"/>
            </p:cNvSpPr>
            <p:nvPr/>
          </p:nvSpPr>
          <p:spPr bwMode="auto">
            <a:xfrm>
              <a:off x="6629401" y="39385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23" name="Rectangle 870"/>
            <p:cNvSpPr>
              <a:spLocks noChangeArrowheads="1"/>
            </p:cNvSpPr>
            <p:nvPr/>
          </p:nvSpPr>
          <p:spPr bwMode="auto">
            <a:xfrm>
              <a:off x="6665913" y="39385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24" name="Rectangle 871"/>
            <p:cNvSpPr>
              <a:spLocks noChangeArrowheads="1"/>
            </p:cNvSpPr>
            <p:nvPr/>
          </p:nvSpPr>
          <p:spPr bwMode="auto">
            <a:xfrm>
              <a:off x="6704013" y="39385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25" name="Rectangle 872"/>
            <p:cNvSpPr>
              <a:spLocks noChangeArrowheads="1"/>
            </p:cNvSpPr>
            <p:nvPr/>
          </p:nvSpPr>
          <p:spPr bwMode="auto">
            <a:xfrm>
              <a:off x="6740526" y="39385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26" name="Rectangle 873"/>
            <p:cNvSpPr>
              <a:spLocks noChangeArrowheads="1"/>
            </p:cNvSpPr>
            <p:nvPr/>
          </p:nvSpPr>
          <p:spPr bwMode="auto">
            <a:xfrm>
              <a:off x="6313488" y="39560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27" name="Rectangle 874"/>
            <p:cNvSpPr>
              <a:spLocks noChangeArrowheads="1"/>
            </p:cNvSpPr>
            <p:nvPr/>
          </p:nvSpPr>
          <p:spPr bwMode="auto">
            <a:xfrm>
              <a:off x="6351588" y="39560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28" name="Rectangle 875"/>
            <p:cNvSpPr>
              <a:spLocks noChangeArrowheads="1"/>
            </p:cNvSpPr>
            <p:nvPr/>
          </p:nvSpPr>
          <p:spPr bwMode="auto">
            <a:xfrm>
              <a:off x="6388101" y="39560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29" name="Rectangle 876"/>
            <p:cNvSpPr>
              <a:spLocks noChangeArrowheads="1"/>
            </p:cNvSpPr>
            <p:nvPr/>
          </p:nvSpPr>
          <p:spPr bwMode="auto">
            <a:xfrm>
              <a:off x="6424613" y="39560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30" name="Rectangle 877"/>
            <p:cNvSpPr>
              <a:spLocks noChangeArrowheads="1"/>
            </p:cNvSpPr>
            <p:nvPr/>
          </p:nvSpPr>
          <p:spPr bwMode="auto">
            <a:xfrm>
              <a:off x="6462713" y="39560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31" name="Rectangle 878"/>
            <p:cNvSpPr>
              <a:spLocks noChangeArrowheads="1"/>
            </p:cNvSpPr>
            <p:nvPr/>
          </p:nvSpPr>
          <p:spPr bwMode="auto">
            <a:xfrm>
              <a:off x="6499226" y="39560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32" name="Rectangle 879"/>
            <p:cNvSpPr>
              <a:spLocks noChangeArrowheads="1"/>
            </p:cNvSpPr>
            <p:nvPr/>
          </p:nvSpPr>
          <p:spPr bwMode="auto">
            <a:xfrm>
              <a:off x="6537326" y="39560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33" name="Rectangle 880"/>
            <p:cNvSpPr>
              <a:spLocks noChangeArrowheads="1"/>
            </p:cNvSpPr>
            <p:nvPr/>
          </p:nvSpPr>
          <p:spPr bwMode="auto">
            <a:xfrm>
              <a:off x="6573838" y="39560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34" name="Rectangle 881"/>
            <p:cNvSpPr>
              <a:spLocks noChangeArrowheads="1"/>
            </p:cNvSpPr>
            <p:nvPr/>
          </p:nvSpPr>
          <p:spPr bwMode="auto">
            <a:xfrm>
              <a:off x="6610351" y="39560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35" name="Rectangle 882"/>
            <p:cNvSpPr>
              <a:spLocks noChangeArrowheads="1"/>
            </p:cNvSpPr>
            <p:nvPr/>
          </p:nvSpPr>
          <p:spPr bwMode="auto">
            <a:xfrm>
              <a:off x="6648451" y="39560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36" name="Rectangle 883"/>
            <p:cNvSpPr>
              <a:spLocks noChangeArrowheads="1"/>
            </p:cNvSpPr>
            <p:nvPr/>
          </p:nvSpPr>
          <p:spPr bwMode="auto">
            <a:xfrm>
              <a:off x="6684963" y="39560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37" name="Rectangle 884"/>
            <p:cNvSpPr>
              <a:spLocks noChangeArrowheads="1"/>
            </p:cNvSpPr>
            <p:nvPr/>
          </p:nvSpPr>
          <p:spPr bwMode="auto">
            <a:xfrm>
              <a:off x="6723063" y="39560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38" name="Rectangle 885"/>
            <p:cNvSpPr>
              <a:spLocks noChangeArrowheads="1"/>
            </p:cNvSpPr>
            <p:nvPr/>
          </p:nvSpPr>
          <p:spPr bwMode="auto">
            <a:xfrm>
              <a:off x="6759576" y="39560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39" name="Rectangle 886"/>
            <p:cNvSpPr>
              <a:spLocks noChangeArrowheads="1"/>
            </p:cNvSpPr>
            <p:nvPr/>
          </p:nvSpPr>
          <p:spPr bwMode="auto">
            <a:xfrm>
              <a:off x="6332538" y="39719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40" name="Rectangle 887"/>
            <p:cNvSpPr>
              <a:spLocks noChangeArrowheads="1"/>
            </p:cNvSpPr>
            <p:nvPr/>
          </p:nvSpPr>
          <p:spPr bwMode="auto">
            <a:xfrm>
              <a:off x="6369051" y="39719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41" name="Rectangle 888"/>
            <p:cNvSpPr>
              <a:spLocks noChangeArrowheads="1"/>
            </p:cNvSpPr>
            <p:nvPr/>
          </p:nvSpPr>
          <p:spPr bwMode="auto">
            <a:xfrm>
              <a:off x="6407151" y="39719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42" name="Rectangle 889"/>
            <p:cNvSpPr>
              <a:spLocks noChangeArrowheads="1"/>
            </p:cNvSpPr>
            <p:nvPr/>
          </p:nvSpPr>
          <p:spPr bwMode="auto">
            <a:xfrm>
              <a:off x="6443663" y="39719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43" name="Rectangle 890"/>
            <p:cNvSpPr>
              <a:spLocks noChangeArrowheads="1"/>
            </p:cNvSpPr>
            <p:nvPr/>
          </p:nvSpPr>
          <p:spPr bwMode="auto">
            <a:xfrm>
              <a:off x="6481763" y="39719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44" name="Rectangle 891"/>
            <p:cNvSpPr>
              <a:spLocks noChangeArrowheads="1"/>
            </p:cNvSpPr>
            <p:nvPr/>
          </p:nvSpPr>
          <p:spPr bwMode="auto">
            <a:xfrm>
              <a:off x="6518276" y="39719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45" name="Rectangle 892"/>
            <p:cNvSpPr>
              <a:spLocks noChangeArrowheads="1"/>
            </p:cNvSpPr>
            <p:nvPr/>
          </p:nvSpPr>
          <p:spPr bwMode="auto">
            <a:xfrm>
              <a:off x="6554788" y="39719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46" name="Rectangle 893"/>
            <p:cNvSpPr>
              <a:spLocks noChangeArrowheads="1"/>
            </p:cNvSpPr>
            <p:nvPr/>
          </p:nvSpPr>
          <p:spPr bwMode="auto">
            <a:xfrm>
              <a:off x="6592888" y="39719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47" name="Rectangle 894"/>
            <p:cNvSpPr>
              <a:spLocks noChangeArrowheads="1"/>
            </p:cNvSpPr>
            <p:nvPr/>
          </p:nvSpPr>
          <p:spPr bwMode="auto">
            <a:xfrm>
              <a:off x="6629401" y="39719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48" name="Rectangle 895"/>
            <p:cNvSpPr>
              <a:spLocks noChangeArrowheads="1"/>
            </p:cNvSpPr>
            <p:nvPr/>
          </p:nvSpPr>
          <p:spPr bwMode="auto">
            <a:xfrm>
              <a:off x="6665913" y="39719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49" name="Rectangle 896"/>
            <p:cNvSpPr>
              <a:spLocks noChangeArrowheads="1"/>
            </p:cNvSpPr>
            <p:nvPr/>
          </p:nvSpPr>
          <p:spPr bwMode="auto">
            <a:xfrm>
              <a:off x="6704013" y="39719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50" name="Rectangle 897"/>
            <p:cNvSpPr>
              <a:spLocks noChangeArrowheads="1"/>
            </p:cNvSpPr>
            <p:nvPr/>
          </p:nvSpPr>
          <p:spPr bwMode="auto">
            <a:xfrm>
              <a:off x="6740526" y="39719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51" name="Rectangle 898"/>
            <p:cNvSpPr>
              <a:spLocks noChangeArrowheads="1"/>
            </p:cNvSpPr>
            <p:nvPr/>
          </p:nvSpPr>
          <p:spPr bwMode="auto">
            <a:xfrm>
              <a:off x="6313488" y="39893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52" name="Rectangle 899"/>
            <p:cNvSpPr>
              <a:spLocks noChangeArrowheads="1"/>
            </p:cNvSpPr>
            <p:nvPr/>
          </p:nvSpPr>
          <p:spPr bwMode="auto">
            <a:xfrm>
              <a:off x="6351588" y="39893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53" name="Rectangle 900"/>
            <p:cNvSpPr>
              <a:spLocks noChangeArrowheads="1"/>
            </p:cNvSpPr>
            <p:nvPr/>
          </p:nvSpPr>
          <p:spPr bwMode="auto">
            <a:xfrm>
              <a:off x="6388101" y="39893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54" name="Rectangle 901"/>
            <p:cNvSpPr>
              <a:spLocks noChangeArrowheads="1"/>
            </p:cNvSpPr>
            <p:nvPr/>
          </p:nvSpPr>
          <p:spPr bwMode="auto">
            <a:xfrm>
              <a:off x="6424613" y="39893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55" name="Rectangle 902"/>
            <p:cNvSpPr>
              <a:spLocks noChangeArrowheads="1"/>
            </p:cNvSpPr>
            <p:nvPr/>
          </p:nvSpPr>
          <p:spPr bwMode="auto">
            <a:xfrm>
              <a:off x="6462713" y="39893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56" name="Rectangle 903"/>
            <p:cNvSpPr>
              <a:spLocks noChangeArrowheads="1"/>
            </p:cNvSpPr>
            <p:nvPr/>
          </p:nvSpPr>
          <p:spPr bwMode="auto">
            <a:xfrm>
              <a:off x="6499226" y="39893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57" name="Rectangle 904"/>
            <p:cNvSpPr>
              <a:spLocks noChangeArrowheads="1"/>
            </p:cNvSpPr>
            <p:nvPr/>
          </p:nvSpPr>
          <p:spPr bwMode="auto">
            <a:xfrm>
              <a:off x="6537326" y="39893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58" name="Rectangle 905"/>
            <p:cNvSpPr>
              <a:spLocks noChangeArrowheads="1"/>
            </p:cNvSpPr>
            <p:nvPr/>
          </p:nvSpPr>
          <p:spPr bwMode="auto">
            <a:xfrm>
              <a:off x="6573838" y="39893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59" name="Rectangle 906"/>
            <p:cNvSpPr>
              <a:spLocks noChangeArrowheads="1"/>
            </p:cNvSpPr>
            <p:nvPr/>
          </p:nvSpPr>
          <p:spPr bwMode="auto">
            <a:xfrm>
              <a:off x="6610351" y="39893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60" name="Rectangle 907"/>
            <p:cNvSpPr>
              <a:spLocks noChangeArrowheads="1"/>
            </p:cNvSpPr>
            <p:nvPr/>
          </p:nvSpPr>
          <p:spPr bwMode="auto">
            <a:xfrm>
              <a:off x="6648451" y="39893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61" name="Rectangle 908"/>
            <p:cNvSpPr>
              <a:spLocks noChangeArrowheads="1"/>
            </p:cNvSpPr>
            <p:nvPr/>
          </p:nvSpPr>
          <p:spPr bwMode="auto">
            <a:xfrm>
              <a:off x="6684963" y="39893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62" name="Rectangle 909"/>
            <p:cNvSpPr>
              <a:spLocks noChangeArrowheads="1"/>
            </p:cNvSpPr>
            <p:nvPr/>
          </p:nvSpPr>
          <p:spPr bwMode="auto">
            <a:xfrm>
              <a:off x="6723063" y="39893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63" name="Rectangle 910"/>
            <p:cNvSpPr>
              <a:spLocks noChangeArrowheads="1"/>
            </p:cNvSpPr>
            <p:nvPr/>
          </p:nvSpPr>
          <p:spPr bwMode="auto">
            <a:xfrm>
              <a:off x="6759576" y="39893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64" name="Rectangle 911"/>
            <p:cNvSpPr>
              <a:spLocks noChangeArrowheads="1"/>
            </p:cNvSpPr>
            <p:nvPr/>
          </p:nvSpPr>
          <p:spPr bwMode="auto">
            <a:xfrm>
              <a:off x="6332538" y="40068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65" name="Rectangle 912"/>
            <p:cNvSpPr>
              <a:spLocks noChangeArrowheads="1"/>
            </p:cNvSpPr>
            <p:nvPr/>
          </p:nvSpPr>
          <p:spPr bwMode="auto">
            <a:xfrm>
              <a:off x="6369051" y="40068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66" name="Rectangle 913"/>
            <p:cNvSpPr>
              <a:spLocks noChangeArrowheads="1"/>
            </p:cNvSpPr>
            <p:nvPr/>
          </p:nvSpPr>
          <p:spPr bwMode="auto">
            <a:xfrm>
              <a:off x="6407151" y="40068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67" name="Rectangle 914"/>
            <p:cNvSpPr>
              <a:spLocks noChangeArrowheads="1"/>
            </p:cNvSpPr>
            <p:nvPr/>
          </p:nvSpPr>
          <p:spPr bwMode="auto">
            <a:xfrm>
              <a:off x="6443663" y="40068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68" name="Rectangle 915"/>
            <p:cNvSpPr>
              <a:spLocks noChangeArrowheads="1"/>
            </p:cNvSpPr>
            <p:nvPr/>
          </p:nvSpPr>
          <p:spPr bwMode="auto">
            <a:xfrm>
              <a:off x="6481763" y="40068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69" name="Rectangle 916"/>
            <p:cNvSpPr>
              <a:spLocks noChangeArrowheads="1"/>
            </p:cNvSpPr>
            <p:nvPr/>
          </p:nvSpPr>
          <p:spPr bwMode="auto">
            <a:xfrm>
              <a:off x="6518276" y="40068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70" name="Rectangle 917"/>
            <p:cNvSpPr>
              <a:spLocks noChangeArrowheads="1"/>
            </p:cNvSpPr>
            <p:nvPr/>
          </p:nvSpPr>
          <p:spPr bwMode="auto">
            <a:xfrm>
              <a:off x="6554788" y="40068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71" name="Rectangle 918"/>
            <p:cNvSpPr>
              <a:spLocks noChangeArrowheads="1"/>
            </p:cNvSpPr>
            <p:nvPr/>
          </p:nvSpPr>
          <p:spPr bwMode="auto">
            <a:xfrm>
              <a:off x="6592888" y="40068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72" name="Rectangle 919"/>
            <p:cNvSpPr>
              <a:spLocks noChangeArrowheads="1"/>
            </p:cNvSpPr>
            <p:nvPr/>
          </p:nvSpPr>
          <p:spPr bwMode="auto">
            <a:xfrm>
              <a:off x="6629401" y="40068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73" name="Rectangle 920"/>
            <p:cNvSpPr>
              <a:spLocks noChangeArrowheads="1"/>
            </p:cNvSpPr>
            <p:nvPr/>
          </p:nvSpPr>
          <p:spPr bwMode="auto">
            <a:xfrm>
              <a:off x="6665913" y="40068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74" name="Rectangle 921"/>
            <p:cNvSpPr>
              <a:spLocks noChangeArrowheads="1"/>
            </p:cNvSpPr>
            <p:nvPr/>
          </p:nvSpPr>
          <p:spPr bwMode="auto">
            <a:xfrm>
              <a:off x="6704013" y="40068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75" name="Rectangle 922"/>
            <p:cNvSpPr>
              <a:spLocks noChangeArrowheads="1"/>
            </p:cNvSpPr>
            <p:nvPr/>
          </p:nvSpPr>
          <p:spPr bwMode="auto">
            <a:xfrm>
              <a:off x="6740526" y="40068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76" name="Rectangle 923"/>
            <p:cNvSpPr>
              <a:spLocks noChangeArrowheads="1"/>
            </p:cNvSpPr>
            <p:nvPr/>
          </p:nvSpPr>
          <p:spPr bwMode="auto">
            <a:xfrm>
              <a:off x="6313488" y="40243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77" name="Rectangle 924"/>
            <p:cNvSpPr>
              <a:spLocks noChangeArrowheads="1"/>
            </p:cNvSpPr>
            <p:nvPr/>
          </p:nvSpPr>
          <p:spPr bwMode="auto">
            <a:xfrm>
              <a:off x="6351588" y="40243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78" name="Rectangle 925"/>
            <p:cNvSpPr>
              <a:spLocks noChangeArrowheads="1"/>
            </p:cNvSpPr>
            <p:nvPr/>
          </p:nvSpPr>
          <p:spPr bwMode="auto">
            <a:xfrm>
              <a:off x="6388101" y="40243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79" name="Rectangle 926"/>
            <p:cNvSpPr>
              <a:spLocks noChangeArrowheads="1"/>
            </p:cNvSpPr>
            <p:nvPr/>
          </p:nvSpPr>
          <p:spPr bwMode="auto">
            <a:xfrm>
              <a:off x="6424613" y="40243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80" name="Rectangle 927"/>
            <p:cNvSpPr>
              <a:spLocks noChangeArrowheads="1"/>
            </p:cNvSpPr>
            <p:nvPr/>
          </p:nvSpPr>
          <p:spPr bwMode="auto">
            <a:xfrm>
              <a:off x="6462713" y="40243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81" name="Rectangle 928"/>
            <p:cNvSpPr>
              <a:spLocks noChangeArrowheads="1"/>
            </p:cNvSpPr>
            <p:nvPr/>
          </p:nvSpPr>
          <p:spPr bwMode="auto">
            <a:xfrm>
              <a:off x="6499226" y="40243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82" name="Rectangle 929"/>
            <p:cNvSpPr>
              <a:spLocks noChangeArrowheads="1"/>
            </p:cNvSpPr>
            <p:nvPr/>
          </p:nvSpPr>
          <p:spPr bwMode="auto">
            <a:xfrm>
              <a:off x="6537326" y="40243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83" name="Rectangle 930"/>
            <p:cNvSpPr>
              <a:spLocks noChangeArrowheads="1"/>
            </p:cNvSpPr>
            <p:nvPr/>
          </p:nvSpPr>
          <p:spPr bwMode="auto">
            <a:xfrm>
              <a:off x="6573838" y="40243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84" name="Rectangle 931"/>
            <p:cNvSpPr>
              <a:spLocks noChangeArrowheads="1"/>
            </p:cNvSpPr>
            <p:nvPr/>
          </p:nvSpPr>
          <p:spPr bwMode="auto">
            <a:xfrm>
              <a:off x="6610351" y="40243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85" name="Rectangle 932"/>
            <p:cNvSpPr>
              <a:spLocks noChangeArrowheads="1"/>
            </p:cNvSpPr>
            <p:nvPr/>
          </p:nvSpPr>
          <p:spPr bwMode="auto">
            <a:xfrm>
              <a:off x="6648451" y="40243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86" name="Rectangle 933"/>
            <p:cNvSpPr>
              <a:spLocks noChangeArrowheads="1"/>
            </p:cNvSpPr>
            <p:nvPr/>
          </p:nvSpPr>
          <p:spPr bwMode="auto">
            <a:xfrm>
              <a:off x="6684963" y="40243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87" name="Rectangle 934"/>
            <p:cNvSpPr>
              <a:spLocks noChangeArrowheads="1"/>
            </p:cNvSpPr>
            <p:nvPr/>
          </p:nvSpPr>
          <p:spPr bwMode="auto">
            <a:xfrm>
              <a:off x="6723063" y="40243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88" name="Rectangle 935"/>
            <p:cNvSpPr>
              <a:spLocks noChangeArrowheads="1"/>
            </p:cNvSpPr>
            <p:nvPr/>
          </p:nvSpPr>
          <p:spPr bwMode="auto">
            <a:xfrm>
              <a:off x="6759576" y="40243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89" name="Rectangle 936"/>
            <p:cNvSpPr>
              <a:spLocks noChangeArrowheads="1"/>
            </p:cNvSpPr>
            <p:nvPr/>
          </p:nvSpPr>
          <p:spPr bwMode="auto">
            <a:xfrm>
              <a:off x="6332538" y="40417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90" name="Rectangle 937"/>
            <p:cNvSpPr>
              <a:spLocks noChangeArrowheads="1"/>
            </p:cNvSpPr>
            <p:nvPr/>
          </p:nvSpPr>
          <p:spPr bwMode="auto">
            <a:xfrm>
              <a:off x="6369051" y="40417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91" name="Rectangle 938"/>
            <p:cNvSpPr>
              <a:spLocks noChangeArrowheads="1"/>
            </p:cNvSpPr>
            <p:nvPr/>
          </p:nvSpPr>
          <p:spPr bwMode="auto">
            <a:xfrm>
              <a:off x="6407151" y="40417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92" name="Rectangle 939"/>
            <p:cNvSpPr>
              <a:spLocks noChangeArrowheads="1"/>
            </p:cNvSpPr>
            <p:nvPr/>
          </p:nvSpPr>
          <p:spPr bwMode="auto">
            <a:xfrm>
              <a:off x="6443663" y="40417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93" name="Rectangle 940"/>
            <p:cNvSpPr>
              <a:spLocks noChangeArrowheads="1"/>
            </p:cNvSpPr>
            <p:nvPr/>
          </p:nvSpPr>
          <p:spPr bwMode="auto">
            <a:xfrm>
              <a:off x="6481763" y="40417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94" name="Rectangle 941"/>
            <p:cNvSpPr>
              <a:spLocks noChangeArrowheads="1"/>
            </p:cNvSpPr>
            <p:nvPr/>
          </p:nvSpPr>
          <p:spPr bwMode="auto">
            <a:xfrm>
              <a:off x="6518276" y="40417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95" name="Rectangle 942"/>
            <p:cNvSpPr>
              <a:spLocks noChangeArrowheads="1"/>
            </p:cNvSpPr>
            <p:nvPr/>
          </p:nvSpPr>
          <p:spPr bwMode="auto">
            <a:xfrm>
              <a:off x="6554788" y="40417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96" name="Rectangle 943"/>
            <p:cNvSpPr>
              <a:spLocks noChangeArrowheads="1"/>
            </p:cNvSpPr>
            <p:nvPr/>
          </p:nvSpPr>
          <p:spPr bwMode="auto">
            <a:xfrm>
              <a:off x="6592888" y="40417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97" name="Rectangle 944"/>
            <p:cNvSpPr>
              <a:spLocks noChangeArrowheads="1"/>
            </p:cNvSpPr>
            <p:nvPr/>
          </p:nvSpPr>
          <p:spPr bwMode="auto">
            <a:xfrm>
              <a:off x="6629401" y="40417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98" name="Rectangle 945"/>
            <p:cNvSpPr>
              <a:spLocks noChangeArrowheads="1"/>
            </p:cNvSpPr>
            <p:nvPr/>
          </p:nvSpPr>
          <p:spPr bwMode="auto">
            <a:xfrm>
              <a:off x="6665913" y="40417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99" name="Rectangle 946"/>
            <p:cNvSpPr>
              <a:spLocks noChangeArrowheads="1"/>
            </p:cNvSpPr>
            <p:nvPr/>
          </p:nvSpPr>
          <p:spPr bwMode="auto">
            <a:xfrm>
              <a:off x="6704013" y="40417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00" name="Rectangle 947"/>
            <p:cNvSpPr>
              <a:spLocks noChangeArrowheads="1"/>
            </p:cNvSpPr>
            <p:nvPr/>
          </p:nvSpPr>
          <p:spPr bwMode="auto">
            <a:xfrm>
              <a:off x="6740526" y="40417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01" name="Rectangle 948"/>
            <p:cNvSpPr>
              <a:spLocks noChangeArrowheads="1"/>
            </p:cNvSpPr>
            <p:nvPr/>
          </p:nvSpPr>
          <p:spPr bwMode="auto">
            <a:xfrm>
              <a:off x="6313488" y="40592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02" name="Rectangle 949"/>
            <p:cNvSpPr>
              <a:spLocks noChangeArrowheads="1"/>
            </p:cNvSpPr>
            <p:nvPr/>
          </p:nvSpPr>
          <p:spPr bwMode="auto">
            <a:xfrm>
              <a:off x="6351588" y="40592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03" name="Rectangle 950"/>
            <p:cNvSpPr>
              <a:spLocks noChangeArrowheads="1"/>
            </p:cNvSpPr>
            <p:nvPr/>
          </p:nvSpPr>
          <p:spPr bwMode="auto">
            <a:xfrm>
              <a:off x="6388101" y="40592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04" name="Rectangle 951"/>
            <p:cNvSpPr>
              <a:spLocks noChangeArrowheads="1"/>
            </p:cNvSpPr>
            <p:nvPr/>
          </p:nvSpPr>
          <p:spPr bwMode="auto">
            <a:xfrm>
              <a:off x="6424613" y="40592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05" name="Rectangle 952"/>
            <p:cNvSpPr>
              <a:spLocks noChangeArrowheads="1"/>
            </p:cNvSpPr>
            <p:nvPr/>
          </p:nvSpPr>
          <p:spPr bwMode="auto">
            <a:xfrm>
              <a:off x="6462713" y="40592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06" name="Rectangle 953"/>
            <p:cNvSpPr>
              <a:spLocks noChangeArrowheads="1"/>
            </p:cNvSpPr>
            <p:nvPr/>
          </p:nvSpPr>
          <p:spPr bwMode="auto">
            <a:xfrm>
              <a:off x="6499226" y="40592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07" name="Rectangle 954"/>
            <p:cNvSpPr>
              <a:spLocks noChangeArrowheads="1"/>
            </p:cNvSpPr>
            <p:nvPr/>
          </p:nvSpPr>
          <p:spPr bwMode="auto">
            <a:xfrm>
              <a:off x="6537326" y="40592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08" name="Rectangle 955"/>
            <p:cNvSpPr>
              <a:spLocks noChangeArrowheads="1"/>
            </p:cNvSpPr>
            <p:nvPr/>
          </p:nvSpPr>
          <p:spPr bwMode="auto">
            <a:xfrm>
              <a:off x="6573838" y="40592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09" name="Rectangle 956"/>
            <p:cNvSpPr>
              <a:spLocks noChangeArrowheads="1"/>
            </p:cNvSpPr>
            <p:nvPr/>
          </p:nvSpPr>
          <p:spPr bwMode="auto">
            <a:xfrm>
              <a:off x="6610351" y="40592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10" name="Rectangle 957"/>
            <p:cNvSpPr>
              <a:spLocks noChangeArrowheads="1"/>
            </p:cNvSpPr>
            <p:nvPr/>
          </p:nvSpPr>
          <p:spPr bwMode="auto">
            <a:xfrm>
              <a:off x="6648451" y="40592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11" name="Rectangle 958"/>
            <p:cNvSpPr>
              <a:spLocks noChangeArrowheads="1"/>
            </p:cNvSpPr>
            <p:nvPr/>
          </p:nvSpPr>
          <p:spPr bwMode="auto">
            <a:xfrm>
              <a:off x="6684963" y="40592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12" name="Rectangle 959"/>
            <p:cNvSpPr>
              <a:spLocks noChangeArrowheads="1"/>
            </p:cNvSpPr>
            <p:nvPr/>
          </p:nvSpPr>
          <p:spPr bwMode="auto">
            <a:xfrm>
              <a:off x="6723063" y="40592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13" name="Rectangle 960"/>
            <p:cNvSpPr>
              <a:spLocks noChangeArrowheads="1"/>
            </p:cNvSpPr>
            <p:nvPr/>
          </p:nvSpPr>
          <p:spPr bwMode="auto">
            <a:xfrm>
              <a:off x="6759576" y="40592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14" name="Rectangle 961"/>
            <p:cNvSpPr>
              <a:spLocks noChangeArrowheads="1"/>
            </p:cNvSpPr>
            <p:nvPr/>
          </p:nvSpPr>
          <p:spPr bwMode="auto">
            <a:xfrm>
              <a:off x="6332538" y="40767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15" name="Rectangle 962"/>
            <p:cNvSpPr>
              <a:spLocks noChangeArrowheads="1"/>
            </p:cNvSpPr>
            <p:nvPr/>
          </p:nvSpPr>
          <p:spPr bwMode="auto">
            <a:xfrm>
              <a:off x="6369051" y="40767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16" name="Rectangle 963"/>
            <p:cNvSpPr>
              <a:spLocks noChangeArrowheads="1"/>
            </p:cNvSpPr>
            <p:nvPr/>
          </p:nvSpPr>
          <p:spPr bwMode="auto">
            <a:xfrm>
              <a:off x="6407151" y="40767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17" name="Rectangle 964"/>
            <p:cNvSpPr>
              <a:spLocks noChangeArrowheads="1"/>
            </p:cNvSpPr>
            <p:nvPr/>
          </p:nvSpPr>
          <p:spPr bwMode="auto">
            <a:xfrm>
              <a:off x="6443663" y="40767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18" name="Rectangle 965"/>
            <p:cNvSpPr>
              <a:spLocks noChangeArrowheads="1"/>
            </p:cNvSpPr>
            <p:nvPr/>
          </p:nvSpPr>
          <p:spPr bwMode="auto">
            <a:xfrm>
              <a:off x="6481763" y="40767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19" name="Rectangle 966"/>
            <p:cNvSpPr>
              <a:spLocks noChangeArrowheads="1"/>
            </p:cNvSpPr>
            <p:nvPr/>
          </p:nvSpPr>
          <p:spPr bwMode="auto">
            <a:xfrm>
              <a:off x="6518276" y="40767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20" name="Rectangle 967"/>
            <p:cNvSpPr>
              <a:spLocks noChangeArrowheads="1"/>
            </p:cNvSpPr>
            <p:nvPr/>
          </p:nvSpPr>
          <p:spPr bwMode="auto">
            <a:xfrm>
              <a:off x="6554788" y="40767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21" name="Rectangle 968"/>
            <p:cNvSpPr>
              <a:spLocks noChangeArrowheads="1"/>
            </p:cNvSpPr>
            <p:nvPr/>
          </p:nvSpPr>
          <p:spPr bwMode="auto">
            <a:xfrm>
              <a:off x="6592888" y="40767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22" name="Rectangle 969"/>
            <p:cNvSpPr>
              <a:spLocks noChangeArrowheads="1"/>
            </p:cNvSpPr>
            <p:nvPr/>
          </p:nvSpPr>
          <p:spPr bwMode="auto">
            <a:xfrm>
              <a:off x="6629401" y="40767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23" name="Rectangle 970"/>
            <p:cNvSpPr>
              <a:spLocks noChangeArrowheads="1"/>
            </p:cNvSpPr>
            <p:nvPr/>
          </p:nvSpPr>
          <p:spPr bwMode="auto">
            <a:xfrm>
              <a:off x="6665913" y="40767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24" name="Rectangle 971"/>
            <p:cNvSpPr>
              <a:spLocks noChangeArrowheads="1"/>
            </p:cNvSpPr>
            <p:nvPr/>
          </p:nvSpPr>
          <p:spPr bwMode="auto">
            <a:xfrm>
              <a:off x="6704013" y="40767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25" name="Rectangle 972"/>
            <p:cNvSpPr>
              <a:spLocks noChangeArrowheads="1"/>
            </p:cNvSpPr>
            <p:nvPr/>
          </p:nvSpPr>
          <p:spPr bwMode="auto">
            <a:xfrm>
              <a:off x="6740526" y="40767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26" name="Rectangle 973"/>
            <p:cNvSpPr>
              <a:spLocks noChangeArrowheads="1"/>
            </p:cNvSpPr>
            <p:nvPr/>
          </p:nvSpPr>
          <p:spPr bwMode="auto">
            <a:xfrm>
              <a:off x="6313488" y="40925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27" name="Rectangle 974"/>
            <p:cNvSpPr>
              <a:spLocks noChangeArrowheads="1"/>
            </p:cNvSpPr>
            <p:nvPr/>
          </p:nvSpPr>
          <p:spPr bwMode="auto">
            <a:xfrm>
              <a:off x="6351588" y="40925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28" name="Rectangle 975"/>
            <p:cNvSpPr>
              <a:spLocks noChangeArrowheads="1"/>
            </p:cNvSpPr>
            <p:nvPr/>
          </p:nvSpPr>
          <p:spPr bwMode="auto">
            <a:xfrm>
              <a:off x="6388101" y="40925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29" name="Rectangle 976"/>
            <p:cNvSpPr>
              <a:spLocks noChangeArrowheads="1"/>
            </p:cNvSpPr>
            <p:nvPr/>
          </p:nvSpPr>
          <p:spPr bwMode="auto">
            <a:xfrm>
              <a:off x="6424613" y="40925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30" name="Rectangle 977"/>
            <p:cNvSpPr>
              <a:spLocks noChangeArrowheads="1"/>
            </p:cNvSpPr>
            <p:nvPr/>
          </p:nvSpPr>
          <p:spPr bwMode="auto">
            <a:xfrm>
              <a:off x="6462713" y="40925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31" name="Rectangle 978"/>
            <p:cNvSpPr>
              <a:spLocks noChangeArrowheads="1"/>
            </p:cNvSpPr>
            <p:nvPr/>
          </p:nvSpPr>
          <p:spPr bwMode="auto">
            <a:xfrm>
              <a:off x="6499226" y="40925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32" name="Rectangle 979"/>
            <p:cNvSpPr>
              <a:spLocks noChangeArrowheads="1"/>
            </p:cNvSpPr>
            <p:nvPr/>
          </p:nvSpPr>
          <p:spPr bwMode="auto">
            <a:xfrm>
              <a:off x="6537326" y="40925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33" name="Rectangle 980"/>
            <p:cNvSpPr>
              <a:spLocks noChangeArrowheads="1"/>
            </p:cNvSpPr>
            <p:nvPr/>
          </p:nvSpPr>
          <p:spPr bwMode="auto">
            <a:xfrm>
              <a:off x="6573838" y="40925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34" name="Rectangle 981"/>
            <p:cNvSpPr>
              <a:spLocks noChangeArrowheads="1"/>
            </p:cNvSpPr>
            <p:nvPr/>
          </p:nvSpPr>
          <p:spPr bwMode="auto">
            <a:xfrm>
              <a:off x="6610351" y="40925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35" name="Rectangle 982"/>
            <p:cNvSpPr>
              <a:spLocks noChangeArrowheads="1"/>
            </p:cNvSpPr>
            <p:nvPr/>
          </p:nvSpPr>
          <p:spPr bwMode="auto">
            <a:xfrm>
              <a:off x="6648451" y="40925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36" name="Rectangle 983"/>
            <p:cNvSpPr>
              <a:spLocks noChangeArrowheads="1"/>
            </p:cNvSpPr>
            <p:nvPr/>
          </p:nvSpPr>
          <p:spPr bwMode="auto">
            <a:xfrm>
              <a:off x="6684963" y="40925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37" name="Rectangle 984"/>
            <p:cNvSpPr>
              <a:spLocks noChangeArrowheads="1"/>
            </p:cNvSpPr>
            <p:nvPr/>
          </p:nvSpPr>
          <p:spPr bwMode="auto">
            <a:xfrm>
              <a:off x="6723063" y="40925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38" name="Rectangle 985"/>
            <p:cNvSpPr>
              <a:spLocks noChangeArrowheads="1"/>
            </p:cNvSpPr>
            <p:nvPr/>
          </p:nvSpPr>
          <p:spPr bwMode="auto">
            <a:xfrm>
              <a:off x="6759576" y="40925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39" name="Rectangle 986"/>
            <p:cNvSpPr>
              <a:spLocks noChangeArrowheads="1"/>
            </p:cNvSpPr>
            <p:nvPr/>
          </p:nvSpPr>
          <p:spPr bwMode="auto">
            <a:xfrm>
              <a:off x="6332538" y="41100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40" name="Rectangle 987"/>
            <p:cNvSpPr>
              <a:spLocks noChangeArrowheads="1"/>
            </p:cNvSpPr>
            <p:nvPr/>
          </p:nvSpPr>
          <p:spPr bwMode="auto">
            <a:xfrm>
              <a:off x="6369051" y="41100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41" name="Rectangle 988"/>
            <p:cNvSpPr>
              <a:spLocks noChangeArrowheads="1"/>
            </p:cNvSpPr>
            <p:nvPr/>
          </p:nvSpPr>
          <p:spPr bwMode="auto">
            <a:xfrm>
              <a:off x="6407151" y="41100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42" name="Rectangle 989"/>
            <p:cNvSpPr>
              <a:spLocks noChangeArrowheads="1"/>
            </p:cNvSpPr>
            <p:nvPr/>
          </p:nvSpPr>
          <p:spPr bwMode="auto">
            <a:xfrm>
              <a:off x="6443663" y="41100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43" name="Rectangle 990"/>
            <p:cNvSpPr>
              <a:spLocks noChangeArrowheads="1"/>
            </p:cNvSpPr>
            <p:nvPr/>
          </p:nvSpPr>
          <p:spPr bwMode="auto">
            <a:xfrm>
              <a:off x="6481763" y="41100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44" name="Rectangle 991"/>
            <p:cNvSpPr>
              <a:spLocks noChangeArrowheads="1"/>
            </p:cNvSpPr>
            <p:nvPr/>
          </p:nvSpPr>
          <p:spPr bwMode="auto">
            <a:xfrm>
              <a:off x="6518276" y="41100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45" name="Rectangle 992"/>
            <p:cNvSpPr>
              <a:spLocks noChangeArrowheads="1"/>
            </p:cNvSpPr>
            <p:nvPr/>
          </p:nvSpPr>
          <p:spPr bwMode="auto">
            <a:xfrm>
              <a:off x="6554788" y="41100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46" name="Rectangle 993"/>
            <p:cNvSpPr>
              <a:spLocks noChangeArrowheads="1"/>
            </p:cNvSpPr>
            <p:nvPr/>
          </p:nvSpPr>
          <p:spPr bwMode="auto">
            <a:xfrm>
              <a:off x="6592888" y="41100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47" name="Rectangle 994"/>
            <p:cNvSpPr>
              <a:spLocks noChangeArrowheads="1"/>
            </p:cNvSpPr>
            <p:nvPr/>
          </p:nvSpPr>
          <p:spPr bwMode="auto">
            <a:xfrm>
              <a:off x="6629401" y="41100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48" name="Rectangle 995"/>
            <p:cNvSpPr>
              <a:spLocks noChangeArrowheads="1"/>
            </p:cNvSpPr>
            <p:nvPr/>
          </p:nvSpPr>
          <p:spPr bwMode="auto">
            <a:xfrm>
              <a:off x="6665913" y="41100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49" name="Rectangle 996"/>
            <p:cNvSpPr>
              <a:spLocks noChangeArrowheads="1"/>
            </p:cNvSpPr>
            <p:nvPr/>
          </p:nvSpPr>
          <p:spPr bwMode="auto">
            <a:xfrm>
              <a:off x="6704013" y="41100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50" name="Rectangle 997"/>
            <p:cNvSpPr>
              <a:spLocks noChangeArrowheads="1"/>
            </p:cNvSpPr>
            <p:nvPr/>
          </p:nvSpPr>
          <p:spPr bwMode="auto">
            <a:xfrm>
              <a:off x="6740526" y="41100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51" name="Rectangle 998"/>
            <p:cNvSpPr>
              <a:spLocks noChangeArrowheads="1"/>
            </p:cNvSpPr>
            <p:nvPr/>
          </p:nvSpPr>
          <p:spPr bwMode="auto">
            <a:xfrm>
              <a:off x="6313488" y="41275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52" name="Rectangle 999"/>
            <p:cNvSpPr>
              <a:spLocks noChangeArrowheads="1"/>
            </p:cNvSpPr>
            <p:nvPr/>
          </p:nvSpPr>
          <p:spPr bwMode="auto">
            <a:xfrm>
              <a:off x="6351588" y="41275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53" name="Rectangle 1000"/>
            <p:cNvSpPr>
              <a:spLocks noChangeArrowheads="1"/>
            </p:cNvSpPr>
            <p:nvPr/>
          </p:nvSpPr>
          <p:spPr bwMode="auto">
            <a:xfrm>
              <a:off x="6388101" y="41275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54" name="Rectangle 1001"/>
            <p:cNvSpPr>
              <a:spLocks noChangeArrowheads="1"/>
            </p:cNvSpPr>
            <p:nvPr/>
          </p:nvSpPr>
          <p:spPr bwMode="auto">
            <a:xfrm>
              <a:off x="6424613" y="41275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55" name="Rectangle 1002"/>
            <p:cNvSpPr>
              <a:spLocks noChangeArrowheads="1"/>
            </p:cNvSpPr>
            <p:nvPr/>
          </p:nvSpPr>
          <p:spPr bwMode="auto">
            <a:xfrm>
              <a:off x="6462713" y="41275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56" name="Rectangle 1003"/>
            <p:cNvSpPr>
              <a:spLocks noChangeArrowheads="1"/>
            </p:cNvSpPr>
            <p:nvPr/>
          </p:nvSpPr>
          <p:spPr bwMode="auto">
            <a:xfrm>
              <a:off x="6499226" y="41275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57" name="Rectangle 1004"/>
            <p:cNvSpPr>
              <a:spLocks noChangeArrowheads="1"/>
            </p:cNvSpPr>
            <p:nvPr/>
          </p:nvSpPr>
          <p:spPr bwMode="auto">
            <a:xfrm>
              <a:off x="6537326" y="41275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58" name="Rectangle 1005"/>
            <p:cNvSpPr>
              <a:spLocks noChangeArrowheads="1"/>
            </p:cNvSpPr>
            <p:nvPr/>
          </p:nvSpPr>
          <p:spPr bwMode="auto">
            <a:xfrm>
              <a:off x="6573838" y="41275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59" name="Rectangle 1006"/>
            <p:cNvSpPr>
              <a:spLocks noChangeArrowheads="1"/>
            </p:cNvSpPr>
            <p:nvPr/>
          </p:nvSpPr>
          <p:spPr bwMode="auto">
            <a:xfrm>
              <a:off x="6610351" y="41275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60" name="Rectangle 1007"/>
            <p:cNvSpPr>
              <a:spLocks noChangeArrowheads="1"/>
            </p:cNvSpPr>
            <p:nvPr/>
          </p:nvSpPr>
          <p:spPr bwMode="auto">
            <a:xfrm>
              <a:off x="6648451" y="41275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61" name="Rectangle 1008"/>
            <p:cNvSpPr>
              <a:spLocks noChangeArrowheads="1"/>
            </p:cNvSpPr>
            <p:nvPr/>
          </p:nvSpPr>
          <p:spPr bwMode="auto">
            <a:xfrm>
              <a:off x="6684963" y="41275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62" name="Rectangle 1009"/>
            <p:cNvSpPr>
              <a:spLocks noChangeArrowheads="1"/>
            </p:cNvSpPr>
            <p:nvPr/>
          </p:nvSpPr>
          <p:spPr bwMode="auto">
            <a:xfrm>
              <a:off x="6723063" y="412750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63" name="Rectangle 1010"/>
            <p:cNvSpPr>
              <a:spLocks noChangeArrowheads="1"/>
            </p:cNvSpPr>
            <p:nvPr/>
          </p:nvSpPr>
          <p:spPr bwMode="auto">
            <a:xfrm>
              <a:off x="6759576" y="412750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64" name="Rectangle 1011"/>
            <p:cNvSpPr>
              <a:spLocks noChangeArrowheads="1"/>
            </p:cNvSpPr>
            <p:nvPr/>
          </p:nvSpPr>
          <p:spPr bwMode="auto">
            <a:xfrm>
              <a:off x="6332538" y="41449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65" name="Rectangle 1012"/>
            <p:cNvSpPr>
              <a:spLocks noChangeArrowheads="1"/>
            </p:cNvSpPr>
            <p:nvPr/>
          </p:nvSpPr>
          <p:spPr bwMode="auto">
            <a:xfrm>
              <a:off x="6369051" y="41449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66" name="Rectangle 1013"/>
            <p:cNvSpPr>
              <a:spLocks noChangeArrowheads="1"/>
            </p:cNvSpPr>
            <p:nvPr/>
          </p:nvSpPr>
          <p:spPr bwMode="auto">
            <a:xfrm>
              <a:off x="6407151" y="41449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67" name="Rectangle 1014"/>
            <p:cNvSpPr>
              <a:spLocks noChangeArrowheads="1"/>
            </p:cNvSpPr>
            <p:nvPr/>
          </p:nvSpPr>
          <p:spPr bwMode="auto">
            <a:xfrm>
              <a:off x="6443663" y="41449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68" name="Rectangle 1015"/>
            <p:cNvSpPr>
              <a:spLocks noChangeArrowheads="1"/>
            </p:cNvSpPr>
            <p:nvPr/>
          </p:nvSpPr>
          <p:spPr bwMode="auto">
            <a:xfrm>
              <a:off x="6481763" y="41449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69" name="Rectangle 1016"/>
            <p:cNvSpPr>
              <a:spLocks noChangeArrowheads="1"/>
            </p:cNvSpPr>
            <p:nvPr/>
          </p:nvSpPr>
          <p:spPr bwMode="auto">
            <a:xfrm>
              <a:off x="6518276" y="41449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70" name="Rectangle 1017"/>
            <p:cNvSpPr>
              <a:spLocks noChangeArrowheads="1"/>
            </p:cNvSpPr>
            <p:nvPr/>
          </p:nvSpPr>
          <p:spPr bwMode="auto">
            <a:xfrm>
              <a:off x="6554788" y="41449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71" name="Rectangle 1018"/>
            <p:cNvSpPr>
              <a:spLocks noChangeArrowheads="1"/>
            </p:cNvSpPr>
            <p:nvPr/>
          </p:nvSpPr>
          <p:spPr bwMode="auto">
            <a:xfrm>
              <a:off x="6592888" y="414496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72" name="Rectangle 1019"/>
            <p:cNvSpPr>
              <a:spLocks noChangeArrowheads="1"/>
            </p:cNvSpPr>
            <p:nvPr/>
          </p:nvSpPr>
          <p:spPr bwMode="auto">
            <a:xfrm>
              <a:off x="6629401" y="41449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73" name="Rectangle 1020"/>
            <p:cNvSpPr>
              <a:spLocks noChangeArrowheads="1"/>
            </p:cNvSpPr>
            <p:nvPr/>
          </p:nvSpPr>
          <p:spPr bwMode="auto">
            <a:xfrm>
              <a:off x="6665913" y="41449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74" name="Rectangle 1021"/>
            <p:cNvSpPr>
              <a:spLocks noChangeArrowheads="1"/>
            </p:cNvSpPr>
            <p:nvPr/>
          </p:nvSpPr>
          <p:spPr bwMode="auto">
            <a:xfrm>
              <a:off x="6704013" y="41449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75" name="Rectangle 1022"/>
            <p:cNvSpPr>
              <a:spLocks noChangeArrowheads="1"/>
            </p:cNvSpPr>
            <p:nvPr/>
          </p:nvSpPr>
          <p:spPr bwMode="auto">
            <a:xfrm>
              <a:off x="6740526" y="414496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76" name="Rectangle 1023"/>
            <p:cNvSpPr>
              <a:spLocks noChangeArrowheads="1"/>
            </p:cNvSpPr>
            <p:nvPr/>
          </p:nvSpPr>
          <p:spPr bwMode="auto">
            <a:xfrm>
              <a:off x="6313488" y="41624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77" name="Rectangle 1024"/>
            <p:cNvSpPr>
              <a:spLocks noChangeArrowheads="1"/>
            </p:cNvSpPr>
            <p:nvPr/>
          </p:nvSpPr>
          <p:spPr bwMode="auto">
            <a:xfrm>
              <a:off x="6351588" y="41624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78" name="Rectangle 1025"/>
            <p:cNvSpPr>
              <a:spLocks noChangeArrowheads="1"/>
            </p:cNvSpPr>
            <p:nvPr/>
          </p:nvSpPr>
          <p:spPr bwMode="auto">
            <a:xfrm>
              <a:off x="6388101" y="41624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79" name="Rectangle 1026"/>
            <p:cNvSpPr>
              <a:spLocks noChangeArrowheads="1"/>
            </p:cNvSpPr>
            <p:nvPr/>
          </p:nvSpPr>
          <p:spPr bwMode="auto">
            <a:xfrm>
              <a:off x="6424613" y="41624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80" name="Rectangle 1027"/>
            <p:cNvSpPr>
              <a:spLocks noChangeArrowheads="1"/>
            </p:cNvSpPr>
            <p:nvPr/>
          </p:nvSpPr>
          <p:spPr bwMode="auto">
            <a:xfrm>
              <a:off x="6462713" y="41624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81" name="Rectangle 1028"/>
            <p:cNvSpPr>
              <a:spLocks noChangeArrowheads="1"/>
            </p:cNvSpPr>
            <p:nvPr/>
          </p:nvSpPr>
          <p:spPr bwMode="auto">
            <a:xfrm>
              <a:off x="6499226" y="41624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82" name="Rectangle 1029"/>
            <p:cNvSpPr>
              <a:spLocks noChangeArrowheads="1"/>
            </p:cNvSpPr>
            <p:nvPr/>
          </p:nvSpPr>
          <p:spPr bwMode="auto">
            <a:xfrm>
              <a:off x="6537326" y="41624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83" name="Rectangle 1030"/>
            <p:cNvSpPr>
              <a:spLocks noChangeArrowheads="1"/>
            </p:cNvSpPr>
            <p:nvPr/>
          </p:nvSpPr>
          <p:spPr bwMode="auto">
            <a:xfrm>
              <a:off x="6573838" y="41624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84" name="Rectangle 1031"/>
            <p:cNvSpPr>
              <a:spLocks noChangeArrowheads="1"/>
            </p:cNvSpPr>
            <p:nvPr/>
          </p:nvSpPr>
          <p:spPr bwMode="auto">
            <a:xfrm>
              <a:off x="6610351" y="41624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85" name="Rectangle 1032"/>
            <p:cNvSpPr>
              <a:spLocks noChangeArrowheads="1"/>
            </p:cNvSpPr>
            <p:nvPr/>
          </p:nvSpPr>
          <p:spPr bwMode="auto">
            <a:xfrm>
              <a:off x="6648451" y="41624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86" name="Rectangle 1034"/>
            <p:cNvSpPr>
              <a:spLocks noChangeArrowheads="1"/>
            </p:cNvSpPr>
            <p:nvPr/>
          </p:nvSpPr>
          <p:spPr bwMode="auto">
            <a:xfrm>
              <a:off x="6684963" y="41624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87" name="Rectangle 1035"/>
            <p:cNvSpPr>
              <a:spLocks noChangeArrowheads="1"/>
            </p:cNvSpPr>
            <p:nvPr/>
          </p:nvSpPr>
          <p:spPr bwMode="auto">
            <a:xfrm>
              <a:off x="6723063" y="41624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88" name="Rectangle 1036"/>
            <p:cNvSpPr>
              <a:spLocks noChangeArrowheads="1"/>
            </p:cNvSpPr>
            <p:nvPr/>
          </p:nvSpPr>
          <p:spPr bwMode="auto">
            <a:xfrm>
              <a:off x="6759576" y="41624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89" name="Rectangle 1037"/>
            <p:cNvSpPr>
              <a:spLocks noChangeArrowheads="1"/>
            </p:cNvSpPr>
            <p:nvPr/>
          </p:nvSpPr>
          <p:spPr bwMode="auto">
            <a:xfrm>
              <a:off x="6332538" y="41798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90" name="Rectangle 1038"/>
            <p:cNvSpPr>
              <a:spLocks noChangeArrowheads="1"/>
            </p:cNvSpPr>
            <p:nvPr/>
          </p:nvSpPr>
          <p:spPr bwMode="auto">
            <a:xfrm>
              <a:off x="6369051" y="41798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91" name="Rectangle 1039"/>
            <p:cNvSpPr>
              <a:spLocks noChangeArrowheads="1"/>
            </p:cNvSpPr>
            <p:nvPr/>
          </p:nvSpPr>
          <p:spPr bwMode="auto">
            <a:xfrm>
              <a:off x="6407151" y="41798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92" name="Rectangle 1040"/>
            <p:cNvSpPr>
              <a:spLocks noChangeArrowheads="1"/>
            </p:cNvSpPr>
            <p:nvPr/>
          </p:nvSpPr>
          <p:spPr bwMode="auto">
            <a:xfrm>
              <a:off x="6443663" y="41798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93" name="Rectangle 1041"/>
            <p:cNvSpPr>
              <a:spLocks noChangeArrowheads="1"/>
            </p:cNvSpPr>
            <p:nvPr/>
          </p:nvSpPr>
          <p:spPr bwMode="auto">
            <a:xfrm>
              <a:off x="6481763" y="41798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94" name="Rectangle 1042"/>
            <p:cNvSpPr>
              <a:spLocks noChangeArrowheads="1"/>
            </p:cNvSpPr>
            <p:nvPr/>
          </p:nvSpPr>
          <p:spPr bwMode="auto">
            <a:xfrm>
              <a:off x="6518276" y="41798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95" name="Rectangle 1043"/>
            <p:cNvSpPr>
              <a:spLocks noChangeArrowheads="1"/>
            </p:cNvSpPr>
            <p:nvPr/>
          </p:nvSpPr>
          <p:spPr bwMode="auto">
            <a:xfrm>
              <a:off x="6554788" y="41798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96" name="Rectangle 1044"/>
            <p:cNvSpPr>
              <a:spLocks noChangeArrowheads="1"/>
            </p:cNvSpPr>
            <p:nvPr/>
          </p:nvSpPr>
          <p:spPr bwMode="auto">
            <a:xfrm>
              <a:off x="6592888" y="41798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97" name="Rectangle 1045"/>
            <p:cNvSpPr>
              <a:spLocks noChangeArrowheads="1"/>
            </p:cNvSpPr>
            <p:nvPr/>
          </p:nvSpPr>
          <p:spPr bwMode="auto">
            <a:xfrm>
              <a:off x="6629401" y="41798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98" name="Rectangle 1046"/>
            <p:cNvSpPr>
              <a:spLocks noChangeArrowheads="1"/>
            </p:cNvSpPr>
            <p:nvPr/>
          </p:nvSpPr>
          <p:spPr bwMode="auto">
            <a:xfrm>
              <a:off x="6665913" y="41798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99" name="Rectangle 1047"/>
            <p:cNvSpPr>
              <a:spLocks noChangeArrowheads="1"/>
            </p:cNvSpPr>
            <p:nvPr/>
          </p:nvSpPr>
          <p:spPr bwMode="auto">
            <a:xfrm>
              <a:off x="6704013" y="41798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00" name="Rectangle 1048"/>
            <p:cNvSpPr>
              <a:spLocks noChangeArrowheads="1"/>
            </p:cNvSpPr>
            <p:nvPr/>
          </p:nvSpPr>
          <p:spPr bwMode="auto">
            <a:xfrm>
              <a:off x="6740526" y="41798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01" name="Rectangle 1049"/>
            <p:cNvSpPr>
              <a:spLocks noChangeArrowheads="1"/>
            </p:cNvSpPr>
            <p:nvPr/>
          </p:nvSpPr>
          <p:spPr bwMode="auto">
            <a:xfrm>
              <a:off x="6313488" y="419735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02" name="Rectangle 1050"/>
            <p:cNvSpPr>
              <a:spLocks noChangeArrowheads="1"/>
            </p:cNvSpPr>
            <p:nvPr/>
          </p:nvSpPr>
          <p:spPr bwMode="auto">
            <a:xfrm>
              <a:off x="6351588" y="4197350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03" name="Rectangle 1051"/>
            <p:cNvSpPr>
              <a:spLocks noChangeArrowheads="1"/>
            </p:cNvSpPr>
            <p:nvPr/>
          </p:nvSpPr>
          <p:spPr bwMode="auto">
            <a:xfrm>
              <a:off x="6388101" y="419735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04" name="Rectangle 1052"/>
            <p:cNvSpPr>
              <a:spLocks noChangeArrowheads="1"/>
            </p:cNvSpPr>
            <p:nvPr/>
          </p:nvSpPr>
          <p:spPr bwMode="auto">
            <a:xfrm>
              <a:off x="6424613" y="419735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05" name="Rectangle 1053"/>
            <p:cNvSpPr>
              <a:spLocks noChangeArrowheads="1"/>
            </p:cNvSpPr>
            <p:nvPr/>
          </p:nvSpPr>
          <p:spPr bwMode="auto">
            <a:xfrm>
              <a:off x="6462713" y="419735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06" name="Rectangle 1054"/>
            <p:cNvSpPr>
              <a:spLocks noChangeArrowheads="1"/>
            </p:cNvSpPr>
            <p:nvPr/>
          </p:nvSpPr>
          <p:spPr bwMode="auto">
            <a:xfrm>
              <a:off x="6499226" y="419735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07" name="Rectangle 1055"/>
            <p:cNvSpPr>
              <a:spLocks noChangeArrowheads="1"/>
            </p:cNvSpPr>
            <p:nvPr/>
          </p:nvSpPr>
          <p:spPr bwMode="auto">
            <a:xfrm>
              <a:off x="6537326" y="4197350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08" name="Rectangle 1056"/>
            <p:cNvSpPr>
              <a:spLocks noChangeArrowheads="1"/>
            </p:cNvSpPr>
            <p:nvPr/>
          </p:nvSpPr>
          <p:spPr bwMode="auto">
            <a:xfrm>
              <a:off x="6573838" y="419735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09" name="Rectangle 1057"/>
            <p:cNvSpPr>
              <a:spLocks noChangeArrowheads="1"/>
            </p:cNvSpPr>
            <p:nvPr/>
          </p:nvSpPr>
          <p:spPr bwMode="auto">
            <a:xfrm>
              <a:off x="6610351" y="419735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10" name="Rectangle 1058"/>
            <p:cNvSpPr>
              <a:spLocks noChangeArrowheads="1"/>
            </p:cNvSpPr>
            <p:nvPr/>
          </p:nvSpPr>
          <p:spPr bwMode="auto">
            <a:xfrm>
              <a:off x="6648451" y="4197350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11" name="Rectangle 1059"/>
            <p:cNvSpPr>
              <a:spLocks noChangeArrowheads="1"/>
            </p:cNvSpPr>
            <p:nvPr/>
          </p:nvSpPr>
          <p:spPr bwMode="auto">
            <a:xfrm>
              <a:off x="6684963" y="419735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12" name="Rectangle 1060"/>
            <p:cNvSpPr>
              <a:spLocks noChangeArrowheads="1"/>
            </p:cNvSpPr>
            <p:nvPr/>
          </p:nvSpPr>
          <p:spPr bwMode="auto">
            <a:xfrm>
              <a:off x="6723063" y="4197350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13" name="Rectangle 1061"/>
            <p:cNvSpPr>
              <a:spLocks noChangeArrowheads="1"/>
            </p:cNvSpPr>
            <p:nvPr/>
          </p:nvSpPr>
          <p:spPr bwMode="auto">
            <a:xfrm>
              <a:off x="6759576" y="419735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14" name="Rectangle 1062"/>
            <p:cNvSpPr>
              <a:spLocks noChangeArrowheads="1"/>
            </p:cNvSpPr>
            <p:nvPr/>
          </p:nvSpPr>
          <p:spPr bwMode="auto">
            <a:xfrm>
              <a:off x="6332538" y="42132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15" name="Rectangle 1063"/>
            <p:cNvSpPr>
              <a:spLocks noChangeArrowheads="1"/>
            </p:cNvSpPr>
            <p:nvPr/>
          </p:nvSpPr>
          <p:spPr bwMode="auto">
            <a:xfrm>
              <a:off x="6369051" y="42132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16" name="Rectangle 1064"/>
            <p:cNvSpPr>
              <a:spLocks noChangeArrowheads="1"/>
            </p:cNvSpPr>
            <p:nvPr/>
          </p:nvSpPr>
          <p:spPr bwMode="auto">
            <a:xfrm>
              <a:off x="6407151" y="42132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17" name="Rectangle 1065"/>
            <p:cNvSpPr>
              <a:spLocks noChangeArrowheads="1"/>
            </p:cNvSpPr>
            <p:nvPr/>
          </p:nvSpPr>
          <p:spPr bwMode="auto">
            <a:xfrm>
              <a:off x="6443663" y="42132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18" name="Rectangle 1066"/>
            <p:cNvSpPr>
              <a:spLocks noChangeArrowheads="1"/>
            </p:cNvSpPr>
            <p:nvPr/>
          </p:nvSpPr>
          <p:spPr bwMode="auto">
            <a:xfrm>
              <a:off x="6481763" y="42132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19" name="Rectangle 1067"/>
            <p:cNvSpPr>
              <a:spLocks noChangeArrowheads="1"/>
            </p:cNvSpPr>
            <p:nvPr/>
          </p:nvSpPr>
          <p:spPr bwMode="auto">
            <a:xfrm>
              <a:off x="6518276" y="42132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20" name="Rectangle 1068"/>
            <p:cNvSpPr>
              <a:spLocks noChangeArrowheads="1"/>
            </p:cNvSpPr>
            <p:nvPr/>
          </p:nvSpPr>
          <p:spPr bwMode="auto">
            <a:xfrm>
              <a:off x="6554788" y="42132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21" name="Rectangle 1069"/>
            <p:cNvSpPr>
              <a:spLocks noChangeArrowheads="1"/>
            </p:cNvSpPr>
            <p:nvPr/>
          </p:nvSpPr>
          <p:spPr bwMode="auto">
            <a:xfrm>
              <a:off x="6592888" y="421322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22" name="Rectangle 1070"/>
            <p:cNvSpPr>
              <a:spLocks noChangeArrowheads="1"/>
            </p:cNvSpPr>
            <p:nvPr/>
          </p:nvSpPr>
          <p:spPr bwMode="auto">
            <a:xfrm>
              <a:off x="6629401" y="42132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23" name="Rectangle 1071"/>
            <p:cNvSpPr>
              <a:spLocks noChangeArrowheads="1"/>
            </p:cNvSpPr>
            <p:nvPr/>
          </p:nvSpPr>
          <p:spPr bwMode="auto">
            <a:xfrm>
              <a:off x="6665913" y="42132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24" name="Rectangle 1072"/>
            <p:cNvSpPr>
              <a:spLocks noChangeArrowheads="1"/>
            </p:cNvSpPr>
            <p:nvPr/>
          </p:nvSpPr>
          <p:spPr bwMode="auto">
            <a:xfrm>
              <a:off x="6704013" y="42132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25" name="Rectangle 1073"/>
            <p:cNvSpPr>
              <a:spLocks noChangeArrowheads="1"/>
            </p:cNvSpPr>
            <p:nvPr/>
          </p:nvSpPr>
          <p:spPr bwMode="auto">
            <a:xfrm>
              <a:off x="6740526" y="421322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26" name="Rectangle 1074"/>
            <p:cNvSpPr>
              <a:spLocks noChangeArrowheads="1"/>
            </p:cNvSpPr>
            <p:nvPr/>
          </p:nvSpPr>
          <p:spPr bwMode="auto">
            <a:xfrm>
              <a:off x="6313488" y="42306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27" name="Rectangle 1075"/>
            <p:cNvSpPr>
              <a:spLocks noChangeArrowheads="1"/>
            </p:cNvSpPr>
            <p:nvPr/>
          </p:nvSpPr>
          <p:spPr bwMode="auto">
            <a:xfrm>
              <a:off x="6351588" y="42306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28" name="Rectangle 1076"/>
            <p:cNvSpPr>
              <a:spLocks noChangeArrowheads="1"/>
            </p:cNvSpPr>
            <p:nvPr/>
          </p:nvSpPr>
          <p:spPr bwMode="auto">
            <a:xfrm>
              <a:off x="6388101" y="42306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29" name="Rectangle 1077"/>
            <p:cNvSpPr>
              <a:spLocks noChangeArrowheads="1"/>
            </p:cNvSpPr>
            <p:nvPr/>
          </p:nvSpPr>
          <p:spPr bwMode="auto">
            <a:xfrm>
              <a:off x="6424613" y="42306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30" name="Rectangle 1078"/>
            <p:cNvSpPr>
              <a:spLocks noChangeArrowheads="1"/>
            </p:cNvSpPr>
            <p:nvPr/>
          </p:nvSpPr>
          <p:spPr bwMode="auto">
            <a:xfrm>
              <a:off x="6462713" y="42306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31" name="Rectangle 1079"/>
            <p:cNvSpPr>
              <a:spLocks noChangeArrowheads="1"/>
            </p:cNvSpPr>
            <p:nvPr/>
          </p:nvSpPr>
          <p:spPr bwMode="auto">
            <a:xfrm>
              <a:off x="6499226" y="42306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32" name="Rectangle 1080"/>
            <p:cNvSpPr>
              <a:spLocks noChangeArrowheads="1"/>
            </p:cNvSpPr>
            <p:nvPr/>
          </p:nvSpPr>
          <p:spPr bwMode="auto">
            <a:xfrm>
              <a:off x="6537326" y="42306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33" name="Rectangle 1081"/>
            <p:cNvSpPr>
              <a:spLocks noChangeArrowheads="1"/>
            </p:cNvSpPr>
            <p:nvPr/>
          </p:nvSpPr>
          <p:spPr bwMode="auto">
            <a:xfrm>
              <a:off x="6573838" y="42306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34" name="Rectangle 1082"/>
            <p:cNvSpPr>
              <a:spLocks noChangeArrowheads="1"/>
            </p:cNvSpPr>
            <p:nvPr/>
          </p:nvSpPr>
          <p:spPr bwMode="auto">
            <a:xfrm>
              <a:off x="6610351" y="42306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35" name="Rectangle 1083"/>
            <p:cNvSpPr>
              <a:spLocks noChangeArrowheads="1"/>
            </p:cNvSpPr>
            <p:nvPr/>
          </p:nvSpPr>
          <p:spPr bwMode="auto">
            <a:xfrm>
              <a:off x="6648451" y="42306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36" name="Rectangle 1084"/>
            <p:cNvSpPr>
              <a:spLocks noChangeArrowheads="1"/>
            </p:cNvSpPr>
            <p:nvPr/>
          </p:nvSpPr>
          <p:spPr bwMode="auto">
            <a:xfrm>
              <a:off x="6684963" y="42306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37" name="Rectangle 1085"/>
            <p:cNvSpPr>
              <a:spLocks noChangeArrowheads="1"/>
            </p:cNvSpPr>
            <p:nvPr/>
          </p:nvSpPr>
          <p:spPr bwMode="auto">
            <a:xfrm>
              <a:off x="6723063" y="423068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38" name="Rectangle 1086"/>
            <p:cNvSpPr>
              <a:spLocks noChangeArrowheads="1"/>
            </p:cNvSpPr>
            <p:nvPr/>
          </p:nvSpPr>
          <p:spPr bwMode="auto">
            <a:xfrm>
              <a:off x="6759576" y="423068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39" name="Rectangle 1087"/>
            <p:cNvSpPr>
              <a:spLocks noChangeArrowheads="1"/>
            </p:cNvSpPr>
            <p:nvPr/>
          </p:nvSpPr>
          <p:spPr bwMode="auto">
            <a:xfrm>
              <a:off x="6332538" y="42481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40" name="Rectangle 1088"/>
            <p:cNvSpPr>
              <a:spLocks noChangeArrowheads="1"/>
            </p:cNvSpPr>
            <p:nvPr/>
          </p:nvSpPr>
          <p:spPr bwMode="auto">
            <a:xfrm>
              <a:off x="6369051" y="42481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41" name="Rectangle 1089"/>
            <p:cNvSpPr>
              <a:spLocks noChangeArrowheads="1"/>
            </p:cNvSpPr>
            <p:nvPr/>
          </p:nvSpPr>
          <p:spPr bwMode="auto">
            <a:xfrm>
              <a:off x="6407151" y="42481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42" name="Rectangle 1090"/>
            <p:cNvSpPr>
              <a:spLocks noChangeArrowheads="1"/>
            </p:cNvSpPr>
            <p:nvPr/>
          </p:nvSpPr>
          <p:spPr bwMode="auto">
            <a:xfrm>
              <a:off x="6443663" y="42481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43" name="Rectangle 1091"/>
            <p:cNvSpPr>
              <a:spLocks noChangeArrowheads="1"/>
            </p:cNvSpPr>
            <p:nvPr/>
          </p:nvSpPr>
          <p:spPr bwMode="auto">
            <a:xfrm>
              <a:off x="6481763" y="42481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44" name="Rectangle 1092"/>
            <p:cNvSpPr>
              <a:spLocks noChangeArrowheads="1"/>
            </p:cNvSpPr>
            <p:nvPr/>
          </p:nvSpPr>
          <p:spPr bwMode="auto">
            <a:xfrm>
              <a:off x="6518276" y="42481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45" name="Rectangle 1093"/>
            <p:cNvSpPr>
              <a:spLocks noChangeArrowheads="1"/>
            </p:cNvSpPr>
            <p:nvPr/>
          </p:nvSpPr>
          <p:spPr bwMode="auto">
            <a:xfrm>
              <a:off x="6554788" y="42481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46" name="Rectangle 1094"/>
            <p:cNvSpPr>
              <a:spLocks noChangeArrowheads="1"/>
            </p:cNvSpPr>
            <p:nvPr/>
          </p:nvSpPr>
          <p:spPr bwMode="auto">
            <a:xfrm>
              <a:off x="6592888" y="4248150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47" name="Rectangle 1095"/>
            <p:cNvSpPr>
              <a:spLocks noChangeArrowheads="1"/>
            </p:cNvSpPr>
            <p:nvPr/>
          </p:nvSpPr>
          <p:spPr bwMode="auto">
            <a:xfrm>
              <a:off x="6629401" y="42481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48" name="Rectangle 1096"/>
            <p:cNvSpPr>
              <a:spLocks noChangeArrowheads="1"/>
            </p:cNvSpPr>
            <p:nvPr/>
          </p:nvSpPr>
          <p:spPr bwMode="auto">
            <a:xfrm>
              <a:off x="6665913" y="42481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49" name="Rectangle 1097"/>
            <p:cNvSpPr>
              <a:spLocks noChangeArrowheads="1"/>
            </p:cNvSpPr>
            <p:nvPr/>
          </p:nvSpPr>
          <p:spPr bwMode="auto">
            <a:xfrm>
              <a:off x="6704013" y="42481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50" name="Rectangle 1098"/>
            <p:cNvSpPr>
              <a:spLocks noChangeArrowheads="1"/>
            </p:cNvSpPr>
            <p:nvPr/>
          </p:nvSpPr>
          <p:spPr bwMode="auto">
            <a:xfrm>
              <a:off x="6740526" y="4248150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51" name="Rectangle 1099"/>
            <p:cNvSpPr>
              <a:spLocks noChangeArrowheads="1"/>
            </p:cNvSpPr>
            <p:nvPr/>
          </p:nvSpPr>
          <p:spPr bwMode="auto">
            <a:xfrm>
              <a:off x="6313488" y="42656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52" name="Rectangle 1100"/>
            <p:cNvSpPr>
              <a:spLocks noChangeArrowheads="1"/>
            </p:cNvSpPr>
            <p:nvPr/>
          </p:nvSpPr>
          <p:spPr bwMode="auto">
            <a:xfrm>
              <a:off x="6351588" y="42656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53" name="Rectangle 1101"/>
            <p:cNvSpPr>
              <a:spLocks noChangeArrowheads="1"/>
            </p:cNvSpPr>
            <p:nvPr/>
          </p:nvSpPr>
          <p:spPr bwMode="auto">
            <a:xfrm>
              <a:off x="6388101" y="42656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54" name="Rectangle 1102"/>
            <p:cNvSpPr>
              <a:spLocks noChangeArrowheads="1"/>
            </p:cNvSpPr>
            <p:nvPr/>
          </p:nvSpPr>
          <p:spPr bwMode="auto">
            <a:xfrm>
              <a:off x="6424613" y="42656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55" name="Rectangle 1103"/>
            <p:cNvSpPr>
              <a:spLocks noChangeArrowheads="1"/>
            </p:cNvSpPr>
            <p:nvPr/>
          </p:nvSpPr>
          <p:spPr bwMode="auto">
            <a:xfrm>
              <a:off x="6462713" y="42656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56" name="Rectangle 1104"/>
            <p:cNvSpPr>
              <a:spLocks noChangeArrowheads="1"/>
            </p:cNvSpPr>
            <p:nvPr/>
          </p:nvSpPr>
          <p:spPr bwMode="auto">
            <a:xfrm>
              <a:off x="6499226" y="42656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57" name="Rectangle 1105"/>
            <p:cNvSpPr>
              <a:spLocks noChangeArrowheads="1"/>
            </p:cNvSpPr>
            <p:nvPr/>
          </p:nvSpPr>
          <p:spPr bwMode="auto">
            <a:xfrm>
              <a:off x="6537326" y="42656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58" name="Rectangle 1106"/>
            <p:cNvSpPr>
              <a:spLocks noChangeArrowheads="1"/>
            </p:cNvSpPr>
            <p:nvPr/>
          </p:nvSpPr>
          <p:spPr bwMode="auto">
            <a:xfrm>
              <a:off x="6573838" y="42656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59" name="Rectangle 1107"/>
            <p:cNvSpPr>
              <a:spLocks noChangeArrowheads="1"/>
            </p:cNvSpPr>
            <p:nvPr/>
          </p:nvSpPr>
          <p:spPr bwMode="auto">
            <a:xfrm>
              <a:off x="6610351" y="42656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60" name="Rectangle 1108"/>
            <p:cNvSpPr>
              <a:spLocks noChangeArrowheads="1"/>
            </p:cNvSpPr>
            <p:nvPr/>
          </p:nvSpPr>
          <p:spPr bwMode="auto">
            <a:xfrm>
              <a:off x="6648451" y="42656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61" name="Rectangle 1109"/>
            <p:cNvSpPr>
              <a:spLocks noChangeArrowheads="1"/>
            </p:cNvSpPr>
            <p:nvPr/>
          </p:nvSpPr>
          <p:spPr bwMode="auto">
            <a:xfrm>
              <a:off x="6684963" y="42656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62" name="Rectangle 1110"/>
            <p:cNvSpPr>
              <a:spLocks noChangeArrowheads="1"/>
            </p:cNvSpPr>
            <p:nvPr/>
          </p:nvSpPr>
          <p:spPr bwMode="auto">
            <a:xfrm>
              <a:off x="6723063" y="4265613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63" name="Rectangle 1111"/>
            <p:cNvSpPr>
              <a:spLocks noChangeArrowheads="1"/>
            </p:cNvSpPr>
            <p:nvPr/>
          </p:nvSpPr>
          <p:spPr bwMode="auto">
            <a:xfrm>
              <a:off x="6759576" y="4265613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64" name="Rectangle 1112"/>
            <p:cNvSpPr>
              <a:spLocks noChangeArrowheads="1"/>
            </p:cNvSpPr>
            <p:nvPr/>
          </p:nvSpPr>
          <p:spPr bwMode="auto">
            <a:xfrm>
              <a:off x="6332538" y="42830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65" name="Rectangle 1113"/>
            <p:cNvSpPr>
              <a:spLocks noChangeArrowheads="1"/>
            </p:cNvSpPr>
            <p:nvPr/>
          </p:nvSpPr>
          <p:spPr bwMode="auto">
            <a:xfrm>
              <a:off x="6369051" y="42830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66" name="Rectangle 1114"/>
            <p:cNvSpPr>
              <a:spLocks noChangeArrowheads="1"/>
            </p:cNvSpPr>
            <p:nvPr/>
          </p:nvSpPr>
          <p:spPr bwMode="auto">
            <a:xfrm>
              <a:off x="6407151" y="42830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67" name="Rectangle 1115"/>
            <p:cNvSpPr>
              <a:spLocks noChangeArrowheads="1"/>
            </p:cNvSpPr>
            <p:nvPr/>
          </p:nvSpPr>
          <p:spPr bwMode="auto">
            <a:xfrm>
              <a:off x="6443663" y="42830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68" name="Rectangle 1116"/>
            <p:cNvSpPr>
              <a:spLocks noChangeArrowheads="1"/>
            </p:cNvSpPr>
            <p:nvPr/>
          </p:nvSpPr>
          <p:spPr bwMode="auto">
            <a:xfrm>
              <a:off x="6481763" y="42830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69" name="Rectangle 1117"/>
            <p:cNvSpPr>
              <a:spLocks noChangeArrowheads="1"/>
            </p:cNvSpPr>
            <p:nvPr/>
          </p:nvSpPr>
          <p:spPr bwMode="auto">
            <a:xfrm>
              <a:off x="6518276" y="42830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70" name="Rectangle 1118"/>
            <p:cNvSpPr>
              <a:spLocks noChangeArrowheads="1"/>
            </p:cNvSpPr>
            <p:nvPr/>
          </p:nvSpPr>
          <p:spPr bwMode="auto">
            <a:xfrm>
              <a:off x="6554788" y="42830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71" name="Rectangle 1119"/>
            <p:cNvSpPr>
              <a:spLocks noChangeArrowheads="1"/>
            </p:cNvSpPr>
            <p:nvPr/>
          </p:nvSpPr>
          <p:spPr bwMode="auto">
            <a:xfrm>
              <a:off x="6592888" y="4283075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72" name="Rectangle 1120"/>
            <p:cNvSpPr>
              <a:spLocks noChangeArrowheads="1"/>
            </p:cNvSpPr>
            <p:nvPr/>
          </p:nvSpPr>
          <p:spPr bwMode="auto">
            <a:xfrm>
              <a:off x="6629401" y="42830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73" name="Rectangle 1121"/>
            <p:cNvSpPr>
              <a:spLocks noChangeArrowheads="1"/>
            </p:cNvSpPr>
            <p:nvPr/>
          </p:nvSpPr>
          <p:spPr bwMode="auto">
            <a:xfrm>
              <a:off x="6665913" y="42830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74" name="Rectangle 1122"/>
            <p:cNvSpPr>
              <a:spLocks noChangeArrowheads="1"/>
            </p:cNvSpPr>
            <p:nvPr/>
          </p:nvSpPr>
          <p:spPr bwMode="auto">
            <a:xfrm>
              <a:off x="6704013" y="42830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75" name="Rectangle 1123"/>
            <p:cNvSpPr>
              <a:spLocks noChangeArrowheads="1"/>
            </p:cNvSpPr>
            <p:nvPr/>
          </p:nvSpPr>
          <p:spPr bwMode="auto">
            <a:xfrm>
              <a:off x="6740526" y="4283075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76" name="Rectangle 1124"/>
            <p:cNvSpPr>
              <a:spLocks noChangeArrowheads="1"/>
            </p:cNvSpPr>
            <p:nvPr/>
          </p:nvSpPr>
          <p:spPr bwMode="auto">
            <a:xfrm>
              <a:off x="6313488" y="43005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77" name="Rectangle 1125"/>
            <p:cNvSpPr>
              <a:spLocks noChangeArrowheads="1"/>
            </p:cNvSpPr>
            <p:nvPr/>
          </p:nvSpPr>
          <p:spPr bwMode="auto">
            <a:xfrm>
              <a:off x="6351588" y="43005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78" name="Rectangle 1126"/>
            <p:cNvSpPr>
              <a:spLocks noChangeArrowheads="1"/>
            </p:cNvSpPr>
            <p:nvPr/>
          </p:nvSpPr>
          <p:spPr bwMode="auto">
            <a:xfrm>
              <a:off x="6388101" y="43005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79" name="Rectangle 1127"/>
            <p:cNvSpPr>
              <a:spLocks noChangeArrowheads="1"/>
            </p:cNvSpPr>
            <p:nvPr/>
          </p:nvSpPr>
          <p:spPr bwMode="auto">
            <a:xfrm>
              <a:off x="6424613" y="43005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80" name="Rectangle 1128"/>
            <p:cNvSpPr>
              <a:spLocks noChangeArrowheads="1"/>
            </p:cNvSpPr>
            <p:nvPr/>
          </p:nvSpPr>
          <p:spPr bwMode="auto">
            <a:xfrm>
              <a:off x="6462713" y="43005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81" name="Rectangle 1129"/>
            <p:cNvSpPr>
              <a:spLocks noChangeArrowheads="1"/>
            </p:cNvSpPr>
            <p:nvPr/>
          </p:nvSpPr>
          <p:spPr bwMode="auto">
            <a:xfrm>
              <a:off x="6499226" y="43005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82" name="Rectangle 1130"/>
            <p:cNvSpPr>
              <a:spLocks noChangeArrowheads="1"/>
            </p:cNvSpPr>
            <p:nvPr/>
          </p:nvSpPr>
          <p:spPr bwMode="auto">
            <a:xfrm>
              <a:off x="6537326" y="43005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83" name="Rectangle 1131"/>
            <p:cNvSpPr>
              <a:spLocks noChangeArrowheads="1"/>
            </p:cNvSpPr>
            <p:nvPr/>
          </p:nvSpPr>
          <p:spPr bwMode="auto">
            <a:xfrm>
              <a:off x="6573838" y="43005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84" name="Rectangle 1132"/>
            <p:cNvSpPr>
              <a:spLocks noChangeArrowheads="1"/>
            </p:cNvSpPr>
            <p:nvPr/>
          </p:nvSpPr>
          <p:spPr bwMode="auto">
            <a:xfrm>
              <a:off x="6610351" y="43005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85" name="Rectangle 1133"/>
            <p:cNvSpPr>
              <a:spLocks noChangeArrowheads="1"/>
            </p:cNvSpPr>
            <p:nvPr/>
          </p:nvSpPr>
          <p:spPr bwMode="auto">
            <a:xfrm>
              <a:off x="6648451" y="43005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86" name="Rectangle 1134"/>
            <p:cNvSpPr>
              <a:spLocks noChangeArrowheads="1"/>
            </p:cNvSpPr>
            <p:nvPr/>
          </p:nvSpPr>
          <p:spPr bwMode="auto">
            <a:xfrm>
              <a:off x="6684963" y="43005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87" name="Rectangle 1135"/>
            <p:cNvSpPr>
              <a:spLocks noChangeArrowheads="1"/>
            </p:cNvSpPr>
            <p:nvPr/>
          </p:nvSpPr>
          <p:spPr bwMode="auto">
            <a:xfrm>
              <a:off x="6723063" y="4300538"/>
              <a:ext cx="174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88" name="Rectangle 1136"/>
            <p:cNvSpPr>
              <a:spLocks noChangeArrowheads="1"/>
            </p:cNvSpPr>
            <p:nvPr/>
          </p:nvSpPr>
          <p:spPr bwMode="auto">
            <a:xfrm>
              <a:off x="6759576" y="4300538"/>
              <a:ext cx="190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89" name="Rectangle 1137"/>
            <p:cNvSpPr>
              <a:spLocks noChangeArrowheads="1"/>
            </p:cNvSpPr>
            <p:nvPr/>
          </p:nvSpPr>
          <p:spPr bwMode="auto">
            <a:xfrm>
              <a:off x="6332538" y="431800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90" name="Rectangle 1138"/>
            <p:cNvSpPr>
              <a:spLocks noChangeArrowheads="1"/>
            </p:cNvSpPr>
            <p:nvPr/>
          </p:nvSpPr>
          <p:spPr bwMode="auto">
            <a:xfrm>
              <a:off x="6369051" y="431800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91" name="Rectangle 1139"/>
            <p:cNvSpPr>
              <a:spLocks noChangeArrowheads="1"/>
            </p:cNvSpPr>
            <p:nvPr/>
          </p:nvSpPr>
          <p:spPr bwMode="auto">
            <a:xfrm>
              <a:off x="6407151" y="4318000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92" name="Rectangle 1140"/>
            <p:cNvSpPr>
              <a:spLocks noChangeArrowheads="1"/>
            </p:cNvSpPr>
            <p:nvPr/>
          </p:nvSpPr>
          <p:spPr bwMode="auto">
            <a:xfrm>
              <a:off x="6443663" y="431800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93" name="Rectangle 1141"/>
            <p:cNvSpPr>
              <a:spLocks noChangeArrowheads="1"/>
            </p:cNvSpPr>
            <p:nvPr/>
          </p:nvSpPr>
          <p:spPr bwMode="auto">
            <a:xfrm>
              <a:off x="6481763" y="4318000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94" name="Rectangle 1142"/>
            <p:cNvSpPr>
              <a:spLocks noChangeArrowheads="1"/>
            </p:cNvSpPr>
            <p:nvPr/>
          </p:nvSpPr>
          <p:spPr bwMode="auto">
            <a:xfrm>
              <a:off x="6518276" y="431800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95" name="Rectangle 1143"/>
            <p:cNvSpPr>
              <a:spLocks noChangeArrowheads="1"/>
            </p:cNvSpPr>
            <p:nvPr/>
          </p:nvSpPr>
          <p:spPr bwMode="auto">
            <a:xfrm>
              <a:off x="6554788" y="431800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96" name="Rectangle 1144"/>
            <p:cNvSpPr>
              <a:spLocks noChangeArrowheads="1"/>
            </p:cNvSpPr>
            <p:nvPr/>
          </p:nvSpPr>
          <p:spPr bwMode="auto">
            <a:xfrm>
              <a:off x="6592888" y="4318000"/>
              <a:ext cx="174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97" name="Rectangle 1145"/>
            <p:cNvSpPr>
              <a:spLocks noChangeArrowheads="1"/>
            </p:cNvSpPr>
            <p:nvPr/>
          </p:nvSpPr>
          <p:spPr bwMode="auto">
            <a:xfrm>
              <a:off x="6629401" y="431800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98" name="Rectangle 1146"/>
            <p:cNvSpPr>
              <a:spLocks noChangeArrowheads="1"/>
            </p:cNvSpPr>
            <p:nvPr/>
          </p:nvSpPr>
          <p:spPr bwMode="auto">
            <a:xfrm>
              <a:off x="6665913" y="431800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99" name="Rectangle 1147"/>
            <p:cNvSpPr>
              <a:spLocks noChangeArrowheads="1"/>
            </p:cNvSpPr>
            <p:nvPr/>
          </p:nvSpPr>
          <p:spPr bwMode="auto">
            <a:xfrm>
              <a:off x="6704013" y="431800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00" name="Rectangle 1148"/>
            <p:cNvSpPr>
              <a:spLocks noChangeArrowheads="1"/>
            </p:cNvSpPr>
            <p:nvPr/>
          </p:nvSpPr>
          <p:spPr bwMode="auto">
            <a:xfrm>
              <a:off x="6740526" y="4318000"/>
              <a:ext cx="1905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01" name="Freeform 1149"/>
            <p:cNvSpPr>
              <a:spLocks/>
            </p:cNvSpPr>
            <p:nvPr/>
          </p:nvSpPr>
          <p:spPr bwMode="auto">
            <a:xfrm>
              <a:off x="6313488" y="3352800"/>
              <a:ext cx="463550" cy="976313"/>
            </a:xfrm>
            <a:custGeom>
              <a:avLst/>
              <a:gdLst>
                <a:gd name="T0" fmla="*/ 0 w 299"/>
                <a:gd name="T1" fmla="*/ 680 h 680"/>
                <a:gd name="T2" fmla="*/ 0 w 299"/>
                <a:gd name="T3" fmla="*/ 680 h 680"/>
                <a:gd name="T4" fmla="*/ 0 w 299"/>
                <a:gd name="T5" fmla="*/ 0 h 680"/>
                <a:gd name="T6" fmla="*/ 299 w 299"/>
                <a:gd name="T7" fmla="*/ 0 h 680"/>
                <a:gd name="T8" fmla="*/ 299 w 299"/>
                <a:gd name="T9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680">
                  <a:moveTo>
                    <a:pt x="0" y="680"/>
                  </a:moveTo>
                  <a:lnTo>
                    <a:pt x="0" y="680"/>
                  </a:lnTo>
                  <a:lnTo>
                    <a:pt x="0" y="0"/>
                  </a:lnTo>
                  <a:lnTo>
                    <a:pt x="299" y="0"/>
                  </a:lnTo>
                  <a:lnTo>
                    <a:pt x="299" y="6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02" name="Rectangle 1150"/>
            <p:cNvSpPr>
              <a:spLocks noChangeArrowheads="1"/>
            </p:cNvSpPr>
            <p:nvPr/>
          </p:nvSpPr>
          <p:spPr bwMode="auto">
            <a:xfrm>
              <a:off x="7010401" y="2689225"/>
              <a:ext cx="463550" cy="164306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03" name="Rectangle 1151"/>
            <p:cNvSpPr>
              <a:spLocks noChangeArrowheads="1"/>
            </p:cNvSpPr>
            <p:nvPr/>
          </p:nvSpPr>
          <p:spPr bwMode="auto">
            <a:xfrm>
              <a:off x="7046913" y="268922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04" name="Rectangle 1152"/>
            <p:cNvSpPr>
              <a:spLocks noChangeArrowheads="1"/>
            </p:cNvSpPr>
            <p:nvPr/>
          </p:nvSpPr>
          <p:spPr bwMode="auto">
            <a:xfrm>
              <a:off x="7121526" y="268922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05" name="Rectangle 1153"/>
            <p:cNvSpPr>
              <a:spLocks noChangeArrowheads="1"/>
            </p:cNvSpPr>
            <p:nvPr/>
          </p:nvSpPr>
          <p:spPr bwMode="auto">
            <a:xfrm>
              <a:off x="7196138" y="268922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06" name="Rectangle 1154"/>
            <p:cNvSpPr>
              <a:spLocks noChangeArrowheads="1"/>
            </p:cNvSpPr>
            <p:nvPr/>
          </p:nvSpPr>
          <p:spPr bwMode="auto">
            <a:xfrm>
              <a:off x="7270751" y="268922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07" name="Rectangle 1155"/>
            <p:cNvSpPr>
              <a:spLocks noChangeArrowheads="1"/>
            </p:cNvSpPr>
            <p:nvPr/>
          </p:nvSpPr>
          <p:spPr bwMode="auto">
            <a:xfrm>
              <a:off x="7343776" y="268922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08" name="Rectangle 1156"/>
            <p:cNvSpPr>
              <a:spLocks noChangeArrowheads="1"/>
            </p:cNvSpPr>
            <p:nvPr/>
          </p:nvSpPr>
          <p:spPr bwMode="auto">
            <a:xfrm>
              <a:off x="7418388" y="268922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09" name="Rectangle 1157"/>
            <p:cNvSpPr>
              <a:spLocks noChangeArrowheads="1"/>
            </p:cNvSpPr>
            <p:nvPr/>
          </p:nvSpPr>
          <p:spPr bwMode="auto">
            <a:xfrm>
              <a:off x="7010401" y="27225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10" name="Rectangle 1158"/>
            <p:cNvSpPr>
              <a:spLocks noChangeArrowheads="1"/>
            </p:cNvSpPr>
            <p:nvPr/>
          </p:nvSpPr>
          <p:spPr bwMode="auto">
            <a:xfrm>
              <a:off x="7085013" y="27225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11" name="Rectangle 1159"/>
            <p:cNvSpPr>
              <a:spLocks noChangeArrowheads="1"/>
            </p:cNvSpPr>
            <p:nvPr/>
          </p:nvSpPr>
          <p:spPr bwMode="auto">
            <a:xfrm>
              <a:off x="7158038" y="27225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12" name="Rectangle 1160"/>
            <p:cNvSpPr>
              <a:spLocks noChangeArrowheads="1"/>
            </p:cNvSpPr>
            <p:nvPr/>
          </p:nvSpPr>
          <p:spPr bwMode="auto">
            <a:xfrm>
              <a:off x="7232651" y="27225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13" name="Rectangle 1161"/>
            <p:cNvSpPr>
              <a:spLocks noChangeArrowheads="1"/>
            </p:cNvSpPr>
            <p:nvPr/>
          </p:nvSpPr>
          <p:spPr bwMode="auto">
            <a:xfrm>
              <a:off x="7307263" y="27225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14" name="Rectangle 1162"/>
            <p:cNvSpPr>
              <a:spLocks noChangeArrowheads="1"/>
            </p:cNvSpPr>
            <p:nvPr/>
          </p:nvSpPr>
          <p:spPr bwMode="auto">
            <a:xfrm>
              <a:off x="7381876" y="27225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15" name="Rectangle 1163"/>
            <p:cNvSpPr>
              <a:spLocks noChangeArrowheads="1"/>
            </p:cNvSpPr>
            <p:nvPr/>
          </p:nvSpPr>
          <p:spPr bwMode="auto">
            <a:xfrm>
              <a:off x="7456488" y="2722563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16" name="Rectangle 1164"/>
            <p:cNvSpPr>
              <a:spLocks noChangeArrowheads="1"/>
            </p:cNvSpPr>
            <p:nvPr/>
          </p:nvSpPr>
          <p:spPr bwMode="auto">
            <a:xfrm>
              <a:off x="7046913" y="27574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17" name="Rectangle 1165"/>
            <p:cNvSpPr>
              <a:spLocks noChangeArrowheads="1"/>
            </p:cNvSpPr>
            <p:nvPr/>
          </p:nvSpPr>
          <p:spPr bwMode="auto">
            <a:xfrm>
              <a:off x="7121526" y="27574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18" name="Rectangle 1166"/>
            <p:cNvSpPr>
              <a:spLocks noChangeArrowheads="1"/>
            </p:cNvSpPr>
            <p:nvPr/>
          </p:nvSpPr>
          <p:spPr bwMode="auto">
            <a:xfrm>
              <a:off x="7196138" y="27574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19" name="Rectangle 1167"/>
            <p:cNvSpPr>
              <a:spLocks noChangeArrowheads="1"/>
            </p:cNvSpPr>
            <p:nvPr/>
          </p:nvSpPr>
          <p:spPr bwMode="auto">
            <a:xfrm>
              <a:off x="7270751" y="27574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20" name="Rectangle 1168"/>
            <p:cNvSpPr>
              <a:spLocks noChangeArrowheads="1"/>
            </p:cNvSpPr>
            <p:nvPr/>
          </p:nvSpPr>
          <p:spPr bwMode="auto">
            <a:xfrm>
              <a:off x="7343776" y="27574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21" name="Rectangle 1169"/>
            <p:cNvSpPr>
              <a:spLocks noChangeArrowheads="1"/>
            </p:cNvSpPr>
            <p:nvPr/>
          </p:nvSpPr>
          <p:spPr bwMode="auto">
            <a:xfrm>
              <a:off x="7418388" y="27574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22" name="Rectangle 1170"/>
            <p:cNvSpPr>
              <a:spLocks noChangeArrowheads="1"/>
            </p:cNvSpPr>
            <p:nvPr/>
          </p:nvSpPr>
          <p:spPr bwMode="auto">
            <a:xfrm>
              <a:off x="7010401" y="27924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23" name="Rectangle 1171"/>
            <p:cNvSpPr>
              <a:spLocks noChangeArrowheads="1"/>
            </p:cNvSpPr>
            <p:nvPr/>
          </p:nvSpPr>
          <p:spPr bwMode="auto">
            <a:xfrm>
              <a:off x="7085013" y="27924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24" name="Rectangle 1172"/>
            <p:cNvSpPr>
              <a:spLocks noChangeArrowheads="1"/>
            </p:cNvSpPr>
            <p:nvPr/>
          </p:nvSpPr>
          <p:spPr bwMode="auto">
            <a:xfrm>
              <a:off x="7158038" y="27924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25" name="Rectangle 1173"/>
            <p:cNvSpPr>
              <a:spLocks noChangeArrowheads="1"/>
            </p:cNvSpPr>
            <p:nvPr/>
          </p:nvSpPr>
          <p:spPr bwMode="auto">
            <a:xfrm>
              <a:off x="7232651" y="27924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26" name="Rectangle 1174"/>
            <p:cNvSpPr>
              <a:spLocks noChangeArrowheads="1"/>
            </p:cNvSpPr>
            <p:nvPr/>
          </p:nvSpPr>
          <p:spPr bwMode="auto">
            <a:xfrm>
              <a:off x="7307263" y="27924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27" name="Rectangle 1175"/>
            <p:cNvSpPr>
              <a:spLocks noChangeArrowheads="1"/>
            </p:cNvSpPr>
            <p:nvPr/>
          </p:nvSpPr>
          <p:spPr bwMode="auto">
            <a:xfrm>
              <a:off x="7381876" y="27924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28" name="Rectangle 1176"/>
            <p:cNvSpPr>
              <a:spLocks noChangeArrowheads="1"/>
            </p:cNvSpPr>
            <p:nvPr/>
          </p:nvSpPr>
          <p:spPr bwMode="auto">
            <a:xfrm>
              <a:off x="7456488" y="2792413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29" name="Rectangle 1177"/>
            <p:cNvSpPr>
              <a:spLocks noChangeArrowheads="1"/>
            </p:cNvSpPr>
            <p:nvPr/>
          </p:nvSpPr>
          <p:spPr bwMode="auto">
            <a:xfrm>
              <a:off x="7046913" y="2827338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30" name="Rectangle 1178"/>
            <p:cNvSpPr>
              <a:spLocks noChangeArrowheads="1"/>
            </p:cNvSpPr>
            <p:nvPr/>
          </p:nvSpPr>
          <p:spPr bwMode="auto">
            <a:xfrm>
              <a:off x="7121526" y="2827338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31" name="Rectangle 1179"/>
            <p:cNvSpPr>
              <a:spLocks noChangeArrowheads="1"/>
            </p:cNvSpPr>
            <p:nvPr/>
          </p:nvSpPr>
          <p:spPr bwMode="auto">
            <a:xfrm>
              <a:off x="7196138" y="2827338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32" name="Rectangle 1180"/>
            <p:cNvSpPr>
              <a:spLocks noChangeArrowheads="1"/>
            </p:cNvSpPr>
            <p:nvPr/>
          </p:nvSpPr>
          <p:spPr bwMode="auto">
            <a:xfrm>
              <a:off x="7270751" y="2827338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33" name="Rectangle 1181"/>
            <p:cNvSpPr>
              <a:spLocks noChangeArrowheads="1"/>
            </p:cNvSpPr>
            <p:nvPr/>
          </p:nvSpPr>
          <p:spPr bwMode="auto">
            <a:xfrm>
              <a:off x="7343776" y="2827338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34" name="Rectangle 1182"/>
            <p:cNvSpPr>
              <a:spLocks noChangeArrowheads="1"/>
            </p:cNvSpPr>
            <p:nvPr/>
          </p:nvSpPr>
          <p:spPr bwMode="auto">
            <a:xfrm>
              <a:off x="7418388" y="2827338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35" name="Rectangle 1183"/>
            <p:cNvSpPr>
              <a:spLocks noChangeArrowheads="1"/>
            </p:cNvSpPr>
            <p:nvPr/>
          </p:nvSpPr>
          <p:spPr bwMode="auto">
            <a:xfrm>
              <a:off x="7010401" y="28606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36" name="Rectangle 1184"/>
            <p:cNvSpPr>
              <a:spLocks noChangeArrowheads="1"/>
            </p:cNvSpPr>
            <p:nvPr/>
          </p:nvSpPr>
          <p:spPr bwMode="auto">
            <a:xfrm>
              <a:off x="7085013" y="28606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37" name="Rectangle 1185"/>
            <p:cNvSpPr>
              <a:spLocks noChangeArrowheads="1"/>
            </p:cNvSpPr>
            <p:nvPr/>
          </p:nvSpPr>
          <p:spPr bwMode="auto">
            <a:xfrm>
              <a:off x="7158038" y="28606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38" name="Rectangle 1186"/>
            <p:cNvSpPr>
              <a:spLocks noChangeArrowheads="1"/>
            </p:cNvSpPr>
            <p:nvPr/>
          </p:nvSpPr>
          <p:spPr bwMode="auto">
            <a:xfrm>
              <a:off x="7232651" y="28606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39" name="Rectangle 1187"/>
            <p:cNvSpPr>
              <a:spLocks noChangeArrowheads="1"/>
            </p:cNvSpPr>
            <p:nvPr/>
          </p:nvSpPr>
          <p:spPr bwMode="auto">
            <a:xfrm>
              <a:off x="7307263" y="28606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40" name="Rectangle 1188"/>
            <p:cNvSpPr>
              <a:spLocks noChangeArrowheads="1"/>
            </p:cNvSpPr>
            <p:nvPr/>
          </p:nvSpPr>
          <p:spPr bwMode="auto">
            <a:xfrm>
              <a:off x="7381876" y="28606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41" name="Rectangle 1189"/>
            <p:cNvSpPr>
              <a:spLocks noChangeArrowheads="1"/>
            </p:cNvSpPr>
            <p:nvPr/>
          </p:nvSpPr>
          <p:spPr bwMode="auto">
            <a:xfrm>
              <a:off x="7456488" y="2860675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42" name="Rectangle 1190"/>
            <p:cNvSpPr>
              <a:spLocks noChangeArrowheads="1"/>
            </p:cNvSpPr>
            <p:nvPr/>
          </p:nvSpPr>
          <p:spPr bwMode="auto">
            <a:xfrm>
              <a:off x="7046913" y="28956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43" name="Rectangle 1191"/>
            <p:cNvSpPr>
              <a:spLocks noChangeArrowheads="1"/>
            </p:cNvSpPr>
            <p:nvPr/>
          </p:nvSpPr>
          <p:spPr bwMode="auto">
            <a:xfrm>
              <a:off x="7121526" y="28956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44" name="Rectangle 1192"/>
            <p:cNvSpPr>
              <a:spLocks noChangeArrowheads="1"/>
            </p:cNvSpPr>
            <p:nvPr/>
          </p:nvSpPr>
          <p:spPr bwMode="auto">
            <a:xfrm>
              <a:off x="7196138" y="28956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45" name="Rectangle 1193"/>
            <p:cNvSpPr>
              <a:spLocks noChangeArrowheads="1"/>
            </p:cNvSpPr>
            <p:nvPr/>
          </p:nvSpPr>
          <p:spPr bwMode="auto">
            <a:xfrm>
              <a:off x="7270751" y="28956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46" name="Rectangle 1194"/>
            <p:cNvSpPr>
              <a:spLocks noChangeArrowheads="1"/>
            </p:cNvSpPr>
            <p:nvPr/>
          </p:nvSpPr>
          <p:spPr bwMode="auto">
            <a:xfrm>
              <a:off x="7343776" y="28956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47" name="Rectangle 1195"/>
            <p:cNvSpPr>
              <a:spLocks noChangeArrowheads="1"/>
            </p:cNvSpPr>
            <p:nvPr/>
          </p:nvSpPr>
          <p:spPr bwMode="auto">
            <a:xfrm>
              <a:off x="7418388" y="28956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48" name="Rectangle 1196"/>
            <p:cNvSpPr>
              <a:spLocks noChangeArrowheads="1"/>
            </p:cNvSpPr>
            <p:nvPr/>
          </p:nvSpPr>
          <p:spPr bwMode="auto">
            <a:xfrm>
              <a:off x="7010401" y="293052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49" name="Rectangle 1197"/>
            <p:cNvSpPr>
              <a:spLocks noChangeArrowheads="1"/>
            </p:cNvSpPr>
            <p:nvPr/>
          </p:nvSpPr>
          <p:spPr bwMode="auto">
            <a:xfrm>
              <a:off x="7085013" y="293052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50" name="Rectangle 1198"/>
            <p:cNvSpPr>
              <a:spLocks noChangeArrowheads="1"/>
            </p:cNvSpPr>
            <p:nvPr/>
          </p:nvSpPr>
          <p:spPr bwMode="auto">
            <a:xfrm>
              <a:off x="7158038" y="293052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51" name="Rectangle 1199"/>
            <p:cNvSpPr>
              <a:spLocks noChangeArrowheads="1"/>
            </p:cNvSpPr>
            <p:nvPr/>
          </p:nvSpPr>
          <p:spPr bwMode="auto">
            <a:xfrm>
              <a:off x="7232651" y="293052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52" name="Rectangle 1200"/>
            <p:cNvSpPr>
              <a:spLocks noChangeArrowheads="1"/>
            </p:cNvSpPr>
            <p:nvPr/>
          </p:nvSpPr>
          <p:spPr bwMode="auto">
            <a:xfrm>
              <a:off x="7307263" y="293052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53" name="Rectangle 1201"/>
            <p:cNvSpPr>
              <a:spLocks noChangeArrowheads="1"/>
            </p:cNvSpPr>
            <p:nvPr/>
          </p:nvSpPr>
          <p:spPr bwMode="auto">
            <a:xfrm>
              <a:off x="7381876" y="293052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54" name="Rectangle 1202"/>
            <p:cNvSpPr>
              <a:spLocks noChangeArrowheads="1"/>
            </p:cNvSpPr>
            <p:nvPr/>
          </p:nvSpPr>
          <p:spPr bwMode="auto">
            <a:xfrm>
              <a:off x="7456488" y="2930525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55" name="Rectangle 1203"/>
            <p:cNvSpPr>
              <a:spLocks noChangeArrowheads="1"/>
            </p:cNvSpPr>
            <p:nvPr/>
          </p:nvSpPr>
          <p:spPr bwMode="auto">
            <a:xfrm>
              <a:off x="7046913" y="29638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56" name="Rectangle 1204"/>
            <p:cNvSpPr>
              <a:spLocks noChangeArrowheads="1"/>
            </p:cNvSpPr>
            <p:nvPr/>
          </p:nvSpPr>
          <p:spPr bwMode="auto">
            <a:xfrm>
              <a:off x="7121526" y="29638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57" name="Rectangle 1205"/>
            <p:cNvSpPr>
              <a:spLocks noChangeArrowheads="1"/>
            </p:cNvSpPr>
            <p:nvPr/>
          </p:nvSpPr>
          <p:spPr bwMode="auto">
            <a:xfrm>
              <a:off x="7196138" y="29638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58" name="Rectangle 1206"/>
            <p:cNvSpPr>
              <a:spLocks noChangeArrowheads="1"/>
            </p:cNvSpPr>
            <p:nvPr/>
          </p:nvSpPr>
          <p:spPr bwMode="auto">
            <a:xfrm>
              <a:off x="7270751" y="29638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59" name="Rectangle 1207"/>
            <p:cNvSpPr>
              <a:spLocks noChangeArrowheads="1"/>
            </p:cNvSpPr>
            <p:nvPr/>
          </p:nvSpPr>
          <p:spPr bwMode="auto">
            <a:xfrm>
              <a:off x="7343776" y="29638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60" name="Rectangle 1208"/>
            <p:cNvSpPr>
              <a:spLocks noChangeArrowheads="1"/>
            </p:cNvSpPr>
            <p:nvPr/>
          </p:nvSpPr>
          <p:spPr bwMode="auto">
            <a:xfrm>
              <a:off x="7418388" y="29638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61" name="Rectangle 1209"/>
            <p:cNvSpPr>
              <a:spLocks noChangeArrowheads="1"/>
            </p:cNvSpPr>
            <p:nvPr/>
          </p:nvSpPr>
          <p:spPr bwMode="auto">
            <a:xfrm>
              <a:off x="7010401" y="29987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62" name="Rectangle 1210"/>
            <p:cNvSpPr>
              <a:spLocks noChangeArrowheads="1"/>
            </p:cNvSpPr>
            <p:nvPr/>
          </p:nvSpPr>
          <p:spPr bwMode="auto">
            <a:xfrm>
              <a:off x="7085013" y="29987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63" name="Rectangle 1211"/>
            <p:cNvSpPr>
              <a:spLocks noChangeArrowheads="1"/>
            </p:cNvSpPr>
            <p:nvPr/>
          </p:nvSpPr>
          <p:spPr bwMode="auto">
            <a:xfrm>
              <a:off x="7158038" y="29987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64" name="Rectangle 1212"/>
            <p:cNvSpPr>
              <a:spLocks noChangeArrowheads="1"/>
            </p:cNvSpPr>
            <p:nvPr/>
          </p:nvSpPr>
          <p:spPr bwMode="auto">
            <a:xfrm>
              <a:off x="7232651" y="29987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65" name="Rectangle 1213"/>
            <p:cNvSpPr>
              <a:spLocks noChangeArrowheads="1"/>
            </p:cNvSpPr>
            <p:nvPr/>
          </p:nvSpPr>
          <p:spPr bwMode="auto">
            <a:xfrm>
              <a:off x="7307263" y="29987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66" name="Rectangle 1214"/>
            <p:cNvSpPr>
              <a:spLocks noChangeArrowheads="1"/>
            </p:cNvSpPr>
            <p:nvPr/>
          </p:nvSpPr>
          <p:spPr bwMode="auto">
            <a:xfrm>
              <a:off x="7381876" y="29987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67" name="Rectangle 1215"/>
            <p:cNvSpPr>
              <a:spLocks noChangeArrowheads="1"/>
            </p:cNvSpPr>
            <p:nvPr/>
          </p:nvSpPr>
          <p:spPr bwMode="auto">
            <a:xfrm>
              <a:off x="7456488" y="2998788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68" name="Rectangle 1216"/>
            <p:cNvSpPr>
              <a:spLocks noChangeArrowheads="1"/>
            </p:cNvSpPr>
            <p:nvPr/>
          </p:nvSpPr>
          <p:spPr bwMode="auto">
            <a:xfrm>
              <a:off x="7046913" y="30337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69" name="Rectangle 1217"/>
            <p:cNvSpPr>
              <a:spLocks noChangeArrowheads="1"/>
            </p:cNvSpPr>
            <p:nvPr/>
          </p:nvSpPr>
          <p:spPr bwMode="auto">
            <a:xfrm>
              <a:off x="7121526" y="30337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70" name="Rectangle 1218"/>
            <p:cNvSpPr>
              <a:spLocks noChangeArrowheads="1"/>
            </p:cNvSpPr>
            <p:nvPr/>
          </p:nvSpPr>
          <p:spPr bwMode="auto">
            <a:xfrm>
              <a:off x="7196138" y="30337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71" name="Rectangle 1219"/>
            <p:cNvSpPr>
              <a:spLocks noChangeArrowheads="1"/>
            </p:cNvSpPr>
            <p:nvPr/>
          </p:nvSpPr>
          <p:spPr bwMode="auto">
            <a:xfrm>
              <a:off x="7270751" y="30337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72" name="Rectangle 1220"/>
            <p:cNvSpPr>
              <a:spLocks noChangeArrowheads="1"/>
            </p:cNvSpPr>
            <p:nvPr/>
          </p:nvSpPr>
          <p:spPr bwMode="auto">
            <a:xfrm>
              <a:off x="7343776" y="30337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73" name="Rectangle 1221"/>
            <p:cNvSpPr>
              <a:spLocks noChangeArrowheads="1"/>
            </p:cNvSpPr>
            <p:nvPr/>
          </p:nvSpPr>
          <p:spPr bwMode="auto">
            <a:xfrm>
              <a:off x="7418388" y="30337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74" name="Rectangle 1222"/>
            <p:cNvSpPr>
              <a:spLocks noChangeArrowheads="1"/>
            </p:cNvSpPr>
            <p:nvPr/>
          </p:nvSpPr>
          <p:spPr bwMode="auto">
            <a:xfrm>
              <a:off x="7010401" y="3068638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75" name="Rectangle 1223"/>
            <p:cNvSpPr>
              <a:spLocks noChangeArrowheads="1"/>
            </p:cNvSpPr>
            <p:nvPr/>
          </p:nvSpPr>
          <p:spPr bwMode="auto">
            <a:xfrm>
              <a:off x="7085013" y="3068638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76" name="Rectangle 1224"/>
            <p:cNvSpPr>
              <a:spLocks noChangeArrowheads="1"/>
            </p:cNvSpPr>
            <p:nvPr/>
          </p:nvSpPr>
          <p:spPr bwMode="auto">
            <a:xfrm>
              <a:off x="7158038" y="3068638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77" name="Rectangle 1225"/>
            <p:cNvSpPr>
              <a:spLocks noChangeArrowheads="1"/>
            </p:cNvSpPr>
            <p:nvPr/>
          </p:nvSpPr>
          <p:spPr bwMode="auto">
            <a:xfrm>
              <a:off x="7232651" y="3068638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78" name="Rectangle 1226"/>
            <p:cNvSpPr>
              <a:spLocks noChangeArrowheads="1"/>
            </p:cNvSpPr>
            <p:nvPr/>
          </p:nvSpPr>
          <p:spPr bwMode="auto">
            <a:xfrm>
              <a:off x="7307263" y="3068638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79" name="Rectangle 1227"/>
            <p:cNvSpPr>
              <a:spLocks noChangeArrowheads="1"/>
            </p:cNvSpPr>
            <p:nvPr/>
          </p:nvSpPr>
          <p:spPr bwMode="auto">
            <a:xfrm>
              <a:off x="7381876" y="3068638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80" name="Rectangle 1228"/>
            <p:cNvSpPr>
              <a:spLocks noChangeArrowheads="1"/>
            </p:cNvSpPr>
            <p:nvPr/>
          </p:nvSpPr>
          <p:spPr bwMode="auto">
            <a:xfrm>
              <a:off x="7456488" y="3068638"/>
              <a:ext cx="1746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81" name="Rectangle 1229"/>
            <p:cNvSpPr>
              <a:spLocks noChangeArrowheads="1"/>
            </p:cNvSpPr>
            <p:nvPr/>
          </p:nvSpPr>
          <p:spPr bwMode="auto">
            <a:xfrm>
              <a:off x="7046913" y="31019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82" name="Rectangle 1230"/>
            <p:cNvSpPr>
              <a:spLocks noChangeArrowheads="1"/>
            </p:cNvSpPr>
            <p:nvPr/>
          </p:nvSpPr>
          <p:spPr bwMode="auto">
            <a:xfrm>
              <a:off x="7121526" y="31019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83" name="Rectangle 1231"/>
            <p:cNvSpPr>
              <a:spLocks noChangeArrowheads="1"/>
            </p:cNvSpPr>
            <p:nvPr/>
          </p:nvSpPr>
          <p:spPr bwMode="auto">
            <a:xfrm>
              <a:off x="7196138" y="31019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84" name="Rectangle 1232"/>
            <p:cNvSpPr>
              <a:spLocks noChangeArrowheads="1"/>
            </p:cNvSpPr>
            <p:nvPr/>
          </p:nvSpPr>
          <p:spPr bwMode="auto">
            <a:xfrm>
              <a:off x="7270751" y="31019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85" name="Rectangle 1233"/>
            <p:cNvSpPr>
              <a:spLocks noChangeArrowheads="1"/>
            </p:cNvSpPr>
            <p:nvPr/>
          </p:nvSpPr>
          <p:spPr bwMode="auto">
            <a:xfrm>
              <a:off x="7343776" y="31019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6" name="Rectangle 1235"/>
            <p:cNvSpPr>
              <a:spLocks noChangeArrowheads="1"/>
            </p:cNvSpPr>
            <p:nvPr/>
          </p:nvSpPr>
          <p:spPr bwMode="auto">
            <a:xfrm>
              <a:off x="7418388" y="31019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7" name="Rectangle 1236"/>
            <p:cNvSpPr>
              <a:spLocks noChangeArrowheads="1"/>
            </p:cNvSpPr>
            <p:nvPr/>
          </p:nvSpPr>
          <p:spPr bwMode="auto">
            <a:xfrm>
              <a:off x="7010400" y="31369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32" name="Rectangle 1237"/>
            <p:cNvSpPr>
              <a:spLocks noChangeArrowheads="1"/>
            </p:cNvSpPr>
            <p:nvPr/>
          </p:nvSpPr>
          <p:spPr bwMode="auto">
            <a:xfrm>
              <a:off x="7085013" y="31369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33" name="Rectangle 1238"/>
            <p:cNvSpPr>
              <a:spLocks noChangeArrowheads="1"/>
            </p:cNvSpPr>
            <p:nvPr/>
          </p:nvSpPr>
          <p:spPr bwMode="auto">
            <a:xfrm>
              <a:off x="7158038" y="31369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34" name="Rectangle 1239"/>
            <p:cNvSpPr>
              <a:spLocks noChangeArrowheads="1"/>
            </p:cNvSpPr>
            <p:nvPr/>
          </p:nvSpPr>
          <p:spPr bwMode="auto">
            <a:xfrm>
              <a:off x="7232650" y="31369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35" name="Rectangle 1240"/>
            <p:cNvSpPr>
              <a:spLocks noChangeArrowheads="1"/>
            </p:cNvSpPr>
            <p:nvPr/>
          </p:nvSpPr>
          <p:spPr bwMode="auto">
            <a:xfrm>
              <a:off x="7307263" y="31369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36" name="Rectangle 1241"/>
            <p:cNvSpPr>
              <a:spLocks noChangeArrowheads="1"/>
            </p:cNvSpPr>
            <p:nvPr/>
          </p:nvSpPr>
          <p:spPr bwMode="auto">
            <a:xfrm>
              <a:off x="7381875" y="31369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37" name="Rectangle 1242"/>
            <p:cNvSpPr>
              <a:spLocks noChangeArrowheads="1"/>
            </p:cNvSpPr>
            <p:nvPr/>
          </p:nvSpPr>
          <p:spPr bwMode="auto">
            <a:xfrm>
              <a:off x="7456488" y="3136900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38" name="Rectangle 1243"/>
            <p:cNvSpPr>
              <a:spLocks noChangeArrowheads="1"/>
            </p:cNvSpPr>
            <p:nvPr/>
          </p:nvSpPr>
          <p:spPr bwMode="auto">
            <a:xfrm>
              <a:off x="7046913" y="31718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39" name="Rectangle 1244"/>
            <p:cNvSpPr>
              <a:spLocks noChangeArrowheads="1"/>
            </p:cNvSpPr>
            <p:nvPr/>
          </p:nvSpPr>
          <p:spPr bwMode="auto">
            <a:xfrm>
              <a:off x="7121525" y="31718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40" name="Rectangle 1245"/>
            <p:cNvSpPr>
              <a:spLocks noChangeArrowheads="1"/>
            </p:cNvSpPr>
            <p:nvPr/>
          </p:nvSpPr>
          <p:spPr bwMode="auto">
            <a:xfrm>
              <a:off x="7196138" y="31718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41" name="Rectangle 1246"/>
            <p:cNvSpPr>
              <a:spLocks noChangeArrowheads="1"/>
            </p:cNvSpPr>
            <p:nvPr/>
          </p:nvSpPr>
          <p:spPr bwMode="auto">
            <a:xfrm>
              <a:off x="7270750" y="31718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42" name="Rectangle 1247"/>
            <p:cNvSpPr>
              <a:spLocks noChangeArrowheads="1"/>
            </p:cNvSpPr>
            <p:nvPr/>
          </p:nvSpPr>
          <p:spPr bwMode="auto">
            <a:xfrm>
              <a:off x="7343775" y="31718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43" name="Rectangle 1248"/>
            <p:cNvSpPr>
              <a:spLocks noChangeArrowheads="1"/>
            </p:cNvSpPr>
            <p:nvPr/>
          </p:nvSpPr>
          <p:spPr bwMode="auto">
            <a:xfrm>
              <a:off x="7418388" y="31718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44" name="Rectangle 1249"/>
            <p:cNvSpPr>
              <a:spLocks noChangeArrowheads="1"/>
            </p:cNvSpPr>
            <p:nvPr/>
          </p:nvSpPr>
          <p:spPr bwMode="auto">
            <a:xfrm>
              <a:off x="7010400" y="32051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45" name="Rectangle 1250"/>
            <p:cNvSpPr>
              <a:spLocks noChangeArrowheads="1"/>
            </p:cNvSpPr>
            <p:nvPr/>
          </p:nvSpPr>
          <p:spPr bwMode="auto">
            <a:xfrm>
              <a:off x="7085013" y="32051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46" name="Rectangle 1251"/>
            <p:cNvSpPr>
              <a:spLocks noChangeArrowheads="1"/>
            </p:cNvSpPr>
            <p:nvPr/>
          </p:nvSpPr>
          <p:spPr bwMode="auto">
            <a:xfrm>
              <a:off x="7158038" y="32051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47" name="Rectangle 1252"/>
            <p:cNvSpPr>
              <a:spLocks noChangeArrowheads="1"/>
            </p:cNvSpPr>
            <p:nvPr/>
          </p:nvSpPr>
          <p:spPr bwMode="auto">
            <a:xfrm>
              <a:off x="7232650" y="32051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48" name="Rectangle 1253"/>
            <p:cNvSpPr>
              <a:spLocks noChangeArrowheads="1"/>
            </p:cNvSpPr>
            <p:nvPr/>
          </p:nvSpPr>
          <p:spPr bwMode="auto">
            <a:xfrm>
              <a:off x="7307263" y="32051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49" name="Rectangle 1254"/>
            <p:cNvSpPr>
              <a:spLocks noChangeArrowheads="1"/>
            </p:cNvSpPr>
            <p:nvPr/>
          </p:nvSpPr>
          <p:spPr bwMode="auto">
            <a:xfrm>
              <a:off x="7381875" y="32051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50" name="Rectangle 1255"/>
            <p:cNvSpPr>
              <a:spLocks noChangeArrowheads="1"/>
            </p:cNvSpPr>
            <p:nvPr/>
          </p:nvSpPr>
          <p:spPr bwMode="auto">
            <a:xfrm>
              <a:off x="7456488" y="3205163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51" name="Rectangle 1256"/>
            <p:cNvSpPr>
              <a:spLocks noChangeArrowheads="1"/>
            </p:cNvSpPr>
            <p:nvPr/>
          </p:nvSpPr>
          <p:spPr bwMode="auto">
            <a:xfrm>
              <a:off x="7046913" y="32400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52" name="Rectangle 1257"/>
            <p:cNvSpPr>
              <a:spLocks noChangeArrowheads="1"/>
            </p:cNvSpPr>
            <p:nvPr/>
          </p:nvSpPr>
          <p:spPr bwMode="auto">
            <a:xfrm>
              <a:off x="7121525" y="32400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53" name="Rectangle 1258"/>
            <p:cNvSpPr>
              <a:spLocks noChangeArrowheads="1"/>
            </p:cNvSpPr>
            <p:nvPr/>
          </p:nvSpPr>
          <p:spPr bwMode="auto">
            <a:xfrm>
              <a:off x="7196138" y="32400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54" name="Rectangle 1259"/>
            <p:cNvSpPr>
              <a:spLocks noChangeArrowheads="1"/>
            </p:cNvSpPr>
            <p:nvPr/>
          </p:nvSpPr>
          <p:spPr bwMode="auto">
            <a:xfrm>
              <a:off x="7270750" y="32400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55" name="Rectangle 1260"/>
            <p:cNvSpPr>
              <a:spLocks noChangeArrowheads="1"/>
            </p:cNvSpPr>
            <p:nvPr/>
          </p:nvSpPr>
          <p:spPr bwMode="auto">
            <a:xfrm>
              <a:off x="7343775" y="32400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56" name="Rectangle 1261"/>
            <p:cNvSpPr>
              <a:spLocks noChangeArrowheads="1"/>
            </p:cNvSpPr>
            <p:nvPr/>
          </p:nvSpPr>
          <p:spPr bwMode="auto">
            <a:xfrm>
              <a:off x="7418388" y="32400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57" name="Rectangle 1262"/>
            <p:cNvSpPr>
              <a:spLocks noChangeArrowheads="1"/>
            </p:cNvSpPr>
            <p:nvPr/>
          </p:nvSpPr>
          <p:spPr bwMode="auto">
            <a:xfrm>
              <a:off x="7010400" y="32750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58" name="Rectangle 1263"/>
            <p:cNvSpPr>
              <a:spLocks noChangeArrowheads="1"/>
            </p:cNvSpPr>
            <p:nvPr/>
          </p:nvSpPr>
          <p:spPr bwMode="auto">
            <a:xfrm>
              <a:off x="7085013" y="32750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61" name="Rectangle 1264"/>
            <p:cNvSpPr>
              <a:spLocks noChangeArrowheads="1"/>
            </p:cNvSpPr>
            <p:nvPr/>
          </p:nvSpPr>
          <p:spPr bwMode="auto">
            <a:xfrm>
              <a:off x="7158038" y="32750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62" name="Rectangle 1265"/>
            <p:cNvSpPr>
              <a:spLocks noChangeArrowheads="1"/>
            </p:cNvSpPr>
            <p:nvPr/>
          </p:nvSpPr>
          <p:spPr bwMode="auto">
            <a:xfrm>
              <a:off x="7232650" y="32750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63" name="Rectangle 1266"/>
            <p:cNvSpPr>
              <a:spLocks noChangeArrowheads="1"/>
            </p:cNvSpPr>
            <p:nvPr/>
          </p:nvSpPr>
          <p:spPr bwMode="auto">
            <a:xfrm>
              <a:off x="7307263" y="32750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896" name="Rectangle 1267"/>
            <p:cNvSpPr>
              <a:spLocks noChangeArrowheads="1"/>
            </p:cNvSpPr>
            <p:nvPr/>
          </p:nvSpPr>
          <p:spPr bwMode="auto">
            <a:xfrm>
              <a:off x="7381875" y="32750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897" name="Rectangle 1268"/>
            <p:cNvSpPr>
              <a:spLocks noChangeArrowheads="1"/>
            </p:cNvSpPr>
            <p:nvPr/>
          </p:nvSpPr>
          <p:spPr bwMode="auto">
            <a:xfrm>
              <a:off x="7456488" y="3275013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898" name="Rectangle 1269"/>
            <p:cNvSpPr>
              <a:spLocks noChangeArrowheads="1"/>
            </p:cNvSpPr>
            <p:nvPr/>
          </p:nvSpPr>
          <p:spPr bwMode="auto">
            <a:xfrm>
              <a:off x="7046913" y="3309938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899" name="Rectangle 1270"/>
            <p:cNvSpPr>
              <a:spLocks noChangeArrowheads="1"/>
            </p:cNvSpPr>
            <p:nvPr/>
          </p:nvSpPr>
          <p:spPr bwMode="auto">
            <a:xfrm>
              <a:off x="7121525" y="3309938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01" name="Rectangle 1271"/>
            <p:cNvSpPr>
              <a:spLocks noChangeArrowheads="1"/>
            </p:cNvSpPr>
            <p:nvPr/>
          </p:nvSpPr>
          <p:spPr bwMode="auto">
            <a:xfrm>
              <a:off x="7196138" y="3309938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02" name="Rectangle 1272"/>
            <p:cNvSpPr>
              <a:spLocks noChangeArrowheads="1"/>
            </p:cNvSpPr>
            <p:nvPr/>
          </p:nvSpPr>
          <p:spPr bwMode="auto">
            <a:xfrm>
              <a:off x="7270750" y="3309938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03" name="Rectangle 1273"/>
            <p:cNvSpPr>
              <a:spLocks noChangeArrowheads="1"/>
            </p:cNvSpPr>
            <p:nvPr/>
          </p:nvSpPr>
          <p:spPr bwMode="auto">
            <a:xfrm>
              <a:off x="7343775" y="3309938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05" name="Rectangle 1274"/>
            <p:cNvSpPr>
              <a:spLocks noChangeArrowheads="1"/>
            </p:cNvSpPr>
            <p:nvPr/>
          </p:nvSpPr>
          <p:spPr bwMode="auto">
            <a:xfrm>
              <a:off x="7418388" y="3309938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06" name="Rectangle 1275"/>
            <p:cNvSpPr>
              <a:spLocks noChangeArrowheads="1"/>
            </p:cNvSpPr>
            <p:nvPr/>
          </p:nvSpPr>
          <p:spPr bwMode="auto">
            <a:xfrm>
              <a:off x="7010400" y="33432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08" name="Rectangle 1276"/>
            <p:cNvSpPr>
              <a:spLocks noChangeArrowheads="1"/>
            </p:cNvSpPr>
            <p:nvPr/>
          </p:nvSpPr>
          <p:spPr bwMode="auto">
            <a:xfrm>
              <a:off x="7085013" y="33432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09" name="Rectangle 1277"/>
            <p:cNvSpPr>
              <a:spLocks noChangeArrowheads="1"/>
            </p:cNvSpPr>
            <p:nvPr/>
          </p:nvSpPr>
          <p:spPr bwMode="auto">
            <a:xfrm>
              <a:off x="7158038" y="33432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10" name="Rectangle 1278"/>
            <p:cNvSpPr>
              <a:spLocks noChangeArrowheads="1"/>
            </p:cNvSpPr>
            <p:nvPr/>
          </p:nvSpPr>
          <p:spPr bwMode="auto">
            <a:xfrm>
              <a:off x="7232650" y="33432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11" name="Rectangle 1279"/>
            <p:cNvSpPr>
              <a:spLocks noChangeArrowheads="1"/>
            </p:cNvSpPr>
            <p:nvPr/>
          </p:nvSpPr>
          <p:spPr bwMode="auto">
            <a:xfrm>
              <a:off x="7307263" y="33432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12" name="Rectangle 1280"/>
            <p:cNvSpPr>
              <a:spLocks noChangeArrowheads="1"/>
            </p:cNvSpPr>
            <p:nvPr/>
          </p:nvSpPr>
          <p:spPr bwMode="auto">
            <a:xfrm>
              <a:off x="7381875" y="33432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13" name="Rectangle 1281"/>
            <p:cNvSpPr>
              <a:spLocks noChangeArrowheads="1"/>
            </p:cNvSpPr>
            <p:nvPr/>
          </p:nvSpPr>
          <p:spPr bwMode="auto">
            <a:xfrm>
              <a:off x="7456488" y="3343275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14" name="Rectangle 1282"/>
            <p:cNvSpPr>
              <a:spLocks noChangeArrowheads="1"/>
            </p:cNvSpPr>
            <p:nvPr/>
          </p:nvSpPr>
          <p:spPr bwMode="auto">
            <a:xfrm>
              <a:off x="7046913" y="33782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15" name="Rectangle 1283"/>
            <p:cNvSpPr>
              <a:spLocks noChangeArrowheads="1"/>
            </p:cNvSpPr>
            <p:nvPr/>
          </p:nvSpPr>
          <p:spPr bwMode="auto">
            <a:xfrm>
              <a:off x="7121525" y="33782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16" name="Rectangle 1284"/>
            <p:cNvSpPr>
              <a:spLocks noChangeArrowheads="1"/>
            </p:cNvSpPr>
            <p:nvPr/>
          </p:nvSpPr>
          <p:spPr bwMode="auto">
            <a:xfrm>
              <a:off x="7196138" y="33782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17" name="Rectangle 1285"/>
            <p:cNvSpPr>
              <a:spLocks noChangeArrowheads="1"/>
            </p:cNvSpPr>
            <p:nvPr/>
          </p:nvSpPr>
          <p:spPr bwMode="auto">
            <a:xfrm>
              <a:off x="7270750" y="33782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18" name="Rectangle 1286"/>
            <p:cNvSpPr>
              <a:spLocks noChangeArrowheads="1"/>
            </p:cNvSpPr>
            <p:nvPr/>
          </p:nvSpPr>
          <p:spPr bwMode="auto">
            <a:xfrm>
              <a:off x="7343775" y="33782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19" name="Rectangle 1287"/>
            <p:cNvSpPr>
              <a:spLocks noChangeArrowheads="1"/>
            </p:cNvSpPr>
            <p:nvPr/>
          </p:nvSpPr>
          <p:spPr bwMode="auto">
            <a:xfrm>
              <a:off x="7418388" y="33782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20" name="Rectangle 1288"/>
            <p:cNvSpPr>
              <a:spLocks noChangeArrowheads="1"/>
            </p:cNvSpPr>
            <p:nvPr/>
          </p:nvSpPr>
          <p:spPr bwMode="auto">
            <a:xfrm>
              <a:off x="7010400" y="34131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21" name="Rectangle 1289"/>
            <p:cNvSpPr>
              <a:spLocks noChangeArrowheads="1"/>
            </p:cNvSpPr>
            <p:nvPr/>
          </p:nvSpPr>
          <p:spPr bwMode="auto">
            <a:xfrm>
              <a:off x="7085013" y="34131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22" name="Rectangle 1290"/>
            <p:cNvSpPr>
              <a:spLocks noChangeArrowheads="1"/>
            </p:cNvSpPr>
            <p:nvPr/>
          </p:nvSpPr>
          <p:spPr bwMode="auto">
            <a:xfrm>
              <a:off x="7158038" y="34131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23" name="Rectangle 1291"/>
            <p:cNvSpPr>
              <a:spLocks noChangeArrowheads="1"/>
            </p:cNvSpPr>
            <p:nvPr/>
          </p:nvSpPr>
          <p:spPr bwMode="auto">
            <a:xfrm>
              <a:off x="7232650" y="34131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24" name="Rectangle 1292"/>
            <p:cNvSpPr>
              <a:spLocks noChangeArrowheads="1"/>
            </p:cNvSpPr>
            <p:nvPr/>
          </p:nvSpPr>
          <p:spPr bwMode="auto">
            <a:xfrm>
              <a:off x="7307263" y="34131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25" name="Rectangle 1293"/>
            <p:cNvSpPr>
              <a:spLocks noChangeArrowheads="1"/>
            </p:cNvSpPr>
            <p:nvPr/>
          </p:nvSpPr>
          <p:spPr bwMode="auto">
            <a:xfrm>
              <a:off x="7381875" y="34131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26" name="Rectangle 1294"/>
            <p:cNvSpPr>
              <a:spLocks noChangeArrowheads="1"/>
            </p:cNvSpPr>
            <p:nvPr/>
          </p:nvSpPr>
          <p:spPr bwMode="auto">
            <a:xfrm>
              <a:off x="7456488" y="3413125"/>
              <a:ext cx="1746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27" name="Rectangle 1295"/>
            <p:cNvSpPr>
              <a:spLocks noChangeArrowheads="1"/>
            </p:cNvSpPr>
            <p:nvPr/>
          </p:nvSpPr>
          <p:spPr bwMode="auto">
            <a:xfrm>
              <a:off x="7046913" y="34464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4" name="Rectangle 1296"/>
            <p:cNvSpPr>
              <a:spLocks noChangeArrowheads="1"/>
            </p:cNvSpPr>
            <p:nvPr/>
          </p:nvSpPr>
          <p:spPr bwMode="auto">
            <a:xfrm>
              <a:off x="7121525" y="34464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5" name="Rectangle 1297"/>
            <p:cNvSpPr>
              <a:spLocks noChangeArrowheads="1"/>
            </p:cNvSpPr>
            <p:nvPr/>
          </p:nvSpPr>
          <p:spPr bwMode="auto">
            <a:xfrm>
              <a:off x="7196138" y="34464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6" name="Rectangle 1298"/>
            <p:cNvSpPr>
              <a:spLocks noChangeArrowheads="1"/>
            </p:cNvSpPr>
            <p:nvPr/>
          </p:nvSpPr>
          <p:spPr bwMode="auto">
            <a:xfrm>
              <a:off x="7270750" y="34464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7" name="Rectangle 1299"/>
            <p:cNvSpPr>
              <a:spLocks noChangeArrowheads="1"/>
            </p:cNvSpPr>
            <p:nvPr/>
          </p:nvSpPr>
          <p:spPr bwMode="auto">
            <a:xfrm>
              <a:off x="7343775" y="34464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8" name="Rectangle 1300"/>
            <p:cNvSpPr>
              <a:spLocks noChangeArrowheads="1"/>
            </p:cNvSpPr>
            <p:nvPr/>
          </p:nvSpPr>
          <p:spPr bwMode="auto">
            <a:xfrm>
              <a:off x="7418388" y="34464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9" name="Rectangle 1301"/>
            <p:cNvSpPr>
              <a:spLocks noChangeArrowheads="1"/>
            </p:cNvSpPr>
            <p:nvPr/>
          </p:nvSpPr>
          <p:spPr bwMode="auto">
            <a:xfrm>
              <a:off x="7010400" y="34813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0" name="Rectangle 1302"/>
            <p:cNvSpPr>
              <a:spLocks noChangeArrowheads="1"/>
            </p:cNvSpPr>
            <p:nvPr/>
          </p:nvSpPr>
          <p:spPr bwMode="auto">
            <a:xfrm>
              <a:off x="7085013" y="34813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1" name="Rectangle 1303"/>
            <p:cNvSpPr>
              <a:spLocks noChangeArrowheads="1"/>
            </p:cNvSpPr>
            <p:nvPr/>
          </p:nvSpPr>
          <p:spPr bwMode="auto">
            <a:xfrm>
              <a:off x="7158038" y="34813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7" name="Rectangle 1304"/>
            <p:cNvSpPr>
              <a:spLocks noChangeArrowheads="1"/>
            </p:cNvSpPr>
            <p:nvPr/>
          </p:nvSpPr>
          <p:spPr bwMode="auto">
            <a:xfrm>
              <a:off x="7232650" y="34813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8" name="Rectangle 1305"/>
            <p:cNvSpPr>
              <a:spLocks noChangeArrowheads="1"/>
            </p:cNvSpPr>
            <p:nvPr/>
          </p:nvSpPr>
          <p:spPr bwMode="auto">
            <a:xfrm>
              <a:off x="7307263" y="34813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3" name="Rectangle 1306"/>
            <p:cNvSpPr>
              <a:spLocks noChangeArrowheads="1"/>
            </p:cNvSpPr>
            <p:nvPr/>
          </p:nvSpPr>
          <p:spPr bwMode="auto">
            <a:xfrm>
              <a:off x="7381875" y="34813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" name="Rectangle 1307"/>
            <p:cNvSpPr>
              <a:spLocks noChangeArrowheads="1"/>
            </p:cNvSpPr>
            <p:nvPr/>
          </p:nvSpPr>
          <p:spPr bwMode="auto">
            <a:xfrm>
              <a:off x="7456488" y="3481388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" name="Rectangle 1308"/>
            <p:cNvSpPr>
              <a:spLocks noChangeArrowheads="1"/>
            </p:cNvSpPr>
            <p:nvPr/>
          </p:nvSpPr>
          <p:spPr bwMode="auto">
            <a:xfrm>
              <a:off x="7046913" y="35163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6" name="Rectangle 1309"/>
            <p:cNvSpPr>
              <a:spLocks noChangeArrowheads="1"/>
            </p:cNvSpPr>
            <p:nvPr/>
          </p:nvSpPr>
          <p:spPr bwMode="auto">
            <a:xfrm>
              <a:off x="7121525" y="35163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7" name="Rectangle 1310"/>
            <p:cNvSpPr>
              <a:spLocks noChangeArrowheads="1"/>
            </p:cNvSpPr>
            <p:nvPr/>
          </p:nvSpPr>
          <p:spPr bwMode="auto">
            <a:xfrm>
              <a:off x="7196138" y="35163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8" name="Rectangle 1311"/>
            <p:cNvSpPr>
              <a:spLocks noChangeArrowheads="1"/>
            </p:cNvSpPr>
            <p:nvPr/>
          </p:nvSpPr>
          <p:spPr bwMode="auto">
            <a:xfrm>
              <a:off x="7270750" y="35163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9" name="Rectangle 1312"/>
            <p:cNvSpPr>
              <a:spLocks noChangeArrowheads="1"/>
            </p:cNvSpPr>
            <p:nvPr/>
          </p:nvSpPr>
          <p:spPr bwMode="auto">
            <a:xfrm>
              <a:off x="7343775" y="35163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0" name="Rectangle 1313"/>
            <p:cNvSpPr>
              <a:spLocks noChangeArrowheads="1"/>
            </p:cNvSpPr>
            <p:nvPr/>
          </p:nvSpPr>
          <p:spPr bwMode="auto">
            <a:xfrm>
              <a:off x="7418388" y="35163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1" name="Rectangle 1314"/>
            <p:cNvSpPr>
              <a:spLocks noChangeArrowheads="1"/>
            </p:cNvSpPr>
            <p:nvPr/>
          </p:nvSpPr>
          <p:spPr bwMode="auto">
            <a:xfrm>
              <a:off x="7010400" y="35496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3" name="Rectangle 1315"/>
            <p:cNvSpPr>
              <a:spLocks noChangeArrowheads="1"/>
            </p:cNvSpPr>
            <p:nvPr/>
          </p:nvSpPr>
          <p:spPr bwMode="auto">
            <a:xfrm>
              <a:off x="7085013" y="35496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4" name="Rectangle 1316"/>
            <p:cNvSpPr>
              <a:spLocks noChangeArrowheads="1"/>
            </p:cNvSpPr>
            <p:nvPr/>
          </p:nvSpPr>
          <p:spPr bwMode="auto">
            <a:xfrm>
              <a:off x="7158038" y="354965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5" name="Rectangle 1317"/>
            <p:cNvSpPr>
              <a:spLocks noChangeArrowheads="1"/>
            </p:cNvSpPr>
            <p:nvPr/>
          </p:nvSpPr>
          <p:spPr bwMode="auto">
            <a:xfrm>
              <a:off x="7232650" y="354965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8" name="Rectangle 1318"/>
            <p:cNvSpPr>
              <a:spLocks noChangeArrowheads="1"/>
            </p:cNvSpPr>
            <p:nvPr/>
          </p:nvSpPr>
          <p:spPr bwMode="auto">
            <a:xfrm>
              <a:off x="7307263" y="35496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9" name="Rectangle 1319"/>
            <p:cNvSpPr>
              <a:spLocks noChangeArrowheads="1"/>
            </p:cNvSpPr>
            <p:nvPr/>
          </p:nvSpPr>
          <p:spPr bwMode="auto">
            <a:xfrm>
              <a:off x="7381875" y="35496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0" name="Rectangle 1320"/>
            <p:cNvSpPr>
              <a:spLocks noChangeArrowheads="1"/>
            </p:cNvSpPr>
            <p:nvPr/>
          </p:nvSpPr>
          <p:spPr bwMode="auto">
            <a:xfrm>
              <a:off x="7456488" y="3549650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1" name="Rectangle 1321"/>
            <p:cNvSpPr>
              <a:spLocks noChangeArrowheads="1"/>
            </p:cNvSpPr>
            <p:nvPr/>
          </p:nvSpPr>
          <p:spPr bwMode="auto">
            <a:xfrm>
              <a:off x="7046913" y="35845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2" name="Rectangle 1322"/>
            <p:cNvSpPr>
              <a:spLocks noChangeArrowheads="1"/>
            </p:cNvSpPr>
            <p:nvPr/>
          </p:nvSpPr>
          <p:spPr bwMode="auto">
            <a:xfrm>
              <a:off x="7121525" y="35845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3" name="Rectangle 1323"/>
            <p:cNvSpPr>
              <a:spLocks noChangeArrowheads="1"/>
            </p:cNvSpPr>
            <p:nvPr/>
          </p:nvSpPr>
          <p:spPr bwMode="auto">
            <a:xfrm>
              <a:off x="7196138" y="35845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4" name="Rectangle 1324"/>
            <p:cNvSpPr>
              <a:spLocks noChangeArrowheads="1"/>
            </p:cNvSpPr>
            <p:nvPr/>
          </p:nvSpPr>
          <p:spPr bwMode="auto">
            <a:xfrm>
              <a:off x="7270750" y="35845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5" name="Rectangle 1325"/>
            <p:cNvSpPr>
              <a:spLocks noChangeArrowheads="1"/>
            </p:cNvSpPr>
            <p:nvPr/>
          </p:nvSpPr>
          <p:spPr bwMode="auto">
            <a:xfrm>
              <a:off x="7343775" y="35845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6" name="Rectangle 1326"/>
            <p:cNvSpPr>
              <a:spLocks noChangeArrowheads="1"/>
            </p:cNvSpPr>
            <p:nvPr/>
          </p:nvSpPr>
          <p:spPr bwMode="auto">
            <a:xfrm>
              <a:off x="7418388" y="35845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7" name="Rectangle 1327"/>
            <p:cNvSpPr>
              <a:spLocks noChangeArrowheads="1"/>
            </p:cNvSpPr>
            <p:nvPr/>
          </p:nvSpPr>
          <p:spPr bwMode="auto">
            <a:xfrm>
              <a:off x="7010400" y="36195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8" name="Rectangle 1328"/>
            <p:cNvSpPr>
              <a:spLocks noChangeArrowheads="1"/>
            </p:cNvSpPr>
            <p:nvPr/>
          </p:nvSpPr>
          <p:spPr bwMode="auto">
            <a:xfrm>
              <a:off x="7085013" y="36195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1" name="Rectangle 1329"/>
            <p:cNvSpPr>
              <a:spLocks noChangeArrowheads="1"/>
            </p:cNvSpPr>
            <p:nvPr/>
          </p:nvSpPr>
          <p:spPr bwMode="auto">
            <a:xfrm>
              <a:off x="7158038" y="36195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2" name="Rectangle 1330"/>
            <p:cNvSpPr>
              <a:spLocks noChangeArrowheads="1"/>
            </p:cNvSpPr>
            <p:nvPr/>
          </p:nvSpPr>
          <p:spPr bwMode="auto">
            <a:xfrm>
              <a:off x="7232650" y="36195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3" name="Rectangle 1331"/>
            <p:cNvSpPr>
              <a:spLocks noChangeArrowheads="1"/>
            </p:cNvSpPr>
            <p:nvPr/>
          </p:nvSpPr>
          <p:spPr bwMode="auto">
            <a:xfrm>
              <a:off x="7307263" y="36195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4" name="Rectangle 1332"/>
            <p:cNvSpPr>
              <a:spLocks noChangeArrowheads="1"/>
            </p:cNvSpPr>
            <p:nvPr/>
          </p:nvSpPr>
          <p:spPr bwMode="auto">
            <a:xfrm>
              <a:off x="7381875" y="36195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5" name="Rectangle 1333"/>
            <p:cNvSpPr>
              <a:spLocks noChangeArrowheads="1"/>
            </p:cNvSpPr>
            <p:nvPr/>
          </p:nvSpPr>
          <p:spPr bwMode="auto">
            <a:xfrm>
              <a:off x="7456488" y="3619500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6" name="Rectangle 1334"/>
            <p:cNvSpPr>
              <a:spLocks noChangeArrowheads="1"/>
            </p:cNvSpPr>
            <p:nvPr/>
          </p:nvSpPr>
          <p:spPr bwMode="auto">
            <a:xfrm>
              <a:off x="7046913" y="36544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7" name="Rectangle 1335"/>
            <p:cNvSpPr>
              <a:spLocks noChangeArrowheads="1"/>
            </p:cNvSpPr>
            <p:nvPr/>
          </p:nvSpPr>
          <p:spPr bwMode="auto">
            <a:xfrm>
              <a:off x="7121525" y="36544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8" name="Rectangle 1336"/>
            <p:cNvSpPr>
              <a:spLocks noChangeArrowheads="1"/>
            </p:cNvSpPr>
            <p:nvPr/>
          </p:nvSpPr>
          <p:spPr bwMode="auto">
            <a:xfrm>
              <a:off x="7196138" y="36544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9" name="Rectangle 1337"/>
            <p:cNvSpPr>
              <a:spLocks noChangeArrowheads="1"/>
            </p:cNvSpPr>
            <p:nvPr/>
          </p:nvSpPr>
          <p:spPr bwMode="auto">
            <a:xfrm>
              <a:off x="7270750" y="36544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0" name="Rectangle 1338"/>
            <p:cNvSpPr>
              <a:spLocks noChangeArrowheads="1"/>
            </p:cNvSpPr>
            <p:nvPr/>
          </p:nvSpPr>
          <p:spPr bwMode="auto">
            <a:xfrm>
              <a:off x="7343775" y="36544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1" name="Rectangle 1339"/>
            <p:cNvSpPr>
              <a:spLocks noChangeArrowheads="1"/>
            </p:cNvSpPr>
            <p:nvPr/>
          </p:nvSpPr>
          <p:spPr bwMode="auto">
            <a:xfrm>
              <a:off x="7418388" y="36544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2" name="Rectangle 1340"/>
            <p:cNvSpPr>
              <a:spLocks noChangeArrowheads="1"/>
            </p:cNvSpPr>
            <p:nvPr/>
          </p:nvSpPr>
          <p:spPr bwMode="auto">
            <a:xfrm>
              <a:off x="7010400" y="36877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3" name="Rectangle 1341"/>
            <p:cNvSpPr>
              <a:spLocks noChangeArrowheads="1"/>
            </p:cNvSpPr>
            <p:nvPr/>
          </p:nvSpPr>
          <p:spPr bwMode="auto">
            <a:xfrm>
              <a:off x="7085013" y="36877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4" name="Rectangle 1342"/>
            <p:cNvSpPr>
              <a:spLocks noChangeArrowheads="1"/>
            </p:cNvSpPr>
            <p:nvPr/>
          </p:nvSpPr>
          <p:spPr bwMode="auto">
            <a:xfrm>
              <a:off x="7158038" y="36877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5" name="Rectangle 1343"/>
            <p:cNvSpPr>
              <a:spLocks noChangeArrowheads="1"/>
            </p:cNvSpPr>
            <p:nvPr/>
          </p:nvSpPr>
          <p:spPr bwMode="auto">
            <a:xfrm>
              <a:off x="7232650" y="36877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6" name="Rectangle 1344"/>
            <p:cNvSpPr>
              <a:spLocks noChangeArrowheads="1"/>
            </p:cNvSpPr>
            <p:nvPr/>
          </p:nvSpPr>
          <p:spPr bwMode="auto">
            <a:xfrm>
              <a:off x="7307263" y="36877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7" name="Rectangle 1345"/>
            <p:cNvSpPr>
              <a:spLocks noChangeArrowheads="1"/>
            </p:cNvSpPr>
            <p:nvPr/>
          </p:nvSpPr>
          <p:spPr bwMode="auto">
            <a:xfrm>
              <a:off x="7381875" y="36877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8" name="Rectangle 1346"/>
            <p:cNvSpPr>
              <a:spLocks noChangeArrowheads="1"/>
            </p:cNvSpPr>
            <p:nvPr/>
          </p:nvSpPr>
          <p:spPr bwMode="auto">
            <a:xfrm>
              <a:off x="7456488" y="3687763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9" name="Rectangle 1347"/>
            <p:cNvSpPr>
              <a:spLocks noChangeArrowheads="1"/>
            </p:cNvSpPr>
            <p:nvPr/>
          </p:nvSpPr>
          <p:spPr bwMode="auto">
            <a:xfrm>
              <a:off x="7046913" y="37226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8" name="Rectangle 1348"/>
            <p:cNvSpPr>
              <a:spLocks noChangeArrowheads="1"/>
            </p:cNvSpPr>
            <p:nvPr/>
          </p:nvSpPr>
          <p:spPr bwMode="auto">
            <a:xfrm>
              <a:off x="7121525" y="37226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9" name="Rectangle 1349"/>
            <p:cNvSpPr>
              <a:spLocks noChangeArrowheads="1"/>
            </p:cNvSpPr>
            <p:nvPr/>
          </p:nvSpPr>
          <p:spPr bwMode="auto">
            <a:xfrm>
              <a:off x="7196138" y="37226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0" name="Rectangle 1350"/>
            <p:cNvSpPr>
              <a:spLocks noChangeArrowheads="1"/>
            </p:cNvSpPr>
            <p:nvPr/>
          </p:nvSpPr>
          <p:spPr bwMode="auto">
            <a:xfrm>
              <a:off x="7270750" y="37226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2" name="Rectangle 1351"/>
            <p:cNvSpPr>
              <a:spLocks noChangeArrowheads="1"/>
            </p:cNvSpPr>
            <p:nvPr/>
          </p:nvSpPr>
          <p:spPr bwMode="auto">
            <a:xfrm>
              <a:off x="7343775" y="37226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3" name="Rectangle 1352"/>
            <p:cNvSpPr>
              <a:spLocks noChangeArrowheads="1"/>
            </p:cNvSpPr>
            <p:nvPr/>
          </p:nvSpPr>
          <p:spPr bwMode="auto">
            <a:xfrm>
              <a:off x="7418388" y="37226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0" name="Rectangle 1353"/>
            <p:cNvSpPr>
              <a:spLocks noChangeArrowheads="1"/>
            </p:cNvSpPr>
            <p:nvPr/>
          </p:nvSpPr>
          <p:spPr bwMode="auto">
            <a:xfrm>
              <a:off x="7010400" y="37576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8" name="Rectangle 1354"/>
            <p:cNvSpPr>
              <a:spLocks noChangeArrowheads="1"/>
            </p:cNvSpPr>
            <p:nvPr/>
          </p:nvSpPr>
          <p:spPr bwMode="auto">
            <a:xfrm>
              <a:off x="7085013" y="37576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9" name="Rectangle 1355"/>
            <p:cNvSpPr>
              <a:spLocks noChangeArrowheads="1"/>
            </p:cNvSpPr>
            <p:nvPr/>
          </p:nvSpPr>
          <p:spPr bwMode="auto">
            <a:xfrm>
              <a:off x="7158038" y="37576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1" name="Rectangle 1356"/>
            <p:cNvSpPr>
              <a:spLocks noChangeArrowheads="1"/>
            </p:cNvSpPr>
            <p:nvPr/>
          </p:nvSpPr>
          <p:spPr bwMode="auto">
            <a:xfrm>
              <a:off x="7232650" y="37576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2" name="Rectangle 1357"/>
            <p:cNvSpPr>
              <a:spLocks noChangeArrowheads="1"/>
            </p:cNvSpPr>
            <p:nvPr/>
          </p:nvSpPr>
          <p:spPr bwMode="auto">
            <a:xfrm>
              <a:off x="7307263" y="37576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3" name="Rectangle 1358"/>
            <p:cNvSpPr>
              <a:spLocks noChangeArrowheads="1"/>
            </p:cNvSpPr>
            <p:nvPr/>
          </p:nvSpPr>
          <p:spPr bwMode="auto">
            <a:xfrm>
              <a:off x="7381875" y="37576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5" name="Rectangle 1359"/>
            <p:cNvSpPr>
              <a:spLocks noChangeArrowheads="1"/>
            </p:cNvSpPr>
            <p:nvPr/>
          </p:nvSpPr>
          <p:spPr bwMode="auto">
            <a:xfrm>
              <a:off x="7456488" y="3757613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6" name="Rectangle 1360"/>
            <p:cNvSpPr>
              <a:spLocks noChangeArrowheads="1"/>
            </p:cNvSpPr>
            <p:nvPr/>
          </p:nvSpPr>
          <p:spPr bwMode="auto">
            <a:xfrm>
              <a:off x="7046913" y="379095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7" name="Rectangle 1361"/>
            <p:cNvSpPr>
              <a:spLocks noChangeArrowheads="1"/>
            </p:cNvSpPr>
            <p:nvPr/>
          </p:nvSpPr>
          <p:spPr bwMode="auto">
            <a:xfrm>
              <a:off x="7121525" y="37909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6" name="Rectangle 1362"/>
            <p:cNvSpPr>
              <a:spLocks noChangeArrowheads="1"/>
            </p:cNvSpPr>
            <p:nvPr/>
          </p:nvSpPr>
          <p:spPr bwMode="auto">
            <a:xfrm>
              <a:off x="7196138" y="37909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7" name="Rectangle 1363"/>
            <p:cNvSpPr>
              <a:spLocks noChangeArrowheads="1"/>
            </p:cNvSpPr>
            <p:nvPr/>
          </p:nvSpPr>
          <p:spPr bwMode="auto">
            <a:xfrm>
              <a:off x="7270750" y="37909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8" name="Rectangle 1364"/>
            <p:cNvSpPr>
              <a:spLocks noChangeArrowheads="1"/>
            </p:cNvSpPr>
            <p:nvPr/>
          </p:nvSpPr>
          <p:spPr bwMode="auto">
            <a:xfrm>
              <a:off x="7343775" y="379095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" name="Rectangle 1365"/>
            <p:cNvSpPr>
              <a:spLocks noChangeArrowheads="1"/>
            </p:cNvSpPr>
            <p:nvPr/>
          </p:nvSpPr>
          <p:spPr bwMode="auto">
            <a:xfrm>
              <a:off x="7418388" y="379095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" name="Rectangle 1366"/>
            <p:cNvSpPr>
              <a:spLocks noChangeArrowheads="1"/>
            </p:cNvSpPr>
            <p:nvPr/>
          </p:nvSpPr>
          <p:spPr bwMode="auto">
            <a:xfrm>
              <a:off x="7010400" y="38258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1" name="Rectangle 1367"/>
            <p:cNvSpPr>
              <a:spLocks noChangeArrowheads="1"/>
            </p:cNvSpPr>
            <p:nvPr/>
          </p:nvSpPr>
          <p:spPr bwMode="auto">
            <a:xfrm>
              <a:off x="7085013" y="38258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" name="Rectangle 1368"/>
            <p:cNvSpPr>
              <a:spLocks noChangeArrowheads="1"/>
            </p:cNvSpPr>
            <p:nvPr/>
          </p:nvSpPr>
          <p:spPr bwMode="auto">
            <a:xfrm>
              <a:off x="7158038" y="38258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3" name="Rectangle 1369"/>
            <p:cNvSpPr>
              <a:spLocks noChangeArrowheads="1"/>
            </p:cNvSpPr>
            <p:nvPr/>
          </p:nvSpPr>
          <p:spPr bwMode="auto">
            <a:xfrm>
              <a:off x="7232650" y="38258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" name="Rectangle 1370"/>
            <p:cNvSpPr>
              <a:spLocks noChangeArrowheads="1"/>
            </p:cNvSpPr>
            <p:nvPr/>
          </p:nvSpPr>
          <p:spPr bwMode="auto">
            <a:xfrm>
              <a:off x="7307263" y="38258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" name="Rectangle 1371"/>
            <p:cNvSpPr>
              <a:spLocks noChangeArrowheads="1"/>
            </p:cNvSpPr>
            <p:nvPr/>
          </p:nvSpPr>
          <p:spPr bwMode="auto">
            <a:xfrm>
              <a:off x="7381875" y="38258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" name="Rectangle 1372"/>
            <p:cNvSpPr>
              <a:spLocks noChangeArrowheads="1"/>
            </p:cNvSpPr>
            <p:nvPr/>
          </p:nvSpPr>
          <p:spPr bwMode="auto">
            <a:xfrm>
              <a:off x="7456488" y="3825875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8" name="Rectangle 1373"/>
            <p:cNvSpPr>
              <a:spLocks noChangeArrowheads="1"/>
            </p:cNvSpPr>
            <p:nvPr/>
          </p:nvSpPr>
          <p:spPr bwMode="auto">
            <a:xfrm>
              <a:off x="7046913" y="38608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0" name="Rectangle 1374"/>
            <p:cNvSpPr>
              <a:spLocks noChangeArrowheads="1"/>
            </p:cNvSpPr>
            <p:nvPr/>
          </p:nvSpPr>
          <p:spPr bwMode="auto">
            <a:xfrm>
              <a:off x="7121525" y="38608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1" name="Rectangle 1375"/>
            <p:cNvSpPr>
              <a:spLocks noChangeArrowheads="1"/>
            </p:cNvSpPr>
            <p:nvPr/>
          </p:nvSpPr>
          <p:spPr bwMode="auto">
            <a:xfrm>
              <a:off x="7196138" y="38608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2" name="Rectangle 1376"/>
            <p:cNvSpPr>
              <a:spLocks noChangeArrowheads="1"/>
            </p:cNvSpPr>
            <p:nvPr/>
          </p:nvSpPr>
          <p:spPr bwMode="auto">
            <a:xfrm>
              <a:off x="7270750" y="38608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28" name="Rectangle 1377"/>
            <p:cNvSpPr>
              <a:spLocks noChangeArrowheads="1"/>
            </p:cNvSpPr>
            <p:nvPr/>
          </p:nvSpPr>
          <p:spPr bwMode="auto">
            <a:xfrm>
              <a:off x="7343775" y="38608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29" name="Rectangle 1378"/>
            <p:cNvSpPr>
              <a:spLocks noChangeArrowheads="1"/>
            </p:cNvSpPr>
            <p:nvPr/>
          </p:nvSpPr>
          <p:spPr bwMode="auto">
            <a:xfrm>
              <a:off x="7418388" y="38608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30" name="Rectangle 1379"/>
            <p:cNvSpPr>
              <a:spLocks noChangeArrowheads="1"/>
            </p:cNvSpPr>
            <p:nvPr/>
          </p:nvSpPr>
          <p:spPr bwMode="auto">
            <a:xfrm>
              <a:off x="7010400" y="38957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31" name="Rectangle 1380"/>
            <p:cNvSpPr>
              <a:spLocks noChangeArrowheads="1"/>
            </p:cNvSpPr>
            <p:nvPr/>
          </p:nvSpPr>
          <p:spPr bwMode="auto">
            <a:xfrm>
              <a:off x="7085013" y="38957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32" name="Rectangle 1381"/>
            <p:cNvSpPr>
              <a:spLocks noChangeArrowheads="1"/>
            </p:cNvSpPr>
            <p:nvPr/>
          </p:nvSpPr>
          <p:spPr bwMode="auto">
            <a:xfrm>
              <a:off x="7158038" y="38957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33" name="Rectangle 1382"/>
            <p:cNvSpPr>
              <a:spLocks noChangeArrowheads="1"/>
            </p:cNvSpPr>
            <p:nvPr/>
          </p:nvSpPr>
          <p:spPr bwMode="auto">
            <a:xfrm>
              <a:off x="7232650" y="38957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34" name="Rectangle 1383"/>
            <p:cNvSpPr>
              <a:spLocks noChangeArrowheads="1"/>
            </p:cNvSpPr>
            <p:nvPr/>
          </p:nvSpPr>
          <p:spPr bwMode="auto">
            <a:xfrm>
              <a:off x="7307263" y="38957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35" name="Rectangle 1384"/>
            <p:cNvSpPr>
              <a:spLocks noChangeArrowheads="1"/>
            </p:cNvSpPr>
            <p:nvPr/>
          </p:nvSpPr>
          <p:spPr bwMode="auto">
            <a:xfrm>
              <a:off x="7381875" y="38957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36" name="Rectangle 1385"/>
            <p:cNvSpPr>
              <a:spLocks noChangeArrowheads="1"/>
            </p:cNvSpPr>
            <p:nvPr/>
          </p:nvSpPr>
          <p:spPr bwMode="auto">
            <a:xfrm>
              <a:off x="7456488" y="3895725"/>
              <a:ext cx="1746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37" name="Rectangle 1386"/>
            <p:cNvSpPr>
              <a:spLocks noChangeArrowheads="1"/>
            </p:cNvSpPr>
            <p:nvPr/>
          </p:nvSpPr>
          <p:spPr bwMode="auto">
            <a:xfrm>
              <a:off x="7046913" y="39290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38" name="Rectangle 1387"/>
            <p:cNvSpPr>
              <a:spLocks noChangeArrowheads="1"/>
            </p:cNvSpPr>
            <p:nvPr/>
          </p:nvSpPr>
          <p:spPr bwMode="auto">
            <a:xfrm>
              <a:off x="7121525" y="39290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39" name="Rectangle 1388"/>
            <p:cNvSpPr>
              <a:spLocks noChangeArrowheads="1"/>
            </p:cNvSpPr>
            <p:nvPr/>
          </p:nvSpPr>
          <p:spPr bwMode="auto">
            <a:xfrm>
              <a:off x="7196138" y="39290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40" name="Rectangle 1389"/>
            <p:cNvSpPr>
              <a:spLocks noChangeArrowheads="1"/>
            </p:cNvSpPr>
            <p:nvPr/>
          </p:nvSpPr>
          <p:spPr bwMode="auto">
            <a:xfrm>
              <a:off x="7270750" y="39290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41" name="Rectangle 1390"/>
            <p:cNvSpPr>
              <a:spLocks noChangeArrowheads="1"/>
            </p:cNvSpPr>
            <p:nvPr/>
          </p:nvSpPr>
          <p:spPr bwMode="auto">
            <a:xfrm>
              <a:off x="7343775" y="39290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42" name="Rectangle 1391"/>
            <p:cNvSpPr>
              <a:spLocks noChangeArrowheads="1"/>
            </p:cNvSpPr>
            <p:nvPr/>
          </p:nvSpPr>
          <p:spPr bwMode="auto">
            <a:xfrm>
              <a:off x="7418388" y="39290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43" name="Rectangle 1392"/>
            <p:cNvSpPr>
              <a:spLocks noChangeArrowheads="1"/>
            </p:cNvSpPr>
            <p:nvPr/>
          </p:nvSpPr>
          <p:spPr bwMode="auto">
            <a:xfrm>
              <a:off x="7010400" y="39639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44" name="Rectangle 1393"/>
            <p:cNvSpPr>
              <a:spLocks noChangeArrowheads="1"/>
            </p:cNvSpPr>
            <p:nvPr/>
          </p:nvSpPr>
          <p:spPr bwMode="auto">
            <a:xfrm>
              <a:off x="7085013" y="39639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45" name="Rectangle 1394"/>
            <p:cNvSpPr>
              <a:spLocks noChangeArrowheads="1"/>
            </p:cNvSpPr>
            <p:nvPr/>
          </p:nvSpPr>
          <p:spPr bwMode="auto">
            <a:xfrm>
              <a:off x="7158038" y="39639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46" name="Rectangle 1395"/>
            <p:cNvSpPr>
              <a:spLocks noChangeArrowheads="1"/>
            </p:cNvSpPr>
            <p:nvPr/>
          </p:nvSpPr>
          <p:spPr bwMode="auto">
            <a:xfrm>
              <a:off x="7232650" y="39639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47" name="Rectangle 1396"/>
            <p:cNvSpPr>
              <a:spLocks noChangeArrowheads="1"/>
            </p:cNvSpPr>
            <p:nvPr/>
          </p:nvSpPr>
          <p:spPr bwMode="auto">
            <a:xfrm>
              <a:off x="7307263" y="39639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48" name="Rectangle 1397"/>
            <p:cNvSpPr>
              <a:spLocks noChangeArrowheads="1"/>
            </p:cNvSpPr>
            <p:nvPr/>
          </p:nvSpPr>
          <p:spPr bwMode="auto">
            <a:xfrm>
              <a:off x="7381875" y="39639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49" name="Rectangle 1398"/>
            <p:cNvSpPr>
              <a:spLocks noChangeArrowheads="1"/>
            </p:cNvSpPr>
            <p:nvPr/>
          </p:nvSpPr>
          <p:spPr bwMode="auto">
            <a:xfrm>
              <a:off x="7456488" y="3963988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50" name="Rectangle 1399"/>
            <p:cNvSpPr>
              <a:spLocks noChangeArrowheads="1"/>
            </p:cNvSpPr>
            <p:nvPr/>
          </p:nvSpPr>
          <p:spPr bwMode="auto">
            <a:xfrm>
              <a:off x="7046913" y="39989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51" name="Rectangle 1400"/>
            <p:cNvSpPr>
              <a:spLocks noChangeArrowheads="1"/>
            </p:cNvSpPr>
            <p:nvPr/>
          </p:nvSpPr>
          <p:spPr bwMode="auto">
            <a:xfrm>
              <a:off x="7121525" y="39989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52" name="Rectangle 1401"/>
            <p:cNvSpPr>
              <a:spLocks noChangeArrowheads="1"/>
            </p:cNvSpPr>
            <p:nvPr/>
          </p:nvSpPr>
          <p:spPr bwMode="auto">
            <a:xfrm>
              <a:off x="7196138" y="39989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53" name="Rectangle 1402"/>
            <p:cNvSpPr>
              <a:spLocks noChangeArrowheads="1"/>
            </p:cNvSpPr>
            <p:nvPr/>
          </p:nvSpPr>
          <p:spPr bwMode="auto">
            <a:xfrm>
              <a:off x="7270750" y="399891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54" name="Rectangle 1403"/>
            <p:cNvSpPr>
              <a:spLocks noChangeArrowheads="1"/>
            </p:cNvSpPr>
            <p:nvPr/>
          </p:nvSpPr>
          <p:spPr bwMode="auto">
            <a:xfrm>
              <a:off x="7343775" y="39989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55" name="Rectangle 1404"/>
            <p:cNvSpPr>
              <a:spLocks noChangeArrowheads="1"/>
            </p:cNvSpPr>
            <p:nvPr/>
          </p:nvSpPr>
          <p:spPr bwMode="auto">
            <a:xfrm>
              <a:off x="7418388" y="399891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56" name="Rectangle 1405"/>
            <p:cNvSpPr>
              <a:spLocks noChangeArrowheads="1"/>
            </p:cNvSpPr>
            <p:nvPr/>
          </p:nvSpPr>
          <p:spPr bwMode="auto">
            <a:xfrm>
              <a:off x="7010400" y="40322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57" name="Rectangle 1406"/>
            <p:cNvSpPr>
              <a:spLocks noChangeArrowheads="1"/>
            </p:cNvSpPr>
            <p:nvPr/>
          </p:nvSpPr>
          <p:spPr bwMode="auto">
            <a:xfrm>
              <a:off x="7085013" y="40322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58" name="Rectangle 1407"/>
            <p:cNvSpPr>
              <a:spLocks noChangeArrowheads="1"/>
            </p:cNvSpPr>
            <p:nvPr/>
          </p:nvSpPr>
          <p:spPr bwMode="auto">
            <a:xfrm>
              <a:off x="7158038" y="403225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59" name="Rectangle 1408"/>
            <p:cNvSpPr>
              <a:spLocks noChangeArrowheads="1"/>
            </p:cNvSpPr>
            <p:nvPr/>
          </p:nvSpPr>
          <p:spPr bwMode="auto">
            <a:xfrm>
              <a:off x="7232650" y="403225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60" name="Rectangle 1409"/>
            <p:cNvSpPr>
              <a:spLocks noChangeArrowheads="1"/>
            </p:cNvSpPr>
            <p:nvPr/>
          </p:nvSpPr>
          <p:spPr bwMode="auto">
            <a:xfrm>
              <a:off x="7307263" y="40322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61" name="Rectangle 1410"/>
            <p:cNvSpPr>
              <a:spLocks noChangeArrowheads="1"/>
            </p:cNvSpPr>
            <p:nvPr/>
          </p:nvSpPr>
          <p:spPr bwMode="auto">
            <a:xfrm>
              <a:off x="7381875" y="40322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62" name="Rectangle 1411"/>
            <p:cNvSpPr>
              <a:spLocks noChangeArrowheads="1"/>
            </p:cNvSpPr>
            <p:nvPr/>
          </p:nvSpPr>
          <p:spPr bwMode="auto">
            <a:xfrm>
              <a:off x="7456488" y="4032250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63" name="Rectangle 1412"/>
            <p:cNvSpPr>
              <a:spLocks noChangeArrowheads="1"/>
            </p:cNvSpPr>
            <p:nvPr/>
          </p:nvSpPr>
          <p:spPr bwMode="auto">
            <a:xfrm>
              <a:off x="7046913" y="40671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64" name="Rectangle 1413"/>
            <p:cNvSpPr>
              <a:spLocks noChangeArrowheads="1"/>
            </p:cNvSpPr>
            <p:nvPr/>
          </p:nvSpPr>
          <p:spPr bwMode="auto">
            <a:xfrm>
              <a:off x="7121525" y="40671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65" name="Rectangle 1414"/>
            <p:cNvSpPr>
              <a:spLocks noChangeArrowheads="1"/>
            </p:cNvSpPr>
            <p:nvPr/>
          </p:nvSpPr>
          <p:spPr bwMode="auto">
            <a:xfrm>
              <a:off x="7196138" y="40671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66" name="Rectangle 1415"/>
            <p:cNvSpPr>
              <a:spLocks noChangeArrowheads="1"/>
            </p:cNvSpPr>
            <p:nvPr/>
          </p:nvSpPr>
          <p:spPr bwMode="auto">
            <a:xfrm>
              <a:off x="7270750" y="4067175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67" name="Rectangle 1416"/>
            <p:cNvSpPr>
              <a:spLocks noChangeArrowheads="1"/>
            </p:cNvSpPr>
            <p:nvPr/>
          </p:nvSpPr>
          <p:spPr bwMode="auto">
            <a:xfrm>
              <a:off x="7343775" y="40671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68" name="Rectangle 1417"/>
            <p:cNvSpPr>
              <a:spLocks noChangeArrowheads="1"/>
            </p:cNvSpPr>
            <p:nvPr/>
          </p:nvSpPr>
          <p:spPr bwMode="auto">
            <a:xfrm>
              <a:off x="7418388" y="4067175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69" name="Rectangle 1418"/>
            <p:cNvSpPr>
              <a:spLocks noChangeArrowheads="1"/>
            </p:cNvSpPr>
            <p:nvPr/>
          </p:nvSpPr>
          <p:spPr bwMode="auto">
            <a:xfrm>
              <a:off x="7010400" y="41021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70" name="Rectangle 1419"/>
            <p:cNvSpPr>
              <a:spLocks noChangeArrowheads="1"/>
            </p:cNvSpPr>
            <p:nvPr/>
          </p:nvSpPr>
          <p:spPr bwMode="auto">
            <a:xfrm>
              <a:off x="7085013" y="41021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71" name="Rectangle 1420"/>
            <p:cNvSpPr>
              <a:spLocks noChangeArrowheads="1"/>
            </p:cNvSpPr>
            <p:nvPr/>
          </p:nvSpPr>
          <p:spPr bwMode="auto">
            <a:xfrm>
              <a:off x="7158038" y="41021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72" name="Rectangle 1421"/>
            <p:cNvSpPr>
              <a:spLocks noChangeArrowheads="1"/>
            </p:cNvSpPr>
            <p:nvPr/>
          </p:nvSpPr>
          <p:spPr bwMode="auto">
            <a:xfrm>
              <a:off x="7232650" y="410210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73" name="Rectangle 1422"/>
            <p:cNvSpPr>
              <a:spLocks noChangeArrowheads="1"/>
            </p:cNvSpPr>
            <p:nvPr/>
          </p:nvSpPr>
          <p:spPr bwMode="auto">
            <a:xfrm>
              <a:off x="7307263" y="41021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74" name="Rectangle 1423"/>
            <p:cNvSpPr>
              <a:spLocks noChangeArrowheads="1"/>
            </p:cNvSpPr>
            <p:nvPr/>
          </p:nvSpPr>
          <p:spPr bwMode="auto">
            <a:xfrm>
              <a:off x="7381875" y="410210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75" name="Rectangle 1424"/>
            <p:cNvSpPr>
              <a:spLocks noChangeArrowheads="1"/>
            </p:cNvSpPr>
            <p:nvPr/>
          </p:nvSpPr>
          <p:spPr bwMode="auto">
            <a:xfrm>
              <a:off x="7456488" y="4102100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76" name="Rectangle 1425"/>
            <p:cNvSpPr>
              <a:spLocks noChangeArrowheads="1"/>
            </p:cNvSpPr>
            <p:nvPr/>
          </p:nvSpPr>
          <p:spPr bwMode="auto">
            <a:xfrm>
              <a:off x="7046913" y="41370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77" name="Rectangle 1426"/>
            <p:cNvSpPr>
              <a:spLocks noChangeArrowheads="1"/>
            </p:cNvSpPr>
            <p:nvPr/>
          </p:nvSpPr>
          <p:spPr bwMode="auto">
            <a:xfrm>
              <a:off x="7121525" y="41370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78" name="Rectangle 1427"/>
            <p:cNvSpPr>
              <a:spLocks noChangeArrowheads="1"/>
            </p:cNvSpPr>
            <p:nvPr/>
          </p:nvSpPr>
          <p:spPr bwMode="auto">
            <a:xfrm>
              <a:off x="7196138" y="41370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79" name="Rectangle 1428"/>
            <p:cNvSpPr>
              <a:spLocks noChangeArrowheads="1"/>
            </p:cNvSpPr>
            <p:nvPr/>
          </p:nvSpPr>
          <p:spPr bwMode="auto">
            <a:xfrm>
              <a:off x="7270750" y="4137025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80" name="Rectangle 1429"/>
            <p:cNvSpPr>
              <a:spLocks noChangeArrowheads="1"/>
            </p:cNvSpPr>
            <p:nvPr/>
          </p:nvSpPr>
          <p:spPr bwMode="auto">
            <a:xfrm>
              <a:off x="7343775" y="41370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81" name="Rectangle 1430"/>
            <p:cNvSpPr>
              <a:spLocks noChangeArrowheads="1"/>
            </p:cNvSpPr>
            <p:nvPr/>
          </p:nvSpPr>
          <p:spPr bwMode="auto">
            <a:xfrm>
              <a:off x="7418388" y="4137025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82" name="Rectangle 1431"/>
            <p:cNvSpPr>
              <a:spLocks noChangeArrowheads="1"/>
            </p:cNvSpPr>
            <p:nvPr/>
          </p:nvSpPr>
          <p:spPr bwMode="auto">
            <a:xfrm>
              <a:off x="7010400" y="41703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83" name="Rectangle 1432"/>
            <p:cNvSpPr>
              <a:spLocks noChangeArrowheads="1"/>
            </p:cNvSpPr>
            <p:nvPr/>
          </p:nvSpPr>
          <p:spPr bwMode="auto">
            <a:xfrm>
              <a:off x="7085013" y="41703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84" name="Rectangle 1433"/>
            <p:cNvSpPr>
              <a:spLocks noChangeArrowheads="1"/>
            </p:cNvSpPr>
            <p:nvPr/>
          </p:nvSpPr>
          <p:spPr bwMode="auto">
            <a:xfrm>
              <a:off x="7158038" y="41703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985" name="Rectangle 1434"/>
            <p:cNvSpPr>
              <a:spLocks noChangeArrowheads="1"/>
            </p:cNvSpPr>
            <p:nvPr/>
          </p:nvSpPr>
          <p:spPr bwMode="auto">
            <a:xfrm>
              <a:off x="7232650" y="4170363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" name="Rectangle 1436"/>
            <p:cNvSpPr>
              <a:spLocks noChangeArrowheads="1"/>
            </p:cNvSpPr>
            <p:nvPr/>
          </p:nvSpPr>
          <p:spPr bwMode="auto">
            <a:xfrm>
              <a:off x="7307263" y="41703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" name="Rectangle 1437"/>
            <p:cNvSpPr>
              <a:spLocks noChangeArrowheads="1"/>
            </p:cNvSpPr>
            <p:nvPr/>
          </p:nvSpPr>
          <p:spPr bwMode="auto">
            <a:xfrm>
              <a:off x="7381875" y="4170363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" name="Rectangle 1438"/>
            <p:cNvSpPr>
              <a:spLocks noChangeArrowheads="1"/>
            </p:cNvSpPr>
            <p:nvPr/>
          </p:nvSpPr>
          <p:spPr bwMode="auto">
            <a:xfrm>
              <a:off x="7456488" y="4170363"/>
              <a:ext cx="174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" name="Rectangle 1439"/>
            <p:cNvSpPr>
              <a:spLocks noChangeArrowheads="1"/>
            </p:cNvSpPr>
            <p:nvPr/>
          </p:nvSpPr>
          <p:spPr bwMode="auto">
            <a:xfrm>
              <a:off x="7046913" y="42052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" name="Rectangle 1440"/>
            <p:cNvSpPr>
              <a:spLocks noChangeArrowheads="1"/>
            </p:cNvSpPr>
            <p:nvPr/>
          </p:nvSpPr>
          <p:spPr bwMode="auto">
            <a:xfrm>
              <a:off x="7121525" y="42052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Rectangle 1441"/>
            <p:cNvSpPr>
              <a:spLocks noChangeArrowheads="1"/>
            </p:cNvSpPr>
            <p:nvPr/>
          </p:nvSpPr>
          <p:spPr bwMode="auto">
            <a:xfrm>
              <a:off x="7196138" y="42052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" name="Rectangle 1442"/>
            <p:cNvSpPr>
              <a:spLocks noChangeArrowheads="1"/>
            </p:cNvSpPr>
            <p:nvPr/>
          </p:nvSpPr>
          <p:spPr bwMode="auto">
            <a:xfrm>
              <a:off x="7270750" y="4205288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8" name="Rectangle 1443"/>
            <p:cNvSpPr>
              <a:spLocks noChangeArrowheads="1"/>
            </p:cNvSpPr>
            <p:nvPr/>
          </p:nvSpPr>
          <p:spPr bwMode="auto">
            <a:xfrm>
              <a:off x="7343775" y="42052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" name="Rectangle 1444"/>
            <p:cNvSpPr>
              <a:spLocks noChangeArrowheads="1"/>
            </p:cNvSpPr>
            <p:nvPr/>
          </p:nvSpPr>
          <p:spPr bwMode="auto">
            <a:xfrm>
              <a:off x="7418388" y="4205288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Rectangle 1445"/>
            <p:cNvSpPr>
              <a:spLocks noChangeArrowheads="1"/>
            </p:cNvSpPr>
            <p:nvPr/>
          </p:nvSpPr>
          <p:spPr bwMode="auto">
            <a:xfrm>
              <a:off x="7010400" y="4240213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" name="Rectangle 1446"/>
            <p:cNvSpPr>
              <a:spLocks noChangeArrowheads="1"/>
            </p:cNvSpPr>
            <p:nvPr/>
          </p:nvSpPr>
          <p:spPr bwMode="auto">
            <a:xfrm>
              <a:off x="7085013" y="4240213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" name="Rectangle 1447"/>
            <p:cNvSpPr>
              <a:spLocks noChangeArrowheads="1"/>
            </p:cNvSpPr>
            <p:nvPr/>
          </p:nvSpPr>
          <p:spPr bwMode="auto">
            <a:xfrm>
              <a:off x="7158038" y="4240213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" name="Rectangle 1448"/>
            <p:cNvSpPr>
              <a:spLocks noChangeArrowheads="1"/>
            </p:cNvSpPr>
            <p:nvPr/>
          </p:nvSpPr>
          <p:spPr bwMode="auto">
            <a:xfrm>
              <a:off x="7232650" y="4240213"/>
              <a:ext cx="3810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Rectangle 1449"/>
            <p:cNvSpPr>
              <a:spLocks noChangeArrowheads="1"/>
            </p:cNvSpPr>
            <p:nvPr/>
          </p:nvSpPr>
          <p:spPr bwMode="auto">
            <a:xfrm>
              <a:off x="7307263" y="4240213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" name="Rectangle 1450"/>
            <p:cNvSpPr>
              <a:spLocks noChangeArrowheads="1"/>
            </p:cNvSpPr>
            <p:nvPr/>
          </p:nvSpPr>
          <p:spPr bwMode="auto">
            <a:xfrm>
              <a:off x="7381875" y="4240213"/>
              <a:ext cx="3651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" name="Rectangle 1451"/>
            <p:cNvSpPr>
              <a:spLocks noChangeArrowheads="1"/>
            </p:cNvSpPr>
            <p:nvPr/>
          </p:nvSpPr>
          <p:spPr bwMode="auto">
            <a:xfrm>
              <a:off x="7456488" y="4240213"/>
              <a:ext cx="1746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" name="Rectangle 1452"/>
            <p:cNvSpPr>
              <a:spLocks noChangeArrowheads="1"/>
            </p:cNvSpPr>
            <p:nvPr/>
          </p:nvSpPr>
          <p:spPr bwMode="auto">
            <a:xfrm>
              <a:off x="7046913" y="427355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" name="Rectangle 1453"/>
            <p:cNvSpPr>
              <a:spLocks noChangeArrowheads="1"/>
            </p:cNvSpPr>
            <p:nvPr/>
          </p:nvSpPr>
          <p:spPr bwMode="auto">
            <a:xfrm>
              <a:off x="7121525" y="42735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" name="Rectangle 1454"/>
            <p:cNvSpPr>
              <a:spLocks noChangeArrowheads="1"/>
            </p:cNvSpPr>
            <p:nvPr/>
          </p:nvSpPr>
          <p:spPr bwMode="auto">
            <a:xfrm>
              <a:off x="7196138" y="42735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" name="Rectangle 1455"/>
            <p:cNvSpPr>
              <a:spLocks noChangeArrowheads="1"/>
            </p:cNvSpPr>
            <p:nvPr/>
          </p:nvSpPr>
          <p:spPr bwMode="auto">
            <a:xfrm>
              <a:off x="7270750" y="4273550"/>
              <a:ext cx="365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" name="Rectangle 1456"/>
            <p:cNvSpPr>
              <a:spLocks noChangeArrowheads="1"/>
            </p:cNvSpPr>
            <p:nvPr/>
          </p:nvSpPr>
          <p:spPr bwMode="auto">
            <a:xfrm>
              <a:off x="7343775" y="427355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4" name="Rectangle 1457"/>
            <p:cNvSpPr>
              <a:spLocks noChangeArrowheads="1"/>
            </p:cNvSpPr>
            <p:nvPr/>
          </p:nvSpPr>
          <p:spPr bwMode="auto">
            <a:xfrm>
              <a:off x="7418388" y="4273550"/>
              <a:ext cx="38100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5" name="Rectangle 1458"/>
            <p:cNvSpPr>
              <a:spLocks noChangeArrowheads="1"/>
            </p:cNvSpPr>
            <p:nvPr/>
          </p:nvSpPr>
          <p:spPr bwMode="auto">
            <a:xfrm>
              <a:off x="7010400" y="4308475"/>
              <a:ext cx="36513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6" name="Rectangle 1459"/>
            <p:cNvSpPr>
              <a:spLocks noChangeArrowheads="1"/>
            </p:cNvSpPr>
            <p:nvPr/>
          </p:nvSpPr>
          <p:spPr bwMode="auto">
            <a:xfrm>
              <a:off x="7085013" y="4308475"/>
              <a:ext cx="36513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8" name="Rectangle 1460"/>
            <p:cNvSpPr>
              <a:spLocks noChangeArrowheads="1"/>
            </p:cNvSpPr>
            <p:nvPr/>
          </p:nvSpPr>
          <p:spPr bwMode="auto">
            <a:xfrm>
              <a:off x="7158038" y="4308475"/>
              <a:ext cx="38100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9" name="Rectangle 1461"/>
            <p:cNvSpPr>
              <a:spLocks noChangeArrowheads="1"/>
            </p:cNvSpPr>
            <p:nvPr/>
          </p:nvSpPr>
          <p:spPr bwMode="auto">
            <a:xfrm>
              <a:off x="7232650" y="4308475"/>
              <a:ext cx="38100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0" name="Rectangle 1462"/>
            <p:cNvSpPr>
              <a:spLocks noChangeArrowheads="1"/>
            </p:cNvSpPr>
            <p:nvPr/>
          </p:nvSpPr>
          <p:spPr bwMode="auto">
            <a:xfrm>
              <a:off x="7307263" y="4308475"/>
              <a:ext cx="36513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2" name="Rectangle 1463"/>
            <p:cNvSpPr>
              <a:spLocks noChangeArrowheads="1"/>
            </p:cNvSpPr>
            <p:nvPr/>
          </p:nvSpPr>
          <p:spPr bwMode="auto">
            <a:xfrm>
              <a:off x="7381875" y="4308475"/>
              <a:ext cx="36513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3" name="Rectangle 1464"/>
            <p:cNvSpPr>
              <a:spLocks noChangeArrowheads="1"/>
            </p:cNvSpPr>
            <p:nvPr/>
          </p:nvSpPr>
          <p:spPr bwMode="auto">
            <a:xfrm>
              <a:off x="7456488" y="4308475"/>
              <a:ext cx="17463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4" name="Freeform 1465"/>
            <p:cNvSpPr>
              <a:spLocks/>
            </p:cNvSpPr>
            <p:nvPr/>
          </p:nvSpPr>
          <p:spPr bwMode="auto">
            <a:xfrm>
              <a:off x="7010400" y="2689225"/>
              <a:ext cx="461963" cy="1639888"/>
            </a:xfrm>
            <a:custGeom>
              <a:avLst/>
              <a:gdLst>
                <a:gd name="T0" fmla="*/ 0 w 299"/>
                <a:gd name="T1" fmla="*/ 1142 h 1142"/>
                <a:gd name="T2" fmla="*/ 0 w 299"/>
                <a:gd name="T3" fmla="*/ 1142 h 1142"/>
                <a:gd name="T4" fmla="*/ 0 w 299"/>
                <a:gd name="T5" fmla="*/ 0 h 1142"/>
                <a:gd name="T6" fmla="*/ 299 w 299"/>
                <a:gd name="T7" fmla="*/ 0 h 1142"/>
                <a:gd name="T8" fmla="*/ 299 w 299"/>
                <a:gd name="T9" fmla="*/ 114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142">
                  <a:moveTo>
                    <a:pt x="0" y="1142"/>
                  </a:moveTo>
                  <a:lnTo>
                    <a:pt x="0" y="1142"/>
                  </a:lnTo>
                  <a:lnTo>
                    <a:pt x="0" y="0"/>
                  </a:lnTo>
                  <a:lnTo>
                    <a:pt x="299" y="0"/>
                  </a:lnTo>
                  <a:lnTo>
                    <a:pt x="299" y="114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6" name="Rectangle 1466"/>
            <p:cNvSpPr>
              <a:spLocks noChangeArrowheads="1"/>
            </p:cNvSpPr>
            <p:nvPr/>
          </p:nvSpPr>
          <p:spPr bwMode="auto">
            <a:xfrm>
              <a:off x="7705725" y="3863975"/>
              <a:ext cx="465138" cy="468313"/>
            </a:xfrm>
            <a:prstGeom prst="rect">
              <a:avLst/>
            </a:prstGeom>
            <a:solidFill>
              <a:srgbClr val="0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7" name="Freeform 1467"/>
            <p:cNvSpPr>
              <a:spLocks/>
            </p:cNvSpPr>
            <p:nvPr/>
          </p:nvSpPr>
          <p:spPr bwMode="auto">
            <a:xfrm>
              <a:off x="7705725" y="3898900"/>
              <a:ext cx="465138" cy="0"/>
            </a:xfrm>
            <a:custGeom>
              <a:avLst/>
              <a:gdLst>
                <a:gd name="T0" fmla="*/ 1 w 300"/>
                <a:gd name="T1" fmla="*/ 0 w 300"/>
                <a:gd name="T2" fmla="*/ 300 w 3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0">
                  <a:moveTo>
                    <a:pt x="1" y="0"/>
                  </a:moveTo>
                  <a:lnTo>
                    <a:pt x="0" y="0"/>
                  </a:lnTo>
                  <a:lnTo>
                    <a:pt x="300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8" name="Line 1468"/>
            <p:cNvSpPr>
              <a:spLocks noChangeShapeType="1"/>
            </p:cNvSpPr>
            <p:nvPr/>
          </p:nvSpPr>
          <p:spPr bwMode="auto">
            <a:xfrm>
              <a:off x="7705725" y="3935413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0" name="Line 1469"/>
            <p:cNvSpPr>
              <a:spLocks noChangeShapeType="1"/>
            </p:cNvSpPr>
            <p:nvPr/>
          </p:nvSpPr>
          <p:spPr bwMode="auto">
            <a:xfrm>
              <a:off x="7705725" y="3971925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1" name="Line 1470"/>
            <p:cNvSpPr>
              <a:spLocks noChangeShapeType="1"/>
            </p:cNvSpPr>
            <p:nvPr/>
          </p:nvSpPr>
          <p:spPr bwMode="auto">
            <a:xfrm>
              <a:off x="7705725" y="4006850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2" name="Line 1471"/>
            <p:cNvSpPr>
              <a:spLocks noChangeShapeType="1"/>
            </p:cNvSpPr>
            <p:nvPr/>
          </p:nvSpPr>
          <p:spPr bwMode="auto">
            <a:xfrm>
              <a:off x="7705725" y="4043363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4" name="Line 1472"/>
            <p:cNvSpPr>
              <a:spLocks noChangeShapeType="1"/>
            </p:cNvSpPr>
            <p:nvPr/>
          </p:nvSpPr>
          <p:spPr bwMode="auto">
            <a:xfrm>
              <a:off x="7705725" y="4078288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5" name="Line 1473"/>
            <p:cNvSpPr>
              <a:spLocks noChangeShapeType="1"/>
            </p:cNvSpPr>
            <p:nvPr/>
          </p:nvSpPr>
          <p:spPr bwMode="auto">
            <a:xfrm>
              <a:off x="7705725" y="4114800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6" name="Line 1474"/>
            <p:cNvSpPr>
              <a:spLocks noChangeShapeType="1"/>
            </p:cNvSpPr>
            <p:nvPr/>
          </p:nvSpPr>
          <p:spPr bwMode="auto">
            <a:xfrm>
              <a:off x="7705725" y="4151313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7" name="Line 1475"/>
            <p:cNvSpPr>
              <a:spLocks noChangeShapeType="1"/>
            </p:cNvSpPr>
            <p:nvPr/>
          </p:nvSpPr>
          <p:spPr bwMode="auto">
            <a:xfrm>
              <a:off x="7705725" y="4186238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9" name="Line 1476"/>
            <p:cNvSpPr>
              <a:spLocks noChangeShapeType="1"/>
            </p:cNvSpPr>
            <p:nvPr/>
          </p:nvSpPr>
          <p:spPr bwMode="auto">
            <a:xfrm>
              <a:off x="7705725" y="4222750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0" name="Line 1477"/>
            <p:cNvSpPr>
              <a:spLocks noChangeShapeType="1"/>
            </p:cNvSpPr>
            <p:nvPr/>
          </p:nvSpPr>
          <p:spPr bwMode="auto">
            <a:xfrm>
              <a:off x="7705725" y="4257675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1" name="Line 1478"/>
            <p:cNvSpPr>
              <a:spLocks noChangeShapeType="1"/>
            </p:cNvSpPr>
            <p:nvPr/>
          </p:nvSpPr>
          <p:spPr bwMode="auto">
            <a:xfrm>
              <a:off x="7705725" y="4294188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3" name="Line 1479"/>
            <p:cNvSpPr>
              <a:spLocks noChangeShapeType="1"/>
            </p:cNvSpPr>
            <p:nvPr/>
          </p:nvSpPr>
          <p:spPr bwMode="auto">
            <a:xfrm>
              <a:off x="7705725" y="4330700"/>
              <a:ext cx="4651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4" name="Freeform 1480"/>
            <p:cNvSpPr>
              <a:spLocks/>
            </p:cNvSpPr>
            <p:nvPr/>
          </p:nvSpPr>
          <p:spPr bwMode="auto">
            <a:xfrm>
              <a:off x="7705725" y="3863975"/>
              <a:ext cx="463550" cy="465138"/>
            </a:xfrm>
            <a:custGeom>
              <a:avLst/>
              <a:gdLst>
                <a:gd name="T0" fmla="*/ 0 w 299"/>
                <a:gd name="T1" fmla="*/ 324 h 324"/>
                <a:gd name="T2" fmla="*/ 0 w 299"/>
                <a:gd name="T3" fmla="*/ 324 h 324"/>
                <a:gd name="T4" fmla="*/ 0 w 299"/>
                <a:gd name="T5" fmla="*/ 0 h 324"/>
                <a:gd name="T6" fmla="*/ 299 w 299"/>
                <a:gd name="T7" fmla="*/ 0 h 324"/>
                <a:gd name="T8" fmla="*/ 299 w 299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24">
                  <a:moveTo>
                    <a:pt x="0" y="324"/>
                  </a:moveTo>
                  <a:lnTo>
                    <a:pt x="0" y="324"/>
                  </a:lnTo>
                  <a:lnTo>
                    <a:pt x="0" y="0"/>
                  </a:lnTo>
                  <a:lnTo>
                    <a:pt x="299" y="0"/>
                  </a:lnTo>
                  <a:lnTo>
                    <a:pt x="299" y="32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5" name="Rectangle 1481"/>
            <p:cNvSpPr>
              <a:spLocks noChangeArrowheads="1"/>
            </p:cNvSpPr>
            <p:nvPr/>
          </p:nvSpPr>
          <p:spPr bwMode="auto">
            <a:xfrm>
              <a:off x="8402638" y="3544888"/>
              <a:ext cx="463550" cy="787400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7" name="Freeform 1482"/>
            <p:cNvSpPr>
              <a:spLocks/>
            </p:cNvSpPr>
            <p:nvPr/>
          </p:nvSpPr>
          <p:spPr bwMode="auto">
            <a:xfrm>
              <a:off x="8448675" y="3544888"/>
              <a:ext cx="0" cy="787400"/>
            </a:xfrm>
            <a:custGeom>
              <a:avLst/>
              <a:gdLst>
                <a:gd name="T0" fmla="*/ 1 h 549"/>
                <a:gd name="T1" fmla="*/ 0 h 549"/>
                <a:gd name="T2" fmla="*/ 549 h 5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49">
                  <a:moveTo>
                    <a:pt x="0" y="1"/>
                  </a:moveTo>
                  <a:lnTo>
                    <a:pt x="0" y="0"/>
                  </a:lnTo>
                  <a:lnTo>
                    <a:pt x="0" y="549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8" name="Line 1483"/>
            <p:cNvSpPr>
              <a:spLocks noChangeShapeType="1"/>
            </p:cNvSpPr>
            <p:nvPr/>
          </p:nvSpPr>
          <p:spPr bwMode="auto">
            <a:xfrm>
              <a:off x="8496300" y="3544888"/>
              <a:ext cx="0" cy="7874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9" name="Line 1484"/>
            <p:cNvSpPr>
              <a:spLocks noChangeShapeType="1"/>
            </p:cNvSpPr>
            <p:nvPr/>
          </p:nvSpPr>
          <p:spPr bwMode="auto">
            <a:xfrm>
              <a:off x="8542338" y="3544888"/>
              <a:ext cx="0" cy="7874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1" name="Line 1485"/>
            <p:cNvSpPr>
              <a:spLocks noChangeShapeType="1"/>
            </p:cNvSpPr>
            <p:nvPr/>
          </p:nvSpPr>
          <p:spPr bwMode="auto">
            <a:xfrm>
              <a:off x="8588375" y="3544888"/>
              <a:ext cx="0" cy="7874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2" name="Line 1486"/>
            <p:cNvSpPr>
              <a:spLocks noChangeShapeType="1"/>
            </p:cNvSpPr>
            <p:nvPr/>
          </p:nvSpPr>
          <p:spPr bwMode="auto">
            <a:xfrm>
              <a:off x="8634413" y="3544888"/>
              <a:ext cx="0" cy="7874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3" name="Line 1487"/>
            <p:cNvSpPr>
              <a:spLocks noChangeShapeType="1"/>
            </p:cNvSpPr>
            <p:nvPr/>
          </p:nvSpPr>
          <p:spPr bwMode="auto">
            <a:xfrm>
              <a:off x="8682038" y="3544888"/>
              <a:ext cx="0" cy="7874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5" name="Line 1488"/>
            <p:cNvSpPr>
              <a:spLocks noChangeShapeType="1"/>
            </p:cNvSpPr>
            <p:nvPr/>
          </p:nvSpPr>
          <p:spPr bwMode="auto">
            <a:xfrm>
              <a:off x="8728075" y="3544888"/>
              <a:ext cx="0" cy="7874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6" name="Line 1489"/>
            <p:cNvSpPr>
              <a:spLocks noChangeShapeType="1"/>
            </p:cNvSpPr>
            <p:nvPr/>
          </p:nvSpPr>
          <p:spPr bwMode="auto">
            <a:xfrm>
              <a:off x="8774113" y="3544888"/>
              <a:ext cx="0" cy="7874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7" name="Line 1490"/>
            <p:cNvSpPr>
              <a:spLocks noChangeShapeType="1"/>
            </p:cNvSpPr>
            <p:nvPr/>
          </p:nvSpPr>
          <p:spPr bwMode="auto">
            <a:xfrm>
              <a:off x="8820150" y="3544888"/>
              <a:ext cx="0" cy="7874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8" name="Freeform 1491"/>
            <p:cNvSpPr>
              <a:spLocks/>
            </p:cNvSpPr>
            <p:nvPr/>
          </p:nvSpPr>
          <p:spPr bwMode="auto">
            <a:xfrm>
              <a:off x="8402638" y="3544888"/>
              <a:ext cx="463550" cy="784225"/>
            </a:xfrm>
            <a:custGeom>
              <a:avLst/>
              <a:gdLst>
                <a:gd name="T0" fmla="*/ 0 w 299"/>
                <a:gd name="T1" fmla="*/ 546 h 546"/>
                <a:gd name="T2" fmla="*/ 0 w 299"/>
                <a:gd name="T3" fmla="*/ 546 h 546"/>
                <a:gd name="T4" fmla="*/ 0 w 299"/>
                <a:gd name="T5" fmla="*/ 0 h 546"/>
                <a:gd name="T6" fmla="*/ 299 w 299"/>
                <a:gd name="T7" fmla="*/ 0 h 546"/>
                <a:gd name="T8" fmla="*/ 299 w 299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546">
                  <a:moveTo>
                    <a:pt x="0" y="546"/>
                  </a:moveTo>
                  <a:lnTo>
                    <a:pt x="0" y="546"/>
                  </a:lnTo>
                  <a:lnTo>
                    <a:pt x="0" y="0"/>
                  </a:lnTo>
                  <a:lnTo>
                    <a:pt x="299" y="0"/>
                  </a:lnTo>
                  <a:lnTo>
                    <a:pt x="299" y="54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9" name="Line 1492"/>
            <p:cNvSpPr>
              <a:spLocks noChangeShapeType="1"/>
            </p:cNvSpPr>
            <p:nvPr/>
          </p:nvSpPr>
          <p:spPr bwMode="auto">
            <a:xfrm>
              <a:off x="6197600" y="4332288"/>
              <a:ext cx="27860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0" name="Line 1493"/>
            <p:cNvSpPr>
              <a:spLocks noChangeShapeType="1"/>
            </p:cNvSpPr>
            <p:nvPr/>
          </p:nvSpPr>
          <p:spPr bwMode="auto">
            <a:xfrm flipV="1">
              <a:off x="6197600" y="2609850"/>
              <a:ext cx="0" cy="17224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2" name="Line 1494"/>
            <p:cNvSpPr>
              <a:spLocks noChangeShapeType="1"/>
            </p:cNvSpPr>
            <p:nvPr/>
          </p:nvSpPr>
          <p:spPr bwMode="auto">
            <a:xfrm flipH="1">
              <a:off x="6145213" y="4332288"/>
              <a:ext cx="523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3" name="Rectangle 1495"/>
            <p:cNvSpPr>
              <a:spLocks noChangeArrowheads="1"/>
            </p:cNvSpPr>
            <p:nvPr/>
          </p:nvSpPr>
          <p:spPr bwMode="auto">
            <a:xfrm>
              <a:off x="5969000" y="4191000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0</a:t>
              </a:r>
              <a:endPara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74" name="Line 1496"/>
            <p:cNvSpPr>
              <a:spLocks noChangeShapeType="1"/>
            </p:cNvSpPr>
            <p:nvPr/>
          </p:nvSpPr>
          <p:spPr bwMode="auto">
            <a:xfrm flipH="1">
              <a:off x="6145213" y="3987800"/>
              <a:ext cx="523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5" name="Rectangle 1497"/>
            <p:cNvSpPr>
              <a:spLocks noChangeArrowheads="1"/>
            </p:cNvSpPr>
            <p:nvPr/>
          </p:nvSpPr>
          <p:spPr bwMode="auto">
            <a:xfrm>
              <a:off x="5800725" y="3886200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200</a:t>
              </a:r>
              <a:endPara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76" name="Line 1498"/>
            <p:cNvSpPr>
              <a:spLocks noChangeShapeType="1"/>
            </p:cNvSpPr>
            <p:nvPr/>
          </p:nvSpPr>
          <p:spPr bwMode="auto">
            <a:xfrm flipH="1">
              <a:off x="6145213" y="3643313"/>
              <a:ext cx="523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7" name="Rectangle 1499"/>
            <p:cNvSpPr>
              <a:spLocks noChangeArrowheads="1"/>
            </p:cNvSpPr>
            <p:nvPr/>
          </p:nvSpPr>
          <p:spPr bwMode="auto">
            <a:xfrm>
              <a:off x="5800725" y="3505200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400</a:t>
              </a:r>
              <a:endPara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78" name="Line 1500"/>
            <p:cNvSpPr>
              <a:spLocks noChangeShapeType="1"/>
            </p:cNvSpPr>
            <p:nvPr/>
          </p:nvSpPr>
          <p:spPr bwMode="auto">
            <a:xfrm flipH="1">
              <a:off x="6145213" y="3298825"/>
              <a:ext cx="523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9" name="Rectangle 1501"/>
            <p:cNvSpPr>
              <a:spLocks noChangeArrowheads="1"/>
            </p:cNvSpPr>
            <p:nvPr/>
          </p:nvSpPr>
          <p:spPr bwMode="auto">
            <a:xfrm>
              <a:off x="5800725" y="3200400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600</a:t>
              </a:r>
              <a:endPara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80" name="Line 1502"/>
            <p:cNvSpPr>
              <a:spLocks noChangeShapeType="1"/>
            </p:cNvSpPr>
            <p:nvPr/>
          </p:nvSpPr>
          <p:spPr bwMode="auto">
            <a:xfrm flipH="1">
              <a:off x="6145213" y="2954338"/>
              <a:ext cx="523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1" name="Rectangle 1503"/>
            <p:cNvSpPr>
              <a:spLocks noChangeArrowheads="1"/>
            </p:cNvSpPr>
            <p:nvPr/>
          </p:nvSpPr>
          <p:spPr bwMode="auto">
            <a:xfrm>
              <a:off x="5800725" y="2819400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800</a:t>
              </a:r>
              <a:endPara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82" name="Line 1504"/>
            <p:cNvSpPr>
              <a:spLocks noChangeShapeType="1"/>
            </p:cNvSpPr>
            <p:nvPr/>
          </p:nvSpPr>
          <p:spPr bwMode="auto">
            <a:xfrm flipH="1">
              <a:off x="6145213" y="2609850"/>
              <a:ext cx="523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3" name="Rectangle 1505"/>
            <p:cNvSpPr>
              <a:spLocks noChangeArrowheads="1"/>
            </p:cNvSpPr>
            <p:nvPr/>
          </p:nvSpPr>
          <p:spPr bwMode="auto">
            <a:xfrm>
              <a:off x="5716588" y="25146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1000</a:t>
              </a:r>
              <a:endPara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84" name="Rectangle 1506"/>
            <p:cNvSpPr>
              <a:spLocks noChangeArrowheads="1"/>
            </p:cNvSpPr>
            <p:nvPr/>
          </p:nvSpPr>
          <p:spPr bwMode="auto">
            <a:xfrm>
              <a:off x="6281738" y="4464050"/>
              <a:ext cx="25327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    -                 </a:t>
              </a:r>
              <a:r>
                <a:rPr kumimoji="0" lang="en-US" altLang="en-US" sz="140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           </a:t>
              </a:r>
              <a:r>
                <a:rPr kumimoji="0" lang="en-US" altLang="en-US" sz="140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  </a:t>
              </a: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+                +</a:t>
              </a:r>
              <a:endPara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85" name="Rectangle 1507"/>
            <p:cNvSpPr>
              <a:spLocks noChangeArrowheads="1"/>
            </p:cNvSpPr>
            <p:nvPr/>
          </p:nvSpPr>
          <p:spPr bwMode="auto">
            <a:xfrm>
              <a:off x="6281738" y="4652963"/>
              <a:ext cx="24525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    -                 </a:t>
              </a:r>
              <a:r>
                <a:rPr kumimoji="0" lang="en-US" altLang="en-US" sz="140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+              </a:t>
              </a:r>
              <a:r>
                <a:rPr kumimoji="0" lang="en-US" altLang="en-US" sz="140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en-US" alt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                +</a:t>
              </a:r>
              <a:endPara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1178" name="TextBox 1177"/>
          <p:cNvSpPr txBox="1"/>
          <p:nvPr/>
        </p:nvSpPr>
        <p:spPr>
          <a:xfrm>
            <a:off x="2847339" y="1828800"/>
            <a:ext cx="88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(minutes)</a:t>
            </a:r>
            <a:endParaRPr lang="en-US" sz="1400" dirty="0">
              <a:cs typeface="Arial" panose="020B0604020202020204" pitchFamily="34" charset="0"/>
            </a:endParaRPr>
          </a:p>
        </p:txBody>
      </p:sp>
      <p:grpSp>
        <p:nvGrpSpPr>
          <p:cNvPr id="51784" name="Group 51783"/>
          <p:cNvGrpSpPr/>
          <p:nvPr/>
        </p:nvGrpSpPr>
        <p:grpSpPr>
          <a:xfrm>
            <a:off x="-76200" y="2057400"/>
            <a:ext cx="5289792" cy="2911475"/>
            <a:chOff x="-76200" y="2057400"/>
            <a:chExt cx="5289792" cy="2911475"/>
          </a:xfrm>
        </p:grpSpPr>
        <p:sp>
          <p:nvSpPr>
            <p:cNvPr id="21787" name="AutoShape 1514"/>
            <p:cNvSpPr>
              <a:spLocks noChangeAspect="1" noChangeArrowheads="1" noTextEdit="1"/>
            </p:cNvSpPr>
            <p:nvPr/>
          </p:nvSpPr>
          <p:spPr bwMode="auto">
            <a:xfrm>
              <a:off x="-76200" y="2057400"/>
              <a:ext cx="5289792" cy="291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8" name="Rectangle 1516"/>
            <p:cNvSpPr>
              <a:spLocks noChangeArrowheads="1"/>
            </p:cNvSpPr>
            <p:nvPr/>
          </p:nvSpPr>
          <p:spPr bwMode="auto">
            <a:xfrm>
              <a:off x="-74612" y="2057400"/>
              <a:ext cx="5097463" cy="291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9" name="Rectangle 1517"/>
            <p:cNvSpPr>
              <a:spLocks noChangeArrowheads="1"/>
            </p:cNvSpPr>
            <p:nvPr/>
          </p:nvSpPr>
          <p:spPr bwMode="auto">
            <a:xfrm>
              <a:off x="1112838" y="2374900"/>
              <a:ext cx="2744788" cy="228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90" name="Line 1518"/>
            <p:cNvSpPr>
              <a:spLocks noChangeShapeType="1"/>
            </p:cNvSpPr>
            <p:nvPr/>
          </p:nvSpPr>
          <p:spPr bwMode="auto">
            <a:xfrm>
              <a:off x="1112838" y="4278313"/>
              <a:ext cx="27463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791" name="Line 1519"/>
            <p:cNvSpPr>
              <a:spLocks noChangeShapeType="1"/>
            </p:cNvSpPr>
            <p:nvPr/>
          </p:nvSpPr>
          <p:spPr bwMode="auto">
            <a:xfrm>
              <a:off x="1570038" y="4278313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680" name="Rectangle 1520"/>
            <p:cNvSpPr>
              <a:spLocks noChangeArrowheads="1"/>
            </p:cNvSpPr>
            <p:nvPr/>
          </p:nvSpPr>
          <p:spPr bwMode="auto">
            <a:xfrm>
              <a:off x="1436688" y="4333875"/>
              <a:ext cx="14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-9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681" name="Line 1521"/>
            <p:cNvSpPr>
              <a:spLocks noChangeShapeType="1"/>
            </p:cNvSpPr>
            <p:nvPr/>
          </p:nvSpPr>
          <p:spPr bwMode="auto">
            <a:xfrm>
              <a:off x="2028825" y="4278313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682" name="Rectangle 1522"/>
            <p:cNvSpPr>
              <a:spLocks noChangeArrowheads="1"/>
            </p:cNvSpPr>
            <p:nvPr/>
          </p:nvSpPr>
          <p:spPr bwMode="auto">
            <a:xfrm>
              <a:off x="1895475" y="4333875"/>
              <a:ext cx="14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683" name="Line 1523"/>
            <p:cNvSpPr>
              <a:spLocks noChangeShapeType="1"/>
            </p:cNvSpPr>
            <p:nvPr/>
          </p:nvSpPr>
          <p:spPr bwMode="auto">
            <a:xfrm>
              <a:off x="2486025" y="4278313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684" name="Rectangle 1524"/>
            <p:cNvSpPr>
              <a:spLocks noChangeArrowheads="1"/>
            </p:cNvSpPr>
            <p:nvPr/>
          </p:nvSpPr>
          <p:spPr bwMode="auto">
            <a:xfrm>
              <a:off x="2352675" y="4333875"/>
              <a:ext cx="14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685" name="Line 1525"/>
            <p:cNvSpPr>
              <a:spLocks noChangeShapeType="1"/>
            </p:cNvSpPr>
            <p:nvPr/>
          </p:nvSpPr>
          <p:spPr bwMode="auto">
            <a:xfrm>
              <a:off x="2943225" y="4278313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686" name="Rectangle 1526"/>
            <p:cNvSpPr>
              <a:spLocks noChangeArrowheads="1"/>
            </p:cNvSpPr>
            <p:nvPr/>
          </p:nvSpPr>
          <p:spPr bwMode="auto">
            <a:xfrm>
              <a:off x="2809875" y="4333875"/>
              <a:ext cx="14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687" name="Line 1527"/>
            <p:cNvSpPr>
              <a:spLocks noChangeShapeType="1"/>
            </p:cNvSpPr>
            <p:nvPr/>
          </p:nvSpPr>
          <p:spPr bwMode="auto">
            <a:xfrm>
              <a:off x="3400425" y="4278313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689" name="Rectangle 1528"/>
            <p:cNvSpPr>
              <a:spLocks noChangeArrowheads="1"/>
            </p:cNvSpPr>
            <p:nvPr/>
          </p:nvSpPr>
          <p:spPr bwMode="auto">
            <a:xfrm>
              <a:off x="3267075" y="4333875"/>
              <a:ext cx="14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690" name="Line 1529"/>
            <p:cNvSpPr>
              <a:spLocks noChangeShapeType="1"/>
            </p:cNvSpPr>
            <p:nvPr/>
          </p:nvSpPr>
          <p:spPr bwMode="auto">
            <a:xfrm>
              <a:off x="3859213" y="4278313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691" name="Rectangle 1530"/>
            <p:cNvSpPr>
              <a:spLocks noChangeArrowheads="1"/>
            </p:cNvSpPr>
            <p:nvPr/>
          </p:nvSpPr>
          <p:spPr bwMode="auto">
            <a:xfrm>
              <a:off x="3725863" y="4333875"/>
              <a:ext cx="14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692" name="Line 1531"/>
            <p:cNvSpPr>
              <a:spLocks noChangeShapeType="1"/>
            </p:cNvSpPr>
            <p:nvPr/>
          </p:nvSpPr>
          <p:spPr bwMode="auto">
            <a:xfrm flipV="1">
              <a:off x="1112838" y="2374900"/>
              <a:ext cx="0" cy="2282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693" name="Line 1532"/>
            <p:cNvSpPr>
              <a:spLocks noChangeShapeType="1"/>
            </p:cNvSpPr>
            <p:nvPr/>
          </p:nvSpPr>
          <p:spPr bwMode="auto">
            <a:xfrm flipH="1">
              <a:off x="1073150" y="4657725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694" name="Rectangle 1533"/>
            <p:cNvSpPr>
              <a:spLocks noChangeArrowheads="1"/>
            </p:cNvSpPr>
            <p:nvPr/>
          </p:nvSpPr>
          <p:spPr bwMode="auto">
            <a:xfrm>
              <a:off x="685800" y="4535488"/>
              <a:ext cx="3286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-100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695" name="Line 1534"/>
            <p:cNvSpPr>
              <a:spLocks noChangeShapeType="1"/>
            </p:cNvSpPr>
            <p:nvPr/>
          </p:nvSpPr>
          <p:spPr bwMode="auto">
            <a:xfrm flipH="1">
              <a:off x="1073150" y="4278313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696" name="Rectangle 1535"/>
            <p:cNvSpPr>
              <a:spLocks noChangeArrowheads="1"/>
            </p:cNvSpPr>
            <p:nvPr/>
          </p:nvSpPr>
          <p:spPr bwMode="auto">
            <a:xfrm>
              <a:off x="899228" y="4156075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697" name="Line 1536"/>
            <p:cNvSpPr>
              <a:spLocks noChangeShapeType="1"/>
            </p:cNvSpPr>
            <p:nvPr/>
          </p:nvSpPr>
          <p:spPr bwMode="auto">
            <a:xfrm flipH="1">
              <a:off x="1073150" y="3897313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698" name="Rectangle 1537"/>
            <p:cNvSpPr>
              <a:spLocks noChangeArrowheads="1"/>
            </p:cNvSpPr>
            <p:nvPr/>
          </p:nvSpPr>
          <p:spPr bwMode="auto">
            <a:xfrm>
              <a:off x="716486" y="3775075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100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699" name="Line 1538"/>
            <p:cNvSpPr>
              <a:spLocks noChangeShapeType="1"/>
            </p:cNvSpPr>
            <p:nvPr/>
          </p:nvSpPr>
          <p:spPr bwMode="auto">
            <a:xfrm flipH="1">
              <a:off x="1073150" y="3516313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00" name="Rectangle 1539"/>
            <p:cNvSpPr>
              <a:spLocks noChangeArrowheads="1"/>
            </p:cNvSpPr>
            <p:nvPr/>
          </p:nvSpPr>
          <p:spPr bwMode="auto">
            <a:xfrm>
              <a:off x="716486" y="3395663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200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701" name="Line 1540"/>
            <p:cNvSpPr>
              <a:spLocks noChangeShapeType="1"/>
            </p:cNvSpPr>
            <p:nvPr/>
          </p:nvSpPr>
          <p:spPr bwMode="auto">
            <a:xfrm flipH="1">
              <a:off x="1073150" y="3135313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02" name="Rectangle 1541"/>
            <p:cNvSpPr>
              <a:spLocks noChangeArrowheads="1"/>
            </p:cNvSpPr>
            <p:nvPr/>
          </p:nvSpPr>
          <p:spPr bwMode="auto">
            <a:xfrm>
              <a:off x="716486" y="3014663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300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703" name="Line 1542"/>
            <p:cNvSpPr>
              <a:spLocks noChangeShapeType="1"/>
            </p:cNvSpPr>
            <p:nvPr/>
          </p:nvSpPr>
          <p:spPr bwMode="auto">
            <a:xfrm flipH="1">
              <a:off x="1073150" y="2755900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04" name="Rectangle 1543"/>
            <p:cNvSpPr>
              <a:spLocks noChangeArrowheads="1"/>
            </p:cNvSpPr>
            <p:nvPr/>
          </p:nvSpPr>
          <p:spPr bwMode="auto">
            <a:xfrm>
              <a:off x="716486" y="2633663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400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705" name="Line 1544"/>
            <p:cNvSpPr>
              <a:spLocks noChangeShapeType="1"/>
            </p:cNvSpPr>
            <p:nvPr/>
          </p:nvSpPr>
          <p:spPr bwMode="auto">
            <a:xfrm flipH="1">
              <a:off x="1073150" y="2374900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06" name="Rectangle 1545"/>
            <p:cNvSpPr>
              <a:spLocks noChangeArrowheads="1"/>
            </p:cNvSpPr>
            <p:nvPr/>
          </p:nvSpPr>
          <p:spPr bwMode="auto">
            <a:xfrm>
              <a:off x="716486" y="2252663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500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707" name="Line 1546"/>
            <p:cNvSpPr>
              <a:spLocks noChangeShapeType="1"/>
            </p:cNvSpPr>
            <p:nvPr/>
          </p:nvSpPr>
          <p:spPr bwMode="auto">
            <a:xfrm flipV="1">
              <a:off x="1112838" y="4275138"/>
              <a:ext cx="227013" cy="1588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08" name="Line 1547"/>
            <p:cNvSpPr>
              <a:spLocks noChangeShapeType="1"/>
            </p:cNvSpPr>
            <p:nvPr/>
          </p:nvSpPr>
          <p:spPr bwMode="auto">
            <a:xfrm flipV="1">
              <a:off x="1339850" y="4273550"/>
              <a:ext cx="230188" cy="1588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09" name="Line 1548"/>
            <p:cNvSpPr>
              <a:spLocks noChangeShapeType="1"/>
            </p:cNvSpPr>
            <p:nvPr/>
          </p:nvSpPr>
          <p:spPr bwMode="auto">
            <a:xfrm>
              <a:off x="1570038" y="4273550"/>
              <a:ext cx="228600" cy="0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10" name="Line 1549"/>
            <p:cNvSpPr>
              <a:spLocks noChangeShapeType="1"/>
            </p:cNvSpPr>
            <p:nvPr/>
          </p:nvSpPr>
          <p:spPr bwMode="auto">
            <a:xfrm>
              <a:off x="1798638" y="4273550"/>
              <a:ext cx="230188" cy="0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11" name="Line 1550"/>
            <p:cNvSpPr>
              <a:spLocks noChangeShapeType="1"/>
            </p:cNvSpPr>
            <p:nvPr/>
          </p:nvSpPr>
          <p:spPr bwMode="auto">
            <a:xfrm flipV="1">
              <a:off x="2028825" y="4268788"/>
              <a:ext cx="227013" cy="4763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2" name="Line 1551"/>
            <p:cNvSpPr>
              <a:spLocks noChangeShapeType="1"/>
            </p:cNvSpPr>
            <p:nvPr/>
          </p:nvSpPr>
          <p:spPr bwMode="auto">
            <a:xfrm flipV="1">
              <a:off x="2255838" y="4262438"/>
              <a:ext cx="230188" cy="6350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3" name="Line 1552"/>
            <p:cNvSpPr>
              <a:spLocks noChangeShapeType="1"/>
            </p:cNvSpPr>
            <p:nvPr/>
          </p:nvSpPr>
          <p:spPr bwMode="auto">
            <a:xfrm flipV="1">
              <a:off x="2486025" y="3990975"/>
              <a:ext cx="228600" cy="271463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4" name="Line 1553"/>
            <p:cNvSpPr>
              <a:spLocks noChangeShapeType="1"/>
            </p:cNvSpPr>
            <p:nvPr/>
          </p:nvSpPr>
          <p:spPr bwMode="auto">
            <a:xfrm flipV="1">
              <a:off x="2714625" y="3841750"/>
              <a:ext cx="228600" cy="149225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5" name="Line 1554"/>
            <p:cNvSpPr>
              <a:spLocks noChangeShapeType="1"/>
            </p:cNvSpPr>
            <p:nvPr/>
          </p:nvSpPr>
          <p:spPr bwMode="auto">
            <a:xfrm flipV="1">
              <a:off x="2943225" y="3597275"/>
              <a:ext cx="228600" cy="244475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6" name="Line 1555"/>
            <p:cNvSpPr>
              <a:spLocks noChangeShapeType="1"/>
            </p:cNvSpPr>
            <p:nvPr/>
          </p:nvSpPr>
          <p:spPr bwMode="auto">
            <a:xfrm flipV="1">
              <a:off x="3171825" y="3308350"/>
              <a:ext cx="228600" cy="288925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7" name="Line 1556"/>
            <p:cNvSpPr>
              <a:spLocks noChangeShapeType="1"/>
            </p:cNvSpPr>
            <p:nvPr/>
          </p:nvSpPr>
          <p:spPr bwMode="auto">
            <a:xfrm flipV="1">
              <a:off x="3400425" y="2974975"/>
              <a:ext cx="230188" cy="333375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8" name="Line 1557"/>
            <p:cNvSpPr>
              <a:spLocks noChangeShapeType="1"/>
            </p:cNvSpPr>
            <p:nvPr/>
          </p:nvSpPr>
          <p:spPr bwMode="auto">
            <a:xfrm>
              <a:off x="3630613" y="2974975"/>
              <a:ext cx="228600" cy="71438"/>
            </a:xfrm>
            <a:prstGeom prst="line">
              <a:avLst/>
            </a:prstGeom>
            <a:noFill/>
            <a:ln w="12700">
              <a:solidFill>
                <a:srgbClr val="F714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9" name="Oval 1558"/>
            <p:cNvSpPr>
              <a:spLocks noChangeArrowheads="1"/>
            </p:cNvSpPr>
            <p:nvPr/>
          </p:nvSpPr>
          <p:spPr bwMode="auto">
            <a:xfrm>
              <a:off x="1071563" y="4232275"/>
              <a:ext cx="82550" cy="88900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0" name="Oval 1559"/>
            <p:cNvSpPr>
              <a:spLocks noChangeArrowheads="1"/>
            </p:cNvSpPr>
            <p:nvPr/>
          </p:nvSpPr>
          <p:spPr bwMode="auto">
            <a:xfrm>
              <a:off x="1298575" y="4230688"/>
              <a:ext cx="82550" cy="88900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1" name="Oval 1560"/>
            <p:cNvSpPr>
              <a:spLocks noChangeArrowheads="1"/>
            </p:cNvSpPr>
            <p:nvPr/>
          </p:nvSpPr>
          <p:spPr bwMode="auto">
            <a:xfrm>
              <a:off x="1528763" y="4230688"/>
              <a:ext cx="82550" cy="87313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2" name="Oval 1561"/>
            <p:cNvSpPr>
              <a:spLocks noChangeArrowheads="1"/>
            </p:cNvSpPr>
            <p:nvPr/>
          </p:nvSpPr>
          <p:spPr bwMode="auto">
            <a:xfrm>
              <a:off x="1757363" y="4230688"/>
              <a:ext cx="82550" cy="87313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3" name="Oval 1562"/>
            <p:cNvSpPr>
              <a:spLocks noChangeArrowheads="1"/>
            </p:cNvSpPr>
            <p:nvPr/>
          </p:nvSpPr>
          <p:spPr bwMode="auto">
            <a:xfrm>
              <a:off x="1987550" y="4230688"/>
              <a:ext cx="80963" cy="87313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4" name="Oval 1563"/>
            <p:cNvSpPr>
              <a:spLocks noChangeArrowheads="1"/>
            </p:cNvSpPr>
            <p:nvPr/>
          </p:nvSpPr>
          <p:spPr bwMode="auto">
            <a:xfrm>
              <a:off x="2214563" y="4224338"/>
              <a:ext cx="82550" cy="87313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5" name="Oval 1564"/>
            <p:cNvSpPr>
              <a:spLocks noChangeArrowheads="1"/>
            </p:cNvSpPr>
            <p:nvPr/>
          </p:nvSpPr>
          <p:spPr bwMode="auto">
            <a:xfrm>
              <a:off x="2444750" y="4219575"/>
              <a:ext cx="80963" cy="87313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6" name="Oval 1565"/>
            <p:cNvSpPr>
              <a:spLocks noChangeArrowheads="1"/>
            </p:cNvSpPr>
            <p:nvPr/>
          </p:nvSpPr>
          <p:spPr bwMode="auto">
            <a:xfrm>
              <a:off x="2673350" y="3946525"/>
              <a:ext cx="82550" cy="88900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7" name="Oval 1566"/>
            <p:cNvSpPr>
              <a:spLocks noChangeArrowheads="1"/>
            </p:cNvSpPr>
            <p:nvPr/>
          </p:nvSpPr>
          <p:spPr bwMode="auto">
            <a:xfrm>
              <a:off x="2901950" y="3797300"/>
              <a:ext cx="82550" cy="88900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8" name="Oval 1567"/>
            <p:cNvSpPr>
              <a:spLocks noChangeArrowheads="1"/>
            </p:cNvSpPr>
            <p:nvPr/>
          </p:nvSpPr>
          <p:spPr bwMode="auto">
            <a:xfrm>
              <a:off x="3130550" y="3554413"/>
              <a:ext cx="82550" cy="87313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9" name="Oval 1568"/>
            <p:cNvSpPr>
              <a:spLocks noChangeArrowheads="1"/>
            </p:cNvSpPr>
            <p:nvPr/>
          </p:nvSpPr>
          <p:spPr bwMode="auto">
            <a:xfrm>
              <a:off x="3360738" y="3265488"/>
              <a:ext cx="80963" cy="87313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0" name="Oval 1569"/>
            <p:cNvSpPr>
              <a:spLocks noChangeArrowheads="1"/>
            </p:cNvSpPr>
            <p:nvPr/>
          </p:nvSpPr>
          <p:spPr bwMode="auto">
            <a:xfrm>
              <a:off x="3589338" y="2930525"/>
              <a:ext cx="82550" cy="88900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1" name="Oval 1570"/>
            <p:cNvSpPr>
              <a:spLocks noChangeArrowheads="1"/>
            </p:cNvSpPr>
            <p:nvPr/>
          </p:nvSpPr>
          <p:spPr bwMode="auto">
            <a:xfrm>
              <a:off x="3817938" y="3001963"/>
              <a:ext cx="82550" cy="88900"/>
            </a:xfrm>
            <a:prstGeom prst="ellipse">
              <a:avLst/>
            </a:prstGeom>
            <a:solidFill>
              <a:srgbClr val="F71480"/>
            </a:solidFill>
            <a:ln w="0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2" name="Line 1571"/>
            <p:cNvSpPr>
              <a:spLocks noChangeShapeType="1"/>
            </p:cNvSpPr>
            <p:nvPr/>
          </p:nvSpPr>
          <p:spPr bwMode="auto">
            <a:xfrm>
              <a:off x="1112838" y="4279900"/>
              <a:ext cx="227013" cy="1588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3" name="Line 1572"/>
            <p:cNvSpPr>
              <a:spLocks noChangeShapeType="1"/>
            </p:cNvSpPr>
            <p:nvPr/>
          </p:nvSpPr>
          <p:spPr bwMode="auto">
            <a:xfrm flipV="1">
              <a:off x="1339850" y="4271963"/>
              <a:ext cx="230188" cy="9525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4" name="Line 1573"/>
            <p:cNvSpPr>
              <a:spLocks noChangeShapeType="1"/>
            </p:cNvSpPr>
            <p:nvPr/>
          </p:nvSpPr>
          <p:spPr bwMode="auto">
            <a:xfrm flipV="1">
              <a:off x="1570038" y="4270375"/>
              <a:ext cx="228600" cy="1588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5" name="Line 1574"/>
            <p:cNvSpPr>
              <a:spLocks noChangeShapeType="1"/>
            </p:cNvSpPr>
            <p:nvPr/>
          </p:nvSpPr>
          <p:spPr bwMode="auto">
            <a:xfrm>
              <a:off x="1798638" y="4270375"/>
              <a:ext cx="230188" cy="0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6" name="Line 1575"/>
            <p:cNvSpPr>
              <a:spLocks noChangeShapeType="1"/>
            </p:cNvSpPr>
            <p:nvPr/>
          </p:nvSpPr>
          <p:spPr bwMode="auto">
            <a:xfrm flipV="1">
              <a:off x="2028825" y="4268788"/>
              <a:ext cx="227013" cy="1588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7" name="Line 1576"/>
            <p:cNvSpPr>
              <a:spLocks noChangeShapeType="1"/>
            </p:cNvSpPr>
            <p:nvPr/>
          </p:nvSpPr>
          <p:spPr bwMode="auto">
            <a:xfrm flipV="1">
              <a:off x="2255838" y="4267200"/>
              <a:ext cx="230188" cy="1588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9" name="Line 1577"/>
            <p:cNvSpPr>
              <a:spLocks noChangeShapeType="1"/>
            </p:cNvSpPr>
            <p:nvPr/>
          </p:nvSpPr>
          <p:spPr bwMode="auto">
            <a:xfrm flipV="1">
              <a:off x="2486025" y="4264025"/>
              <a:ext cx="228600" cy="3175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80" name="Line 1578"/>
            <p:cNvSpPr>
              <a:spLocks noChangeShapeType="1"/>
            </p:cNvSpPr>
            <p:nvPr/>
          </p:nvSpPr>
          <p:spPr bwMode="auto">
            <a:xfrm flipV="1">
              <a:off x="2714625" y="4044950"/>
              <a:ext cx="228600" cy="219075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81" name="Line 1579"/>
            <p:cNvSpPr>
              <a:spLocks noChangeShapeType="1"/>
            </p:cNvSpPr>
            <p:nvPr/>
          </p:nvSpPr>
          <p:spPr bwMode="auto">
            <a:xfrm flipV="1">
              <a:off x="2943225" y="3895725"/>
              <a:ext cx="228600" cy="149225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82" name="Line 1580"/>
            <p:cNvSpPr>
              <a:spLocks noChangeShapeType="1"/>
            </p:cNvSpPr>
            <p:nvPr/>
          </p:nvSpPr>
          <p:spPr bwMode="auto">
            <a:xfrm flipV="1">
              <a:off x="3171825" y="3729038"/>
              <a:ext cx="228600" cy="166688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83" name="Line 1581"/>
            <p:cNvSpPr>
              <a:spLocks noChangeShapeType="1"/>
            </p:cNvSpPr>
            <p:nvPr/>
          </p:nvSpPr>
          <p:spPr bwMode="auto">
            <a:xfrm flipV="1">
              <a:off x="3400425" y="3690938"/>
              <a:ext cx="230188" cy="38100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12" name="Line 1582"/>
            <p:cNvSpPr>
              <a:spLocks noChangeShapeType="1"/>
            </p:cNvSpPr>
            <p:nvPr/>
          </p:nvSpPr>
          <p:spPr bwMode="auto">
            <a:xfrm>
              <a:off x="3630613" y="3690938"/>
              <a:ext cx="228600" cy="53975"/>
            </a:xfrm>
            <a:prstGeom prst="line">
              <a:avLst/>
            </a:prstGeom>
            <a:noFill/>
            <a:ln w="12700">
              <a:solidFill>
                <a:srgbClr val="00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13" name="Rectangle 1583"/>
            <p:cNvSpPr>
              <a:spLocks noChangeArrowheads="1"/>
            </p:cNvSpPr>
            <p:nvPr/>
          </p:nvSpPr>
          <p:spPr bwMode="auto">
            <a:xfrm>
              <a:off x="1071563" y="4235450"/>
              <a:ext cx="82550" cy="88900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14" name="Rectangle 1584"/>
            <p:cNvSpPr>
              <a:spLocks noChangeArrowheads="1"/>
            </p:cNvSpPr>
            <p:nvPr/>
          </p:nvSpPr>
          <p:spPr bwMode="auto">
            <a:xfrm>
              <a:off x="1298575" y="4237038"/>
              <a:ext cx="82550" cy="88900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15" name="Rectangle 1585"/>
            <p:cNvSpPr>
              <a:spLocks noChangeArrowheads="1"/>
            </p:cNvSpPr>
            <p:nvPr/>
          </p:nvSpPr>
          <p:spPr bwMode="auto">
            <a:xfrm>
              <a:off x="1528763" y="4227513"/>
              <a:ext cx="82550" cy="88900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16" name="Rectangle 1586"/>
            <p:cNvSpPr>
              <a:spLocks noChangeArrowheads="1"/>
            </p:cNvSpPr>
            <p:nvPr/>
          </p:nvSpPr>
          <p:spPr bwMode="auto">
            <a:xfrm>
              <a:off x="1757363" y="4225925"/>
              <a:ext cx="82550" cy="88900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17" name="Rectangle 1587"/>
            <p:cNvSpPr>
              <a:spLocks noChangeArrowheads="1"/>
            </p:cNvSpPr>
            <p:nvPr/>
          </p:nvSpPr>
          <p:spPr bwMode="auto">
            <a:xfrm>
              <a:off x="1987550" y="4225925"/>
              <a:ext cx="80963" cy="88900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18" name="Rectangle 1588"/>
            <p:cNvSpPr>
              <a:spLocks noChangeArrowheads="1"/>
            </p:cNvSpPr>
            <p:nvPr/>
          </p:nvSpPr>
          <p:spPr bwMode="auto">
            <a:xfrm>
              <a:off x="2214563" y="4224338"/>
              <a:ext cx="82550" cy="88900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19" name="Rectangle 1589"/>
            <p:cNvSpPr>
              <a:spLocks noChangeArrowheads="1"/>
            </p:cNvSpPr>
            <p:nvPr/>
          </p:nvSpPr>
          <p:spPr bwMode="auto">
            <a:xfrm>
              <a:off x="2444750" y="4222750"/>
              <a:ext cx="80963" cy="88900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20" name="Rectangle 1590"/>
            <p:cNvSpPr>
              <a:spLocks noChangeArrowheads="1"/>
            </p:cNvSpPr>
            <p:nvPr/>
          </p:nvSpPr>
          <p:spPr bwMode="auto">
            <a:xfrm>
              <a:off x="2673350" y="4219575"/>
              <a:ext cx="82550" cy="88900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21" name="Rectangle 1591"/>
            <p:cNvSpPr>
              <a:spLocks noChangeArrowheads="1"/>
            </p:cNvSpPr>
            <p:nvPr/>
          </p:nvSpPr>
          <p:spPr bwMode="auto">
            <a:xfrm>
              <a:off x="2901950" y="4000500"/>
              <a:ext cx="82550" cy="88900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22" name="Rectangle 1592"/>
            <p:cNvSpPr>
              <a:spLocks noChangeArrowheads="1"/>
            </p:cNvSpPr>
            <p:nvPr/>
          </p:nvSpPr>
          <p:spPr bwMode="auto">
            <a:xfrm>
              <a:off x="3130550" y="3851275"/>
              <a:ext cx="82550" cy="88900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23" name="Rectangle 1593"/>
            <p:cNvSpPr>
              <a:spLocks noChangeArrowheads="1"/>
            </p:cNvSpPr>
            <p:nvPr/>
          </p:nvSpPr>
          <p:spPr bwMode="auto">
            <a:xfrm>
              <a:off x="3360738" y="3684588"/>
              <a:ext cx="80963" cy="87313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24" name="Rectangle 1594"/>
            <p:cNvSpPr>
              <a:spLocks noChangeArrowheads="1"/>
            </p:cNvSpPr>
            <p:nvPr/>
          </p:nvSpPr>
          <p:spPr bwMode="auto">
            <a:xfrm>
              <a:off x="3589338" y="3646488"/>
              <a:ext cx="82550" cy="87313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25" name="Rectangle 1595"/>
            <p:cNvSpPr>
              <a:spLocks noChangeArrowheads="1"/>
            </p:cNvSpPr>
            <p:nvPr/>
          </p:nvSpPr>
          <p:spPr bwMode="auto">
            <a:xfrm>
              <a:off x="3817938" y="3700463"/>
              <a:ext cx="82550" cy="88900"/>
            </a:xfrm>
            <a:prstGeom prst="rect">
              <a:avLst/>
            </a:prstGeom>
            <a:solidFill>
              <a:srgbClr val="00C000"/>
            </a:solidFill>
            <a:ln w="0">
              <a:solidFill>
                <a:srgbClr val="0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26" name="Line 1596"/>
            <p:cNvSpPr>
              <a:spLocks noChangeShapeType="1"/>
            </p:cNvSpPr>
            <p:nvPr/>
          </p:nvSpPr>
          <p:spPr bwMode="auto">
            <a:xfrm flipV="1">
              <a:off x="1112838" y="4273550"/>
              <a:ext cx="227013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27" name="Line 1597"/>
            <p:cNvSpPr>
              <a:spLocks noChangeShapeType="1"/>
            </p:cNvSpPr>
            <p:nvPr/>
          </p:nvSpPr>
          <p:spPr bwMode="auto">
            <a:xfrm flipV="1">
              <a:off x="1339850" y="4271963"/>
              <a:ext cx="230188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28" name="Line 1598"/>
            <p:cNvSpPr>
              <a:spLocks noChangeShapeType="1"/>
            </p:cNvSpPr>
            <p:nvPr/>
          </p:nvSpPr>
          <p:spPr bwMode="auto">
            <a:xfrm>
              <a:off x="1570038" y="4271963"/>
              <a:ext cx="2286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29" name="Line 1599"/>
            <p:cNvSpPr>
              <a:spLocks noChangeShapeType="1"/>
            </p:cNvSpPr>
            <p:nvPr/>
          </p:nvSpPr>
          <p:spPr bwMode="auto">
            <a:xfrm flipV="1">
              <a:off x="1798638" y="4270375"/>
              <a:ext cx="230188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30" name="Line 1600"/>
            <p:cNvSpPr>
              <a:spLocks noChangeShapeType="1"/>
            </p:cNvSpPr>
            <p:nvPr/>
          </p:nvSpPr>
          <p:spPr bwMode="auto">
            <a:xfrm flipV="1">
              <a:off x="2028825" y="4167188"/>
              <a:ext cx="227013" cy="1031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31" name="Line 1601"/>
            <p:cNvSpPr>
              <a:spLocks noChangeShapeType="1"/>
            </p:cNvSpPr>
            <p:nvPr/>
          </p:nvSpPr>
          <p:spPr bwMode="auto">
            <a:xfrm flipV="1">
              <a:off x="2255838" y="3995738"/>
              <a:ext cx="230188" cy="1714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32" name="Line 1602"/>
            <p:cNvSpPr>
              <a:spLocks noChangeShapeType="1"/>
            </p:cNvSpPr>
            <p:nvPr/>
          </p:nvSpPr>
          <p:spPr bwMode="auto">
            <a:xfrm flipV="1">
              <a:off x="2486025" y="3627438"/>
              <a:ext cx="228600" cy="3683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33" name="Line 1603"/>
            <p:cNvSpPr>
              <a:spLocks noChangeShapeType="1"/>
            </p:cNvSpPr>
            <p:nvPr/>
          </p:nvSpPr>
          <p:spPr bwMode="auto">
            <a:xfrm flipV="1">
              <a:off x="2714625" y="3133725"/>
              <a:ext cx="228600" cy="4937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34" name="Line 1604"/>
            <p:cNvSpPr>
              <a:spLocks noChangeShapeType="1"/>
            </p:cNvSpPr>
            <p:nvPr/>
          </p:nvSpPr>
          <p:spPr bwMode="auto">
            <a:xfrm flipV="1">
              <a:off x="2943225" y="2997200"/>
              <a:ext cx="228600" cy="1365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35" name="Line 1605"/>
            <p:cNvSpPr>
              <a:spLocks noChangeShapeType="1"/>
            </p:cNvSpPr>
            <p:nvPr/>
          </p:nvSpPr>
          <p:spPr bwMode="auto">
            <a:xfrm flipV="1">
              <a:off x="3171825" y="2836863"/>
              <a:ext cx="228600" cy="16033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36" name="Line 1606"/>
            <p:cNvSpPr>
              <a:spLocks noChangeShapeType="1"/>
            </p:cNvSpPr>
            <p:nvPr/>
          </p:nvSpPr>
          <p:spPr bwMode="auto">
            <a:xfrm flipV="1">
              <a:off x="3400425" y="2757488"/>
              <a:ext cx="230188" cy="793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37" name="Line 1607"/>
            <p:cNvSpPr>
              <a:spLocks noChangeShapeType="1"/>
            </p:cNvSpPr>
            <p:nvPr/>
          </p:nvSpPr>
          <p:spPr bwMode="auto">
            <a:xfrm flipV="1">
              <a:off x="3630613" y="2663825"/>
              <a:ext cx="228600" cy="9366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38" name="Freeform 1608"/>
            <p:cNvSpPr>
              <a:spLocks/>
            </p:cNvSpPr>
            <p:nvPr/>
          </p:nvSpPr>
          <p:spPr bwMode="auto">
            <a:xfrm>
              <a:off x="1071563" y="4230688"/>
              <a:ext cx="82550" cy="87313"/>
            </a:xfrm>
            <a:custGeom>
              <a:avLst/>
              <a:gdLst>
                <a:gd name="T0" fmla="*/ 0 w 52"/>
                <a:gd name="T1" fmla="*/ 55 h 55"/>
                <a:gd name="T2" fmla="*/ 52 w 52"/>
                <a:gd name="T3" fmla="*/ 55 h 55"/>
                <a:gd name="T4" fmla="*/ 26 w 52"/>
                <a:gd name="T5" fmla="*/ 0 h 55"/>
                <a:gd name="T6" fmla="*/ 0 w 5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5">
                  <a:moveTo>
                    <a:pt x="0" y="55"/>
                  </a:moveTo>
                  <a:lnTo>
                    <a:pt x="52" y="55"/>
                  </a:lnTo>
                  <a:lnTo>
                    <a:pt x="2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39" name="Freeform 1609"/>
            <p:cNvSpPr>
              <a:spLocks/>
            </p:cNvSpPr>
            <p:nvPr/>
          </p:nvSpPr>
          <p:spPr bwMode="auto">
            <a:xfrm>
              <a:off x="1298575" y="4229100"/>
              <a:ext cx="82550" cy="88900"/>
            </a:xfrm>
            <a:custGeom>
              <a:avLst/>
              <a:gdLst>
                <a:gd name="T0" fmla="*/ 0 w 52"/>
                <a:gd name="T1" fmla="*/ 56 h 56"/>
                <a:gd name="T2" fmla="*/ 52 w 52"/>
                <a:gd name="T3" fmla="*/ 56 h 56"/>
                <a:gd name="T4" fmla="*/ 26 w 52"/>
                <a:gd name="T5" fmla="*/ 0 h 56"/>
                <a:gd name="T6" fmla="*/ 0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0" y="56"/>
                  </a:moveTo>
                  <a:lnTo>
                    <a:pt x="52" y="56"/>
                  </a:lnTo>
                  <a:lnTo>
                    <a:pt x="2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40" name="Freeform 1610"/>
            <p:cNvSpPr>
              <a:spLocks/>
            </p:cNvSpPr>
            <p:nvPr/>
          </p:nvSpPr>
          <p:spPr bwMode="auto">
            <a:xfrm>
              <a:off x="1528763" y="4227513"/>
              <a:ext cx="82550" cy="88900"/>
            </a:xfrm>
            <a:custGeom>
              <a:avLst/>
              <a:gdLst>
                <a:gd name="T0" fmla="*/ 0 w 52"/>
                <a:gd name="T1" fmla="*/ 56 h 56"/>
                <a:gd name="T2" fmla="*/ 52 w 52"/>
                <a:gd name="T3" fmla="*/ 56 h 56"/>
                <a:gd name="T4" fmla="*/ 26 w 52"/>
                <a:gd name="T5" fmla="*/ 0 h 56"/>
                <a:gd name="T6" fmla="*/ 0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0" y="56"/>
                  </a:moveTo>
                  <a:lnTo>
                    <a:pt x="52" y="56"/>
                  </a:lnTo>
                  <a:lnTo>
                    <a:pt x="2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41" name="Freeform 1611"/>
            <p:cNvSpPr>
              <a:spLocks/>
            </p:cNvSpPr>
            <p:nvPr/>
          </p:nvSpPr>
          <p:spPr bwMode="auto">
            <a:xfrm>
              <a:off x="1757363" y="4227513"/>
              <a:ext cx="82550" cy="88900"/>
            </a:xfrm>
            <a:custGeom>
              <a:avLst/>
              <a:gdLst>
                <a:gd name="T0" fmla="*/ 0 w 52"/>
                <a:gd name="T1" fmla="*/ 56 h 56"/>
                <a:gd name="T2" fmla="*/ 52 w 52"/>
                <a:gd name="T3" fmla="*/ 56 h 56"/>
                <a:gd name="T4" fmla="*/ 26 w 52"/>
                <a:gd name="T5" fmla="*/ 0 h 56"/>
                <a:gd name="T6" fmla="*/ 0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0" y="56"/>
                  </a:moveTo>
                  <a:lnTo>
                    <a:pt x="52" y="56"/>
                  </a:lnTo>
                  <a:lnTo>
                    <a:pt x="2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42" name="Freeform 1612"/>
            <p:cNvSpPr>
              <a:spLocks/>
            </p:cNvSpPr>
            <p:nvPr/>
          </p:nvSpPr>
          <p:spPr bwMode="auto">
            <a:xfrm>
              <a:off x="1987550" y="4225925"/>
              <a:ext cx="80963" cy="88900"/>
            </a:xfrm>
            <a:custGeom>
              <a:avLst/>
              <a:gdLst>
                <a:gd name="T0" fmla="*/ 0 w 51"/>
                <a:gd name="T1" fmla="*/ 56 h 56"/>
                <a:gd name="T2" fmla="*/ 51 w 51"/>
                <a:gd name="T3" fmla="*/ 56 h 56"/>
                <a:gd name="T4" fmla="*/ 26 w 51"/>
                <a:gd name="T5" fmla="*/ 0 h 56"/>
                <a:gd name="T6" fmla="*/ 0 w 5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6">
                  <a:moveTo>
                    <a:pt x="0" y="56"/>
                  </a:moveTo>
                  <a:lnTo>
                    <a:pt x="51" y="56"/>
                  </a:lnTo>
                  <a:lnTo>
                    <a:pt x="2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43" name="Freeform 1613"/>
            <p:cNvSpPr>
              <a:spLocks/>
            </p:cNvSpPr>
            <p:nvPr/>
          </p:nvSpPr>
          <p:spPr bwMode="auto">
            <a:xfrm>
              <a:off x="2214563" y="4122738"/>
              <a:ext cx="82550" cy="88900"/>
            </a:xfrm>
            <a:custGeom>
              <a:avLst/>
              <a:gdLst>
                <a:gd name="T0" fmla="*/ 0 w 52"/>
                <a:gd name="T1" fmla="*/ 56 h 56"/>
                <a:gd name="T2" fmla="*/ 52 w 52"/>
                <a:gd name="T3" fmla="*/ 56 h 56"/>
                <a:gd name="T4" fmla="*/ 26 w 52"/>
                <a:gd name="T5" fmla="*/ 0 h 56"/>
                <a:gd name="T6" fmla="*/ 0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0" y="56"/>
                  </a:moveTo>
                  <a:lnTo>
                    <a:pt x="52" y="56"/>
                  </a:lnTo>
                  <a:lnTo>
                    <a:pt x="2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44" name="Freeform 1614"/>
            <p:cNvSpPr>
              <a:spLocks/>
            </p:cNvSpPr>
            <p:nvPr/>
          </p:nvSpPr>
          <p:spPr bwMode="auto">
            <a:xfrm>
              <a:off x="2444750" y="3951288"/>
              <a:ext cx="80963" cy="88900"/>
            </a:xfrm>
            <a:custGeom>
              <a:avLst/>
              <a:gdLst>
                <a:gd name="T0" fmla="*/ 0 w 51"/>
                <a:gd name="T1" fmla="*/ 56 h 56"/>
                <a:gd name="T2" fmla="*/ 51 w 51"/>
                <a:gd name="T3" fmla="*/ 56 h 56"/>
                <a:gd name="T4" fmla="*/ 26 w 51"/>
                <a:gd name="T5" fmla="*/ 0 h 56"/>
                <a:gd name="T6" fmla="*/ 0 w 5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6">
                  <a:moveTo>
                    <a:pt x="0" y="56"/>
                  </a:moveTo>
                  <a:lnTo>
                    <a:pt x="51" y="56"/>
                  </a:lnTo>
                  <a:lnTo>
                    <a:pt x="2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45" name="Freeform 1615"/>
            <p:cNvSpPr>
              <a:spLocks/>
            </p:cNvSpPr>
            <p:nvPr/>
          </p:nvSpPr>
          <p:spPr bwMode="auto">
            <a:xfrm>
              <a:off x="2673350" y="3582988"/>
              <a:ext cx="82550" cy="88900"/>
            </a:xfrm>
            <a:custGeom>
              <a:avLst/>
              <a:gdLst>
                <a:gd name="T0" fmla="*/ 0 w 52"/>
                <a:gd name="T1" fmla="*/ 56 h 56"/>
                <a:gd name="T2" fmla="*/ 52 w 52"/>
                <a:gd name="T3" fmla="*/ 56 h 56"/>
                <a:gd name="T4" fmla="*/ 26 w 52"/>
                <a:gd name="T5" fmla="*/ 0 h 56"/>
                <a:gd name="T6" fmla="*/ 0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0" y="56"/>
                  </a:moveTo>
                  <a:lnTo>
                    <a:pt x="52" y="56"/>
                  </a:lnTo>
                  <a:lnTo>
                    <a:pt x="2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46" name="Freeform 1616"/>
            <p:cNvSpPr>
              <a:spLocks/>
            </p:cNvSpPr>
            <p:nvPr/>
          </p:nvSpPr>
          <p:spPr bwMode="auto">
            <a:xfrm>
              <a:off x="2901950" y="3090863"/>
              <a:ext cx="82550" cy="87313"/>
            </a:xfrm>
            <a:custGeom>
              <a:avLst/>
              <a:gdLst>
                <a:gd name="T0" fmla="*/ 0 w 52"/>
                <a:gd name="T1" fmla="*/ 55 h 55"/>
                <a:gd name="T2" fmla="*/ 52 w 52"/>
                <a:gd name="T3" fmla="*/ 55 h 55"/>
                <a:gd name="T4" fmla="*/ 26 w 52"/>
                <a:gd name="T5" fmla="*/ 0 h 55"/>
                <a:gd name="T6" fmla="*/ 0 w 5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5">
                  <a:moveTo>
                    <a:pt x="0" y="55"/>
                  </a:moveTo>
                  <a:lnTo>
                    <a:pt x="52" y="55"/>
                  </a:lnTo>
                  <a:lnTo>
                    <a:pt x="2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47" name="Freeform 1617"/>
            <p:cNvSpPr>
              <a:spLocks/>
            </p:cNvSpPr>
            <p:nvPr/>
          </p:nvSpPr>
          <p:spPr bwMode="auto">
            <a:xfrm>
              <a:off x="3130550" y="2954338"/>
              <a:ext cx="82550" cy="87313"/>
            </a:xfrm>
            <a:custGeom>
              <a:avLst/>
              <a:gdLst>
                <a:gd name="T0" fmla="*/ 0 w 52"/>
                <a:gd name="T1" fmla="*/ 55 h 55"/>
                <a:gd name="T2" fmla="*/ 52 w 52"/>
                <a:gd name="T3" fmla="*/ 55 h 55"/>
                <a:gd name="T4" fmla="*/ 26 w 52"/>
                <a:gd name="T5" fmla="*/ 0 h 55"/>
                <a:gd name="T6" fmla="*/ 0 w 5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5">
                  <a:moveTo>
                    <a:pt x="0" y="55"/>
                  </a:moveTo>
                  <a:lnTo>
                    <a:pt x="52" y="55"/>
                  </a:lnTo>
                  <a:lnTo>
                    <a:pt x="2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48" name="Freeform 1618"/>
            <p:cNvSpPr>
              <a:spLocks/>
            </p:cNvSpPr>
            <p:nvPr/>
          </p:nvSpPr>
          <p:spPr bwMode="auto">
            <a:xfrm>
              <a:off x="3360738" y="2792413"/>
              <a:ext cx="80963" cy="88900"/>
            </a:xfrm>
            <a:custGeom>
              <a:avLst/>
              <a:gdLst>
                <a:gd name="T0" fmla="*/ 0 w 51"/>
                <a:gd name="T1" fmla="*/ 56 h 56"/>
                <a:gd name="T2" fmla="*/ 51 w 51"/>
                <a:gd name="T3" fmla="*/ 56 h 56"/>
                <a:gd name="T4" fmla="*/ 25 w 51"/>
                <a:gd name="T5" fmla="*/ 0 h 56"/>
                <a:gd name="T6" fmla="*/ 0 w 5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6">
                  <a:moveTo>
                    <a:pt x="0" y="56"/>
                  </a:moveTo>
                  <a:lnTo>
                    <a:pt x="51" y="56"/>
                  </a:lnTo>
                  <a:lnTo>
                    <a:pt x="2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49" name="Freeform 1619"/>
            <p:cNvSpPr>
              <a:spLocks/>
            </p:cNvSpPr>
            <p:nvPr/>
          </p:nvSpPr>
          <p:spPr bwMode="auto">
            <a:xfrm>
              <a:off x="3589338" y="2713038"/>
              <a:ext cx="82550" cy="88900"/>
            </a:xfrm>
            <a:custGeom>
              <a:avLst/>
              <a:gdLst>
                <a:gd name="T0" fmla="*/ 0 w 52"/>
                <a:gd name="T1" fmla="*/ 56 h 56"/>
                <a:gd name="T2" fmla="*/ 52 w 52"/>
                <a:gd name="T3" fmla="*/ 56 h 56"/>
                <a:gd name="T4" fmla="*/ 26 w 52"/>
                <a:gd name="T5" fmla="*/ 0 h 56"/>
                <a:gd name="T6" fmla="*/ 0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0" y="56"/>
                  </a:moveTo>
                  <a:lnTo>
                    <a:pt x="52" y="56"/>
                  </a:lnTo>
                  <a:lnTo>
                    <a:pt x="2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50" name="Freeform 1620"/>
            <p:cNvSpPr>
              <a:spLocks/>
            </p:cNvSpPr>
            <p:nvPr/>
          </p:nvSpPr>
          <p:spPr bwMode="auto">
            <a:xfrm>
              <a:off x="3817938" y="2619375"/>
              <a:ext cx="82550" cy="88900"/>
            </a:xfrm>
            <a:custGeom>
              <a:avLst/>
              <a:gdLst>
                <a:gd name="T0" fmla="*/ 0 w 52"/>
                <a:gd name="T1" fmla="*/ 56 h 56"/>
                <a:gd name="T2" fmla="*/ 52 w 52"/>
                <a:gd name="T3" fmla="*/ 56 h 56"/>
                <a:gd name="T4" fmla="*/ 26 w 52"/>
                <a:gd name="T5" fmla="*/ 0 h 56"/>
                <a:gd name="T6" fmla="*/ 0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0" y="56"/>
                  </a:moveTo>
                  <a:lnTo>
                    <a:pt x="52" y="56"/>
                  </a:lnTo>
                  <a:lnTo>
                    <a:pt x="2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51" name="Line 1621"/>
            <p:cNvSpPr>
              <a:spLocks noChangeShapeType="1"/>
            </p:cNvSpPr>
            <p:nvPr/>
          </p:nvSpPr>
          <p:spPr bwMode="auto">
            <a:xfrm flipV="1">
              <a:off x="1112838" y="4287838"/>
              <a:ext cx="227013" cy="1588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52" name="Line 1622"/>
            <p:cNvSpPr>
              <a:spLocks noChangeShapeType="1"/>
            </p:cNvSpPr>
            <p:nvPr/>
          </p:nvSpPr>
          <p:spPr bwMode="auto">
            <a:xfrm>
              <a:off x="1339850" y="4287838"/>
              <a:ext cx="230188" cy="0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53" name="Line 1623"/>
            <p:cNvSpPr>
              <a:spLocks noChangeShapeType="1"/>
            </p:cNvSpPr>
            <p:nvPr/>
          </p:nvSpPr>
          <p:spPr bwMode="auto">
            <a:xfrm flipV="1">
              <a:off x="1570038" y="4278313"/>
              <a:ext cx="228600" cy="9525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54" name="Line 1624"/>
            <p:cNvSpPr>
              <a:spLocks noChangeShapeType="1"/>
            </p:cNvSpPr>
            <p:nvPr/>
          </p:nvSpPr>
          <p:spPr bwMode="auto">
            <a:xfrm flipV="1">
              <a:off x="1798638" y="4273550"/>
              <a:ext cx="230188" cy="4763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55" name="Line 1625"/>
            <p:cNvSpPr>
              <a:spLocks noChangeShapeType="1"/>
            </p:cNvSpPr>
            <p:nvPr/>
          </p:nvSpPr>
          <p:spPr bwMode="auto">
            <a:xfrm flipV="1">
              <a:off x="2028825" y="4254500"/>
              <a:ext cx="227013" cy="19050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56" name="Line 1626"/>
            <p:cNvSpPr>
              <a:spLocks noChangeShapeType="1"/>
            </p:cNvSpPr>
            <p:nvPr/>
          </p:nvSpPr>
          <p:spPr bwMode="auto">
            <a:xfrm flipV="1">
              <a:off x="2255838" y="4237038"/>
              <a:ext cx="230188" cy="17463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57" name="Line 1627"/>
            <p:cNvSpPr>
              <a:spLocks noChangeShapeType="1"/>
            </p:cNvSpPr>
            <p:nvPr/>
          </p:nvSpPr>
          <p:spPr bwMode="auto">
            <a:xfrm flipV="1">
              <a:off x="2486025" y="4159250"/>
              <a:ext cx="228600" cy="77788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58" name="Line 1628"/>
            <p:cNvSpPr>
              <a:spLocks noChangeShapeType="1"/>
            </p:cNvSpPr>
            <p:nvPr/>
          </p:nvSpPr>
          <p:spPr bwMode="auto">
            <a:xfrm flipV="1">
              <a:off x="2714625" y="3940175"/>
              <a:ext cx="228600" cy="219075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59" name="Line 1629"/>
            <p:cNvSpPr>
              <a:spLocks noChangeShapeType="1"/>
            </p:cNvSpPr>
            <p:nvPr/>
          </p:nvSpPr>
          <p:spPr bwMode="auto">
            <a:xfrm flipV="1">
              <a:off x="2943225" y="3759200"/>
              <a:ext cx="228600" cy="180975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60" name="Line 1630"/>
            <p:cNvSpPr>
              <a:spLocks noChangeShapeType="1"/>
            </p:cNvSpPr>
            <p:nvPr/>
          </p:nvSpPr>
          <p:spPr bwMode="auto">
            <a:xfrm flipV="1">
              <a:off x="3171825" y="3506788"/>
              <a:ext cx="228600" cy="252413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61" name="Line 1631"/>
            <p:cNvSpPr>
              <a:spLocks noChangeShapeType="1"/>
            </p:cNvSpPr>
            <p:nvPr/>
          </p:nvSpPr>
          <p:spPr bwMode="auto">
            <a:xfrm flipV="1">
              <a:off x="3400425" y="3162300"/>
              <a:ext cx="230188" cy="344488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62" name="Line 1632"/>
            <p:cNvSpPr>
              <a:spLocks noChangeShapeType="1"/>
            </p:cNvSpPr>
            <p:nvPr/>
          </p:nvSpPr>
          <p:spPr bwMode="auto">
            <a:xfrm>
              <a:off x="3630613" y="3162300"/>
              <a:ext cx="228600" cy="58738"/>
            </a:xfrm>
            <a:prstGeom prst="line">
              <a:avLst/>
            </a:prstGeom>
            <a:noFill/>
            <a:ln w="12700">
              <a:solidFill>
                <a:srgbClr val="A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63" name="Freeform 1633"/>
            <p:cNvSpPr>
              <a:spLocks/>
            </p:cNvSpPr>
            <p:nvPr/>
          </p:nvSpPr>
          <p:spPr bwMode="auto">
            <a:xfrm>
              <a:off x="1071563" y="4244975"/>
              <a:ext cx="82550" cy="88900"/>
            </a:xfrm>
            <a:custGeom>
              <a:avLst/>
              <a:gdLst>
                <a:gd name="T0" fmla="*/ 26 w 52"/>
                <a:gd name="T1" fmla="*/ 56 h 56"/>
                <a:gd name="T2" fmla="*/ 52 w 52"/>
                <a:gd name="T3" fmla="*/ 0 h 56"/>
                <a:gd name="T4" fmla="*/ 0 w 52"/>
                <a:gd name="T5" fmla="*/ 0 h 56"/>
                <a:gd name="T6" fmla="*/ 26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26" y="56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64" name="Freeform 1634"/>
            <p:cNvSpPr>
              <a:spLocks/>
            </p:cNvSpPr>
            <p:nvPr/>
          </p:nvSpPr>
          <p:spPr bwMode="auto">
            <a:xfrm>
              <a:off x="1298575" y="4243388"/>
              <a:ext cx="82550" cy="88900"/>
            </a:xfrm>
            <a:custGeom>
              <a:avLst/>
              <a:gdLst>
                <a:gd name="T0" fmla="*/ 26 w 52"/>
                <a:gd name="T1" fmla="*/ 56 h 56"/>
                <a:gd name="T2" fmla="*/ 52 w 52"/>
                <a:gd name="T3" fmla="*/ 0 h 56"/>
                <a:gd name="T4" fmla="*/ 0 w 52"/>
                <a:gd name="T5" fmla="*/ 0 h 56"/>
                <a:gd name="T6" fmla="*/ 26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26" y="56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65" name="Freeform 1635"/>
            <p:cNvSpPr>
              <a:spLocks/>
            </p:cNvSpPr>
            <p:nvPr/>
          </p:nvSpPr>
          <p:spPr bwMode="auto">
            <a:xfrm>
              <a:off x="1528763" y="4243388"/>
              <a:ext cx="82550" cy="88900"/>
            </a:xfrm>
            <a:custGeom>
              <a:avLst/>
              <a:gdLst>
                <a:gd name="T0" fmla="*/ 26 w 52"/>
                <a:gd name="T1" fmla="*/ 56 h 56"/>
                <a:gd name="T2" fmla="*/ 52 w 52"/>
                <a:gd name="T3" fmla="*/ 0 h 56"/>
                <a:gd name="T4" fmla="*/ 0 w 52"/>
                <a:gd name="T5" fmla="*/ 0 h 56"/>
                <a:gd name="T6" fmla="*/ 26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26" y="56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66" name="Freeform 1636"/>
            <p:cNvSpPr>
              <a:spLocks/>
            </p:cNvSpPr>
            <p:nvPr/>
          </p:nvSpPr>
          <p:spPr bwMode="auto">
            <a:xfrm>
              <a:off x="1757363" y="4233863"/>
              <a:ext cx="82550" cy="88900"/>
            </a:xfrm>
            <a:custGeom>
              <a:avLst/>
              <a:gdLst>
                <a:gd name="T0" fmla="*/ 26 w 52"/>
                <a:gd name="T1" fmla="*/ 56 h 56"/>
                <a:gd name="T2" fmla="*/ 52 w 52"/>
                <a:gd name="T3" fmla="*/ 0 h 56"/>
                <a:gd name="T4" fmla="*/ 0 w 52"/>
                <a:gd name="T5" fmla="*/ 0 h 56"/>
                <a:gd name="T6" fmla="*/ 26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26" y="56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67" name="Freeform 1637"/>
            <p:cNvSpPr>
              <a:spLocks/>
            </p:cNvSpPr>
            <p:nvPr/>
          </p:nvSpPr>
          <p:spPr bwMode="auto">
            <a:xfrm>
              <a:off x="1987550" y="4230688"/>
              <a:ext cx="80963" cy="87313"/>
            </a:xfrm>
            <a:custGeom>
              <a:avLst/>
              <a:gdLst>
                <a:gd name="T0" fmla="*/ 26 w 51"/>
                <a:gd name="T1" fmla="*/ 55 h 55"/>
                <a:gd name="T2" fmla="*/ 51 w 51"/>
                <a:gd name="T3" fmla="*/ 0 h 55"/>
                <a:gd name="T4" fmla="*/ 0 w 51"/>
                <a:gd name="T5" fmla="*/ 0 h 55"/>
                <a:gd name="T6" fmla="*/ 26 w 51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5">
                  <a:moveTo>
                    <a:pt x="26" y="55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68" name="Freeform 1638"/>
            <p:cNvSpPr>
              <a:spLocks/>
            </p:cNvSpPr>
            <p:nvPr/>
          </p:nvSpPr>
          <p:spPr bwMode="auto">
            <a:xfrm>
              <a:off x="2214563" y="4210050"/>
              <a:ext cx="82550" cy="88900"/>
            </a:xfrm>
            <a:custGeom>
              <a:avLst/>
              <a:gdLst>
                <a:gd name="T0" fmla="*/ 26 w 52"/>
                <a:gd name="T1" fmla="*/ 56 h 56"/>
                <a:gd name="T2" fmla="*/ 52 w 52"/>
                <a:gd name="T3" fmla="*/ 0 h 56"/>
                <a:gd name="T4" fmla="*/ 0 w 52"/>
                <a:gd name="T5" fmla="*/ 0 h 56"/>
                <a:gd name="T6" fmla="*/ 26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26" y="56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69" name="Freeform 1639"/>
            <p:cNvSpPr>
              <a:spLocks/>
            </p:cNvSpPr>
            <p:nvPr/>
          </p:nvSpPr>
          <p:spPr bwMode="auto">
            <a:xfrm>
              <a:off x="2444750" y="4192588"/>
              <a:ext cx="80963" cy="88900"/>
            </a:xfrm>
            <a:custGeom>
              <a:avLst/>
              <a:gdLst>
                <a:gd name="T0" fmla="*/ 26 w 51"/>
                <a:gd name="T1" fmla="*/ 56 h 56"/>
                <a:gd name="T2" fmla="*/ 51 w 51"/>
                <a:gd name="T3" fmla="*/ 0 h 56"/>
                <a:gd name="T4" fmla="*/ 0 w 51"/>
                <a:gd name="T5" fmla="*/ 0 h 56"/>
                <a:gd name="T6" fmla="*/ 26 w 5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6">
                  <a:moveTo>
                    <a:pt x="26" y="56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70" name="Freeform 1640"/>
            <p:cNvSpPr>
              <a:spLocks/>
            </p:cNvSpPr>
            <p:nvPr/>
          </p:nvSpPr>
          <p:spPr bwMode="auto">
            <a:xfrm>
              <a:off x="2673350" y="4116388"/>
              <a:ext cx="82550" cy="87313"/>
            </a:xfrm>
            <a:custGeom>
              <a:avLst/>
              <a:gdLst>
                <a:gd name="T0" fmla="*/ 26 w 52"/>
                <a:gd name="T1" fmla="*/ 55 h 55"/>
                <a:gd name="T2" fmla="*/ 52 w 52"/>
                <a:gd name="T3" fmla="*/ 0 h 55"/>
                <a:gd name="T4" fmla="*/ 0 w 52"/>
                <a:gd name="T5" fmla="*/ 0 h 55"/>
                <a:gd name="T6" fmla="*/ 26 w 5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5">
                  <a:moveTo>
                    <a:pt x="26" y="55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71" name="Freeform 1641"/>
            <p:cNvSpPr>
              <a:spLocks/>
            </p:cNvSpPr>
            <p:nvPr/>
          </p:nvSpPr>
          <p:spPr bwMode="auto">
            <a:xfrm>
              <a:off x="2901950" y="3895725"/>
              <a:ext cx="82550" cy="88900"/>
            </a:xfrm>
            <a:custGeom>
              <a:avLst/>
              <a:gdLst>
                <a:gd name="T0" fmla="*/ 26 w 52"/>
                <a:gd name="T1" fmla="*/ 56 h 56"/>
                <a:gd name="T2" fmla="*/ 52 w 52"/>
                <a:gd name="T3" fmla="*/ 0 h 56"/>
                <a:gd name="T4" fmla="*/ 0 w 52"/>
                <a:gd name="T5" fmla="*/ 0 h 56"/>
                <a:gd name="T6" fmla="*/ 26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26" y="56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72" name="Freeform 1642"/>
            <p:cNvSpPr>
              <a:spLocks/>
            </p:cNvSpPr>
            <p:nvPr/>
          </p:nvSpPr>
          <p:spPr bwMode="auto">
            <a:xfrm>
              <a:off x="3130550" y="3714750"/>
              <a:ext cx="82550" cy="88900"/>
            </a:xfrm>
            <a:custGeom>
              <a:avLst/>
              <a:gdLst>
                <a:gd name="T0" fmla="*/ 26 w 52"/>
                <a:gd name="T1" fmla="*/ 56 h 56"/>
                <a:gd name="T2" fmla="*/ 52 w 52"/>
                <a:gd name="T3" fmla="*/ 0 h 56"/>
                <a:gd name="T4" fmla="*/ 0 w 52"/>
                <a:gd name="T5" fmla="*/ 0 h 56"/>
                <a:gd name="T6" fmla="*/ 26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26" y="56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73" name="Freeform 1643"/>
            <p:cNvSpPr>
              <a:spLocks/>
            </p:cNvSpPr>
            <p:nvPr/>
          </p:nvSpPr>
          <p:spPr bwMode="auto">
            <a:xfrm>
              <a:off x="3360738" y="3462338"/>
              <a:ext cx="80963" cy="88900"/>
            </a:xfrm>
            <a:custGeom>
              <a:avLst/>
              <a:gdLst>
                <a:gd name="T0" fmla="*/ 25 w 51"/>
                <a:gd name="T1" fmla="*/ 56 h 56"/>
                <a:gd name="T2" fmla="*/ 51 w 51"/>
                <a:gd name="T3" fmla="*/ 0 h 56"/>
                <a:gd name="T4" fmla="*/ 0 w 51"/>
                <a:gd name="T5" fmla="*/ 0 h 56"/>
                <a:gd name="T6" fmla="*/ 25 w 5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6">
                  <a:moveTo>
                    <a:pt x="25" y="56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74" name="Freeform 1644"/>
            <p:cNvSpPr>
              <a:spLocks/>
            </p:cNvSpPr>
            <p:nvPr/>
          </p:nvSpPr>
          <p:spPr bwMode="auto">
            <a:xfrm>
              <a:off x="3589338" y="3117850"/>
              <a:ext cx="82550" cy="88900"/>
            </a:xfrm>
            <a:custGeom>
              <a:avLst/>
              <a:gdLst>
                <a:gd name="T0" fmla="*/ 26 w 52"/>
                <a:gd name="T1" fmla="*/ 56 h 56"/>
                <a:gd name="T2" fmla="*/ 52 w 52"/>
                <a:gd name="T3" fmla="*/ 0 h 56"/>
                <a:gd name="T4" fmla="*/ 0 w 52"/>
                <a:gd name="T5" fmla="*/ 0 h 56"/>
                <a:gd name="T6" fmla="*/ 26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26" y="56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75" name="Freeform 1645"/>
            <p:cNvSpPr>
              <a:spLocks/>
            </p:cNvSpPr>
            <p:nvPr/>
          </p:nvSpPr>
          <p:spPr bwMode="auto">
            <a:xfrm>
              <a:off x="3817938" y="3176588"/>
              <a:ext cx="82550" cy="88900"/>
            </a:xfrm>
            <a:custGeom>
              <a:avLst/>
              <a:gdLst>
                <a:gd name="T0" fmla="*/ 26 w 52"/>
                <a:gd name="T1" fmla="*/ 56 h 56"/>
                <a:gd name="T2" fmla="*/ 52 w 52"/>
                <a:gd name="T3" fmla="*/ 0 h 56"/>
                <a:gd name="T4" fmla="*/ 0 w 52"/>
                <a:gd name="T5" fmla="*/ 0 h 56"/>
                <a:gd name="T6" fmla="*/ 26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26" y="56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A00000"/>
            </a:solidFill>
            <a:ln w="0">
              <a:solidFill>
                <a:srgbClr val="A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76" name="Rectangle 1646"/>
            <p:cNvSpPr>
              <a:spLocks noChangeArrowheads="1"/>
            </p:cNvSpPr>
            <p:nvPr/>
          </p:nvSpPr>
          <p:spPr bwMode="auto">
            <a:xfrm>
              <a:off x="3702050" y="2790825"/>
              <a:ext cx="14968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-PVAT/-L-NAME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777" name="Rectangle 1647"/>
            <p:cNvSpPr>
              <a:spLocks noChangeArrowheads="1"/>
            </p:cNvSpPr>
            <p:nvPr/>
          </p:nvSpPr>
          <p:spPr bwMode="auto">
            <a:xfrm>
              <a:off x="3657600" y="3740150"/>
              <a:ext cx="15417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+PVAT/-L-NAME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778" name="Rectangle 1648"/>
            <p:cNvSpPr>
              <a:spLocks noChangeArrowheads="1"/>
            </p:cNvSpPr>
            <p:nvPr/>
          </p:nvSpPr>
          <p:spPr bwMode="auto">
            <a:xfrm>
              <a:off x="3671888" y="2449513"/>
              <a:ext cx="15417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-PVAT/+L-NAME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779" name="Rectangle 1649"/>
            <p:cNvSpPr>
              <a:spLocks noChangeArrowheads="1"/>
            </p:cNvSpPr>
            <p:nvPr/>
          </p:nvSpPr>
          <p:spPr bwMode="auto">
            <a:xfrm>
              <a:off x="3657600" y="3206750"/>
              <a:ext cx="15336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+PVAT/+L-NAME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780" name="Rectangle 1650"/>
            <p:cNvSpPr>
              <a:spLocks noChangeArrowheads="1"/>
            </p:cNvSpPr>
            <p:nvPr/>
          </p:nvSpPr>
          <p:spPr bwMode="auto">
            <a:xfrm>
              <a:off x="1725613" y="4565650"/>
              <a:ext cx="2034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Phenylephrine (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logM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)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781" name="Rectangle 1651"/>
            <p:cNvSpPr>
              <a:spLocks noChangeArrowheads="1"/>
            </p:cNvSpPr>
            <p:nvPr/>
          </p:nvSpPr>
          <p:spPr bwMode="auto">
            <a:xfrm rot="16200000">
              <a:off x="-630143" y="3269312"/>
              <a:ext cx="172989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Change in 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tension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82" name="Rectangle 1652"/>
            <p:cNvSpPr>
              <a:spLocks noChangeArrowheads="1"/>
            </p:cNvSpPr>
            <p:nvPr/>
          </p:nvSpPr>
          <p:spPr bwMode="auto">
            <a:xfrm rot="16200000">
              <a:off x="-474807" y="3288119"/>
              <a:ext cx="2044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(% of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KCl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Contraction)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4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2936" y="557151"/>
            <a:ext cx="7632848" cy="1287673"/>
            <a:chOff x="4212254" y="2512455"/>
            <a:chExt cx="5505273" cy="1492609"/>
          </a:xfrm>
        </p:grpSpPr>
        <p:pic>
          <p:nvPicPr>
            <p:cNvPr id="1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95" t="26838" r="20577" b="57949"/>
            <a:stretch/>
          </p:blipFill>
          <p:spPr bwMode="auto">
            <a:xfrm>
              <a:off x="5671885" y="2528878"/>
              <a:ext cx="4045642" cy="147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40" t="24227" r="26966" b="59145"/>
            <a:stretch/>
          </p:blipFill>
          <p:spPr bwMode="auto">
            <a:xfrm>
              <a:off x="4212254" y="2512455"/>
              <a:ext cx="1831467" cy="1492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" name="组合 393">
            <a:extLst>
              <a:ext uri="{FF2B5EF4-FFF2-40B4-BE49-F238E27FC236}">
                <a16:creationId xmlns="" xmlns:a16="http://schemas.microsoft.com/office/drawing/2014/main" id="{1D4C8731-99E3-49DE-93BC-CD1AF46AA7E2}"/>
              </a:ext>
            </a:extLst>
          </p:cNvPr>
          <p:cNvGrpSpPr/>
          <p:nvPr/>
        </p:nvGrpSpPr>
        <p:grpSpPr>
          <a:xfrm>
            <a:off x="6070256" y="759022"/>
            <a:ext cx="418256" cy="307777"/>
            <a:chOff x="2090570" y="1228830"/>
            <a:chExt cx="245880" cy="261437"/>
          </a:xfrm>
        </p:grpSpPr>
        <p:sp>
          <p:nvSpPr>
            <p:cNvPr id="87" name="文本框 394">
              <a:extLst>
                <a:ext uri="{FF2B5EF4-FFF2-40B4-BE49-F238E27FC236}">
                  <a16:creationId xmlns="" xmlns:a16="http://schemas.microsoft.com/office/drawing/2014/main" id="{D375A4CA-0092-4B06-B5AA-9A5B9CEF40B0}"/>
                </a:ext>
              </a:extLst>
            </p:cNvPr>
            <p:cNvSpPr txBox="1"/>
            <p:nvPr/>
          </p:nvSpPr>
          <p:spPr>
            <a:xfrm>
              <a:off x="2090570" y="1228830"/>
              <a:ext cx="194314" cy="261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cs typeface="Arial" panose="020B0604020202020204" pitchFamily="34" charset="0"/>
                </a:rPr>
                <a:t>-9</a:t>
              </a:r>
              <a:endParaRPr lang="zh-CN" altLang="en-US" sz="1400" dirty="0">
                <a:cs typeface="Arial" panose="020B0604020202020204" pitchFamily="34" charset="0"/>
              </a:endParaRPr>
            </a:p>
          </p:txBody>
        </p:sp>
        <p:cxnSp>
          <p:nvCxnSpPr>
            <p:cNvPr id="88" name="直接箭头连接符 395">
              <a:extLst>
                <a:ext uri="{FF2B5EF4-FFF2-40B4-BE49-F238E27FC236}">
                  <a16:creationId xmlns="" xmlns:a16="http://schemas.microsoft.com/office/drawing/2014/main" id="{FA3625F6-6FB6-43CC-B5C5-64336D616B2E}"/>
                </a:ext>
              </a:extLst>
            </p:cNvPr>
            <p:cNvCxnSpPr>
              <a:cxnSpLocks/>
            </p:cNvCxnSpPr>
            <p:nvPr/>
          </p:nvCxnSpPr>
          <p:spPr>
            <a:xfrm>
              <a:off x="2336450" y="1362254"/>
              <a:ext cx="0" cy="1265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直接箭头连接符 398">
            <a:extLst>
              <a:ext uri="{FF2B5EF4-FFF2-40B4-BE49-F238E27FC236}">
                <a16:creationId xmlns="" xmlns:a16="http://schemas.microsoft.com/office/drawing/2014/main" id="{A0A02E98-1351-4512-A60C-0874C4038C96}"/>
              </a:ext>
            </a:extLst>
          </p:cNvPr>
          <p:cNvCxnSpPr>
            <a:cxnSpLocks/>
          </p:cNvCxnSpPr>
          <p:nvPr/>
        </p:nvCxnSpPr>
        <p:spPr>
          <a:xfrm>
            <a:off x="6934200" y="983603"/>
            <a:ext cx="0" cy="14893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400">
            <a:extLst>
              <a:ext uri="{FF2B5EF4-FFF2-40B4-BE49-F238E27FC236}">
                <a16:creationId xmlns="" xmlns:a16="http://schemas.microsoft.com/office/drawing/2014/main" id="{E1185604-0FD5-421E-9AF8-626CC8F978DC}"/>
              </a:ext>
            </a:extLst>
          </p:cNvPr>
          <p:cNvSpPr txBox="1"/>
          <p:nvPr/>
        </p:nvSpPr>
        <p:spPr>
          <a:xfrm>
            <a:off x="6984660" y="8352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-7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cxnSp>
        <p:nvCxnSpPr>
          <p:cNvPr id="109" name="直接箭头连接符 401">
            <a:extLst>
              <a:ext uri="{FF2B5EF4-FFF2-40B4-BE49-F238E27FC236}">
                <a16:creationId xmlns="" xmlns:a16="http://schemas.microsoft.com/office/drawing/2014/main" id="{75EF184E-1F54-4B29-A1D9-B2A8D785DB10}"/>
              </a:ext>
            </a:extLst>
          </p:cNvPr>
          <p:cNvCxnSpPr>
            <a:cxnSpLocks/>
          </p:cNvCxnSpPr>
          <p:nvPr/>
        </p:nvCxnSpPr>
        <p:spPr>
          <a:xfrm>
            <a:off x="8019760" y="1527462"/>
            <a:ext cx="0" cy="14893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404">
            <a:extLst>
              <a:ext uri="{FF2B5EF4-FFF2-40B4-BE49-F238E27FC236}">
                <a16:creationId xmlns="" xmlns:a16="http://schemas.microsoft.com/office/drawing/2014/main" id="{6AE2020B-351A-44C7-91A4-AAB41277F59D}"/>
              </a:ext>
            </a:extLst>
          </p:cNvPr>
          <p:cNvCxnSpPr>
            <a:cxnSpLocks/>
          </p:cNvCxnSpPr>
          <p:nvPr/>
        </p:nvCxnSpPr>
        <p:spPr>
          <a:xfrm>
            <a:off x="7162800" y="1070261"/>
            <a:ext cx="0" cy="14893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406">
            <a:extLst>
              <a:ext uri="{FF2B5EF4-FFF2-40B4-BE49-F238E27FC236}">
                <a16:creationId xmlns="" xmlns:a16="http://schemas.microsoft.com/office/drawing/2014/main" id="{C7FBF812-F6C9-4F01-B1DB-7D605E0FE239}"/>
              </a:ext>
            </a:extLst>
          </p:cNvPr>
          <p:cNvSpPr txBox="1"/>
          <p:nvPr/>
        </p:nvSpPr>
        <p:spPr>
          <a:xfrm>
            <a:off x="7289460" y="9876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-6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cxnSp>
        <p:nvCxnSpPr>
          <p:cNvPr id="115" name="直接箭头连接符 407">
            <a:extLst>
              <a:ext uri="{FF2B5EF4-FFF2-40B4-BE49-F238E27FC236}">
                <a16:creationId xmlns="" xmlns:a16="http://schemas.microsoft.com/office/drawing/2014/main" id="{6FCACD91-B41D-47B8-821A-2F1662B4A44E}"/>
              </a:ext>
            </a:extLst>
          </p:cNvPr>
          <p:cNvCxnSpPr>
            <a:cxnSpLocks/>
          </p:cNvCxnSpPr>
          <p:nvPr/>
        </p:nvCxnSpPr>
        <p:spPr>
          <a:xfrm>
            <a:off x="8190716" y="1527462"/>
            <a:ext cx="0" cy="14893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410">
            <a:extLst>
              <a:ext uri="{FF2B5EF4-FFF2-40B4-BE49-F238E27FC236}">
                <a16:creationId xmlns="" xmlns:a16="http://schemas.microsoft.com/office/drawing/2014/main" id="{FACA73A7-FA72-4DA6-8194-5E14EB21916B}"/>
              </a:ext>
            </a:extLst>
          </p:cNvPr>
          <p:cNvCxnSpPr>
            <a:cxnSpLocks/>
          </p:cNvCxnSpPr>
          <p:nvPr/>
        </p:nvCxnSpPr>
        <p:spPr>
          <a:xfrm>
            <a:off x="7315200" y="1146463"/>
            <a:ext cx="0" cy="14893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413">
            <a:extLst>
              <a:ext uri="{FF2B5EF4-FFF2-40B4-BE49-F238E27FC236}">
                <a16:creationId xmlns="" xmlns:a16="http://schemas.microsoft.com/office/drawing/2014/main" id="{826C17E9-84CF-4C06-B55D-F1F8518FCA99}"/>
              </a:ext>
            </a:extLst>
          </p:cNvPr>
          <p:cNvCxnSpPr>
            <a:cxnSpLocks/>
          </p:cNvCxnSpPr>
          <p:nvPr/>
        </p:nvCxnSpPr>
        <p:spPr>
          <a:xfrm>
            <a:off x="7467600" y="1222662"/>
            <a:ext cx="0" cy="14893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415">
            <a:extLst>
              <a:ext uri="{FF2B5EF4-FFF2-40B4-BE49-F238E27FC236}">
                <a16:creationId xmlns="" xmlns:a16="http://schemas.microsoft.com/office/drawing/2014/main" id="{0B2454B6-3C6F-4357-B351-628D2BD1B3F1}"/>
              </a:ext>
            </a:extLst>
          </p:cNvPr>
          <p:cNvSpPr txBox="1"/>
          <p:nvPr/>
        </p:nvSpPr>
        <p:spPr>
          <a:xfrm>
            <a:off x="6527460" y="7590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-8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cxnSp>
        <p:nvCxnSpPr>
          <p:cNvPr id="124" name="直接箭头连接符 416">
            <a:extLst>
              <a:ext uri="{FF2B5EF4-FFF2-40B4-BE49-F238E27FC236}">
                <a16:creationId xmlns="" xmlns:a16="http://schemas.microsoft.com/office/drawing/2014/main" id="{98563B65-7E9D-49AC-854C-143F352FFD56}"/>
              </a:ext>
            </a:extLst>
          </p:cNvPr>
          <p:cNvCxnSpPr>
            <a:cxnSpLocks/>
          </p:cNvCxnSpPr>
          <p:nvPr/>
        </p:nvCxnSpPr>
        <p:spPr>
          <a:xfrm>
            <a:off x="6705600" y="994062"/>
            <a:ext cx="0" cy="14893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本框 428">
            <a:extLst>
              <a:ext uri="{FF2B5EF4-FFF2-40B4-BE49-F238E27FC236}">
                <a16:creationId xmlns="" xmlns:a16="http://schemas.microsoft.com/office/drawing/2014/main" id="{D17B8CF6-1EA5-46AF-A90C-E3E9F166F9A9}"/>
              </a:ext>
            </a:extLst>
          </p:cNvPr>
          <p:cNvSpPr txBox="1"/>
          <p:nvPr/>
        </p:nvSpPr>
        <p:spPr>
          <a:xfrm rot="16200000">
            <a:off x="2536182" y="947649"/>
            <a:ext cx="93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Arial" panose="020B0604020202020204" pitchFamily="34" charset="0"/>
              </a:rPr>
              <a:t>U46619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197" name="文本框 412">
            <a:extLst>
              <a:ext uri="{FF2B5EF4-FFF2-40B4-BE49-F238E27FC236}">
                <a16:creationId xmlns="" xmlns:a16="http://schemas.microsoft.com/office/drawing/2014/main" id="{4C121A81-E3D0-4411-95BE-BEA7BC8BBCA7}"/>
              </a:ext>
            </a:extLst>
          </p:cNvPr>
          <p:cNvSpPr txBox="1"/>
          <p:nvPr/>
        </p:nvSpPr>
        <p:spPr>
          <a:xfrm>
            <a:off x="7629726" y="1216223"/>
            <a:ext cx="72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98" name="文本框 412">
            <a:extLst>
              <a:ext uri="{FF2B5EF4-FFF2-40B4-BE49-F238E27FC236}">
                <a16:creationId xmlns="" xmlns:a16="http://schemas.microsoft.com/office/drawing/2014/main" id="{4C121A81-E3D0-4411-95BE-BEA7BC8BBCA7}"/>
              </a:ext>
            </a:extLst>
          </p:cNvPr>
          <p:cNvSpPr txBox="1"/>
          <p:nvPr/>
        </p:nvSpPr>
        <p:spPr>
          <a:xfrm>
            <a:off x="8060816" y="1292423"/>
            <a:ext cx="72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-4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cxnSp>
        <p:nvCxnSpPr>
          <p:cNvPr id="205" name="直接箭头连接符 419">
            <a:extLst>
              <a:ext uri="{FF2B5EF4-FFF2-40B4-BE49-F238E27FC236}">
                <a16:creationId xmlns="" xmlns:a16="http://schemas.microsoft.com/office/drawing/2014/main" id="{6F01A182-3943-4520-A579-609F36A48C1A}"/>
              </a:ext>
            </a:extLst>
          </p:cNvPr>
          <p:cNvCxnSpPr>
            <a:cxnSpLocks/>
          </p:cNvCxnSpPr>
          <p:nvPr/>
        </p:nvCxnSpPr>
        <p:spPr>
          <a:xfrm>
            <a:off x="7659720" y="1375063"/>
            <a:ext cx="0" cy="14893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箭头连接符 419">
            <a:extLst>
              <a:ext uri="{FF2B5EF4-FFF2-40B4-BE49-F238E27FC236}">
                <a16:creationId xmlns="" xmlns:a16="http://schemas.microsoft.com/office/drawing/2014/main" id="{6F01A182-3943-4520-A579-609F36A48C1A}"/>
              </a:ext>
            </a:extLst>
          </p:cNvPr>
          <p:cNvCxnSpPr>
            <a:cxnSpLocks/>
          </p:cNvCxnSpPr>
          <p:nvPr/>
        </p:nvCxnSpPr>
        <p:spPr>
          <a:xfrm>
            <a:off x="6248400" y="994063"/>
            <a:ext cx="0" cy="14893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箭头连接符 419">
            <a:extLst>
              <a:ext uri="{FF2B5EF4-FFF2-40B4-BE49-F238E27FC236}">
                <a16:creationId xmlns="" xmlns:a16="http://schemas.microsoft.com/office/drawing/2014/main" id="{6F01A182-3943-4520-A579-609F36A48C1A}"/>
              </a:ext>
            </a:extLst>
          </p:cNvPr>
          <p:cNvCxnSpPr>
            <a:cxnSpLocks/>
          </p:cNvCxnSpPr>
          <p:nvPr/>
        </p:nvCxnSpPr>
        <p:spPr>
          <a:xfrm>
            <a:off x="7797549" y="1451263"/>
            <a:ext cx="0" cy="14893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箭头连接符 419">
            <a:extLst>
              <a:ext uri="{FF2B5EF4-FFF2-40B4-BE49-F238E27FC236}">
                <a16:creationId xmlns="" xmlns:a16="http://schemas.microsoft.com/office/drawing/2014/main" id="{6F01A182-3943-4520-A579-609F36A48C1A}"/>
              </a:ext>
            </a:extLst>
          </p:cNvPr>
          <p:cNvCxnSpPr>
            <a:cxnSpLocks/>
          </p:cNvCxnSpPr>
          <p:nvPr/>
        </p:nvCxnSpPr>
        <p:spPr>
          <a:xfrm>
            <a:off x="5791200" y="1026290"/>
            <a:ext cx="0" cy="14893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文本框 397">
            <a:extLst>
              <a:ext uri="{FF2B5EF4-FFF2-40B4-BE49-F238E27FC236}">
                <a16:creationId xmlns="" xmlns:a16="http://schemas.microsoft.com/office/drawing/2014/main" id="{3F22D890-6ABC-4658-AEE1-194F394DFF31}"/>
              </a:ext>
            </a:extLst>
          </p:cNvPr>
          <p:cNvSpPr txBox="1"/>
          <p:nvPr/>
        </p:nvSpPr>
        <p:spPr>
          <a:xfrm>
            <a:off x="5562600" y="762000"/>
            <a:ext cx="952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-10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738281" y="381000"/>
            <a:ext cx="317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Acetylcholine (</a:t>
            </a:r>
            <a:r>
              <a:rPr lang="en-US" dirty="0" err="1" smtClean="0"/>
              <a:t>logM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55" name="直接箭头连接符 410">
            <a:extLst>
              <a:ext uri="{FF2B5EF4-FFF2-40B4-BE49-F238E27FC236}">
                <a16:creationId xmlns="" xmlns:a16="http://schemas.microsoft.com/office/drawing/2014/main" id="{FACA73A7-FA72-4DA6-8194-5E14EB21916B}"/>
              </a:ext>
            </a:extLst>
          </p:cNvPr>
          <p:cNvCxnSpPr>
            <a:cxnSpLocks/>
          </p:cNvCxnSpPr>
          <p:nvPr/>
        </p:nvCxnSpPr>
        <p:spPr>
          <a:xfrm>
            <a:off x="6019800" y="994063"/>
            <a:ext cx="0" cy="14893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-600" y="23324"/>
            <a:ext cx="63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23439" y="299695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341913" y="292494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25" name="文本框 428">
            <a:extLst>
              <a:ext uri="{FF2B5EF4-FFF2-40B4-BE49-F238E27FC236}">
                <a16:creationId xmlns="" xmlns:a16="http://schemas.microsoft.com/office/drawing/2014/main" id="{D17B8CF6-1EA5-46AF-A90C-E3E9F166F9A9}"/>
              </a:ext>
            </a:extLst>
          </p:cNvPr>
          <p:cNvSpPr txBox="1"/>
          <p:nvPr/>
        </p:nvSpPr>
        <p:spPr>
          <a:xfrm>
            <a:off x="2002292" y="228600"/>
            <a:ext cx="211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cs typeface="Arial" panose="020B0604020202020204" pitchFamily="34" charset="0"/>
              </a:rPr>
              <a:t>KCl</a:t>
            </a:r>
            <a:r>
              <a:rPr lang="en-US" altLang="zh-CN" dirty="0" smtClean="0">
                <a:cs typeface="Arial" panose="020B0604020202020204" pitchFamily="34" charset="0"/>
              </a:rPr>
              <a:t> stimulation</a:t>
            </a:r>
            <a:endParaRPr lang="zh-CN" altLang="en-US" dirty="0">
              <a:cs typeface="Arial" panose="020B0604020202020204" pitchFamily="34" charset="0"/>
            </a:endParaRPr>
          </a:p>
        </p:txBody>
      </p:sp>
      <p:cxnSp>
        <p:nvCxnSpPr>
          <p:cNvPr id="126" name="直接箭头连接符 419">
            <a:extLst>
              <a:ext uri="{FF2B5EF4-FFF2-40B4-BE49-F238E27FC236}">
                <a16:creationId xmlns="" xmlns:a16="http://schemas.microsoft.com/office/drawing/2014/main" id="{6F01A182-3943-4520-A579-609F36A48C1A}"/>
              </a:ext>
            </a:extLst>
          </p:cNvPr>
          <p:cNvCxnSpPr>
            <a:cxnSpLocks/>
          </p:cNvCxnSpPr>
          <p:nvPr/>
        </p:nvCxnSpPr>
        <p:spPr>
          <a:xfrm>
            <a:off x="2971800" y="1527463"/>
            <a:ext cx="0" cy="14893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394">
            <a:extLst>
              <a:ext uri="{FF2B5EF4-FFF2-40B4-BE49-F238E27FC236}">
                <a16:creationId xmlns="" xmlns:a16="http://schemas.microsoft.com/office/drawing/2014/main" id="{D375A4CA-0092-4B06-B5AA-9A5B9CEF40B0}"/>
              </a:ext>
            </a:extLst>
          </p:cNvPr>
          <p:cNvSpPr txBox="1"/>
          <p:nvPr/>
        </p:nvSpPr>
        <p:spPr>
          <a:xfrm>
            <a:off x="5781606" y="68580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</a:t>
            </a:r>
            <a:r>
              <a:rPr lang="en-US" altLang="zh-CN" sz="1400" dirty="0" smtClean="0">
                <a:cs typeface="Arial" panose="020B0604020202020204" pitchFamily="34" charset="0"/>
              </a:rPr>
              <a:t>9.5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92" name="文本框 415">
            <a:extLst>
              <a:ext uri="{FF2B5EF4-FFF2-40B4-BE49-F238E27FC236}">
                <a16:creationId xmlns="" xmlns:a16="http://schemas.microsoft.com/office/drawing/2014/main" id="{0B2454B6-3C6F-4357-B351-628D2BD1B3F1}"/>
              </a:ext>
            </a:extLst>
          </p:cNvPr>
          <p:cNvSpPr txBox="1"/>
          <p:nvPr/>
        </p:nvSpPr>
        <p:spPr>
          <a:xfrm>
            <a:off x="6238806" y="69458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</a:t>
            </a:r>
            <a:r>
              <a:rPr lang="en-US" altLang="zh-CN" sz="1400" dirty="0" smtClean="0">
                <a:cs typeface="Arial" panose="020B0604020202020204" pitchFamily="34" charset="0"/>
              </a:rPr>
              <a:t>8.5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93" name="文本框 400">
            <a:extLst>
              <a:ext uri="{FF2B5EF4-FFF2-40B4-BE49-F238E27FC236}">
                <a16:creationId xmlns="" xmlns:a16="http://schemas.microsoft.com/office/drawing/2014/main" id="{E1185604-0FD5-421E-9AF8-626CC8F978DC}"/>
              </a:ext>
            </a:extLst>
          </p:cNvPr>
          <p:cNvSpPr txBox="1"/>
          <p:nvPr/>
        </p:nvSpPr>
        <p:spPr>
          <a:xfrm>
            <a:off x="6696006" y="7590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</a:t>
            </a:r>
            <a:r>
              <a:rPr lang="en-US" altLang="zh-CN" sz="1400" dirty="0" smtClean="0">
                <a:cs typeface="Arial" panose="020B0604020202020204" pitchFamily="34" charset="0"/>
              </a:rPr>
              <a:t>7.5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94" name="文本框 406">
            <a:extLst>
              <a:ext uri="{FF2B5EF4-FFF2-40B4-BE49-F238E27FC236}">
                <a16:creationId xmlns="" xmlns:a16="http://schemas.microsoft.com/office/drawing/2014/main" id="{C7FBF812-F6C9-4F01-B1DB-7D605E0FE239}"/>
              </a:ext>
            </a:extLst>
          </p:cNvPr>
          <p:cNvSpPr txBox="1"/>
          <p:nvPr/>
        </p:nvSpPr>
        <p:spPr>
          <a:xfrm>
            <a:off x="7077006" y="9114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</a:t>
            </a:r>
            <a:r>
              <a:rPr lang="en-US" altLang="zh-CN" sz="1400" dirty="0" smtClean="0">
                <a:cs typeface="Arial" panose="020B0604020202020204" pitchFamily="34" charset="0"/>
              </a:rPr>
              <a:t>6.5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95" name="文本框 412">
            <a:extLst>
              <a:ext uri="{FF2B5EF4-FFF2-40B4-BE49-F238E27FC236}">
                <a16:creationId xmlns="" xmlns:a16="http://schemas.microsoft.com/office/drawing/2014/main" id="{4C121A81-E3D0-4411-95BE-BEA7BC8BBCA7}"/>
              </a:ext>
            </a:extLst>
          </p:cNvPr>
          <p:cNvSpPr txBox="1"/>
          <p:nvPr/>
        </p:nvSpPr>
        <p:spPr>
          <a:xfrm>
            <a:off x="7391400" y="1140023"/>
            <a:ext cx="72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-</a:t>
            </a:r>
            <a:r>
              <a:rPr lang="en-US" altLang="zh-CN" sz="1400" dirty="0" smtClean="0">
                <a:cs typeface="Arial" panose="020B0604020202020204" pitchFamily="34" charset="0"/>
              </a:rPr>
              <a:t>5.5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96" name="文本框 412">
            <a:extLst>
              <a:ext uri="{FF2B5EF4-FFF2-40B4-BE49-F238E27FC236}">
                <a16:creationId xmlns="" xmlns:a16="http://schemas.microsoft.com/office/drawing/2014/main" id="{4C121A81-E3D0-4411-95BE-BEA7BC8BBCA7}"/>
              </a:ext>
            </a:extLst>
          </p:cNvPr>
          <p:cNvSpPr txBox="1"/>
          <p:nvPr/>
        </p:nvSpPr>
        <p:spPr>
          <a:xfrm>
            <a:off x="7797549" y="1219200"/>
            <a:ext cx="72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cs typeface="Arial" panose="020B0604020202020204" pitchFamily="34" charset="0"/>
              </a:rPr>
              <a:t>-4.5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2815" y="1524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25761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2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0453" y="91914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4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5522" y="5486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6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501934" y="1000656"/>
            <a:ext cx="142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dirty="0" smtClean="0">
                <a:cs typeface="Arial" panose="020B0604020202020204" pitchFamily="34" charset="0"/>
              </a:rPr>
              <a:t>Tension (</a:t>
            </a:r>
            <a:r>
              <a:rPr lang="en-HK" dirty="0" err="1" smtClean="0">
                <a:cs typeface="Arial" panose="020B0604020202020204" pitchFamily="34" charset="0"/>
              </a:rPr>
              <a:t>mN</a:t>
            </a:r>
            <a:r>
              <a:rPr lang="en-HK" dirty="0" smtClean="0">
                <a:cs typeface="Arial" panose="020B0604020202020204" pitchFamily="34" charset="0"/>
              </a:rPr>
              <a:t>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639" y="1918972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60:00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09124" y="189804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70:00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62600" y="18288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80:00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47939" y="2057400"/>
            <a:ext cx="88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(minutes)</a:t>
            </a:r>
            <a:endParaRPr lang="en-US" sz="1400" dirty="0">
              <a:cs typeface="Arial" panose="020B060402020202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981200" y="25671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38200" y="1399710"/>
            <a:ext cx="0" cy="2766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038600" y="256710"/>
            <a:ext cx="0" cy="276690"/>
          </a:xfrm>
          <a:prstGeom prst="straightConnector1">
            <a:avLst/>
          </a:prstGeom>
          <a:ln w="3175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文本框 17">
            <a:extLst>
              <a:ext uri="{FF2B5EF4-FFF2-40B4-BE49-F238E27FC236}">
                <a16:creationId xmlns="" xmlns:a16="http://schemas.microsoft.com/office/drawing/2014/main" id="{282C0497-9DF2-441F-871A-BDF7525506D9}"/>
              </a:ext>
            </a:extLst>
          </p:cNvPr>
          <p:cNvSpPr txBox="1"/>
          <p:nvPr/>
        </p:nvSpPr>
        <p:spPr>
          <a:xfrm>
            <a:off x="4038600" y="2286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cs typeface="Arial" panose="020B0604020202020204" pitchFamily="34" charset="0"/>
              </a:rPr>
              <a:t>Wash out</a:t>
            </a:r>
            <a:endParaRPr lang="zh-CN" altLang="en-US" dirty="0">
              <a:cs typeface="Arial" panose="020B0604020202020204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371600" y="609600"/>
            <a:ext cx="0" cy="276690"/>
          </a:xfrm>
          <a:prstGeom prst="straightConnector1">
            <a:avLst/>
          </a:prstGeom>
          <a:ln w="3175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772400" y="1825823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 smtClean="0">
                <a:cs typeface="Arial" panose="020B0604020202020204" pitchFamily="34" charset="0"/>
              </a:rPr>
              <a:t>100:00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381000" y="2971800"/>
            <a:ext cx="8610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1236" name="Rectangle 212"/>
          <p:cNvSpPr>
            <a:spLocks noChangeArrowheads="1"/>
          </p:cNvSpPr>
          <p:nvPr/>
        </p:nvSpPr>
        <p:spPr bwMode="auto">
          <a:xfrm>
            <a:off x="5249862" y="3186114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98" y="3100388"/>
            <a:ext cx="5410798" cy="2686470"/>
            <a:chOff x="-598" y="3100388"/>
            <a:chExt cx="5410798" cy="2686470"/>
          </a:xfrm>
        </p:grpSpPr>
        <p:sp>
          <p:nvSpPr>
            <p:cNvPr id="3745" name="Rectangle 7"/>
            <p:cNvSpPr>
              <a:spLocks noChangeArrowheads="1"/>
            </p:cNvSpPr>
            <p:nvPr/>
          </p:nvSpPr>
          <p:spPr bwMode="auto">
            <a:xfrm>
              <a:off x="873123" y="3595688"/>
              <a:ext cx="19050" cy="3810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7" name="Rectangle 9"/>
            <p:cNvSpPr>
              <a:spLocks noChangeArrowheads="1"/>
            </p:cNvSpPr>
            <p:nvPr/>
          </p:nvSpPr>
          <p:spPr bwMode="auto">
            <a:xfrm>
              <a:off x="754061" y="3332163"/>
              <a:ext cx="2365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-10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48" name="Rectangle 10"/>
            <p:cNvSpPr>
              <a:spLocks noChangeArrowheads="1"/>
            </p:cNvSpPr>
            <p:nvPr/>
          </p:nvSpPr>
          <p:spPr bwMode="auto">
            <a:xfrm>
              <a:off x="1358898" y="3595688"/>
              <a:ext cx="19050" cy="3810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0" name="Rectangle 12"/>
            <p:cNvSpPr>
              <a:spLocks noChangeArrowheads="1"/>
            </p:cNvSpPr>
            <p:nvPr/>
          </p:nvSpPr>
          <p:spPr bwMode="auto">
            <a:xfrm>
              <a:off x="1290636" y="3332163"/>
              <a:ext cx="1460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-9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51" name="Rectangle 13"/>
            <p:cNvSpPr>
              <a:spLocks noChangeArrowheads="1"/>
            </p:cNvSpPr>
            <p:nvPr/>
          </p:nvSpPr>
          <p:spPr bwMode="auto">
            <a:xfrm>
              <a:off x="1835149" y="3595688"/>
              <a:ext cx="19050" cy="3810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3" name="Rectangle 15"/>
            <p:cNvSpPr>
              <a:spLocks noChangeArrowheads="1"/>
            </p:cNvSpPr>
            <p:nvPr/>
          </p:nvSpPr>
          <p:spPr bwMode="auto">
            <a:xfrm>
              <a:off x="1774824" y="3332163"/>
              <a:ext cx="1460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-8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54" name="Rectangle 16"/>
            <p:cNvSpPr>
              <a:spLocks noChangeArrowheads="1"/>
            </p:cNvSpPr>
            <p:nvPr/>
          </p:nvSpPr>
          <p:spPr bwMode="auto">
            <a:xfrm>
              <a:off x="2320924" y="3595688"/>
              <a:ext cx="19050" cy="3810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6" name="Rectangle 18"/>
            <p:cNvSpPr>
              <a:spLocks noChangeArrowheads="1"/>
            </p:cNvSpPr>
            <p:nvPr/>
          </p:nvSpPr>
          <p:spPr bwMode="auto">
            <a:xfrm>
              <a:off x="2260599" y="3332163"/>
              <a:ext cx="1460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-7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57" name="Rectangle 19"/>
            <p:cNvSpPr>
              <a:spLocks noChangeArrowheads="1"/>
            </p:cNvSpPr>
            <p:nvPr/>
          </p:nvSpPr>
          <p:spPr bwMode="auto">
            <a:xfrm>
              <a:off x="2806699" y="3595688"/>
              <a:ext cx="19050" cy="3810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9" name="Rectangle 21"/>
            <p:cNvSpPr>
              <a:spLocks noChangeArrowheads="1"/>
            </p:cNvSpPr>
            <p:nvPr/>
          </p:nvSpPr>
          <p:spPr bwMode="auto">
            <a:xfrm>
              <a:off x="2746374" y="3332163"/>
              <a:ext cx="1460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60" name="Rectangle 22"/>
            <p:cNvSpPr>
              <a:spLocks noChangeArrowheads="1"/>
            </p:cNvSpPr>
            <p:nvPr/>
          </p:nvSpPr>
          <p:spPr bwMode="auto">
            <a:xfrm>
              <a:off x="3292474" y="3595688"/>
              <a:ext cx="19050" cy="3810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2" name="Rectangle 24"/>
            <p:cNvSpPr>
              <a:spLocks noChangeArrowheads="1"/>
            </p:cNvSpPr>
            <p:nvPr/>
          </p:nvSpPr>
          <p:spPr bwMode="auto">
            <a:xfrm>
              <a:off x="3230562" y="3332163"/>
              <a:ext cx="1460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-5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63" name="Rectangle 25"/>
            <p:cNvSpPr>
              <a:spLocks noChangeArrowheads="1"/>
            </p:cNvSpPr>
            <p:nvPr/>
          </p:nvSpPr>
          <p:spPr bwMode="auto">
            <a:xfrm>
              <a:off x="3778249" y="3595688"/>
              <a:ext cx="19050" cy="3810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5" name="Rectangle 27"/>
            <p:cNvSpPr>
              <a:spLocks noChangeArrowheads="1"/>
            </p:cNvSpPr>
            <p:nvPr/>
          </p:nvSpPr>
          <p:spPr bwMode="auto">
            <a:xfrm>
              <a:off x="3716337" y="3332163"/>
              <a:ext cx="1460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67" name="Rectangle 29"/>
            <p:cNvSpPr>
              <a:spLocks noChangeArrowheads="1"/>
            </p:cNvSpPr>
            <p:nvPr/>
          </p:nvSpPr>
          <p:spPr bwMode="auto">
            <a:xfrm>
              <a:off x="835023" y="5557838"/>
              <a:ext cx="47625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8" name="Rectangle 30"/>
            <p:cNvSpPr>
              <a:spLocks noChangeArrowheads="1"/>
            </p:cNvSpPr>
            <p:nvPr/>
          </p:nvSpPr>
          <p:spPr bwMode="auto">
            <a:xfrm>
              <a:off x="533400" y="5461001"/>
              <a:ext cx="2746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69" name="Rectangle 31"/>
            <p:cNvSpPr>
              <a:spLocks noChangeArrowheads="1"/>
            </p:cNvSpPr>
            <p:nvPr/>
          </p:nvSpPr>
          <p:spPr bwMode="auto">
            <a:xfrm>
              <a:off x="835023" y="5243513"/>
              <a:ext cx="47625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566738" y="5138738"/>
              <a:ext cx="2746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835023" y="4919663"/>
              <a:ext cx="47625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595313" y="4814888"/>
              <a:ext cx="1825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835023" y="4595813"/>
              <a:ext cx="47625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595313" y="4494213"/>
              <a:ext cx="1825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835023" y="4271963"/>
              <a:ext cx="47625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595313" y="4171951"/>
              <a:ext cx="1825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835023" y="3948113"/>
              <a:ext cx="47625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595313" y="3810001"/>
              <a:ext cx="1825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835023" y="3633788"/>
              <a:ext cx="47625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685800" y="3527426"/>
              <a:ext cx="92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835023" y="5243513"/>
              <a:ext cx="47625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416048" y="3624263"/>
              <a:ext cx="192088" cy="381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1" y="12"/>
                </a:cxn>
                <a:cxn ang="0">
                  <a:pos x="120" y="24"/>
                </a:cxn>
                <a:cxn ang="0">
                  <a:pos x="0" y="12"/>
                </a:cxn>
                <a:cxn ang="0">
                  <a:pos x="1" y="0"/>
                </a:cxn>
              </a:cxnLst>
              <a:rect l="0" t="0" r="r" b="b"/>
              <a:pathLst>
                <a:path w="121" h="24">
                  <a:moveTo>
                    <a:pt x="1" y="0"/>
                  </a:moveTo>
                  <a:lnTo>
                    <a:pt x="121" y="12"/>
                  </a:lnTo>
                  <a:lnTo>
                    <a:pt x="120" y="24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600198" y="3646488"/>
              <a:ext cx="250825" cy="2333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8" y="138"/>
                </a:cxn>
                <a:cxn ang="0">
                  <a:pos x="150" y="147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158" h="147">
                  <a:moveTo>
                    <a:pt x="8" y="0"/>
                  </a:moveTo>
                  <a:lnTo>
                    <a:pt x="158" y="138"/>
                  </a:lnTo>
                  <a:lnTo>
                    <a:pt x="150" y="147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1841499" y="3863976"/>
              <a:ext cx="254000" cy="1127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0" y="60"/>
                </a:cxn>
                <a:cxn ang="0">
                  <a:pos x="156" y="71"/>
                </a:cxn>
                <a:cxn ang="0">
                  <a:pos x="0" y="11"/>
                </a:cxn>
                <a:cxn ang="0">
                  <a:pos x="4" y="0"/>
                </a:cxn>
              </a:cxnLst>
              <a:rect l="0" t="0" r="r" b="b"/>
              <a:pathLst>
                <a:path w="160" h="71">
                  <a:moveTo>
                    <a:pt x="4" y="0"/>
                  </a:moveTo>
                  <a:lnTo>
                    <a:pt x="160" y="60"/>
                  </a:lnTo>
                  <a:lnTo>
                    <a:pt x="156" y="71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082799" y="3965576"/>
              <a:ext cx="257175" cy="9667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2" y="606"/>
                </a:cxn>
                <a:cxn ang="0">
                  <a:pos x="150" y="609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62" h="609">
                  <a:moveTo>
                    <a:pt x="12" y="0"/>
                  </a:moveTo>
                  <a:lnTo>
                    <a:pt x="162" y="606"/>
                  </a:lnTo>
                  <a:lnTo>
                    <a:pt x="150" y="609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327274" y="4921251"/>
              <a:ext cx="255588" cy="1222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1" y="66"/>
                </a:cxn>
                <a:cxn ang="0">
                  <a:pos x="156" y="77"/>
                </a:cxn>
                <a:cxn ang="0">
                  <a:pos x="0" y="11"/>
                </a:cxn>
                <a:cxn ang="0">
                  <a:pos x="5" y="0"/>
                </a:cxn>
              </a:cxnLst>
              <a:rect l="0" t="0" r="r" b="b"/>
              <a:pathLst>
                <a:path w="161" h="77">
                  <a:moveTo>
                    <a:pt x="5" y="0"/>
                  </a:moveTo>
                  <a:lnTo>
                    <a:pt x="161" y="66"/>
                  </a:lnTo>
                  <a:lnTo>
                    <a:pt x="156" y="77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573336" y="5027613"/>
              <a:ext cx="249238" cy="1952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7" y="114"/>
                </a:cxn>
                <a:cxn ang="0">
                  <a:pos x="150" y="123"/>
                </a:cxn>
                <a:cxn ang="0">
                  <a:pos x="0" y="9"/>
                </a:cxn>
                <a:cxn ang="0">
                  <a:pos x="7" y="0"/>
                </a:cxn>
              </a:cxnLst>
              <a:rect l="0" t="0" r="r" b="b"/>
              <a:pathLst>
                <a:path w="157" h="123">
                  <a:moveTo>
                    <a:pt x="7" y="0"/>
                  </a:moveTo>
                  <a:lnTo>
                    <a:pt x="157" y="114"/>
                  </a:lnTo>
                  <a:lnTo>
                    <a:pt x="150" y="123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816224" y="5205413"/>
              <a:ext cx="247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" y="6"/>
                </a:cxn>
                <a:cxn ang="0">
                  <a:pos x="15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56" h="18">
                  <a:moveTo>
                    <a:pt x="0" y="0"/>
                  </a:moveTo>
                  <a:lnTo>
                    <a:pt x="156" y="6"/>
                  </a:lnTo>
                  <a:lnTo>
                    <a:pt x="15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3062287" y="5214938"/>
              <a:ext cx="242888" cy="762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53" y="36"/>
                </a:cxn>
                <a:cxn ang="0">
                  <a:pos x="150" y="48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153" h="48">
                  <a:moveTo>
                    <a:pt x="3" y="0"/>
                  </a:moveTo>
                  <a:lnTo>
                    <a:pt x="153" y="36"/>
                  </a:lnTo>
                  <a:lnTo>
                    <a:pt x="150" y="4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300412" y="5272088"/>
              <a:ext cx="252413" cy="762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59" y="36"/>
                </a:cxn>
                <a:cxn ang="0">
                  <a:pos x="156" y="48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159" h="48">
                  <a:moveTo>
                    <a:pt x="3" y="0"/>
                  </a:moveTo>
                  <a:lnTo>
                    <a:pt x="159" y="36"/>
                  </a:lnTo>
                  <a:lnTo>
                    <a:pt x="156" y="4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3549649" y="5329238"/>
              <a:ext cx="239713" cy="381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1" y="12"/>
                </a:cxn>
                <a:cxn ang="0">
                  <a:pos x="150" y="24"/>
                </a:cxn>
                <a:cxn ang="0">
                  <a:pos x="0" y="12"/>
                </a:cxn>
                <a:cxn ang="0">
                  <a:pos x="1" y="0"/>
                </a:cxn>
              </a:cxnLst>
              <a:rect l="0" t="0" r="r" b="b"/>
              <a:pathLst>
                <a:path w="151" h="24">
                  <a:moveTo>
                    <a:pt x="1" y="0"/>
                  </a:moveTo>
                  <a:lnTo>
                    <a:pt x="151" y="12"/>
                  </a:lnTo>
                  <a:lnTo>
                    <a:pt x="150" y="24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839786" y="3600451"/>
              <a:ext cx="85725" cy="8572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cubicBezTo>
                    <a:pt x="0" y="33"/>
                    <a:pt x="3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0"/>
                  </a:lnTo>
                  <a:cubicBezTo>
                    <a:pt x="112" y="0"/>
                    <a:pt x="144" y="33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4" y="72"/>
                  </a:lnTo>
                  <a:cubicBezTo>
                    <a:pt x="144" y="112"/>
                    <a:pt x="112" y="144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C00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835023" y="3595688"/>
              <a:ext cx="95250" cy="95250"/>
            </a:xfrm>
            <a:custGeom>
              <a:avLst/>
              <a:gdLst/>
              <a:ahLst/>
              <a:cxnLst>
                <a:cxn ang="0">
                  <a:pos x="1" y="79"/>
                </a:cxn>
                <a:cxn ang="0">
                  <a:pos x="8" y="48"/>
                </a:cxn>
                <a:cxn ang="0">
                  <a:pos x="25" y="23"/>
                </a:cxn>
                <a:cxn ang="0">
                  <a:pos x="51" y="7"/>
                </a:cxn>
                <a:cxn ang="0">
                  <a:pos x="82" y="1"/>
                </a:cxn>
                <a:cxn ang="0">
                  <a:pos x="113" y="8"/>
                </a:cxn>
                <a:cxn ang="0">
                  <a:pos x="138" y="25"/>
                </a:cxn>
                <a:cxn ang="0">
                  <a:pos x="154" y="51"/>
                </a:cxn>
                <a:cxn ang="0">
                  <a:pos x="160" y="82"/>
                </a:cxn>
                <a:cxn ang="0">
                  <a:pos x="153" y="113"/>
                </a:cxn>
                <a:cxn ang="0">
                  <a:pos x="136" y="138"/>
                </a:cxn>
                <a:cxn ang="0">
                  <a:pos x="110" y="154"/>
                </a:cxn>
                <a:cxn ang="0">
                  <a:pos x="79" y="160"/>
                </a:cxn>
                <a:cxn ang="0">
                  <a:pos x="48" y="153"/>
                </a:cxn>
                <a:cxn ang="0">
                  <a:pos x="23" y="136"/>
                </a:cxn>
                <a:cxn ang="0">
                  <a:pos x="7" y="110"/>
                </a:cxn>
                <a:cxn ang="0">
                  <a:pos x="22" y="107"/>
                </a:cxn>
                <a:cxn ang="0">
                  <a:pos x="36" y="127"/>
                </a:cxn>
                <a:cxn ang="0">
                  <a:pos x="57" y="140"/>
                </a:cxn>
                <a:cxn ang="0">
                  <a:pos x="82" y="145"/>
                </a:cxn>
                <a:cxn ang="0">
                  <a:pos x="107" y="139"/>
                </a:cxn>
                <a:cxn ang="0">
                  <a:pos x="127" y="125"/>
                </a:cxn>
                <a:cxn ang="0">
                  <a:pos x="140" y="104"/>
                </a:cxn>
                <a:cxn ang="0">
                  <a:pos x="145" y="79"/>
                </a:cxn>
                <a:cxn ang="0">
                  <a:pos x="139" y="54"/>
                </a:cxn>
                <a:cxn ang="0">
                  <a:pos x="125" y="34"/>
                </a:cxn>
                <a:cxn ang="0">
                  <a:pos x="104" y="21"/>
                </a:cxn>
                <a:cxn ang="0">
                  <a:pos x="79" y="16"/>
                </a:cxn>
                <a:cxn ang="0">
                  <a:pos x="54" y="22"/>
                </a:cxn>
                <a:cxn ang="0">
                  <a:pos x="34" y="36"/>
                </a:cxn>
                <a:cxn ang="0">
                  <a:pos x="21" y="57"/>
                </a:cxn>
                <a:cxn ang="0">
                  <a:pos x="16" y="82"/>
                </a:cxn>
                <a:cxn ang="0">
                  <a:pos x="22" y="107"/>
                </a:cxn>
              </a:cxnLst>
              <a:rect l="0" t="0" r="r" b="b"/>
              <a:pathLst>
                <a:path w="161" h="161">
                  <a:moveTo>
                    <a:pt x="1" y="82"/>
                  </a:moveTo>
                  <a:cubicBezTo>
                    <a:pt x="0" y="81"/>
                    <a:pt x="0" y="80"/>
                    <a:pt x="1" y="79"/>
                  </a:cubicBezTo>
                  <a:lnTo>
                    <a:pt x="7" y="51"/>
                  </a:lnTo>
                  <a:cubicBezTo>
                    <a:pt x="7" y="50"/>
                    <a:pt x="7" y="49"/>
                    <a:pt x="8" y="48"/>
                  </a:cubicBezTo>
                  <a:lnTo>
                    <a:pt x="23" y="25"/>
                  </a:lnTo>
                  <a:cubicBezTo>
                    <a:pt x="23" y="24"/>
                    <a:pt x="24" y="23"/>
                    <a:pt x="25" y="23"/>
                  </a:cubicBezTo>
                  <a:lnTo>
                    <a:pt x="48" y="8"/>
                  </a:lnTo>
                  <a:cubicBezTo>
                    <a:pt x="49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3"/>
                  </a:lnTo>
                  <a:cubicBezTo>
                    <a:pt x="137" y="23"/>
                    <a:pt x="138" y="24"/>
                    <a:pt x="138" y="25"/>
                  </a:cubicBezTo>
                  <a:lnTo>
                    <a:pt x="153" y="48"/>
                  </a:lnTo>
                  <a:cubicBezTo>
                    <a:pt x="154" y="49"/>
                    <a:pt x="154" y="50"/>
                    <a:pt x="154" y="51"/>
                  </a:cubicBezTo>
                  <a:lnTo>
                    <a:pt x="160" y="79"/>
                  </a:lnTo>
                  <a:cubicBezTo>
                    <a:pt x="161" y="80"/>
                    <a:pt x="161" y="81"/>
                    <a:pt x="160" y="82"/>
                  </a:cubicBezTo>
                  <a:lnTo>
                    <a:pt x="154" y="110"/>
                  </a:lnTo>
                  <a:cubicBezTo>
                    <a:pt x="154" y="111"/>
                    <a:pt x="154" y="112"/>
                    <a:pt x="153" y="113"/>
                  </a:cubicBezTo>
                  <a:lnTo>
                    <a:pt x="138" y="136"/>
                  </a:lnTo>
                  <a:cubicBezTo>
                    <a:pt x="138" y="137"/>
                    <a:pt x="137" y="138"/>
                    <a:pt x="136" y="138"/>
                  </a:cubicBezTo>
                  <a:lnTo>
                    <a:pt x="113" y="153"/>
                  </a:lnTo>
                  <a:cubicBezTo>
                    <a:pt x="112" y="154"/>
                    <a:pt x="111" y="154"/>
                    <a:pt x="110" y="154"/>
                  </a:cubicBezTo>
                  <a:lnTo>
                    <a:pt x="82" y="160"/>
                  </a:lnTo>
                  <a:cubicBezTo>
                    <a:pt x="81" y="161"/>
                    <a:pt x="80" y="161"/>
                    <a:pt x="79" y="160"/>
                  </a:cubicBezTo>
                  <a:lnTo>
                    <a:pt x="51" y="154"/>
                  </a:lnTo>
                  <a:cubicBezTo>
                    <a:pt x="50" y="154"/>
                    <a:pt x="49" y="154"/>
                    <a:pt x="48" y="153"/>
                  </a:cubicBezTo>
                  <a:lnTo>
                    <a:pt x="25" y="138"/>
                  </a:lnTo>
                  <a:cubicBezTo>
                    <a:pt x="24" y="138"/>
                    <a:pt x="23" y="137"/>
                    <a:pt x="23" y="136"/>
                  </a:cubicBezTo>
                  <a:lnTo>
                    <a:pt x="8" y="113"/>
                  </a:lnTo>
                  <a:cubicBezTo>
                    <a:pt x="7" y="112"/>
                    <a:pt x="7" y="111"/>
                    <a:pt x="7" y="110"/>
                  </a:cubicBezTo>
                  <a:lnTo>
                    <a:pt x="1" y="82"/>
                  </a:lnTo>
                  <a:close/>
                  <a:moveTo>
                    <a:pt x="22" y="107"/>
                  </a:moveTo>
                  <a:lnTo>
                    <a:pt x="21" y="104"/>
                  </a:lnTo>
                  <a:lnTo>
                    <a:pt x="36" y="127"/>
                  </a:lnTo>
                  <a:lnTo>
                    <a:pt x="34" y="125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82" y="145"/>
                  </a:lnTo>
                  <a:lnTo>
                    <a:pt x="79" y="145"/>
                  </a:lnTo>
                  <a:lnTo>
                    <a:pt x="107" y="139"/>
                  </a:lnTo>
                  <a:lnTo>
                    <a:pt x="104" y="140"/>
                  </a:lnTo>
                  <a:lnTo>
                    <a:pt x="127" y="125"/>
                  </a:lnTo>
                  <a:lnTo>
                    <a:pt x="125" y="127"/>
                  </a:lnTo>
                  <a:lnTo>
                    <a:pt x="140" y="104"/>
                  </a:lnTo>
                  <a:lnTo>
                    <a:pt x="139" y="107"/>
                  </a:lnTo>
                  <a:lnTo>
                    <a:pt x="145" y="79"/>
                  </a:lnTo>
                  <a:lnTo>
                    <a:pt x="145" y="82"/>
                  </a:lnTo>
                  <a:lnTo>
                    <a:pt x="139" y="54"/>
                  </a:lnTo>
                  <a:lnTo>
                    <a:pt x="140" y="57"/>
                  </a:lnTo>
                  <a:lnTo>
                    <a:pt x="125" y="34"/>
                  </a:lnTo>
                  <a:lnTo>
                    <a:pt x="127" y="36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2" y="107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573211" y="3609976"/>
              <a:ext cx="76200" cy="8572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128" y="72"/>
                </a:cxn>
                <a:cxn ang="0">
                  <a:pos x="128" y="72"/>
                </a:cxn>
                <a:cxn ang="0">
                  <a:pos x="64" y="144"/>
                </a:cxn>
                <a:cxn ang="0">
                  <a:pos x="64" y="144"/>
                </a:cxn>
                <a:cxn ang="0">
                  <a:pos x="64" y="144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28" h="144">
                  <a:moveTo>
                    <a:pt x="0" y="72"/>
                  </a:moveTo>
                  <a:cubicBezTo>
                    <a:pt x="0" y="33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33"/>
                    <a:pt x="128" y="72"/>
                  </a:cubicBezTo>
                  <a:lnTo>
                    <a:pt x="128" y="72"/>
                  </a:lnTo>
                  <a:cubicBezTo>
                    <a:pt x="128" y="112"/>
                    <a:pt x="100" y="144"/>
                    <a:pt x="64" y="144"/>
                  </a:cubicBezTo>
                  <a:cubicBezTo>
                    <a:pt x="64" y="144"/>
                    <a:pt x="64" y="144"/>
                    <a:pt x="64" y="144"/>
                  </a:cubicBezTo>
                  <a:lnTo>
                    <a:pt x="64" y="144"/>
                  </a:lnTo>
                  <a:cubicBezTo>
                    <a:pt x="29" y="144"/>
                    <a:pt x="0" y="11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C00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 noEditPoints="1"/>
            </p:cNvSpPr>
            <p:nvPr/>
          </p:nvSpPr>
          <p:spPr bwMode="auto">
            <a:xfrm>
              <a:off x="1568448" y="3605213"/>
              <a:ext cx="85725" cy="95250"/>
            </a:xfrm>
            <a:custGeom>
              <a:avLst/>
              <a:gdLst/>
              <a:ahLst/>
              <a:cxnLst>
                <a:cxn ang="0">
                  <a:pos x="1" y="79"/>
                </a:cxn>
                <a:cxn ang="0">
                  <a:pos x="7" y="48"/>
                </a:cxn>
                <a:cxn ang="0">
                  <a:pos x="23" y="23"/>
                </a:cxn>
                <a:cxn ang="0">
                  <a:pos x="46" y="7"/>
                </a:cxn>
                <a:cxn ang="0">
                  <a:pos x="74" y="1"/>
                </a:cxn>
                <a:cxn ang="0">
                  <a:pos x="102" y="8"/>
                </a:cxn>
                <a:cxn ang="0">
                  <a:pos x="125" y="26"/>
                </a:cxn>
                <a:cxn ang="0">
                  <a:pos x="139" y="51"/>
                </a:cxn>
                <a:cxn ang="0">
                  <a:pos x="144" y="82"/>
                </a:cxn>
                <a:cxn ang="0">
                  <a:pos x="138" y="112"/>
                </a:cxn>
                <a:cxn ang="0">
                  <a:pos x="123" y="138"/>
                </a:cxn>
                <a:cxn ang="0">
                  <a:pos x="99" y="154"/>
                </a:cxn>
                <a:cxn ang="0">
                  <a:pos x="71" y="160"/>
                </a:cxn>
                <a:cxn ang="0">
                  <a:pos x="43" y="153"/>
                </a:cxn>
                <a:cxn ang="0">
                  <a:pos x="21" y="136"/>
                </a:cxn>
                <a:cxn ang="0">
                  <a:pos x="6" y="110"/>
                </a:cxn>
                <a:cxn ang="0">
                  <a:pos x="21" y="107"/>
                </a:cxn>
                <a:cxn ang="0">
                  <a:pos x="34" y="127"/>
                </a:cxn>
                <a:cxn ang="0">
                  <a:pos x="52" y="140"/>
                </a:cxn>
                <a:cxn ang="0">
                  <a:pos x="74" y="145"/>
                </a:cxn>
                <a:cxn ang="0">
                  <a:pos x="96" y="139"/>
                </a:cxn>
                <a:cxn ang="0">
                  <a:pos x="114" y="125"/>
                </a:cxn>
                <a:cxn ang="0">
                  <a:pos x="124" y="105"/>
                </a:cxn>
                <a:cxn ang="0">
                  <a:pos x="129" y="79"/>
                </a:cxn>
                <a:cxn ang="0">
                  <a:pos x="124" y="54"/>
                </a:cxn>
                <a:cxn ang="0">
                  <a:pos x="111" y="33"/>
                </a:cxn>
                <a:cxn ang="0">
                  <a:pos x="93" y="21"/>
                </a:cxn>
                <a:cxn ang="0">
                  <a:pos x="71" y="16"/>
                </a:cxn>
                <a:cxn ang="0">
                  <a:pos x="49" y="22"/>
                </a:cxn>
                <a:cxn ang="0">
                  <a:pos x="32" y="36"/>
                </a:cxn>
                <a:cxn ang="0">
                  <a:pos x="20" y="57"/>
                </a:cxn>
                <a:cxn ang="0">
                  <a:pos x="16" y="82"/>
                </a:cxn>
                <a:cxn ang="0">
                  <a:pos x="21" y="107"/>
                </a:cxn>
              </a:cxnLst>
              <a:rect l="0" t="0" r="r" b="b"/>
              <a:pathLst>
                <a:path w="145" h="161">
                  <a:moveTo>
                    <a:pt x="1" y="82"/>
                  </a:moveTo>
                  <a:cubicBezTo>
                    <a:pt x="0" y="81"/>
                    <a:pt x="0" y="80"/>
                    <a:pt x="1" y="79"/>
                  </a:cubicBezTo>
                  <a:lnTo>
                    <a:pt x="6" y="51"/>
                  </a:lnTo>
                  <a:cubicBezTo>
                    <a:pt x="6" y="50"/>
                    <a:pt x="6" y="49"/>
                    <a:pt x="7" y="48"/>
                  </a:cubicBezTo>
                  <a:lnTo>
                    <a:pt x="21" y="25"/>
                  </a:lnTo>
                  <a:cubicBezTo>
                    <a:pt x="21" y="24"/>
                    <a:pt x="22" y="24"/>
                    <a:pt x="23" y="23"/>
                  </a:cubicBezTo>
                  <a:lnTo>
                    <a:pt x="43" y="8"/>
                  </a:lnTo>
                  <a:cubicBezTo>
                    <a:pt x="44" y="7"/>
                    <a:pt x="45" y="7"/>
                    <a:pt x="46" y="7"/>
                  </a:cubicBezTo>
                  <a:lnTo>
                    <a:pt x="71" y="1"/>
                  </a:lnTo>
                  <a:cubicBezTo>
                    <a:pt x="72" y="0"/>
                    <a:pt x="73" y="0"/>
                    <a:pt x="74" y="1"/>
                  </a:cubicBezTo>
                  <a:lnTo>
                    <a:pt x="99" y="7"/>
                  </a:lnTo>
                  <a:cubicBezTo>
                    <a:pt x="100" y="7"/>
                    <a:pt x="101" y="7"/>
                    <a:pt x="102" y="8"/>
                  </a:cubicBezTo>
                  <a:lnTo>
                    <a:pt x="123" y="23"/>
                  </a:lnTo>
                  <a:cubicBezTo>
                    <a:pt x="124" y="24"/>
                    <a:pt x="125" y="25"/>
                    <a:pt x="125" y="26"/>
                  </a:cubicBezTo>
                  <a:lnTo>
                    <a:pt x="138" y="49"/>
                  </a:lnTo>
                  <a:cubicBezTo>
                    <a:pt x="139" y="49"/>
                    <a:pt x="139" y="50"/>
                    <a:pt x="139" y="51"/>
                  </a:cubicBezTo>
                  <a:lnTo>
                    <a:pt x="144" y="79"/>
                  </a:lnTo>
                  <a:cubicBezTo>
                    <a:pt x="145" y="80"/>
                    <a:pt x="145" y="81"/>
                    <a:pt x="144" y="82"/>
                  </a:cubicBezTo>
                  <a:lnTo>
                    <a:pt x="139" y="110"/>
                  </a:lnTo>
                  <a:cubicBezTo>
                    <a:pt x="139" y="111"/>
                    <a:pt x="139" y="112"/>
                    <a:pt x="138" y="112"/>
                  </a:cubicBezTo>
                  <a:lnTo>
                    <a:pt x="125" y="135"/>
                  </a:lnTo>
                  <a:cubicBezTo>
                    <a:pt x="125" y="136"/>
                    <a:pt x="124" y="137"/>
                    <a:pt x="123" y="138"/>
                  </a:cubicBezTo>
                  <a:lnTo>
                    <a:pt x="102" y="153"/>
                  </a:lnTo>
                  <a:cubicBezTo>
                    <a:pt x="101" y="154"/>
                    <a:pt x="100" y="154"/>
                    <a:pt x="99" y="154"/>
                  </a:cubicBezTo>
                  <a:lnTo>
                    <a:pt x="74" y="160"/>
                  </a:lnTo>
                  <a:cubicBezTo>
                    <a:pt x="73" y="161"/>
                    <a:pt x="72" y="161"/>
                    <a:pt x="71" y="160"/>
                  </a:cubicBezTo>
                  <a:lnTo>
                    <a:pt x="46" y="154"/>
                  </a:lnTo>
                  <a:cubicBezTo>
                    <a:pt x="45" y="154"/>
                    <a:pt x="44" y="154"/>
                    <a:pt x="43" y="153"/>
                  </a:cubicBezTo>
                  <a:lnTo>
                    <a:pt x="23" y="138"/>
                  </a:lnTo>
                  <a:cubicBezTo>
                    <a:pt x="22" y="137"/>
                    <a:pt x="21" y="137"/>
                    <a:pt x="21" y="136"/>
                  </a:cubicBezTo>
                  <a:lnTo>
                    <a:pt x="7" y="113"/>
                  </a:lnTo>
                  <a:cubicBezTo>
                    <a:pt x="6" y="112"/>
                    <a:pt x="6" y="111"/>
                    <a:pt x="6" y="110"/>
                  </a:cubicBezTo>
                  <a:lnTo>
                    <a:pt x="1" y="82"/>
                  </a:lnTo>
                  <a:close/>
                  <a:moveTo>
                    <a:pt x="21" y="107"/>
                  </a:moveTo>
                  <a:lnTo>
                    <a:pt x="20" y="104"/>
                  </a:lnTo>
                  <a:lnTo>
                    <a:pt x="34" y="127"/>
                  </a:lnTo>
                  <a:lnTo>
                    <a:pt x="32" y="125"/>
                  </a:lnTo>
                  <a:lnTo>
                    <a:pt x="52" y="140"/>
                  </a:lnTo>
                  <a:lnTo>
                    <a:pt x="49" y="139"/>
                  </a:lnTo>
                  <a:lnTo>
                    <a:pt x="74" y="145"/>
                  </a:lnTo>
                  <a:lnTo>
                    <a:pt x="71" y="145"/>
                  </a:lnTo>
                  <a:lnTo>
                    <a:pt x="96" y="139"/>
                  </a:lnTo>
                  <a:lnTo>
                    <a:pt x="93" y="140"/>
                  </a:lnTo>
                  <a:lnTo>
                    <a:pt x="114" y="125"/>
                  </a:lnTo>
                  <a:lnTo>
                    <a:pt x="111" y="128"/>
                  </a:lnTo>
                  <a:lnTo>
                    <a:pt x="124" y="105"/>
                  </a:lnTo>
                  <a:lnTo>
                    <a:pt x="124" y="107"/>
                  </a:lnTo>
                  <a:lnTo>
                    <a:pt x="129" y="79"/>
                  </a:lnTo>
                  <a:lnTo>
                    <a:pt x="129" y="82"/>
                  </a:lnTo>
                  <a:lnTo>
                    <a:pt x="124" y="54"/>
                  </a:lnTo>
                  <a:lnTo>
                    <a:pt x="124" y="56"/>
                  </a:lnTo>
                  <a:lnTo>
                    <a:pt x="111" y="33"/>
                  </a:lnTo>
                  <a:lnTo>
                    <a:pt x="114" y="36"/>
                  </a:lnTo>
                  <a:lnTo>
                    <a:pt x="93" y="21"/>
                  </a:lnTo>
                  <a:lnTo>
                    <a:pt x="96" y="22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49" y="22"/>
                  </a:lnTo>
                  <a:lnTo>
                    <a:pt x="52" y="21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20" y="57"/>
                  </a:lnTo>
                  <a:lnTo>
                    <a:pt x="21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1" y="107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811336" y="3838576"/>
              <a:ext cx="85725" cy="8572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cubicBezTo>
                    <a:pt x="0" y="33"/>
                    <a:pt x="3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0"/>
                  </a:lnTo>
                  <a:cubicBezTo>
                    <a:pt x="112" y="0"/>
                    <a:pt x="144" y="33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4" y="72"/>
                  </a:lnTo>
                  <a:cubicBezTo>
                    <a:pt x="144" y="112"/>
                    <a:pt x="112" y="144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C00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 noEditPoints="1"/>
            </p:cNvSpPr>
            <p:nvPr/>
          </p:nvSpPr>
          <p:spPr bwMode="auto">
            <a:xfrm>
              <a:off x="1806574" y="3833813"/>
              <a:ext cx="95250" cy="95250"/>
            </a:xfrm>
            <a:custGeom>
              <a:avLst/>
              <a:gdLst/>
              <a:ahLst/>
              <a:cxnLst>
                <a:cxn ang="0">
                  <a:pos x="1" y="79"/>
                </a:cxn>
                <a:cxn ang="0">
                  <a:pos x="8" y="48"/>
                </a:cxn>
                <a:cxn ang="0">
                  <a:pos x="25" y="23"/>
                </a:cxn>
                <a:cxn ang="0">
                  <a:pos x="51" y="7"/>
                </a:cxn>
                <a:cxn ang="0">
                  <a:pos x="82" y="1"/>
                </a:cxn>
                <a:cxn ang="0">
                  <a:pos x="113" y="8"/>
                </a:cxn>
                <a:cxn ang="0">
                  <a:pos x="138" y="25"/>
                </a:cxn>
                <a:cxn ang="0">
                  <a:pos x="154" y="51"/>
                </a:cxn>
                <a:cxn ang="0">
                  <a:pos x="160" y="82"/>
                </a:cxn>
                <a:cxn ang="0">
                  <a:pos x="153" y="113"/>
                </a:cxn>
                <a:cxn ang="0">
                  <a:pos x="136" y="138"/>
                </a:cxn>
                <a:cxn ang="0">
                  <a:pos x="110" y="154"/>
                </a:cxn>
                <a:cxn ang="0">
                  <a:pos x="79" y="160"/>
                </a:cxn>
                <a:cxn ang="0">
                  <a:pos x="48" y="153"/>
                </a:cxn>
                <a:cxn ang="0">
                  <a:pos x="23" y="136"/>
                </a:cxn>
                <a:cxn ang="0">
                  <a:pos x="7" y="110"/>
                </a:cxn>
                <a:cxn ang="0">
                  <a:pos x="22" y="107"/>
                </a:cxn>
                <a:cxn ang="0">
                  <a:pos x="36" y="127"/>
                </a:cxn>
                <a:cxn ang="0">
                  <a:pos x="57" y="140"/>
                </a:cxn>
                <a:cxn ang="0">
                  <a:pos x="82" y="145"/>
                </a:cxn>
                <a:cxn ang="0">
                  <a:pos x="107" y="139"/>
                </a:cxn>
                <a:cxn ang="0">
                  <a:pos x="127" y="125"/>
                </a:cxn>
                <a:cxn ang="0">
                  <a:pos x="140" y="104"/>
                </a:cxn>
                <a:cxn ang="0">
                  <a:pos x="145" y="79"/>
                </a:cxn>
                <a:cxn ang="0">
                  <a:pos x="139" y="54"/>
                </a:cxn>
                <a:cxn ang="0">
                  <a:pos x="125" y="34"/>
                </a:cxn>
                <a:cxn ang="0">
                  <a:pos x="104" y="21"/>
                </a:cxn>
                <a:cxn ang="0">
                  <a:pos x="79" y="16"/>
                </a:cxn>
                <a:cxn ang="0">
                  <a:pos x="54" y="22"/>
                </a:cxn>
                <a:cxn ang="0">
                  <a:pos x="34" y="36"/>
                </a:cxn>
                <a:cxn ang="0">
                  <a:pos x="21" y="57"/>
                </a:cxn>
                <a:cxn ang="0">
                  <a:pos x="16" y="82"/>
                </a:cxn>
                <a:cxn ang="0">
                  <a:pos x="22" y="107"/>
                </a:cxn>
              </a:cxnLst>
              <a:rect l="0" t="0" r="r" b="b"/>
              <a:pathLst>
                <a:path w="161" h="161">
                  <a:moveTo>
                    <a:pt x="1" y="82"/>
                  </a:moveTo>
                  <a:cubicBezTo>
                    <a:pt x="0" y="81"/>
                    <a:pt x="0" y="80"/>
                    <a:pt x="1" y="79"/>
                  </a:cubicBezTo>
                  <a:lnTo>
                    <a:pt x="7" y="51"/>
                  </a:lnTo>
                  <a:cubicBezTo>
                    <a:pt x="7" y="50"/>
                    <a:pt x="7" y="49"/>
                    <a:pt x="8" y="48"/>
                  </a:cubicBezTo>
                  <a:lnTo>
                    <a:pt x="23" y="25"/>
                  </a:lnTo>
                  <a:cubicBezTo>
                    <a:pt x="23" y="24"/>
                    <a:pt x="24" y="23"/>
                    <a:pt x="25" y="23"/>
                  </a:cubicBezTo>
                  <a:lnTo>
                    <a:pt x="48" y="8"/>
                  </a:lnTo>
                  <a:cubicBezTo>
                    <a:pt x="49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3"/>
                  </a:lnTo>
                  <a:cubicBezTo>
                    <a:pt x="137" y="23"/>
                    <a:pt x="138" y="24"/>
                    <a:pt x="138" y="25"/>
                  </a:cubicBezTo>
                  <a:lnTo>
                    <a:pt x="153" y="48"/>
                  </a:lnTo>
                  <a:cubicBezTo>
                    <a:pt x="154" y="49"/>
                    <a:pt x="154" y="50"/>
                    <a:pt x="154" y="51"/>
                  </a:cubicBezTo>
                  <a:lnTo>
                    <a:pt x="160" y="79"/>
                  </a:lnTo>
                  <a:cubicBezTo>
                    <a:pt x="161" y="80"/>
                    <a:pt x="161" y="81"/>
                    <a:pt x="160" y="82"/>
                  </a:cubicBezTo>
                  <a:lnTo>
                    <a:pt x="154" y="110"/>
                  </a:lnTo>
                  <a:cubicBezTo>
                    <a:pt x="154" y="111"/>
                    <a:pt x="154" y="112"/>
                    <a:pt x="153" y="113"/>
                  </a:cubicBezTo>
                  <a:lnTo>
                    <a:pt x="138" y="136"/>
                  </a:lnTo>
                  <a:cubicBezTo>
                    <a:pt x="138" y="137"/>
                    <a:pt x="137" y="138"/>
                    <a:pt x="136" y="138"/>
                  </a:cubicBezTo>
                  <a:lnTo>
                    <a:pt x="113" y="153"/>
                  </a:lnTo>
                  <a:cubicBezTo>
                    <a:pt x="112" y="154"/>
                    <a:pt x="111" y="154"/>
                    <a:pt x="110" y="154"/>
                  </a:cubicBezTo>
                  <a:lnTo>
                    <a:pt x="82" y="160"/>
                  </a:lnTo>
                  <a:cubicBezTo>
                    <a:pt x="81" y="161"/>
                    <a:pt x="80" y="161"/>
                    <a:pt x="79" y="160"/>
                  </a:cubicBezTo>
                  <a:lnTo>
                    <a:pt x="51" y="154"/>
                  </a:lnTo>
                  <a:cubicBezTo>
                    <a:pt x="50" y="154"/>
                    <a:pt x="49" y="154"/>
                    <a:pt x="48" y="153"/>
                  </a:cubicBezTo>
                  <a:lnTo>
                    <a:pt x="25" y="138"/>
                  </a:lnTo>
                  <a:cubicBezTo>
                    <a:pt x="24" y="138"/>
                    <a:pt x="23" y="137"/>
                    <a:pt x="23" y="136"/>
                  </a:cubicBezTo>
                  <a:lnTo>
                    <a:pt x="8" y="113"/>
                  </a:lnTo>
                  <a:cubicBezTo>
                    <a:pt x="7" y="112"/>
                    <a:pt x="7" y="111"/>
                    <a:pt x="7" y="110"/>
                  </a:cubicBezTo>
                  <a:lnTo>
                    <a:pt x="1" y="82"/>
                  </a:lnTo>
                  <a:close/>
                  <a:moveTo>
                    <a:pt x="22" y="107"/>
                  </a:moveTo>
                  <a:lnTo>
                    <a:pt x="21" y="104"/>
                  </a:lnTo>
                  <a:lnTo>
                    <a:pt x="36" y="127"/>
                  </a:lnTo>
                  <a:lnTo>
                    <a:pt x="34" y="125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82" y="145"/>
                  </a:lnTo>
                  <a:lnTo>
                    <a:pt x="79" y="145"/>
                  </a:lnTo>
                  <a:lnTo>
                    <a:pt x="107" y="139"/>
                  </a:lnTo>
                  <a:lnTo>
                    <a:pt x="104" y="140"/>
                  </a:lnTo>
                  <a:lnTo>
                    <a:pt x="127" y="125"/>
                  </a:lnTo>
                  <a:lnTo>
                    <a:pt x="125" y="127"/>
                  </a:lnTo>
                  <a:lnTo>
                    <a:pt x="140" y="104"/>
                  </a:lnTo>
                  <a:lnTo>
                    <a:pt x="139" y="107"/>
                  </a:lnTo>
                  <a:lnTo>
                    <a:pt x="145" y="79"/>
                  </a:lnTo>
                  <a:lnTo>
                    <a:pt x="145" y="82"/>
                  </a:lnTo>
                  <a:lnTo>
                    <a:pt x="139" y="54"/>
                  </a:lnTo>
                  <a:lnTo>
                    <a:pt x="140" y="57"/>
                  </a:lnTo>
                  <a:lnTo>
                    <a:pt x="125" y="34"/>
                  </a:lnTo>
                  <a:lnTo>
                    <a:pt x="127" y="36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2" y="107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2058986" y="3933826"/>
              <a:ext cx="76200" cy="762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128" y="64"/>
                </a:cxn>
                <a:cxn ang="0">
                  <a:pos x="128" y="64"/>
                </a:cxn>
                <a:cxn ang="0">
                  <a:pos x="128" y="64"/>
                </a:cxn>
                <a:cxn ang="0">
                  <a:pos x="64" y="128"/>
                </a:cxn>
                <a:cxn ang="0">
                  <a:pos x="64" y="128"/>
                </a:cxn>
                <a:cxn ang="0">
                  <a:pos x="64" y="128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128" h="1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9"/>
                    <a:pt x="128" y="64"/>
                  </a:cubicBezTo>
                  <a:cubicBezTo>
                    <a:pt x="128" y="64"/>
                    <a:pt x="128" y="64"/>
                    <a:pt x="128" y="64"/>
                  </a:cubicBezTo>
                  <a:lnTo>
                    <a:pt x="128" y="64"/>
                  </a:lnTo>
                  <a:cubicBezTo>
                    <a:pt x="128" y="100"/>
                    <a:pt x="100" y="128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C00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 noEditPoints="1"/>
            </p:cNvSpPr>
            <p:nvPr/>
          </p:nvSpPr>
          <p:spPr bwMode="auto">
            <a:xfrm>
              <a:off x="2054224" y="3929063"/>
              <a:ext cx="85725" cy="85725"/>
            </a:xfrm>
            <a:custGeom>
              <a:avLst/>
              <a:gdLst/>
              <a:ahLst/>
              <a:cxnLst>
                <a:cxn ang="0">
                  <a:pos x="1" y="71"/>
                </a:cxn>
                <a:cxn ang="0">
                  <a:pos x="7" y="43"/>
                </a:cxn>
                <a:cxn ang="0">
                  <a:pos x="23" y="21"/>
                </a:cxn>
                <a:cxn ang="0">
                  <a:pos x="46" y="6"/>
                </a:cxn>
                <a:cxn ang="0">
                  <a:pos x="74" y="1"/>
                </a:cxn>
                <a:cxn ang="0">
                  <a:pos x="102" y="7"/>
                </a:cxn>
                <a:cxn ang="0">
                  <a:pos x="125" y="23"/>
                </a:cxn>
                <a:cxn ang="0">
                  <a:pos x="139" y="46"/>
                </a:cxn>
                <a:cxn ang="0">
                  <a:pos x="144" y="74"/>
                </a:cxn>
                <a:cxn ang="0">
                  <a:pos x="138" y="102"/>
                </a:cxn>
                <a:cxn ang="0">
                  <a:pos x="123" y="125"/>
                </a:cxn>
                <a:cxn ang="0">
                  <a:pos x="99" y="139"/>
                </a:cxn>
                <a:cxn ang="0">
                  <a:pos x="71" y="144"/>
                </a:cxn>
                <a:cxn ang="0">
                  <a:pos x="43" y="138"/>
                </a:cxn>
                <a:cxn ang="0">
                  <a:pos x="21" y="123"/>
                </a:cxn>
                <a:cxn ang="0">
                  <a:pos x="6" y="99"/>
                </a:cxn>
                <a:cxn ang="0">
                  <a:pos x="21" y="96"/>
                </a:cxn>
                <a:cxn ang="0">
                  <a:pos x="34" y="114"/>
                </a:cxn>
                <a:cxn ang="0">
                  <a:pos x="52" y="125"/>
                </a:cxn>
                <a:cxn ang="0">
                  <a:pos x="74" y="129"/>
                </a:cxn>
                <a:cxn ang="0">
                  <a:pos x="96" y="124"/>
                </a:cxn>
                <a:cxn ang="0">
                  <a:pos x="114" y="112"/>
                </a:cxn>
                <a:cxn ang="0">
                  <a:pos x="125" y="93"/>
                </a:cxn>
                <a:cxn ang="0">
                  <a:pos x="129" y="71"/>
                </a:cxn>
                <a:cxn ang="0">
                  <a:pos x="124" y="49"/>
                </a:cxn>
                <a:cxn ang="0">
                  <a:pos x="112" y="32"/>
                </a:cxn>
                <a:cxn ang="0">
                  <a:pos x="93" y="20"/>
                </a:cxn>
                <a:cxn ang="0">
                  <a:pos x="71" y="16"/>
                </a:cxn>
                <a:cxn ang="0">
                  <a:pos x="49" y="21"/>
                </a:cxn>
                <a:cxn ang="0">
                  <a:pos x="32" y="34"/>
                </a:cxn>
                <a:cxn ang="0">
                  <a:pos x="20" y="52"/>
                </a:cxn>
                <a:cxn ang="0">
                  <a:pos x="16" y="74"/>
                </a:cxn>
                <a:cxn ang="0">
                  <a:pos x="21" y="96"/>
                </a:cxn>
              </a:cxnLst>
              <a:rect l="0" t="0" r="r" b="b"/>
              <a:pathLst>
                <a:path w="145" h="145">
                  <a:moveTo>
                    <a:pt x="1" y="74"/>
                  </a:moveTo>
                  <a:cubicBezTo>
                    <a:pt x="0" y="73"/>
                    <a:pt x="0" y="72"/>
                    <a:pt x="1" y="71"/>
                  </a:cubicBezTo>
                  <a:lnTo>
                    <a:pt x="6" y="46"/>
                  </a:lnTo>
                  <a:cubicBezTo>
                    <a:pt x="6" y="45"/>
                    <a:pt x="6" y="44"/>
                    <a:pt x="7" y="43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43" y="7"/>
                  </a:lnTo>
                  <a:cubicBezTo>
                    <a:pt x="44" y="6"/>
                    <a:pt x="45" y="6"/>
                    <a:pt x="46" y="6"/>
                  </a:cubicBezTo>
                  <a:lnTo>
                    <a:pt x="71" y="1"/>
                  </a:lnTo>
                  <a:cubicBezTo>
                    <a:pt x="72" y="0"/>
                    <a:pt x="73" y="0"/>
                    <a:pt x="74" y="1"/>
                  </a:cubicBezTo>
                  <a:lnTo>
                    <a:pt x="99" y="6"/>
                  </a:lnTo>
                  <a:cubicBezTo>
                    <a:pt x="100" y="6"/>
                    <a:pt x="101" y="6"/>
                    <a:pt x="102" y="7"/>
                  </a:cubicBezTo>
                  <a:lnTo>
                    <a:pt x="123" y="21"/>
                  </a:lnTo>
                  <a:cubicBezTo>
                    <a:pt x="124" y="21"/>
                    <a:pt x="125" y="22"/>
                    <a:pt x="125" y="23"/>
                  </a:cubicBezTo>
                  <a:lnTo>
                    <a:pt x="138" y="43"/>
                  </a:lnTo>
                  <a:cubicBezTo>
                    <a:pt x="139" y="44"/>
                    <a:pt x="139" y="45"/>
                    <a:pt x="139" y="46"/>
                  </a:cubicBezTo>
                  <a:lnTo>
                    <a:pt x="144" y="71"/>
                  </a:lnTo>
                  <a:cubicBezTo>
                    <a:pt x="145" y="72"/>
                    <a:pt x="145" y="73"/>
                    <a:pt x="144" y="74"/>
                  </a:cubicBezTo>
                  <a:lnTo>
                    <a:pt x="139" y="99"/>
                  </a:lnTo>
                  <a:cubicBezTo>
                    <a:pt x="139" y="100"/>
                    <a:pt x="139" y="101"/>
                    <a:pt x="138" y="102"/>
                  </a:cubicBezTo>
                  <a:lnTo>
                    <a:pt x="125" y="123"/>
                  </a:lnTo>
                  <a:cubicBezTo>
                    <a:pt x="125" y="124"/>
                    <a:pt x="124" y="125"/>
                    <a:pt x="123" y="125"/>
                  </a:cubicBezTo>
                  <a:lnTo>
                    <a:pt x="102" y="138"/>
                  </a:lnTo>
                  <a:cubicBezTo>
                    <a:pt x="101" y="139"/>
                    <a:pt x="100" y="139"/>
                    <a:pt x="99" y="139"/>
                  </a:cubicBezTo>
                  <a:lnTo>
                    <a:pt x="74" y="144"/>
                  </a:lnTo>
                  <a:cubicBezTo>
                    <a:pt x="73" y="145"/>
                    <a:pt x="72" y="145"/>
                    <a:pt x="71" y="144"/>
                  </a:cubicBezTo>
                  <a:lnTo>
                    <a:pt x="46" y="139"/>
                  </a:lnTo>
                  <a:cubicBezTo>
                    <a:pt x="45" y="139"/>
                    <a:pt x="44" y="139"/>
                    <a:pt x="43" y="138"/>
                  </a:cubicBezTo>
                  <a:lnTo>
                    <a:pt x="23" y="125"/>
                  </a:lnTo>
                  <a:cubicBezTo>
                    <a:pt x="22" y="125"/>
                    <a:pt x="21" y="124"/>
                    <a:pt x="21" y="123"/>
                  </a:cubicBezTo>
                  <a:lnTo>
                    <a:pt x="7" y="102"/>
                  </a:lnTo>
                  <a:cubicBezTo>
                    <a:pt x="6" y="101"/>
                    <a:pt x="6" y="100"/>
                    <a:pt x="6" y="99"/>
                  </a:cubicBezTo>
                  <a:lnTo>
                    <a:pt x="1" y="74"/>
                  </a:lnTo>
                  <a:close/>
                  <a:moveTo>
                    <a:pt x="21" y="96"/>
                  </a:moveTo>
                  <a:lnTo>
                    <a:pt x="20" y="93"/>
                  </a:lnTo>
                  <a:lnTo>
                    <a:pt x="34" y="114"/>
                  </a:lnTo>
                  <a:lnTo>
                    <a:pt x="32" y="112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74" y="129"/>
                  </a:lnTo>
                  <a:lnTo>
                    <a:pt x="71" y="129"/>
                  </a:lnTo>
                  <a:lnTo>
                    <a:pt x="96" y="124"/>
                  </a:lnTo>
                  <a:lnTo>
                    <a:pt x="93" y="125"/>
                  </a:lnTo>
                  <a:lnTo>
                    <a:pt x="114" y="112"/>
                  </a:lnTo>
                  <a:lnTo>
                    <a:pt x="112" y="114"/>
                  </a:lnTo>
                  <a:lnTo>
                    <a:pt x="125" y="93"/>
                  </a:lnTo>
                  <a:lnTo>
                    <a:pt x="124" y="96"/>
                  </a:lnTo>
                  <a:lnTo>
                    <a:pt x="129" y="71"/>
                  </a:lnTo>
                  <a:lnTo>
                    <a:pt x="129" y="74"/>
                  </a:lnTo>
                  <a:lnTo>
                    <a:pt x="124" y="49"/>
                  </a:lnTo>
                  <a:lnTo>
                    <a:pt x="125" y="52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93" y="20"/>
                  </a:lnTo>
                  <a:lnTo>
                    <a:pt x="96" y="21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49" y="21"/>
                  </a:lnTo>
                  <a:lnTo>
                    <a:pt x="52" y="20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20" y="52"/>
                  </a:lnTo>
                  <a:lnTo>
                    <a:pt x="21" y="49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297111" y="4886326"/>
              <a:ext cx="85725" cy="8572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cubicBezTo>
                    <a:pt x="0" y="33"/>
                    <a:pt x="3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0"/>
                  </a:lnTo>
                  <a:cubicBezTo>
                    <a:pt x="112" y="0"/>
                    <a:pt x="144" y="33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4" y="72"/>
                  </a:lnTo>
                  <a:cubicBezTo>
                    <a:pt x="144" y="112"/>
                    <a:pt x="112" y="144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C00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 noEditPoints="1"/>
            </p:cNvSpPr>
            <p:nvPr/>
          </p:nvSpPr>
          <p:spPr bwMode="auto">
            <a:xfrm>
              <a:off x="2292349" y="4881563"/>
              <a:ext cx="95250" cy="95250"/>
            </a:xfrm>
            <a:custGeom>
              <a:avLst/>
              <a:gdLst/>
              <a:ahLst/>
              <a:cxnLst>
                <a:cxn ang="0">
                  <a:pos x="1" y="79"/>
                </a:cxn>
                <a:cxn ang="0">
                  <a:pos x="8" y="48"/>
                </a:cxn>
                <a:cxn ang="0">
                  <a:pos x="25" y="23"/>
                </a:cxn>
                <a:cxn ang="0">
                  <a:pos x="51" y="7"/>
                </a:cxn>
                <a:cxn ang="0">
                  <a:pos x="82" y="1"/>
                </a:cxn>
                <a:cxn ang="0">
                  <a:pos x="113" y="8"/>
                </a:cxn>
                <a:cxn ang="0">
                  <a:pos x="138" y="25"/>
                </a:cxn>
                <a:cxn ang="0">
                  <a:pos x="154" y="51"/>
                </a:cxn>
                <a:cxn ang="0">
                  <a:pos x="160" y="82"/>
                </a:cxn>
                <a:cxn ang="0">
                  <a:pos x="153" y="113"/>
                </a:cxn>
                <a:cxn ang="0">
                  <a:pos x="136" y="138"/>
                </a:cxn>
                <a:cxn ang="0">
                  <a:pos x="110" y="154"/>
                </a:cxn>
                <a:cxn ang="0">
                  <a:pos x="79" y="160"/>
                </a:cxn>
                <a:cxn ang="0">
                  <a:pos x="48" y="153"/>
                </a:cxn>
                <a:cxn ang="0">
                  <a:pos x="23" y="136"/>
                </a:cxn>
                <a:cxn ang="0">
                  <a:pos x="7" y="110"/>
                </a:cxn>
                <a:cxn ang="0">
                  <a:pos x="22" y="107"/>
                </a:cxn>
                <a:cxn ang="0">
                  <a:pos x="36" y="127"/>
                </a:cxn>
                <a:cxn ang="0">
                  <a:pos x="57" y="140"/>
                </a:cxn>
                <a:cxn ang="0">
                  <a:pos x="82" y="145"/>
                </a:cxn>
                <a:cxn ang="0">
                  <a:pos x="107" y="139"/>
                </a:cxn>
                <a:cxn ang="0">
                  <a:pos x="127" y="125"/>
                </a:cxn>
                <a:cxn ang="0">
                  <a:pos x="140" y="104"/>
                </a:cxn>
                <a:cxn ang="0">
                  <a:pos x="145" y="79"/>
                </a:cxn>
                <a:cxn ang="0">
                  <a:pos x="139" y="54"/>
                </a:cxn>
                <a:cxn ang="0">
                  <a:pos x="125" y="34"/>
                </a:cxn>
                <a:cxn ang="0">
                  <a:pos x="104" y="21"/>
                </a:cxn>
                <a:cxn ang="0">
                  <a:pos x="79" y="16"/>
                </a:cxn>
                <a:cxn ang="0">
                  <a:pos x="54" y="22"/>
                </a:cxn>
                <a:cxn ang="0">
                  <a:pos x="34" y="36"/>
                </a:cxn>
                <a:cxn ang="0">
                  <a:pos x="21" y="57"/>
                </a:cxn>
                <a:cxn ang="0">
                  <a:pos x="16" y="82"/>
                </a:cxn>
                <a:cxn ang="0">
                  <a:pos x="22" y="107"/>
                </a:cxn>
              </a:cxnLst>
              <a:rect l="0" t="0" r="r" b="b"/>
              <a:pathLst>
                <a:path w="161" h="161">
                  <a:moveTo>
                    <a:pt x="1" y="82"/>
                  </a:moveTo>
                  <a:cubicBezTo>
                    <a:pt x="0" y="81"/>
                    <a:pt x="0" y="80"/>
                    <a:pt x="1" y="79"/>
                  </a:cubicBezTo>
                  <a:lnTo>
                    <a:pt x="7" y="51"/>
                  </a:lnTo>
                  <a:cubicBezTo>
                    <a:pt x="7" y="50"/>
                    <a:pt x="7" y="49"/>
                    <a:pt x="8" y="48"/>
                  </a:cubicBezTo>
                  <a:lnTo>
                    <a:pt x="23" y="25"/>
                  </a:lnTo>
                  <a:cubicBezTo>
                    <a:pt x="23" y="24"/>
                    <a:pt x="24" y="23"/>
                    <a:pt x="25" y="23"/>
                  </a:cubicBezTo>
                  <a:lnTo>
                    <a:pt x="48" y="8"/>
                  </a:lnTo>
                  <a:cubicBezTo>
                    <a:pt x="49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3"/>
                  </a:lnTo>
                  <a:cubicBezTo>
                    <a:pt x="137" y="23"/>
                    <a:pt x="138" y="24"/>
                    <a:pt x="138" y="25"/>
                  </a:cubicBezTo>
                  <a:lnTo>
                    <a:pt x="153" y="48"/>
                  </a:lnTo>
                  <a:cubicBezTo>
                    <a:pt x="154" y="49"/>
                    <a:pt x="154" y="50"/>
                    <a:pt x="154" y="51"/>
                  </a:cubicBezTo>
                  <a:lnTo>
                    <a:pt x="160" y="79"/>
                  </a:lnTo>
                  <a:cubicBezTo>
                    <a:pt x="161" y="80"/>
                    <a:pt x="161" y="81"/>
                    <a:pt x="160" y="82"/>
                  </a:cubicBezTo>
                  <a:lnTo>
                    <a:pt x="154" y="110"/>
                  </a:lnTo>
                  <a:cubicBezTo>
                    <a:pt x="154" y="111"/>
                    <a:pt x="154" y="112"/>
                    <a:pt x="153" y="113"/>
                  </a:cubicBezTo>
                  <a:lnTo>
                    <a:pt x="138" y="136"/>
                  </a:lnTo>
                  <a:cubicBezTo>
                    <a:pt x="138" y="137"/>
                    <a:pt x="137" y="138"/>
                    <a:pt x="136" y="138"/>
                  </a:cubicBezTo>
                  <a:lnTo>
                    <a:pt x="113" y="153"/>
                  </a:lnTo>
                  <a:cubicBezTo>
                    <a:pt x="112" y="154"/>
                    <a:pt x="111" y="154"/>
                    <a:pt x="110" y="154"/>
                  </a:cubicBezTo>
                  <a:lnTo>
                    <a:pt x="82" y="160"/>
                  </a:lnTo>
                  <a:cubicBezTo>
                    <a:pt x="81" y="161"/>
                    <a:pt x="80" y="161"/>
                    <a:pt x="79" y="160"/>
                  </a:cubicBezTo>
                  <a:lnTo>
                    <a:pt x="51" y="154"/>
                  </a:lnTo>
                  <a:cubicBezTo>
                    <a:pt x="50" y="154"/>
                    <a:pt x="49" y="154"/>
                    <a:pt x="48" y="153"/>
                  </a:cubicBezTo>
                  <a:lnTo>
                    <a:pt x="25" y="138"/>
                  </a:lnTo>
                  <a:cubicBezTo>
                    <a:pt x="24" y="138"/>
                    <a:pt x="23" y="137"/>
                    <a:pt x="23" y="136"/>
                  </a:cubicBezTo>
                  <a:lnTo>
                    <a:pt x="8" y="113"/>
                  </a:lnTo>
                  <a:cubicBezTo>
                    <a:pt x="7" y="112"/>
                    <a:pt x="7" y="111"/>
                    <a:pt x="7" y="110"/>
                  </a:cubicBezTo>
                  <a:lnTo>
                    <a:pt x="1" y="82"/>
                  </a:lnTo>
                  <a:close/>
                  <a:moveTo>
                    <a:pt x="22" y="107"/>
                  </a:moveTo>
                  <a:lnTo>
                    <a:pt x="21" y="104"/>
                  </a:lnTo>
                  <a:lnTo>
                    <a:pt x="36" y="127"/>
                  </a:lnTo>
                  <a:lnTo>
                    <a:pt x="34" y="125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82" y="145"/>
                  </a:lnTo>
                  <a:lnTo>
                    <a:pt x="79" y="145"/>
                  </a:lnTo>
                  <a:lnTo>
                    <a:pt x="107" y="139"/>
                  </a:lnTo>
                  <a:lnTo>
                    <a:pt x="104" y="140"/>
                  </a:lnTo>
                  <a:lnTo>
                    <a:pt x="127" y="125"/>
                  </a:lnTo>
                  <a:lnTo>
                    <a:pt x="125" y="127"/>
                  </a:lnTo>
                  <a:lnTo>
                    <a:pt x="140" y="104"/>
                  </a:lnTo>
                  <a:lnTo>
                    <a:pt x="139" y="107"/>
                  </a:lnTo>
                  <a:lnTo>
                    <a:pt x="145" y="79"/>
                  </a:lnTo>
                  <a:lnTo>
                    <a:pt x="145" y="82"/>
                  </a:lnTo>
                  <a:lnTo>
                    <a:pt x="139" y="54"/>
                  </a:lnTo>
                  <a:lnTo>
                    <a:pt x="140" y="57"/>
                  </a:lnTo>
                  <a:lnTo>
                    <a:pt x="125" y="34"/>
                  </a:lnTo>
                  <a:lnTo>
                    <a:pt x="127" y="36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2" y="107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535236" y="5000626"/>
              <a:ext cx="85725" cy="8572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cubicBezTo>
                    <a:pt x="0" y="33"/>
                    <a:pt x="3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0"/>
                  </a:lnTo>
                  <a:cubicBezTo>
                    <a:pt x="112" y="0"/>
                    <a:pt x="144" y="33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4" y="72"/>
                  </a:lnTo>
                  <a:cubicBezTo>
                    <a:pt x="144" y="112"/>
                    <a:pt x="112" y="144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C00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 noEditPoints="1"/>
            </p:cNvSpPr>
            <p:nvPr/>
          </p:nvSpPr>
          <p:spPr bwMode="auto">
            <a:xfrm>
              <a:off x="2530474" y="4995863"/>
              <a:ext cx="95250" cy="95250"/>
            </a:xfrm>
            <a:custGeom>
              <a:avLst/>
              <a:gdLst/>
              <a:ahLst/>
              <a:cxnLst>
                <a:cxn ang="0">
                  <a:pos x="1" y="79"/>
                </a:cxn>
                <a:cxn ang="0">
                  <a:pos x="8" y="48"/>
                </a:cxn>
                <a:cxn ang="0">
                  <a:pos x="25" y="23"/>
                </a:cxn>
                <a:cxn ang="0">
                  <a:pos x="51" y="7"/>
                </a:cxn>
                <a:cxn ang="0">
                  <a:pos x="82" y="1"/>
                </a:cxn>
                <a:cxn ang="0">
                  <a:pos x="113" y="8"/>
                </a:cxn>
                <a:cxn ang="0">
                  <a:pos x="138" y="25"/>
                </a:cxn>
                <a:cxn ang="0">
                  <a:pos x="154" y="51"/>
                </a:cxn>
                <a:cxn ang="0">
                  <a:pos x="160" y="82"/>
                </a:cxn>
                <a:cxn ang="0">
                  <a:pos x="153" y="113"/>
                </a:cxn>
                <a:cxn ang="0">
                  <a:pos x="136" y="138"/>
                </a:cxn>
                <a:cxn ang="0">
                  <a:pos x="110" y="154"/>
                </a:cxn>
                <a:cxn ang="0">
                  <a:pos x="79" y="160"/>
                </a:cxn>
                <a:cxn ang="0">
                  <a:pos x="48" y="153"/>
                </a:cxn>
                <a:cxn ang="0">
                  <a:pos x="23" y="136"/>
                </a:cxn>
                <a:cxn ang="0">
                  <a:pos x="7" y="110"/>
                </a:cxn>
                <a:cxn ang="0">
                  <a:pos x="22" y="107"/>
                </a:cxn>
                <a:cxn ang="0">
                  <a:pos x="36" y="127"/>
                </a:cxn>
                <a:cxn ang="0">
                  <a:pos x="57" y="140"/>
                </a:cxn>
                <a:cxn ang="0">
                  <a:pos x="82" y="145"/>
                </a:cxn>
                <a:cxn ang="0">
                  <a:pos x="107" y="139"/>
                </a:cxn>
                <a:cxn ang="0">
                  <a:pos x="127" y="125"/>
                </a:cxn>
                <a:cxn ang="0">
                  <a:pos x="140" y="104"/>
                </a:cxn>
                <a:cxn ang="0">
                  <a:pos x="145" y="79"/>
                </a:cxn>
                <a:cxn ang="0">
                  <a:pos x="139" y="54"/>
                </a:cxn>
                <a:cxn ang="0">
                  <a:pos x="125" y="34"/>
                </a:cxn>
                <a:cxn ang="0">
                  <a:pos x="104" y="21"/>
                </a:cxn>
                <a:cxn ang="0">
                  <a:pos x="79" y="16"/>
                </a:cxn>
                <a:cxn ang="0">
                  <a:pos x="54" y="22"/>
                </a:cxn>
                <a:cxn ang="0">
                  <a:pos x="34" y="36"/>
                </a:cxn>
                <a:cxn ang="0">
                  <a:pos x="21" y="57"/>
                </a:cxn>
                <a:cxn ang="0">
                  <a:pos x="16" y="82"/>
                </a:cxn>
                <a:cxn ang="0">
                  <a:pos x="22" y="107"/>
                </a:cxn>
              </a:cxnLst>
              <a:rect l="0" t="0" r="r" b="b"/>
              <a:pathLst>
                <a:path w="161" h="161">
                  <a:moveTo>
                    <a:pt x="1" y="82"/>
                  </a:moveTo>
                  <a:cubicBezTo>
                    <a:pt x="0" y="81"/>
                    <a:pt x="0" y="80"/>
                    <a:pt x="1" y="79"/>
                  </a:cubicBezTo>
                  <a:lnTo>
                    <a:pt x="7" y="51"/>
                  </a:lnTo>
                  <a:cubicBezTo>
                    <a:pt x="7" y="50"/>
                    <a:pt x="7" y="49"/>
                    <a:pt x="8" y="48"/>
                  </a:cubicBezTo>
                  <a:lnTo>
                    <a:pt x="23" y="25"/>
                  </a:lnTo>
                  <a:cubicBezTo>
                    <a:pt x="23" y="24"/>
                    <a:pt x="24" y="23"/>
                    <a:pt x="25" y="23"/>
                  </a:cubicBezTo>
                  <a:lnTo>
                    <a:pt x="48" y="8"/>
                  </a:lnTo>
                  <a:cubicBezTo>
                    <a:pt x="49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3"/>
                  </a:lnTo>
                  <a:cubicBezTo>
                    <a:pt x="137" y="23"/>
                    <a:pt x="138" y="24"/>
                    <a:pt x="138" y="25"/>
                  </a:cubicBezTo>
                  <a:lnTo>
                    <a:pt x="153" y="48"/>
                  </a:lnTo>
                  <a:cubicBezTo>
                    <a:pt x="154" y="49"/>
                    <a:pt x="154" y="50"/>
                    <a:pt x="154" y="51"/>
                  </a:cubicBezTo>
                  <a:lnTo>
                    <a:pt x="160" y="79"/>
                  </a:lnTo>
                  <a:cubicBezTo>
                    <a:pt x="161" y="80"/>
                    <a:pt x="161" y="81"/>
                    <a:pt x="160" y="82"/>
                  </a:cubicBezTo>
                  <a:lnTo>
                    <a:pt x="154" y="110"/>
                  </a:lnTo>
                  <a:cubicBezTo>
                    <a:pt x="154" y="111"/>
                    <a:pt x="154" y="112"/>
                    <a:pt x="153" y="113"/>
                  </a:cubicBezTo>
                  <a:lnTo>
                    <a:pt x="138" y="136"/>
                  </a:lnTo>
                  <a:cubicBezTo>
                    <a:pt x="138" y="137"/>
                    <a:pt x="137" y="138"/>
                    <a:pt x="136" y="138"/>
                  </a:cubicBezTo>
                  <a:lnTo>
                    <a:pt x="113" y="153"/>
                  </a:lnTo>
                  <a:cubicBezTo>
                    <a:pt x="112" y="154"/>
                    <a:pt x="111" y="154"/>
                    <a:pt x="110" y="154"/>
                  </a:cubicBezTo>
                  <a:lnTo>
                    <a:pt x="82" y="160"/>
                  </a:lnTo>
                  <a:cubicBezTo>
                    <a:pt x="81" y="161"/>
                    <a:pt x="80" y="161"/>
                    <a:pt x="79" y="160"/>
                  </a:cubicBezTo>
                  <a:lnTo>
                    <a:pt x="51" y="154"/>
                  </a:lnTo>
                  <a:cubicBezTo>
                    <a:pt x="50" y="154"/>
                    <a:pt x="49" y="154"/>
                    <a:pt x="48" y="153"/>
                  </a:cubicBezTo>
                  <a:lnTo>
                    <a:pt x="25" y="138"/>
                  </a:lnTo>
                  <a:cubicBezTo>
                    <a:pt x="24" y="138"/>
                    <a:pt x="23" y="137"/>
                    <a:pt x="23" y="136"/>
                  </a:cubicBezTo>
                  <a:lnTo>
                    <a:pt x="8" y="113"/>
                  </a:lnTo>
                  <a:cubicBezTo>
                    <a:pt x="7" y="112"/>
                    <a:pt x="7" y="111"/>
                    <a:pt x="7" y="110"/>
                  </a:cubicBezTo>
                  <a:lnTo>
                    <a:pt x="1" y="82"/>
                  </a:lnTo>
                  <a:close/>
                  <a:moveTo>
                    <a:pt x="22" y="107"/>
                  </a:moveTo>
                  <a:lnTo>
                    <a:pt x="21" y="104"/>
                  </a:lnTo>
                  <a:lnTo>
                    <a:pt x="36" y="127"/>
                  </a:lnTo>
                  <a:lnTo>
                    <a:pt x="34" y="125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82" y="145"/>
                  </a:lnTo>
                  <a:lnTo>
                    <a:pt x="79" y="145"/>
                  </a:lnTo>
                  <a:lnTo>
                    <a:pt x="107" y="139"/>
                  </a:lnTo>
                  <a:lnTo>
                    <a:pt x="104" y="140"/>
                  </a:lnTo>
                  <a:lnTo>
                    <a:pt x="127" y="125"/>
                  </a:lnTo>
                  <a:lnTo>
                    <a:pt x="125" y="127"/>
                  </a:lnTo>
                  <a:lnTo>
                    <a:pt x="140" y="104"/>
                  </a:lnTo>
                  <a:lnTo>
                    <a:pt x="139" y="107"/>
                  </a:lnTo>
                  <a:lnTo>
                    <a:pt x="145" y="79"/>
                  </a:lnTo>
                  <a:lnTo>
                    <a:pt x="145" y="82"/>
                  </a:lnTo>
                  <a:lnTo>
                    <a:pt x="139" y="54"/>
                  </a:lnTo>
                  <a:lnTo>
                    <a:pt x="140" y="57"/>
                  </a:lnTo>
                  <a:lnTo>
                    <a:pt x="125" y="34"/>
                  </a:lnTo>
                  <a:lnTo>
                    <a:pt x="127" y="36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2" y="107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2782886" y="5172076"/>
              <a:ext cx="85725" cy="8572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cubicBezTo>
                    <a:pt x="0" y="33"/>
                    <a:pt x="3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0"/>
                  </a:lnTo>
                  <a:cubicBezTo>
                    <a:pt x="112" y="0"/>
                    <a:pt x="144" y="33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4" y="72"/>
                  </a:lnTo>
                  <a:cubicBezTo>
                    <a:pt x="144" y="112"/>
                    <a:pt x="112" y="144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C00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 noEditPoints="1"/>
            </p:cNvSpPr>
            <p:nvPr/>
          </p:nvSpPr>
          <p:spPr bwMode="auto">
            <a:xfrm>
              <a:off x="2778124" y="5167313"/>
              <a:ext cx="95250" cy="95250"/>
            </a:xfrm>
            <a:custGeom>
              <a:avLst/>
              <a:gdLst/>
              <a:ahLst/>
              <a:cxnLst>
                <a:cxn ang="0">
                  <a:pos x="1" y="79"/>
                </a:cxn>
                <a:cxn ang="0">
                  <a:pos x="8" y="48"/>
                </a:cxn>
                <a:cxn ang="0">
                  <a:pos x="25" y="23"/>
                </a:cxn>
                <a:cxn ang="0">
                  <a:pos x="51" y="7"/>
                </a:cxn>
                <a:cxn ang="0">
                  <a:pos x="82" y="1"/>
                </a:cxn>
                <a:cxn ang="0">
                  <a:pos x="113" y="8"/>
                </a:cxn>
                <a:cxn ang="0">
                  <a:pos x="138" y="25"/>
                </a:cxn>
                <a:cxn ang="0">
                  <a:pos x="154" y="51"/>
                </a:cxn>
                <a:cxn ang="0">
                  <a:pos x="160" y="82"/>
                </a:cxn>
                <a:cxn ang="0">
                  <a:pos x="153" y="113"/>
                </a:cxn>
                <a:cxn ang="0">
                  <a:pos x="136" y="138"/>
                </a:cxn>
                <a:cxn ang="0">
                  <a:pos x="110" y="154"/>
                </a:cxn>
                <a:cxn ang="0">
                  <a:pos x="79" y="160"/>
                </a:cxn>
                <a:cxn ang="0">
                  <a:pos x="48" y="153"/>
                </a:cxn>
                <a:cxn ang="0">
                  <a:pos x="23" y="136"/>
                </a:cxn>
                <a:cxn ang="0">
                  <a:pos x="7" y="110"/>
                </a:cxn>
                <a:cxn ang="0">
                  <a:pos x="22" y="107"/>
                </a:cxn>
                <a:cxn ang="0">
                  <a:pos x="36" y="127"/>
                </a:cxn>
                <a:cxn ang="0">
                  <a:pos x="57" y="140"/>
                </a:cxn>
                <a:cxn ang="0">
                  <a:pos x="82" y="145"/>
                </a:cxn>
                <a:cxn ang="0">
                  <a:pos x="107" y="139"/>
                </a:cxn>
                <a:cxn ang="0">
                  <a:pos x="127" y="125"/>
                </a:cxn>
                <a:cxn ang="0">
                  <a:pos x="140" y="104"/>
                </a:cxn>
                <a:cxn ang="0">
                  <a:pos x="145" y="79"/>
                </a:cxn>
                <a:cxn ang="0">
                  <a:pos x="139" y="54"/>
                </a:cxn>
                <a:cxn ang="0">
                  <a:pos x="125" y="34"/>
                </a:cxn>
                <a:cxn ang="0">
                  <a:pos x="104" y="21"/>
                </a:cxn>
                <a:cxn ang="0">
                  <a:pos x="79" y="16"/>
                </a:cxn>
                <a:cxn ang="0">
                  <a:pos x="54" y="22"/>
                </a:cxn>
                <a:cxn ang="0">
                  <a:pos x="34" y="36"/>
                </a:cxn>
                <a:cxn ang="0">
                  <a:pos x="21" y="57"/>
                </a:cxn>
                <a:cxn ang="0">
                  <a:pos x="16" y="82"/>
                </a:cxn>
                <a:cxn ang="0">
                  <a:pos x="22" y="107"/>
                </a:cxn>
              </a:cxnLst>
              <a:rect l="0" t="0" r="r" b="b"/>
              <a:pathLst>
                <a:path w="161" h="161">
                  <a:moveTo>
                    <a:pt x="1" y="82"/>
                  </a:moveTo>
                  <a:cubicBezTo>
                    <a:pt x="0" y="81"/>
                    <a:pt x="0" y="80"/>
                    <a:pt x="1" y="79"/>
                  </a:cubicBezTo>
                  <a:lnTo>
                    <a:pt x="7" y="51"/>
                  </a:lnTo>
                  <a:cubicBezTo>
                    <a:pt x="7" y="50"/>
                    <a:pt x="7" y="49"/>
                    <a:pt x="8" y="48"/>
                  </a:cubicBezTo>
                  <a:lnTo>
                    <a:pt x="23" y="25"/>
                  </a:lnTo>
                  <a:cubicBezTo>
                    <a:pt x="23" y="24"/>
                    <a:pt x="24" y="23"/>
                    <a:pt x="25" y="23"/>
                  </a:cubicBezTo>
                  <a:lnTo>
                    <a:pt x="48" y="8"/>
                  </a:lnTo>
                  <a:cubicBezTo>
                    <a:pt x="49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3"/>
                  </a:lnTo>
                  <a:cubicBezTo>
                    <a:pt x="137" y="23"/>
                    <a:pt x="138" y="24"/>
                    <a:pt x="138" y="25"/>
                  </a:cubicBezTo>
                  <a:lnTo>
                    <a:pt x="153" y="48"/>
                  </a:lnTo>
                  <a:cubicBezTo>
                    <a:pt x="154" y="49"/>
                    <a:pt x="154" y="50"/>
                    <a:pt x="154" y="51"/>
                  </a:cubicBezTo>
                  <a:lnTo>
                    <a:pt x="160" y="79"/>
                  </a:lnTo>
                  <a:cubicBezTo>
                    <a:pt x="161" y="80"/>
                    <a:pt x="161" y="81"/>
                    <a:pt x="160" y="82"/>
                  </a:cubicBezTo>
                  <a:lnTo>
                    <a:pt x="154" y="110"/>
                  </a:lnTo>
                  <a:cubicBezTo>
                    <a:pt x="154" y="111"/>
                    <a:pt x="154" y="112"/>
                    <a:pt x="153" y="113"/>
                  </a:cubicBezTo>
                  <a:lnTo>
                    <a:pt x="138" y="136"/>
                  </a:lnTo>
                  <a:cubicBezTo>
                    <a:pt x="138" y="137"/>
                    <a:pt x="137" y="138"/>
                    <a:pt x="136" y="138"/>
                  </a:cubicBezTo>
                  <a:lnTo>
                    <a:pt x="113" y="153"/>
                  </a:lnTo>
                  <a:cubicBezTo>
                    <a:pt x="112" y="154"/>
                    <a:pt x="111" y="154"/>
                    <a:pt x="110" y="154"/>
                  </a:cubicBezTo>
                  <a:lnTo>
                    <a:pt x="82" y="160"/>
                  </a:lnTo>
                  <a:cubicBezTo>
                    <a:pt x="81" y="161"/>
                    <a:pt x="80" y="161"/>
                    <a:pt x="79" y="160"/>
                  </a:cubicBezTo>
                  <a:lnTo>
                    <a:pt x="51" y="154"/>
                  </a:lnTo>
                  <a:cubicBezTo>
                    <a:pt x="50" y="154"/>
                    <a:pt x="49" y="154"/>
                    <a:pt x="48" y="153"/>
                  </a:cubicBezTo>
                  <a:lnTo>
                    <a:pt x="25" y="138"/>
                  </a:lnTo>
                  <a:cubicBezTo>
                    <a:pt x="24" y="138"/>
                    <a:pt x="23" y="137"/>
                    <a:pt x="23" y="136"/>
                  </a:cubicBezTo>
                  <a:lnTo>
                    <a:pt x="8" y="113"/>
                  </a:lnTo>
                  <a:cubicBezTo>
                    <a:pt x="7" y="112"/>
                    <a:pt x="7" y="111"/>
                    <a:pt x="7" y="110"/>
                  </a:cubicBezTo>
                  <a:lnTo>
                    <a:pt x="1" y="82"/>
                  </a:lnTo>
                  <a:close/>
                  <a:moveTo>
                    <a:pt x="22" y="107"/>
                  </a:moveTo>
                  <a:lnTo>
                    <a:pt x="21" y="104"/>
                  </a:lnTo>
                  <a:lnTo>
                    <a:pt x="36" y="127"/>
                  </a:lnTo>
                  <a:lnTo>
                    <a:pt x="34" y="125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82" y="145"/>
                  </a:lnTo>
                  <a:lnTo>
                    <a:pt x="79" y="145"/>
                  </a:lnTo>
                  <a:lnTo>
                    <a:pt x="107" y="139"/>
                  </a:lnTo>
                  <a:lnTo>
                    <a:pt x="104" y="140"/>
                  </a:lnTo>
                  <a:lnTo>
                    <a:pt x="127" y="125"/>
                  </a:lnTo>
                  <a:lnTo>
                    <a:pt x="125" y="127"/>
                  </a:lnTo>
                  <a:lnTo>
                    <a:pt x="140" y="104"/>
                  </a:lnTo>
                  <a:lnTo>
                    <a:pt x="139" y="107"/>
                  </a:lnTo>
                  <a:lnTo>
                    <a:pt x="145" y="79"/>
                  </a:lnTo>
                  <a:lnTo>
                    <a:pt x="145" y="82"/>
                  </a:lnTo>
                  <a:lnTo>
                    <a:pt x="139" y="54"/>
                  </a:lnTo>
                  <a:lnTo>
                    <a:pt x="140" y="57"/>
                  </a:lnTo>
                  <a:lnTo>
                    <a:pt x="125" y="34"/>
                  </a:lnTo>
                  <a:lnTo>
                    <a:pt x="127" y="36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2" y="107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3021012" y="5191126"/>
              <a:ext cx="85725" cy="8572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cubicBezTo>
                    <a:pt x="0" y="33"/>
                    <a:pt x="3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0"/>
                  </a:lnTo>
                  <a:cubicBezTo>
                    <a:pt x="112" y="0"/>
                    <a:pt x="144" y="33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4" y="72"/>
                  </a:lnTo>
                  <a:cubicBezTo>
                    <a:pt x="144" y="112"/>
                    <a:pt x="112" y="144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C00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 noEditPoints="1"/>
            </p:cNvSpPr>
            <p:nvPr/>
          </p:nvSpPr>
          <p:spPr bwMode="auto">
            <a:xfrm>
              <a:off x="3016249" y="5186363"/>
              <a:ext cx="95250" cy="95250"/>
            </a:xfrm>
            <a:custGeom>
              <a:avLst/>
              <a:gdLst/>
              <a:ahLst/>
              <a:cxnLst>
                <a:cxn ang="0">
                  <a:pos x="1" y="79"/>
                </a:cxn>
                <a:cxn ang="0">
                  <a:pos x="8" y="48"/>
                </a:cxn>
                <a:cxn ang="0">
                  <a:pos x="25" y="23"/>
                </a:cxn>
                <a:cxn ang="0">
                  <a:pos x="51" y="7"/>
                </a:cxn>
                <a:cxn ang="0">
                  <a:pos x="82" y="1"/>
                </a:cxn>
                <a:cxn ang="0">
                  <a:pos x="113" y="8"/>
                </a:cxn>
                <a:cxn ang="0">
                  <a:pos x="138" y="25"/>
                </a:cxn>
                <a:cxn ang="0">
                  <a:pos x="154" y="51"/>
                </a:cxn>
                <a:cxn ang="0">
                  <a:pos x="160" y="82"/>
                </a:cxn>
                <a:cxn ang="0">
                  <a:pos x="153" y="113"/>
                </a:cxn>
                <a:cxn ang="0">
                  <a:pos x="136" y="138"/>
                </a:cxn>
                <a:cxn ang="0">
                  <a:pos x="110" y="154"/>
                </a:cxn>
                <a:cxn ang="0">
                  <a:pos x="79" y="160"/>
                </a:cxn>
                <a:cxn ang="0">
                  <a:pos x="48" y="153"/>
                </a:cxn>
                <a:cxn ang="0">
                  <a:pos x="23" y="136"/>
                </a:cxn>
                <a:cxn ang="0">
                  <a:pos x="7" y="110"/>
                </a:cxn>
                <a:cxn ang="0">
                  <a:pos x="22" y="107"/>
                </a:cxn>
                <a:cxn ang="0">
                  <a:pos x="36" y="127"/>
                </a:cxn>
                <a:cxn ang="0">
                  <a:pos x="57" y="140"/>
                </a:cxn>
                <a:cxn ang="0">
                  <a:pos x="82" y="145"/>
                </a:cxn>
                <a:cxn ang="0">
                  <a:pos x="107" y="139"/>
                </a:cxn>
                <a:cxn ang="0">
                  <a:pos x="127" y="125"/>
                </a:cxn>
                <a:cxn ang="0">
                  <a:pos x="140" y="104"/>
                </a:cxn>
                <a:cxn ang="0">
                  <a:pos x="145" y="79"/>
                </a:cxn>
                <a:cxn ang="0">
                  <a:pos x="139" y="54"/>
                </a:cxn>
                <a:cxn ang="0">
                  <a:pos x="125" y="34"/>
                </a:cxn>
                <a:cxn ang="0">
                  <a:pos x="104" y="21"/>
                </a:cxn>
                <a:cxn ang="0">
                  <a:pos x="79" y="16"/>
                </a:cxn>
                <a:cxn ang="0">
                  <a:pos x="54" y="22"/>
                </a:cxn>
                <a:cxn ang="0">
                  <a:pos x="34" y="36"/>
                </a:cxn>
                <a:cxn ang="0">
                  <a:pos x="21" y="57"/>
                </a:cxn>
                <a:cxn ang="0">
                  <a:pos x="16" y="82"/>
                </a:cxn>
                <a:cxn ang="0">
                  <a:pos x="22" y="107"/>
                </a:cxn>
              </a:cxnLst>
              <a:rect l="0" t="0" r="r" b="b"/>
              <a:pathLst>
                <a:path w="161" h="161">
                  <a:moveTo>
                    <a:pt x="1" y="82"/>
                  </a:moveTo>
                  <a:cubicBezTo>
                    <a:pt x="0" y="81"/>
                    <a:pt x="0" y="80"/>
                    <a:pt x="1" y="79"/>
                  </a:cubicBezTo>
                  <a:lnTo>
                    <a:pt x="7" y="51"/>
                  </a:lnTo>
                  <a:cubicBezTo>
                    <a:pt x="7" y="50"/>
                    <a:pt x="7" y="49"/>
                    <a:pt x="8" y="48"/>
                  </a:cubicBezTo>
                  <a:lnTo>
                    <a:pt x="23" y="25"/>
                  </a:lnTo>
                  <a:cubicBezTo>
                    <a:pt x="23" y="24"/>
                    <a:pt x="24" y="23"/>
                    <a:pt x="25" y="23"/>
                  </a:cubicBezTo>
                  <a:lnTo>
                    <a:pt x="48" y="8"/>
                  </a:lnTo>
                  <a:cubicBezTo>
                    <a:pt x="49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3"/>
                  </a:lnTo>
                  <a:cubicBezTo>
                    <a:pt x="137" y="23"/>
                    <a:pt x="138" y="24"/>
                    <a:pt x="138" y="25"/>
                  </a:cubicBezTo>
                  <a:lnTo>
                    <a:pt x="153" y="48"/>
                  </a:lnTo>
                  <a:cubicBezTo>
                    <a:pt x="154" y="49"/>
                    <a:pt x="154" y="50"/>
                    <a:pt x="154" y="51"/>
                  </a:cubicBezTo>
                  <a:lnTo>
                    <a:pt x="160" y="79"/>
                  </a:lnTo>
                  <a:cubicBezTo>
                    <a:pt x="161" y="80"/>
                    <a:pt x="161" y="81"/>
                    <a:pt x="160" y="82"/>
                  </a:cubicBezTo>
                  <a:lnTo>
                    <a:pt x="154" y="110"/>
                  </a:lnTo>
                  <a:cubicBezTo>
                    <a:pt x="154" y="111"/>
                    <a:pt x="154" y="112"/>
                    <a:pt x="153" y="113"/>
                  </a:cubicBezTo>
                  <a:lnTo>
                    <a:pt x="138" y="136"/>
                  </a:lnTo>
                  <a:cubicBezTo>
                    <a:pt x="138" y="137"/>
                    <a:pt x="137" y="138"/>
                    <a:pt x="136" y="138"/>
                  </a:cubicBezTo>
                  <a:lnTo>
                    <a:pt x="113" y="153"/>
                  </a:lnTo>
                  <a:cubicBezTo>
                    <a:pt x="112" y="154"/>
                    <a:pt x="111" y="154"/>
                    <a:pt x="110" y="154"/>
                  </a:cubicBezTo>
                  <a:lnTo>
                    <a:pt x="82" y="160"/>
                  </a:lnTo>
                  <a:cubicBezTo>
                    <a:pt x="81" y="161"/>
                    <a:pt x="80" y="161"/>
                    <a:pt x="79" y="160"/>
                  </a:cubicBezTo>
                  <a:lnTo>
                    <a:pt x="51" y="154"/>
                  </a:lnTo>
                  <a:cubicBezTo>
                    <a:pt x="50" y="154"/>
                    <a:pt x="49" y="154"/>
                    <a:pt x="48" y="153"/>
                  </a:cubicBezTo>
                  <a:lnTo>
                    <a:pt x="25" y="138"/>
                  </a:lnTo>
                  <a:cubicBezTo>
                    <a:pt x="24" y="138"/>
                    <a:pt x="23" y="137"/>
                    <a:pt x="23" y="136"/>
                  </a:cubicBezTo>
                  <a:lnTo>
                    <a:pt x="8" y="113"/>
                  </a:lnTo>
                  <a:cubicBezTo>
                    <a:pt x="7" y="112"/>
                    <a:pt x="7" y="111"/>
                    <a:pt x="7" y="110"/>
                  </a:cubicBezTo>
                  <a:lnTo>
                    <a:pt x="1" y="82"/>
                  </a:lnTo>
                  <a:close/>
                  <a:moveTo>
                    <a:pt x="22" y="107"/>
                  </a:moveTo>
                  <a:lnTo>
                    <a:pt x="21" y="104"/>
                  </a:lnTo>
                  <a:lnTo>
                    <a:pt x="36" y="127"/>
                  </a:lnTo>
                  <a:lnTo>
                    <a:pt x="34" y="125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82" y="145"/>
                  </a:lnTo>
                  <a:lnTo>
                    <a:pt x="79" y="145"/>
                  </a:lnTo>
                  <a:lnTo>
                    <a:pt x="107" y="139"/>
                  </a:lnTo>
                  <a:lnTo>
                    <a:pt x="104" y="140"/>
                  </a:lnTo>
                  <a:lnTo>
                    <a:pt x="127" y="125"/>
                  </a:lnTo>
                  <a:lnTo>
                    <a:pt x="125" y="127"/>
                  </a:lnTo>
                  <a:lnTo>
                    <a:pt x="140" y="104"/>
                  </a:lnTo>
                  <a:lnTo>
                    <a:pt x="139" y="107"/>
                  </a:lnTo>
                  <a:lnTo>
                    <a:pt x="145" y="79"/>
                  </a:lnTo>
                  <a:lnTo>
                    <a:pt x="145" y="82"/>
                  </a:lnTo>
                  <a:lnTo>
                    <a:pt x="139" y="54"/>
                  </a:lnTo>
                  <a:lnTo>
                    <a:pt x="140" y="57"/>
                  </a:lnTo>
                  <a:lnTo>
                    <a:pt x="125" y="34"/>
                  </a:lnTo>
                  <a:lnTo>
                    <a:pt x="127" y="36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2" y="107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3268662" y="5238751"/>
              <a:ext cx="85725" cy="8572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cubicBezTo>
                    <a:pt x="0" y="33"/>
                    <a:pt x="3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0"/>
                  </a:lnTo>
                  <a:cubicBezTo>
                    <a:pt x="112" y="0"/>
                    <a:pt x="144" y="33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4" y="72"/>
                  </a:lnTo>
                  <a:cubicBezTo>
                    <a:pt x="144" y="112"/>
                    <a:pt x="112" y="144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C00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 noEditPoints="1"/>
            </p:cNvSpPr>
            <p:nvPr/>
          </p:nvSpPr>
          <p:spPr bwMode="auto">
            <a:xfrm>
              <a:off x="3263899" y="5233988"/>
              <a:ext cx="95250" cy="95250"/>
            </a:xfrm>
            <a:custGeom>
              <a:avLst/>
              <a:gdLst/>
              <a:ahLst/>
              <a:cxnLst>
                <a:cxn ang="0">
                  <a:pos x="1" y="79"/>
                </a:cxn>
                <a:cxn ang="0">
                  <a:pos x="8" y="48"/>
                </a:cxn>
                <a:cxn ang="0">
                  <a:pos x="25" y="23"/>
                </a:cxn>
                <a:cxn ang="0">
                  <a:pos x="51" y="7"/>
                </a:cxn>
                <a:cxn ang="0">
                  <a:pos x="82" y="1"/>
                </a:cxn>
                <a:cxn ang="0">
                  <a:pos x="113" y="8"/>
                </a:cxn>
                <a:cxn ang="0">
                  <a:pos x="138" y="25"/>
                </a:cxn>
                <a:cxn ang="0">
                  <a:pos x="154" y="51"/>
                </a:cxn>
                <a:cxn ang="0">
                  <a:pos x="160" y="82"/>
                </a:cxn>
                <a:cxn ang="0">
                  <a:pos x="153" y="113"/>
                </a:cxn>
                <a:cxn ang="0">
                  <a:pos x="136" y="138"/>
                </a:cxn>
                <a:cxn ang="0">
                  <a:pos x="110" y="154"/>
                </a:cxn>
                <a:cxn ang="0">
                  <a:pos x="79" y="160"/>
                </a:cxn>
                <a:cxn ang="0">
                  <a:pos x="48" y="153"/>
                </a:cxn>
                <a:cxn ang="0">
                  <a:pos x="23" y="136"/>
                </a:cxn>
                <a:cxn ang="0">
                  <a:pos x="7" y="110"/>
                </a:cxn>
                <a:cxn ang="0">
                  <a:pos x="22" y="107"/>
                </a:cxn>
                <a:cxn ang="0">
                  <a:pos x="36" y="127"/>
                </a:cxn>
                <a:cxn ang="0">
                  <a:pos x="57" y="140"/>
                </a:cxn>
                <a:cxn ang="0">
                  <a:pos x="82" y="145"/>
                </a:cxn>
                <a:cxn ang="0">
                  <a:pos x="107" y="139"/>
                </a:cxn>
                <a:cxn ang="0">
                  <a:pos x="127" y="125"/>
                </a:cxn>
                <a:cxn ang="0">
                  <a:pos x="140" y="104"/>
                </a:cxn>
                <a:cxn ang="0">
                  <a:pos x="145" y="79"/>
                </a:cxn>
                <a:cxn ang="0">
                  <a:pos x="139" y="54"/>
                </a:cxn>
                <a:cxn ang="0">
                  <a:pos x="125" y="34"/>
                </a:cxn>
                <a:cxn ang="0">
                  <a:pos x="104" y="21"/>
                </a:cxn>
                <a:cxn ang="0">
                  <a:pos x="79" y="16"/>
                </a:cxn>
                <a:cxn ang="0">
                  <a:pos x="54" y="22"/>
                </a:cxn>
                <a:cxn ang="0">
                  <a:pos x="34" y="36"/>
                </a:cxn>
                <a:cxn ang="0">
                  <a:pos x="21" y="57"/>
                </a:cxn>
                <a:cxn ang="0">
                  <a:pos x="16" y="82"/>
                </a:cxn>
                <a:cxn ang="0">
                  <a:pos x="22" y="107"/>
                </a:cxn>
              </a:cxnLst>
              <a:rect l="0" t="0" r="r" b="b"/>
              <a:pathLst>
                <a:path w="161" h="161">
                  <a:moveTo>
                    <a:pt x="1" y="82"/>
                  </a:moveTo>
                  <a:cubicBezTo>
                    <a:pt x="0" y="81"/>
                    <a:pt x="0" y="80"/>
                    <a:pt x="1" y="79"/>
                  </a:cubicBezTo>
                  <a:lnTo>
                    <a:pt x="7" y="51"/>
                  </a:lnTo>
                  <a:cubicBezTo>
                    <a:pt x="7" y="50"/>
                    <a:pt x="7" y="49"/>
                    <a:pt x="8" y="48"/>
                  </a:cubicBezTo>
                  <a:lnTo>
                    <a:pt x="23" y="25"/>
                  </a:lnTo>
                  <a:cubicBezTo>
                    <a:pt x="23" y="24"/>
                    <a:pt x="24" y="23"/>
                    <a:pt x="25" y="23"/>
                  </a:cubicBezTo>
                  <a:lnTo>
                    <a:pt x="48" y="8"/>
                  </a:lnTo>
                  <a:cubicBezTo>
                    <a:pt x="49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3"/>
                  </a:lnTo>
                  <a:cubicBezTo>
                    <a:pt x="137" y="23"/>
                    <a:pt x="138" y="24"/>
                    <a:pt x="138" y="25"/>
                  </a:cubicBezTo>
                  <a:lnTo>
                    <a:pt x="153" y="48"/>
                  </a:lnTo>
                  <a:cubicBezTo>
                    <a:pt x="154" y="49"/>
                    <a:pt x="154" y="50"/>
                    <a:pt x="154" y="51"/>
                  </a:cubicBezTo>
                  <a:lnTo>
                    <a:pt x="160" y="79"/>
                  </a:lnTo>
                  <a:cubicBezTo>
                    <a:pt x="161" y="80"/>
                    <a:pt x="161" y="81"/>
                    <a:pt x="160" y="82"/>
                  </a:cubicBezTo>
                  <a:lnTo>
                    <a:pt x="154" y="110"/>
                  </a:lnTo>
                  <a:cubicBezTo>
                    <a:pt x="154" y="111"/>
                    <a:pt x="154" y="112"/>
                    <a:pt x="153" y="113"/>
                  </a:cubicBezTo>
                  <a:lnTo>
                    <a:pt x="138" y="136"/>
                  </a:lnTo>
                  <a:cubicBezTo>
                    <a:pt x="138" y="137"/>
                    <a:pt x="137" y="138"/>
                    <a:pt x="136" y="138"/>
                  </a:cubicBezTo>
                  <a:lnTo>
                    <a:pt x="113" y="153"/>
                  </a:lnTo>
                  <a:cubicBezTo>
                    <a:pt x="112" y="154"/>
                    <a:pt x="111" y="154"/>
                    <a:pt x="110" y="154"/>
                  </a:cubicBezTo>
                  <a:lnTo>
                    <a:pt x="82" y="160"/>
                  </a:lnTo>
                  <a:cubicBezTo>
                    <a:pt x="81" y="161"/>
                    <a:pt x="80" y="161"/>
                    <a:pt x="79" y="160"/>
                  </a:cubicBezTo>
                  <a:lnTo>
                    <a:pt x="51" y="154"/>
                  </a:lnTo>
                  <a:cubicBezTo>
                    <a:pt x="50" y="154"/>
                    <a:pt x="49" y="154"/>
                    <a:pt x="48" y="153"/>
                  </a:cubicBezTo>
                  <a:lnTo>
                    <a:pt x="25" y="138"/>
                  </a:lnTo>
                  <a:cubicBezTo>
                    <a:pt x="24" y="138"/>
                    <a:pt x="23" y="137"/>
                    <a:pt x="23" y="136"/>
                  </a:cubicBezTo>
                  <a:lnTo>
                    <a:pt x="8" y="113"/>
                  </a:lnTo>
                  <a:cubicBezTo>
                    <a:pt x="7" y="112"/>
                    <a:pt x="7" y="111"/>
                    <a:pt x="7" y="110"/>
                  </a:cubicBezTo>
                  <a:lnTo>
                    <a:pt x="1" y="82"/>
                  </a:lnTo>
                  <a:close/>
                  <a:moveTo>
                    <a:pt x="22" y="107"/>
                  </a:moveTo>
                  <a:lnTo>
                    <a:pt x="21" y="104"/>
                  </a:lnTo>
                  <a:lnTo>
                    <a:pt x="36" y="127"/>
                  </a:lnTo>
                  <a:lnTo>
                    <a:pt x="34" y="125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82" y="145"/>
                  </a:lnTo>
                  <a:lnTo>
                    <a:pt x="79" y="145"/>
                  </a:lnTo>
                  <a:lnTo>
                    <a:pt x="107" y="139"/>
                  </a:lnTo>
                  <a:lnTo>
                    <a:pt x="104" y="140"/>
                  </a:lnTo>
                  <a:lnTo>
                    <a:pt x="127" y="125"/>
                  </a:lnTo>
                  <a:lnTo>
                    <a:pt x="125" y="127"/>
                  </a:lnTo>
                  <a:lnTo>
                    <a:pt x="140" y="104"/>
                  </a:lnTo>
                  <a:lnTo>
                    <a:pt x="139" y="107"/>
                  </a:lnTo>
                  <a:lnTo>
                    <a:pt x="145" y="79"/>
                  </a:lnTo>
                  <a:lnTo>
                    <a:pt x="145" y="82"/>
                  </a:lnTo>
                  <a:lnTo>
                    <a:pt x="139" y="54"/>
                  </a:lnTo>
                  <a:lnTo>
                    <a:pt x="140" y="57"/>
                  </a:lnTo>
                  <a:lnTo>
                    <a:pt x="125" y="34"/>
                  </a:lnTo>
                  <a:lnTo>
                    <a:pt x="127" y="36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2" y="107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3506787" y="5295901"/>
              <a:ext cx="85725" cy="8572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cubicBezTo>
                    <a:pt x="0" y="33"/>
                    <a:pt x="3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0"/>
                  </a:lnTo>
                  <a:cubicBezTo>
                    <a:pt x="112" y="0"/>
                    <a:pt x="144" y="33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4" y="72"/>
                  </a:lnTo>
                  <a:cubicBezTo>
                    <a:pt x="144" y="112"/>
                    <a:pt x="112" y="144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C00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 noEditPoints="1"/>
            </p:cNvSpPr>
            <p:nvPr/>
          </p:nvSpPr>
          <p:spPr bwMode="auto">
            <a:xfrm>
              <a:off x="3502024" y="5291138"/>
              <a:ext cx="95250" cy="95250"/>
            </a:xfrm>
            <a:custGeom>
              <a:avLst/>
              <a:gdLst/>
              <a:ahLst/>
              <a:cxnLst>
                <a:cxn ang="0">
                  <a:pos x="1" y="79"/>
                </a:cxn>
                <a:cxn ang="0">
                  <a:pos x="8" y="48"/>
                </a:cxn>
                <a:cxn ang="0">
                  <a:pos x="25" y="23"/>
                </a:cxn>
                <a:cxn ang="0">
                  <a:pos x="51" y="7"/>
                </a:cxn>
                <a:cxn ang="0">
                  <a:pos x="82" y="1"/>
                </a:cxn>
                <a:cxn ang="0">
                  <a:pos x="113" y="8"/>
                </a:cxn>
                <a:cxn ang="0">
                  <a:pos x="138" y="25"/>
                </a:cxn>
                <a:cxn ang="0">
                  <a:pos x="154" y="51"/>
                </a:cxn>
                <a:cxn ang="0">
                  <a:pos x="160" y="82"/>
                </a:cxn>
                <a:cxn ang="0">
                  <a:pos x="153" y="113"/>
                </a:cxn>
                <a:cxn ang="0">
                  <a:pos x="136" y="138"/>
                </a:cxn>
                <a:cxn ang="0">
                  <a:pos x="110" y="154"/>
                </a:cxn>
                <a:cxn ang="0">
                  <a:pos x="79" y="160"/>
                </a:cxn>
                <a:cxn ang="0">
                  <a:pos x="48" y="153"/>
                </a:cxn>
                <a:cxn ang="0">
                  <a:pos x="23" y="136"/>
                </a:cxn>
                <a:cxn ang="0">
                  <a:pos x="7" y="110"/>
                </a:cxn>
                <a:cxn ang="0">
                  <a:pos x="22" y="107"/>
                </a:cxn>
                <a:cxn ang="0">
                  <a:pos x="36" y="127"/>
                </a:cxn>
                <a:cxn ang="0">
                  <a:pos x="57" y="140"/>
                </a:cxn>
                <a:cxn ang="0">
                  <a:pos x="82" y="145"/>
                </a:cxn>
                <a:cxn ang="0">
                  <a:pos x="107" y="139"/>
                </a:cxn>
                <a:cxn ang="0">
                  <a:pos x="127" y="125"/>
                </a:cxn>
                <a:cxn ang="0">
                  <a:pos x="140" y="104"/>
                </a:cxn>
                <a:cxn ang="0">
                  <a:pos x="145" y="79"/>
                </a:cxn>
                <a:cxn ang="0">
                  <a:pos x="139" y="54"/>
                </a:cxn>
                <a:cxn ang="0">
                  <a:pos x="125" y="34"/>
                </a:cxn>
                <a:cxn ang="0">
                  <a:pos x="104" y="21"/>
                </a:cxn>
                <a:cxn ang="0">
                  <a:pos x="79" y="16"/>
                </a:cxn>
                <a:cxn ang="0">
                  <a:pos x="54" y="22"/>
                </a:cxn>
                <a:cxn ang="0">
                  <a:pos x="34" y="36"/>
                </a:cxn>
                <a:cxn ang="0">
                  <a:pos x="21" y="57"/>
                </a:cxn>
                <a:cxn ang="0">
                  <a:pos x="16" y="82"/>
                </a:cxn>
                <a:cxn ang="0">
                  <a:pos x="22" y="107"/>
                </a:cxn>
              </a:cxnLst>
              <a:rect l="0" t="0" r="r" b="b"/>
              <a:pathLst>
                <a:path w="161" h="161">
                  <a:moveTo>
                    <a:pt x="1" y="82"/>
                  </a:moveTo>
                  <a:cubicBezTo>
                    <a:pt x="0" y="81"/>
                    <a:pt x="0" y="80"/>
                    <a:pt x="1" y="79"/>
                  </a:cubicBezTo>
                  <a:lnTo>
                    <a:pt x="7" y="51"/>
                  </a:lnTo>
                  <a:cubicBezTo>
                    <a:pt x="7" y="50"/>
                    <a:pt x="7" y="49"/>
                    <a:pt x="8" y="48"/>
                  </a:cubicBezTo>
                  <a:lnTo>
                    <a:pt x="23" y="25"/>
                  </a:lnTo>
                  <a:cubicBezTo>
                    <a:pt x="23" y="24"/>
                    <a:pt x="24" y="23"/>
                    <a:pt x="25" y="23"/>
                  </a:cubicBezTo>
                  <a:lnTo>
                    <a:pt x="48" y="8"/>
                  </a:lnTo>
                  <a:cubicBezTo>
                    <a:pt x="49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3"/>
                  </a:lnTo>
                  <a:cubicBezTo>
                    <a:pt x="137" y="23"/>
                    <a:pt x="138" y="24"/>
                    <a:pt x="138" y="25"/>
                  </a:cubicBezTo>
                  <a:lnTo>
                    <a:pt x="153" y="48"/>
                  </a:lnTo>
                  <a:cubicBezTo>
                    <a:pt x="154" y="49"/>
                    <a:pt x="154" y="50"/>
                    <a:pt x="154" y="51"/>
                  </a:cubicBezTo>
                  <a:lnTo>
                    <a:pt x="160" y="79"/>
                  </a:lnTo>
                  <a:cubicBezTo>
                    <a:pt x="161" y="80"/>
                    <a:pt x="161" y="81"/>
                    <a:pt x="160" y="82"/>
                  </a:cubicBezTo>
                  <a:lnTo>
                    <a:pt x="154" y="110"/>
                  </a:lnTo>
                  <a:cubicBezTo>
                    <a:pt x="154" y="111"/>
                    <a:pt x="154" y="112"/>
                    <a:pt x="153" y="113"/>
                  </a:cubicBezTo>
                  <a:lnTo>
                    <a:pt x="138" y="136"/>
                  </a:lnTo>
                  <a:cubicBezTo>
                    <a:pt x="138" y="137"/>
                    <a:pt x="137" y="138"/>
                    <a:pt x="136" y="138"/>
                  </a:cubicBezTo>
                  <a:lnTo>
                    <a:pt x="113" y="153"/>
                  </a:lnTo>
                  <a:cubicBezTo>
                    <a:pt x="112" y="154"/>
                    <a:pt x="111" y="154"/>
                    <a:pt x="110" y="154"/>
                  </a:cubicBezTo>
                  <a:lnTo>
                    <a:pt x="82" y="160"/>
                  </a:lnTo>
                  <a:cubicBezTo>
                    <a:pt x="81" y="161"/>
                    <a:pt x="80" y="161"/>
                    <a:pt x="79" y="160"/>
                  </a:cubicBezTo>
                  <a:lnTo>
                    <a:pt x="51" y="154"/>
                  </a:lnTo>
                  <a:cubicBezTo>
                    <a:pt x="50" y="154"/>
                    <a:pt x="49" y="154"/>
                    <a:pt x="48" y="153"/>
                  </a:cubicBezTo>
                  <a:lnTo>
                    <a:pt x="25" y="138"/>
                  </a:lnTo>
                  <a:cubicBezTo>
                    <a:pt x="24" y="138"/>
                    <a:pt x="23" y="137"/>
                    <a:pt x="23" y="136"/>
                  </a:cubicBezTo>
                  <a:lnTo>
                    <a:pt x="8" y="113"/>
                  </a:lnTo>
                  <a:cubicBezTo>
                    <a:pt x="7" y="112"/>
                    <a:pt x="7" y="111"/>
                    <a:pt x="7" y="110"/>
                  </a:cubicBezTo>
                  <a:lnTo>
                    <a:pt x="1" y="82"/>
                  </a:lnTo>
                  <a:close/>
                  <a:moveTo>
                    <a:pt x="22" y="107"/>
                  </a:moveTo>
                  <a:lnTo>
                    <a:pt x="21" y="104"/>
                  </a:lnTo>
                  <a:lnTo>
                    <a:pt x="36" y="127"/>
                  </a:lnTo>
                  <a:lnTo>
                    <a:pt x="34" y="125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82" y="145"/>
                  </a:lnTo>
                  <a:lnTo>
                    <a:pt x="79" y="145"/>
                  </a:lnTo>
                  <a:lnTo>
                    <a:pt x="107" y="139"/>
                  </a:lnTo>
                  <a:lnTo>
                    <a:pt x="104" y="140"/>
                  </a:lnTo>
                  <a:lnTo>
                    <a:pt x="127" y="125"/>
                  </a:lnTo>
                  <a:lnTo>
                    <a:pt x="125" y="127"/>
                  </a:lnTo>
                  <a:lnTo>
                    <a:pt x="140" y="104"/>
                  </a:lnTo>
                  <a:lnTo>
                    <a:pt x="139" y="107"/>
                  </a:lnTo>
                  <a:lnTo>
                    <a:pt x="145" y="79"/>
                  </a:lnTo>
                  <a:lnTo>
                    <a:pt x="145" y="82"/>
                  </a:lnTo>
                  <a:lnTo>
                    <a:pt x="139" y="54"/>
                  </a:lnTo>
                  <a:lnTo>
                    <a:pt x="140" y="57"/>
                  </a:lnTo>
                  <a:lnTo>
                    <a:pt x="125" y="34"/>
                  </a:lnTo>
                  <a:lnTo>
                    <a:pt x="127" y="36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2" y="107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3754437" y="5324476"/>
              <a:ext cx="85725" cy="8572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72" y="144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cubicBezTo>
                    <a:pt x="0" y="33"/>
                    <a:pt x="3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0"/>
                  </a:lnTo>
                  <a:cubicBezTo>
                    <a:pt x="112" y="0"/>
                    <a:pt x="144" y="33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4" y="72"/>
                  </a:lnTo>
                  <a:cubicBezTo>
                    <a:pt x="144" y="112"/>
                    <a:pt x="112" y="144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C00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 noEditPoints="1"/>
            </p:cNvSpPr>
            <p:nvPr/>
          </p:nvSpPr>
          <p:spPr bwMode="auto">
            <a:xfrm>
              <a:off x="3749674" y="5319713"/>
              <a:ext cx="95250" cy="95250"/>
            </a:xfrm>
            <a:custGeom>
              <a:avLst/>
              <a:gdLst/>
              <a:ahLst/>
              <a:cxnLst>
                <a:cxn ang="0">
                  <a:pos x="1" y="79"/>
                </a:cxn>
                <a:cxn ang="0">
                  <a:pos x="8" y="48"/>
                </a:cxn>
                <a:cxn ang="0">
                  <a:pos x="25" y="23"/>
                </a:cxn>
                <a:cxn ang="0">
                  <a:pos x="51" y="7"/>
                </a:cxn>
                <a:cxn ang="0">
                  <a:pos x="82" y="1"/>
                </a:cxn>
                <a:cxn ang="0">
                  <a:pos x="113" y="8"/>
                </a:cxn>
                <a:cxn ang="0">
                  <a:pos x="138" y="25"/>
                </a:cxn>
                <a:cxn ang="0">
                  <a:pos x="154" y="51"/>
                </a:cxn>
                <a:cxn ang="0">
                  <a:pos x="160" y="82"/>
                </a:cxn>
                <a:cxn ang="0">
                  <a:pos x="153" y="113"/>
                </a:cxn>
                <a:cxn ang="0">
                  <a:pos x="136" y="138"/>
                </a:cxn>
                <a:cxn ang="0">
                  <a:pos x="110" y="154"/>
                </a:cxn>
                <a:cxn ang="0">
                  <a:pos x="79" y="160"/>
                </a:cxn>
                <a:cxn ang="0">
                  <a:pos x="48" y="153"/>
                </a:cxn>
                <a:cxn ang="0">
                  <a:pos x="23" y="136"/>
                </a:cxn>
                <a:cxn ang="0">
                  <a:pos x="7" y="110"/>
                </a:cxn>
                <a:cxn ang="0">
                  <a:pos x="22" y="107"/>
                </a:cxn>
                <a:cxn ang="0">
                  <a:pos x="36" y="127"/>
                </a:cxn>
                <a:cxn ang="0">
                  <a:pos x="57" y="140"/>
                </a:cxn>
                <a:cxn ang="0">
                  <a:pos x="82" y="145"/>
                </a:cxn>
                <a:cxn ang="0">
                  <a:pos x="107" y="139"/>
                </a:cxn>
                <a:cxn ang="0">
                  <a:pos x="127" y="125"/>
                </a:cxn>
                <a:cxn ang="0">
                  <a:pos x="140" y="104"/>
                </a:cxn>
                <a:cxn ang="0">
                  <a:pos x="145" y="79"/>
                </a:cxn>
                <a:cxn ang="0">
                  <a:pos x="139" y="54"/>
                </a:cxn>
                <a:cxn ang="0">
                  <a:pos x="125" y="34"/>
                </a:cxn>
                <a:cxn ang="0">
                  <a:pos x="104" y="21"/>
                </a:cxn>
                <a:cxn ang="0">
                  <a:pos x="79" y="16"/>
                </a:cxn>
                <a:cxn ang="0">
                  <a:pos x="54" y="22"/>
                </a:cxn>
                <a:cxn ang="0">
                  <a:pos x="34" y="36"/>
                </a:cxn>
                <a:cxn ang="0">
                  <a:pos x="21" y="57"/>
                </a:cxn>
                <a:cxn ang="0">
                  <a:pos x="16" y="82"/>
                </a:cxn>
                <a:cxn ang="0">
                  <a:pos x="22" y="107"/>
                </a:cxn>
              </a:cxnLst>
              <a:rect l="0" t="0" r="r" b="b"/>
              <a:pathLst>
                <a:path w="161" h="161">
                  <a:moveTo>
                    <a:pt x="1" y="82"/>
                  </a:moveTo>
                  <a:cubicBezTo>
                    <a:pt x="0" y="81"/>
                    <a:pt x="0" y="80"/>
                    <a:pt x="1" y="79"/>
                  </a:cubicBezTo>
                  <a:lnTo>
                    <a:pt x="7" y="51"/>
                  </a:lnTo>
                  <a:cubicBezTo>
                    <a:pt x="7" y="50"/>
                    <a:pt x="7" y="49"/>
                    <a:pt x="8" y="48"/>
                  </a:cubicBezTo>
                  <a:lnTo>
                    <a:pt x="23" y="25"/>
                  </a:lnTo>
                  <a:cubicBezTo>
                    <a:pt x="23" y="24"/>
                    <a:pt x="24" y="23"/>
                    <a:pt x="25" y="23"/>
                  </a:cubicBezTo>
                  <a:lnTo>
                    <a:pt x="48" y="8"/>
                  </a:lnTo>
                  <a:cubicBezTo>
                    <a:pt x="49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3"/>
                  </a:lnTo>
                  <a:cubicBezTo>
                    <a:pt x="137" y="23"/>
                    <a:pt x="138" y="24"/>
                    <a:pt x="138" y="25"/>
                  </a:cubicBezTo>
                  <a:lnTo>
                    <a:pt x="153" y="48"/>
                  </a:lnTo>
                  <a:cubicBezTo>
                    <a:pt x="154" y="49"/>
                    <a:pt x="154" y="50"/>
                    <a:pt x="154" y="51"/>
                  </a:cubicBezTo>
                  <a:lnTo>
                    <a:pt x="160" y="79"/>
                  </a:lnTo>
                  <a:cubicBezTo>
                    <a:pt x="161" y="80"/>
                    <a:pt x="161" y="81"/>
                    <a:pt x="160" y="82"/>
                  </a:cubicBezTo>
                  <a:lnTo>
                    <a:pt x="154" y="110"/>
                  </a:lnTo>
                  <a:cubicBezTo>
                    <a:pt x="154" y="111"/>
                    <a:pt x="154" y="112"/>
                    <a:pt x="153" y="113"/>
                  </a:cubicBezTo>
                  <a:lnTo>
                    <a:pt x="138" y="136"/>
                  </a:lnTo>
                  <a:cubicBezTo>
                    <a:pt x="138" y="137"/>
                    <a:pt x="137" y="138"/>
                    <a:pt x="136" y="138"/>
                  </a:cubicBezTo>
                  <a:lnTo>
                    <a:pt x="113" y="153"/>
                  </a:lnTo>
                  <a:cubicBezTo>
                    <a:pt x="112" y="154"/>
                    <a:pt x="111" y="154"/>
                    <a:pt x="110" y="154"/>
                  </a:cubicBezTo>
                  <a:lnTo>
                    <a:pt x="82" y="160"/>
                  </a:lnTo>
                  <a:cubicBezTo>
                    <a:pt x="81" y="161"/>
                    <a:pt x="80" y="161"/>
                    <a:pt x="79" y="160"/>
                  </a:cubicBezTo>
                  <a:lnTo>
                    <a:pt x="51" y="154"/>
                  </a:lnTo>
                  <a:cubicBezTo>
                    <a:pt x="50" y="154"/>
                    <a:pt x="49" y="154"/>
                    <a:pt x="48" y="153"/>
                  </a:cubicBezTo>
                  <a:lnTo>
                    <a:pt x="25" y="138"/>
                  </a:lnTo>
                  <a:cubicBezTo>
                    <a:pt x="24" y="138"/>
                    <a:pt x="23" y="137"/>
                    <a:pt x="23" y="136"/>
                  </a:cubicBezTo>
                  <a:lnTo>
                    <a:pt x="8" y="113"/>
                  </a:lnTo>
                  <a:cubicBezTo>
                    <a:pt x="7" y="112"/>
                    <a:pt x="7" y="111"/>
                    <a:pt x="7" y="110"/>
                  </a:cubicBezTo>
                  <a:lnTo>
                    <a:pt x="1" y="82"/>
                  </a:lnTo>
                  <a:close/>
                  <a:moveTo>
                    <a:pt x="22" y="107"/>
                  </a:moveTo>
                  <a:lnTo>
                    <a:pt x="21" y="104"/>
                  </a:lnTo>
                  <a:lnTo>
                    <a:pt x="36" y="127"/>
                  </a:lnTo>
                  <a:lnTo>
                    <a:pt x="34" y="125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82" y="145"/>
                  </a:lnTo>
                  <a:lnTo>
                    <a:pt x="79" y="145"/>
                  </a:lnTo>
                  <a:lnTo>
                    <a:pt x="107" y="139"/>
                  </a:lnTo>
                  <a:lnTo>
                    <a:pt x="104" y="140"/>
                  </a:lnTo>
                  <a:lnTo>
                    <a:pt x="127" y="125"/>
                  </a:lnTo>
                  <a:lnTo>
                    <a:pt x="125" y="127"/>
                  </a:lnTo>
                  <a:lnTo>
                    <a:pt x="140" y="104"/>
                  </a:lnTo>
                  <a:lnTo>
                    <a:pt x="139" y="107"/>
                  </a:lnTo>
                  <a:lnTo>
                    <a:pt x="145" y="79"/>
                  </a:lnTo>
                  <a:lnTo>
                    <a:pt x="145" y="82"/>
                  </a:lnTo>
                  <a:lnTo>
                    <a:pt x="139" y="54"/>
                  </a:lnTo>
                  <a:lnTo>
                    <a:pt x="140" y="57"/>
                  </a:lnTo>
                  <a:lnTo>
                    <a:pt x="125" y="34"/>
                  </a:lnTo>
                  <a:lnTo>
                    <a:pt x="127" y="36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2" y="107"/>
                  </a:lnTo>
                  <a:close/>
                </a:path>
              </a:pathLst>
            </a:custGeom>
            <a:solidFill>
              <a:srgbClr val="C000C0"/>
            </a:solidFill>
            <a:ln w="0" cap="flat">
              <a:solidFill>
                <a:srgbClr val="C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81061" y="3624263"/>
              <a:ext cx="242888" cy="762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53" y="36"/>
                </a:cxn>
                <a:cxn ang="0">
                  <a:pos x="150" y="48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153" h="48">
                  <a:moveTo>
                    <a:pt x="3" y="0"/>
                  </a:moveTo>
                  <a:lnTo>
                    <a:pt x="153" y="36"/>
                  </a:lnTo>
                  <a:lnTo>
                    <a:pt x="150" y="4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1120773" y="3681413"/>
              <a:ext cx="247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" y="6"/>
                </a:cxn>
                <a:cxn ang="0">
                  <a:pos x="15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56" h="18">
                  <a:moveTo>
                    <a:pt x="0" y="0"/>
                  </a:moveTo>
                  <a:lnTo>
                    <a:pt x="156" y="6"/>
                  </a:lnTo>
                  <a:lnTo>
                    <a:pt x="15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1368423" y="3690938"/>
              <a:ext cx="239713" cy="381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1" y="12"/>
                </a:cxn>
                <a:cxn ang="0">
                  <a:pos x="150" y="24"/>
                </a:cxn>
                <a:cxn ang="0">
                  <a:pos x="0" y="12"/>
                </a:cxn>
                <a:cxn ang="0">
                  <a:pos x="1" y="0"/>
                </a:cxn>
              </a:cxnLst>
              <a:rect l="0" t="0" r="r" b="b"/>
              <a:pathLst>
                <a:path w="151" h="24">
                  <a:moveTo>
                    <a:pt x="1" y="0"/>
                  </a:moveTo>
                  <a:lnTo>
                    <a:pt x="151" y="12"/>
                  </a:lnTo>
                  <a:lnTo>
                    <a:pt x="150" y="24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1606548" y="3709988"/>
              <a:ext cx="239713" cy="381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1" y="12"/>
                </a:cxn>
                <a:cxn ang="0">
                  <a:pos x="150" y="24"/>
                </a:cxn>
                <a:cxn ang="0">
                  <a:pos x="0" y="12"/>
                </a:cxn>
                <a:cxn ang="0">
                  <a:pos x="1" y="0"/>
                </a:cxn>
              </a:cxnLst>
              <a:rect l="0" t="0" r="r" b="b"/>
              <a:pathLst>
                <a:path w="151" h="24">
                  <a:moveTo>
                    <a:pt x="1" y="0"/>
                  </a:moveTo>
                  <a:lnTo>
                    <a:pt x="151" y="12"/>
                  </a:lnTo>
                  <a:lnTo>
                    <a:pt x="150" y="24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1844674" y="3729038"/>
              <a:ext cx="247650" cy="19050"/>
            </a:xfrm>
            <a:prstGeom prst="rect">
              <a:avLst/>
            </a:pr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087561" y="3730626"/>
              <a:ext cx="247650" cy="1778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56" y="102"/>
                </a:cxn>
                <a:cxn ang="0">
                  <a:pos x="150" y="112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56" h="112">
                  <a:moveTo>
                    <a:pt x="6" y="0"/>
                  </a:moveTo>
                  <a:lnTo>
                    <a:pt x="156" y="102"/>
                  </a:lnTo>
                  <a:lnTo>
                    <a:pt x="150" y="112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2328861" y="3890963"/>
              <a:ext cx="250825" cy="666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58" y="30"/>
                </a:cxn>
                <a:cxn ang="0">
                  <a:pos x="156" y="42"/>
                </a:cxn>
                <a:cxn ang="0">
                  <a:pos x="0" y="12"/>
                </a:cxn>
                <a:cxn ang="0">
                  <a:pos x="2" y="0"/>
                </a:cxn>
              </a:cxnLst>
              <a:rect l="0" t="0" r="r" b="b"/>
              <a:pathLst>
                <a:path w="158" h="42">
                  <a:moveTo>
                    <a:pt x="2" y="0"/>
                  </a:moveTo>
                  <a:lnTo>
                    <a:pt x="158" y="30"/>
                  </a:lnTo>
                  <a:lnTo>
                    <a:pt x="156" y="42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2571749" y="3941763"/>
              <a:ext cx="252413" cy="2794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9" y="168"/>
                </a:cxn>
                <a:cxn ang="0">
                  <a:pos x="150" y="176"/>
                </a:cxn>
                <a:cxn ang="0">
                  <a:pos x="0" y="8"/>
                </a:cxn>
                <a:cxn ang="0">
                  <a:pos x="9" y="0"/>
                </a:cxn>
              </a:cxnLst>
              <a:rect l="0" t="0" r="r" b="b"/>
              <a:pathLst>
                <a:path w="159" h="176">
                  <a:moveTo>
                    <a:pt x="9" y="0"/>
                  </a:moveTo>
                  <a:lnTo>
                    <a:pt x="159" y="168"/>
                  </a:lnTo>
                  <a:lnTo>
                    <a:pt x="150" y="176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2813049" y="4206876"/>
              <a:ext cx="255588" cy="1222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1" y="66"/>
                </a:cxn>
                <a:cxn ang="0">
                  <a:pos x="156" y="77"/>
                </a:cxn>
                <a:cxn ang="0">
                  <a:pos x="0" y="11"/>
                </a:cxn>
                <a:cxn ang="0">
                  <a:pos x="5" y="0"/>
                </a:cxn>
              </a:cxnLst>
              <a:rect l="0" t="0" r="r" b="b"/>
              <a:pathLst>
                <a:path w="161" h="77">
                  <a:moveTo>
                    <a:pt x="5" y="0"/>
                  </a:moveTo>
                  <a:lnTo>
                    <a:pt x="161" y="66"/>
                  </a:lnTo>
                  <a:lnTo>
                    <a:pt x="156" y="77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3062287" y="4310063"/>
              <a:ext cx="242888" cy="952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53" y="48"/>
                </a:cxn>
                <a:cxn ang="0">
                  <a:pos x="150" y="60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153" h="60">
                  <a:moveTo>
                    <a:pt x="3" y="0"/>
                  </a:moveTo>
                  <a:lnTo>
                    <a:pt x="153" y="48"/>
                  </a:lnTo>
                  <a:lnTo>
                    <a:pt x="150" y="60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3300412" y="4386263"/>
              <a:ext cx="252413" cy="762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59" y="36"/>
                </a:cxn>
                <a:cxn ang="0">
                  <a:pos x="156" y="48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159" h="48">
                  <a:moveTo>
                    <a:pt x="3" y="0"/>
                  </a:moveTo>
                  <a:lnTo>
                    <a:pt x="159" y="36"/>
                  </a:lnTo>
                  <a:lnTo>
                    <a:pt x="156" y="4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3548062" y="4443413"/>
              <a:ext cx="242888" cy="66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53" y="30"/>
                </a:cxn>
                <a:cxn ang="0">
                  <a:pos x="150" y="4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153" h="42">
                  <a:moveTo>
                    <a:pt x="3" y="0"/>
                  </a:moveTo>
                  <a:lnTo>
                    <a:pt x="153" y="30"/>
                  </a:lnTo>
                  <a:lnTo>
                    <a:pt x="150" y="4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839786" y="3600451"/>
              <a:ext cx="85725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 noEditPoints="1"/>
            </p:cNvSpPr>
            <p:nvPr/>
          </p:nvSpPr>
          <p:spPr bwMode="auto">
            <a:xfrm>
              <a:off x="835023" y="3595688"/>
              <a:ext cx="95250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54" y="3"/>
                </a:cxn>
                <a:cxn ang="0">
                  <a:pos x="57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7" y="54"/>
                  </a:lnTo>
                  <a:lnTo>
                    <a:pt x="54" y="57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1087436" y="3657601"/>
              <a:ext cx="76200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 noEditPoints="1"/>
            </p:cNvSpPr>
            <p:nvPr/>
          </p:nvSpPr>
          <p:spPr bwMode="auto">
            <a:xfrm>
              <a:off x="1082673" y="3652838"/>
              <a:ext cx="8572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54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1" y="54"/>
                </a:cxn>
                <a:cxn ang="0">
                  <a:pos x="48" y="57"/>
                </a:cxn>
                <a:cxn ang="0">
                  <a:pos x="48" y="3"/>
                </a:cxn>
                <a:cxn ang="0">
                  <a:pos x="51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54" h="60">
                  <a:moveTo>
                    <a:pt x="0" y="0"/>
                  </a:moveTo>
                  <a:lnTo>
                    <a:pt x="54" y="0"/>
                  </a:lnTo>
                  <a:lnTo>
                    <a:pt x="54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1" y="54"/>
                  </a:lnTo>
                  <a:lnTo>
                    <a:pt x="48" y="57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1325561" y="3667126"/>
              <a:ext cx="85725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 noEditPoints="1"/>
            </p:cNvSpPr>
            <p:nvPr/>
          </p:nvSpPr>
          <p:spPr bwMode="auto">
            <a:xfrm>
              <a:off x="1320798" y="3662363"/>
              <a:ext cx="95250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54" y="3"/>
                </a:cxn>
                <a:cxn ang="0">
                  <a:pos x="57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7" y="54"/>
                  </a:lnTo>
                  <a:lnTo>
                    <a:pt x="54" y="57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1573211" y="3676651"/>
              <a:ext cx="76200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 noEditPoints="1"/>
            </p:cNvSpPr>
            <p:nvPr/>
          </p:nvSpPr>
          <p:spPr bwMode="auto">
            <a:xfrm>
              <a:off x="1568448" y="3671888"/>
              <a:ext cx="8572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54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1" y="54"/>
                </a:cxn>
                <a:cxn ang="0">
                  <a:pos x="48" y="57"/>
                </a:cxn>
                <a:cxn ang="0">
                  <a:pos x="48" y="3"/>
                </a:cxn>
                <a:cxn ang="0">
                  <a:pos x="51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54" h="60">
                  <a:moveTo>
                    <a:pt x="0" y="0"/>
                  </a:moveTo>
                  <a:lnTo>
                    <a:pt x="54" y="0"/>
                  </a:lnTo>
                  <a:lnTo>
                    <a:pt x="54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1" y="54"/>
                  </a:lnTo>
                  <a:lnTo>
                    <a:pt x="48" y="57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1811336" y="3705226"/>
              <a:ext cx="85725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99"/>
            <p:cNvSpPr>
              <a:spLocks noEditPoints="1"/>
            </p:cNvSpPr>
            <p:nvPr/>
          </p:nvSpPr>
          <p:spPr bwMode="auto">
            <a:xfrm>
              <a:off x="1806574" y="3700463"/>
              <a:ext cx="95250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54" y="3"/>
                </a:cxn>
                <a:cxn ang="0">
                  <a:pos x="57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7" y="54"/>
                  </a:lnTo>
                  <a:lnTo>
                    <a:pt x="54" y="57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2058986" y="3695701"/>
              <a:ext cx="76200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01"/>
            <p:cNvSpPr>
              <a:spLocks noEditPoints="1"/>
            </p:cNvSpPr>
            <p:nvPr/>
          </p:nvSpPr>
          <p:spPr bwMode="auto">
            <a:xfrm>
              <a:off x="2054224" y="3690938"/>
              <a:ext cx="8572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54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1" y="54"/>
                </a:cxn>
                <a:cxn ang="0">
                  <a:pos x="48" y="57"/>
                </a:cxn>
                <a:cxn ang="0">
                  <a:pos x="48" y="3"/>
                </a:cxn>
                <a:cxn ang="0">
                  <a:pos x="51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54" h="60">
                  <a:moveTo>
                    <a:pt x="0" y="0"/>
                  </a:moveTo>
                  <a:lnTo>
                    <a:pt x="54" y="0"/>
                  </a:lnTo>
                  <a:lnTo>
                    <a:pt x="54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1" y="54"/>
                  </a:lnTo>
                  <a:lnTo>
                    <a:pt x="48" y="57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2297111" y="3867151"/>
              <a:ext cx="85725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103"/>
            <p:cNvSpPr>
              <a:spLocks noEditPoints="1"/>
            </p:cNvSpPr>
            <p:nvPr/>
          </p:nvSpPr>
          <p:spPr bwMode="auto">
            <a:xfrm>
              <a:off x="2292349" y="3862388"/>
              <a:ext cx="95250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54" y="3"/>
                </a:cxn>
                <a:cxn ang="0">
                  <a:pos x="57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7" y="54"/>
                  </a:lnTo>
                  <a:lnTo>
                    <a:pt x="54" y="57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2535236" y="3914776"/>
              <a:ext cx="85725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 noEditPoints="1"/>
            </p:cNvSpPr>
            <p:nvPr/>
          </p:nvSpPr>
          <p:spPr bwMode="auto">
            <a:xfrm>
              <a:off x="2530474" y="3910013"/>
              <a:ext cx="95250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54" y="3"/>
                </a:cxn>
                <a:cxn ang="0">
                  <a:pos x="57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7" y="54"/>
                  </a:lnTo>
                  <a:lnTo>
                    <a:pt x="54" y="57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2782886" y="4181476"/>
              <a:ext cx="85725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 noEditPoints="1"/>
            </p:cNvSpPr>
            <p:nvPr/>
          </p:nvSpPr>
          <p:spPr bwMode="auto">
            <a:xfrm>
              <a:off x="2778124" y="4176713"/>
              <a:ext cx="95250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54" y="3"/>
                </a:cxn>
                <a:cxn ang="0">
                  <a:pos x="57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7" y="54"/>
                  </a:lnTo>
                  <a:lnTo>
                    <a:pt x="54" y="57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3021012" y="4276726"/>
              <a:ext cx="85725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09"/>
            <p:cNvSpPr>
              <a:spLocks noEditPoints="1"/>
            </p:cNvSpPr>
            <p:nvPr/>
          </p:nvSpPr>
          <p:spPr bwMode="auto">
            <a:xfrm>
              <a:off x="3016249" y="4271963"/>
              <a:ext cx="95250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54" y="3"/>
                </a:cxn>
                <a:cxn ang="0">
                  <a:pos x="57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7" y="54"/>
                  </a:lnTo>
                  <a:lnTo>
                    <a:pt x="54" y="57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3268662" y="4352926"/>
              <a:ext cx="85725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11"/>
            <p:cNvSpPr>
              <a:spLocks noEditPoints="1"/>
            </p:cNvSpPr>
            <p:nvPr/>
          </p:nvSpPr>
          <p:spPr bwMode="auto">
            <a:xfrm>
              <a:off x="3263899" y="4348163"/>
              <a:ext cx="95250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54" y="3"/>
                </a:cxn>
                <a:cxn ang="0">
                  <a:pos x="57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7" y="54"/>
                  </a:lnTo>
                  <a:lnTo>
                    <a:pt x="54" y="57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3506787" y="4419601"/>
              <a:ext cx="85725" cy="76200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3"/>
            <p:cNvSpPr>
              <a:spLocks noEditPoints="1"/>
            </p:cNvSpPr>
            <p:nvPr/>
          </p:nvSpPr>
          <p:spPr bwMode="auto">
            <a:xfrm>
              <a:off x="3502024" y="4414838"/>
              <a:ext cx="95250" cy="8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6" y="51"/>
                </a:cxn>
                <a:cxn ang="0">
                  <a:pos x="3" y="48"/>
                </a:cxn>
                <a:cxn ang="0">
                  <a:pos x="57" y="48"/>
                </a:cxn>
                <a:cxn ang="0">
                  <a:pos x="54" y="51"/>
                </a:cxn>
                <a:cxn ang="0">
                  <a:pos x="54" y="3"/>
                </a:cxn>
                <a:cxn ang="0">
                  <a:pos x="57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1"/>
                </a:cxn>
              </a:cxnLst>
              <a:rect l="0" t="0" r="r" b="b"/>
              <a:pathLst>
                <a:path w="60" h="54">
                  <a:moveTo>
                    <a:pt x="0" y="0"/>
                  </a:moveTo>
                  <a:lnTo>
                    <a:pt x="60" y="0"/>
                  </a:lnTo>
                  <a:lnTo>
                    <a:pt x="60" y="54"/>
                  </a:lnTo>
                  <a:lnTo>
                    <a:pt x="0" y="54"/>
                  </a:lnTo>
                  <a:lnTo>
                    <a:pt x="0" y="0"/>
                  </a:lnTo>
                  <a:close/>
                  <a:moveTo>
                    <a:pt x="6" y="51"/>
                  </a:moveTo>
                  <a:lnTo>
                    <a:pt x="3" y="48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1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3754437" y="4457701"/>
              <a:ext cx="85725" cy="857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15"/>
            <p:cNvSpPr>
              <a:spLocks noEditPoints="1"/>
            </p:cNvSpPr>
            <p:nvPr/>
          </p:nvSpPr>
          <p:spPr bwMode="auto">
            <a:xfrm>
              <a:off x="3749674" y="4452938"/>
              <a:ext cx="95250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54" y="3"/>
                </a:cxn>
                <a:cxn ang="0">
                  <a:pos x="57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5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6" y="57"/>
                  </a:moveTo>
                  <a:lnTo>
                    <a:pt x="3" y="54"/>
                  </a:lnTo>
                  <a:lnTo>
                    <a:pt x="57" y="54"/>
                  </a:lnTo>
                  <a:lnTo>
                    <a:pt x="54" y="57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C000"/>
            </a:solidFill>
            <a:ln w="0" cap="flat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882648" y="3624263"/>
              <a:ext cx="238125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6"/>
                </a:cxn>
                <a:cxn ang="0">
                  <a:pos x="15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50" h="18">
                  <a:moveTo>
                    <a:pt x="0" y="0"/>
                  </a:moveTo>
                  <a:lnTo>
                    <a:pt x="150" y="6"/>
                  </a:lnTo>
                  <a:lnTo>
                    <a:pt x="15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1120773" y="3633788"/>
              <a:ext cx="247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" y="6"/>
                </a:cxn>
                <a:cxn ang="0">
                  <a:pos x="15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56" h="18">
                  <a:moveTo>
                    <a:pt x="0" y="0"/>
                  </a:moveTo>
                  <a:lnTo>
                    <a:pt x="156" y="6"/>
                  </a:lnTo>
                  <a:lnTo>
                    <a:pt x="15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1368423" y="3643313"/>
              <a:ext cx="238125" cy="19050"/>
            </a:xfrm>
            <a:prstGeom prst="rect">
              <a:avLst/>
            </a:pr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1606548" y="3643313"/>
              <a:ext cx="238125" cy="19050"/>
            </a:xfrm>
            <a:prstGeom prst="rect">
              <a:avLst/>
            </a:pr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1844674" y="3643313"/>
              <a:ext cx="247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" y="6"/>
                </a:cxn>
                <a:cxn ang="0">
                  <a:pos x="15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56" h="18">
                  <a:moveTo>
                    <a:pt x="0" y="0"/>
                  </a:moveTo>
                  <a:lnTo>
                    <a:pt x="156" y="6"/>
                  </a:lnTo>
                  <a:lnTo>
                    <a:pt x="15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2085974" y="3656013"/>
              <a:ext cx="250825" cy="2333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8" y="138"/>
                </a:cxn>
                <a:cxn ang="0">
                  <a:pos x="150" y="147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158" h="147">
                  <a:moveTo>
                    <a:pt x="8" y="0"/>
                  </a:moveTo>
                  <a:lnTo>
                    <a:pt x="158" y="138"/>
                  </a:lnTo>
                  <a:lnTo>
                    <a:pt x="150" y="147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2322511" y="3878263"/>
              <a:ext cx="265113" cy="5413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7" y="336"/>
                </a:cxn>
                <a:cxn ang="0">
                  <a:pos x="156" y="341"/>
                </a:cxn>
                <a:cxn ang="0">
                  <a:pos x="0" y="5"/>
                </a:cxn>
                <a:cxn ang="0">
                  <a:pos x="11" y="0"/>
                </a:cxn>
              </a:cxnLst>
              <a:rect l="0" t="0" r="r" b="b"/>
              <a:pathLst>
                <a:path w="167" h="341">
                  <a:moveTo>
                    <a:pt x="11" y="0"/>
                  </a:moveTo>
                  <a:lnTo>
                    <a:pt x="167" y="336"/>
                  </a:lnTo>
                  <a:lnTo>
                    <a:pt x="156" y="341"/>
                  </a:ln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71749" y="4408488"/>
              <a:ext cx="250825" cy="2143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8" y="126"/>
                </a:cxn>
                <a:cxn ang="0">
                  <a:pos x="150" y="135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158" h="135">
                  <a:moveTo>
                    <a:pt x="8" y="0"/>
                  </a:moveTo>
                  <a:lnTo>
                    <a:pt x="158" y="126"/>
                  </a:lnTo>
                  <a:lnTo>
                    <a:pt x="150" y="135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2809874" y="4610101"/>
              <a:ext cx="261938" cy="3444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5" y="210"/>
                </a:cxn>
                <a:cxn ang="0">
                  <a:pos x="156" y="217"/>
                </a:cxn>
                <a:cxn ang="0">
                  <a:pos x="0" y="7"/>
                </a:cxn>
                <a:cxn ang="0">
                  <a:pos x="9" y="0"/>
                </a:cxn>
              </a:cxnLst>
              <a:rect l="0" t="0" r="r" b="b"/>
              <a:pathLst>
                <a:path w="165" h="217">
                  <a:moveTo>
                    <a:pt x="9" y="0"/>
                  </a:moveTo>
                  <a:lnTo>
                    <a:pt x="165" y="210"/>
                  </a:lnTo>
                  <a:lnTo>
                    <a:pt x="156" y="217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3060699" y="4938713"/>
              <a:ext cx="244475" cy="1047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54" y="54"/>
                </a:cxn>
                <a:cxn ang="0">
                  <a:pos x="150" y="66"/>
                </a:cxn>
                <a:cxn ang="0">
                  <a:pos x="0" y="12"/>
                </a:cxn>
                <a:cxn ang="0">
                  <a:pos x="4" y="0"/>
                </a:cxn>
              </a:cxnLst>
              <a:rect l="0" t="0" r="r" b="b"/>
              <a:pathLst>
                <a:path w="154" h="66">
                  <a:moveTo>
                    <a:pt x="4" y="0"/>
                  </a:moveTo>
                  <a:lnTo>
                    <a:pt x="154" y="54"/>
                  </a:lnTo>
                  <a:lnTo>
                    <a:pt x="150" y="66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3300412" y="5024438"/>
              <a:ext cx="252413" cy="762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59" y="36"/>
                </a:cxn>
                <a:cxn ang="0">
                  <a:pos x="156" y="48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159" h="48">
                  <a:moveTo>
                    <a:pt x="3" y="0"/>
                  </a:moveTo>
                  <a:lnTo>
                    <a:pt x="159" y="36"/>
                  </a:lnTo>
                  <a:lnTo>
                    <a:pt x="156" y="4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3548062" y="5081588"/>
              <a:ext cx="242888" cy="857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53" y="42"/>
                </a:cxn>
                <a:cxn ang="0">
                  <a:pos x="150" y="54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153" h="54">
                  <a:moveTo>
                    <a:pt x="3" y="0"/>
                  </a:moveTo>
                  <a:lnTo>
                    <a:pt x="153" y="42"/>
                  </a:lnTo>
                  <a:lnTo>
                    <a:pt x="150" y="54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839786" y="3600451"/>
              <a:ext cx="85725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54"/>
                </a:cxn>
                <a:cxn ang="0">
                  <a:pos x="27" y="0"/>
                </a:cxn>
                <a:cxn ang="0">
                  <a:pos x="0" y="54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54"/>
                  </a:lnTo>
                  <a:lnTo>
                    <a:pt x="2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129"/>
            <p:cNvSpPr>
              <a:spLocks noEditPoints="1"/>
            </p:cNvSpPr>
            <p:nvPr/>
          </p:nvSpPr>
          <p:spPr bwMode="auto">
            <a:xfrm>
              <a:off x="835023" y="3595688"/>
              <a:ext cx="95250" cy="95250"/>
            </a:xfrm>
            <a:custGeom>
              <a:avLst/>
              <a:gdLst/>
              <a:ahLst/>
              <a:cxnLst>
                <a:cxn ang="0">
                  <a:pos x="16" y="156"/>
                </a:cxn>
                <a:cxn ang="0">
                  <a:pos x="8" y="144"/>
                </a:cxn>
                <a:cxn ang="0">
                  <a:pos x="152" y="144"/>
                </a:cxn>
                <a:cxn ang="0">
                  <a:pos x="145" y="156"/>
                </a:cxn>
                <a:cxn ang="0">
                  <a:pos x="72" y="12"/>
                </a:cxn>
                <a:cxn ang="0">
                  <a:pos x="86" y="12"/>
                </a:cxn>
                <a:cxn ang="0">
                  <a:pos x="16" y="156"/>
                </a:cxn>
                <a:cxn ang="0">
                  <a:pos x="72" y="5"/>
                </a:cxn>
                <a:cxn ang="0">
                  <a:pos x="79" y="0"/>
                </a:cxn>
                <a:cxn ang="0">
                  <a:pos x="86" y="5"/>
                </a:cxn>
                <a:cxn ang="0">
                  <a:pos x="160" y="149"/>
                </a:cxn>
                <a:cxn ang="0">
                  <a:pos x="159" y="157"/>
                </a:cxn>
                <a:cxn ang="0">
                  <a:pos x="152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72" y="5"/>
                </a:cxn>
              </a:cxnLst>
              <a:rect l="0" t="0" r="r" b="b"/>
              <a:pathLst>
                <a:path w="161" h="160">
                  <a:moveTo>
                    <a:pt x="16" y="156"/>
                  </a:moveTo>
                  <a:lnTo>
                    <a:pt x="8" y="144"/>
                  </a:lnTo>
                  <a:lnTo>
                    <a:pt x="152" y="144"/>
                  </a:lnTo>
                  <a:lnTo>
                    <a:pt x="145" y="156"/>
                  </a:lnTo>
                  <a:lnTo>
                    <a:pt x="72" y="12"/>
                  </a:lnTo>
                  <a:lnTo>
                    <a:pt x="86" y="12"/>
                  </a:lnTo>
                  <a:lnTo>
                    <a:pt x="16" y="156"/>
                  </a:lnTo>
                  <a:close/>
                  <a:moveTo>
                    <a:pt x="72" y="5"/>
                  </a:moveTo>
                  <a:cubicBezTo>
                    <a:pt x="73" y="2"/>
                    <a:pt x="76" y="0"/>
                    <a:pt x="79" y="0"/>
                  </a:cubicBezTo>
                  <a:cubicBezTo>
                    <a:pt x="82" y="0"/>
                    <a:pt x="85" y="2"/>
                    <a:pt x="86" y="5"/>
                  </a:cubicBezTo>
                  <a:lnTo>
                    <a:pt x="160" y="149"/>
                  </a:lnTo>
                  <a:cubicBezTo>
                    <a:pt x="161" y="151"/>
                    <a:pt x="161" y="154"/>
                    <a:pt x="159" y="157"/>
                  </a:cubicBezTo>
                  <a:cubicBezTo>
                    <a:pt x="158" y="159"/>
                    <a:pt x="155" y="160"/>
                    <a:pt x="152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4"/>
                    <a:pt x="0" y="151"/>
                    <a:pt x="1" y="149"/>
                  </a:cubicBezTo>
                  <a:lnTo>
                    <a:pt x="72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1087436" y="3600451"/>
              <a:ext cx="76200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8" y="54"/>
                </a:cxn>
                <a:cxn ang="0">
                  <a:pos x="24" y="0"/>
                </a:cxn>
                <a:cxn ang="0">
                  <a:pos x="0" y="54"/>
                </a:cxn>
              </a:cxnLst>
              <a:rect l="0" t="0" r="r" b="b"/>
              <a:pathLst>
                <a:path w="48" h="54">
                  <a:moveTo>
                    <a:pt x="0" y="54"/>
                  </a:moveTo>
                  <a:lnTo>
                    <a:pt x="48" y="54"/>
                  </a:lnTo>
                  <a:lnTo>
                    <a:pt x="24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131"/>
            <p:cNvSpPr>
              <a:spLocks noEditPoints="1"/>
            </p:cNvSpPr>
            <p:nvPr/>
          </p:nvSpPr>
          <p:spPr bwMode="auto">
            <a:xfrm>
              <a:off x="1082673" y="3595688"/>
              <a:ext cx="85725" cy="95250"/>
            </a:xfrm>
            <a:custGeom>
              <a:avLst/>
              <a:gdLst/>
              <a:ahLst/>
              <a:cxnLst>
                <a:cxn ang="0">
                  <a:pos x="16" y="156"/>
                </a:cxn>
                <a:cxn ang="0">
                  <a:pos x="8" y="144"/>
                </a:cxn>
                <a:cxn ang="0">
                  <a:pos x="136" y="144"/>
                </a:cxn>
                <a:cxn ang="0">
                  <a:pos x="129" y="156"/>
                </a:cxn>
                <a:cxn ang="0">
                  <a:pos x="65" y="12"/>
                </a:cxn>
                <a:cxn ang="0">
                  <a:pos x="80" y="12"/>
                </a:cxn>
                <a:cxn ang="0">
                  <a:pos x="16" y="156"/>
                </a:cxn>
                <a:cxn ang="0">
                  <a:pos x="65" y="5"/>
                </a:cxn>
                <a:cxn ang="0">
                  <a:pos x="72" y="0"/>
                </a:cxn>
                <a:cxn ang="0">
                  <a:pos x="80" y="5"/>
                </a:cxn>
                <a:cxn ang="0">
                  <a:pos x="144" y="149"/>
                </a:cxn>
                <a:cxn ang="0">
                  <a:pos x="143" y="157"/>
                </a:cxn>
                <a:cxn ang="0">
                  <a:pos x="136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65" y="5"/>
                </a:cxn>
              </a:cxnLst>
              <a:rect l="0" t="0" r="r" b="b"/>
              <a:pathLst>
                <a:path w="145" h="160">
                  <a:moveTo>
                    <a:pt x="16" y="156"/>
                  </a:moveTo>
                  <a:lnTo>
                    <a:pt x="8" y="144"/>
                  </a:lnTo>
                  <a:lnTo>
                    <a:pt x="136" y="144"/>
                  </a:lnTo>
                  <a:lnTo>
                    <a:pt x="129" y="156"/>
                  </a:lnTo>
                  <a:lnTo>
                    <a:pt x="65" y="12"/>
                  </a:lnTo>
                  <a:lnTo>
                    <a:pt x="80" y="12"/>
                  </a:lnTo>
                  <a:lnTo>
                    <a:pt x="16" y="156"/>
                  </a:lnTo>
                  <a:close/>
                  <a:moveTo>
                    <a:pt x="65" y="5"/>
                  </a:moveTo>
                  <a:cubicBezTo>
                    <a:pt x="66" y="2"/>
                    <a:pt x="69" y="0"/>
                    <a:pt x="72" y="0"/>
                  </a:cubicBezTo>
                  <a:cubicBezTo>
                    <a:pt x="76" y="0"/>
                    <a:pt x="79" y="2"/>
                    <a:pt x="80" y="5"/>
                  </a:cubicBezTo>
                  <a:lnTo>
                    <a:pt x="144" y="149"/>
                  </a:lnTo>
                  <a:cubicBezTo>
                    <a:pt x="145" y="152"/>
                    <a:pt x="145" y="155"/>
                    <a:pt x="143" y="157"/>
                  </a:cubicBezTo>
                  <a:cubicBezTo>
                    <a:pt x="142" y="159"/>
                    <a:pt x="139" y="160"/>
                    <a:pt x="136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5"/>
                    <a:pt x="0" y="152"/>
                    <a:pt x="1" y="149"/>
                  </a:cubicBezTo>
                  <a:lnTo>
                    <a:pt x="65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1325561" y="3609976"/>
              <a:ext cx="85725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54"/>
                </a:cxn>
                <a:cxn ang="0">
                  <a:pos x="28" y="0"/>
                </a:cxn>
                <a:cxn ang="0">
                  <a:pos x="0" y="54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54"/>
                  </a:lnTo>
                  <a:lnTo>
                    <a:pt x="2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133"/>
            <p:cNvSpPr>
              <a:spLocks noEditPoints="1"/>
            </p:cNvSpPr>
            <p:nvPr/>
          </p:nvSpPr>
          <p:spPr bwMode="auto">
            <a:xfrm>
              <a:off x="1320798" y="3605213"/>
              <a:ext cx="95250" cy="95250"/>
            </a:xfrm>
            <a:custGeom>
              <a:avLst/>
              <a:gdLst/>
              <a:ahLst/>
              <a:cxnLst>
                <a:cxn ang="0">
                  <a:pos x="16" y="156"/>
                </a:cxn>
                <a:cxn ang="0">
                  <a:pos x="8" y="144"/>
                </a:cxn>
                <a:cxn ang="0">
                  <a:pos x="152" y="144"/>
                </a:cxn>
                <a:cxn ang="0">
                  <a:pos x="145" y="156"/>
                </a:cxn>
                <a:cxn ang="0">
                  <a:pos x="75" y="12"/>
                </a:cxn>
                <a:cxn ang="0">
                  <a:pos x="89" y="12"/>
                </a:cxn>
                <a:cxn ang="0">
                  <a:pos x="16" y="156"/>
                </a:cxn>
                <a:cxn ang="0">
                  <a:pos x="75" y="5"/>
                </a:cxn>
                <a:cxn ang="0">
                  <a:pos x="82" y="0"/>
                </a:cxn>
                <a:cxn ang="0">
                  <a:pos x="89" y="5"/>
                </a:cxn>
                <a:cxn ang="0">
                  <a:pos x="160" y="149"/>
                </a:cxn>
                <a:cxn ang="0">
                  <a:pos x="159" y="157"/>
                </a:cxn>
                <a:cxn ang="0">
                  <a:pos x="152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75" y="5"/>
                </a:cxn>
              </a:cxnLst>
              <a:rect l="0" t="0" r="r" b="b"/>
              <a:pathLst>
                <a:path w="161" h="160">
                  <a:moveTo>
                    <a:pt x="16" y="156"/>
                  </a:moveTo>
                  <a:lnTo>
                    <a:pt x="8" y="144"/>
                  </a:lnTo>
                  <a:lnTo>
                    <a:pt x="152" y="144"/>
                  </a:lnTo>
                  <a:lnTo>
                    <a:pt x="145" y="156"/>
                  </a:lnTo>
                  <a:lnTo>
                    <a:pt x="75" y="12"/>
                  </a:lnTo>
                  <a:lnTo>
                    <a:pt x="89" y="12"/>
                  </a:lnTo>
                  <a:lnTo>
                    <a:pt x="16" y="156"/>
                  </a:lnTo>
                  <a:close/>
                  <a:moveTo>
                    <a:pt x="75" y="5"/>
                  </a:moveTo>
                  <a:cubicBezTo>
                    <a:pt x="76" y="2"/>
                    <a:pt x="79" y="0"/>
                    <a:pt x="82" y="0"/>
                  </a:cubicBezTo>
                  <a:cubicBezTo>
                    <a:pt x="85" y="0"/>
                    <a:pt x="88" y="2"/>
                    <a:pt x="89" y="5"/>
                  </a:cubicBezTo>
                  <a:lnTo>
                    <a:pt x="160" y="149"/>
                  </a:lnTo>
                  <a:cubicBezTo>
                    <a:pt x="161" y="151"/>
                    <a:pt x="161" y="154"/>
                    <a:pt x="159" y="157"/>
                  </a:cubicBezTo>
                  <a:cubicBezTo>
                    <a:pt x="158" y="159"/>
                    <a:pt x="155" y="160"/>
                    <a:pt x="152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4"/>
                    <a:pt x="0" y="151"/>
                    <a:pt x="1" y="149"/>
                  </a:cubicBezTo>
                  <a:lnTo>
                    <a:pt x="75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1573211" y="3619501"/>
              <a:ext cx="76200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8" y="54"/>
                </a:cxn>
                <a:cxn ang="0">
                  <a:pos x="24" y="0"/>
                </a:cxn>
                <a:cxn ang="0">
                  <a:pos x="0" y="54"/>
                </a:cxn>
              </a:cxnLst>
              <a:rect l="0" t="0" r="r" b="b"/>
              <a:pathLst>
                <a:path w="48" h="54">
                  <a:moveTo>
                    <a:pt x="0" y="54"/>
                  </a:moveTo>
                  <a:lnTo>
                    <a:pt x="48" y="54"/>
                  </a:lnTo>
                  <a:lnTo>
                    <a:pt x="24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135"/>
            <p:cNvSpPr>
              <a:spLocks noEditPoints="1"/>
            </p:cNvSpPr>
            <p:nvPr/>
          </p:nvSpPr>
          <p:spPr bwMode="auto">
            <a:xfrm>
              <a:off x="1568448" y="3614738"/>
              <a:ext cx="85725" cy="95250"/>
            </a:xfrm>
            <a:custGeom>
              <a:avLst/>
              <a:gdLst/>
              <a:ahLst/>
              <a:cxnLst>
                <a:cxn ang="0">
                  <a:pos x="16" y="156"/>
                </a:cxn>
                <a:cxn ang="0">
                  <a:pos x="8" y="144"/>
                </a:cxn>
                <a:cxn ang="0">
                  <a:pos x="136" y="144"/>
                </a:cxn>
                <a:cxn ang="0">
                  <a:pos x="129" y="156"/>
                </a:cxn>
                <a:cxn ang="0">
                  <a:pos x="64" y="12"/>
                </a:cxn>
                <a:cxn ang="0">
                  <a:pos x="79" y="12"/>
                </a:cxn>
                <a:cxn ang="0">
                  <a:pos x="16" y="156"/>
                </a:cxn>
                <a:cxn ang="0">
                  <a:pos x="64" y="5"/>
                </a:cxn>
                <a:cxn ang="0">
                  <a:pos x="71" y="0"/>
                </a:cxn>
                <a:cxn ang="0">
                  <a:pos x="79" y="5"/>
                </a:cxn>
                <a:cxn ang="0">
                  <a:pos x="144" y="149"/>
                </a:cxn>
                <a:cxn ang="0">
                  <a:pos x="143" y="157"/>
                </a:cxn>
                <a:cxn ang="0">
                  <a:pos x="136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64" y="5"/>
                </a:cxn>
              </a:cxnLst>
              <a:rect l="0" t="0" r="r" b="b"/>
              <a:pathLst>
                <a:path w="145" h="160">
                  <a:moveTo>
                    <a:pt x="16" y="156"/>
                  </a:moveTo>
                  <a:lnTo>
                    <a:pt x="8" y="144"/>
                  </a:lnTo>
                  <a:lnTo>
                    <a:pt x="136" y="144"/>
                  </a:lnTo>
                  <a:lnTo>
                    <a:pt x="129" y="156"/>
                  </a:lnTo>
                  <a:lnTo>
                    <a:pt x="64" y="12"/>
                  </a:lnTo>
                  <a:lnTo>
                    <a:pt x="79" y="12"/>
                  </a:lnTo>
                  <a:lnTo>
                    <a:pt x="16" y="156"/>
                  </a:lnTo>
                  <a:close/>
                  <a:moveTo>
                    <a:pt x="64" y="5"/>
                  </a:moveTo>
                  <a:cubicBezTo>
                    <a:pt x="65" y="2"/>
                    <a:pt x="68" y="0"/>
                    <a:pt x="71" y="0"/>
                  </a:cubicBezTo>
                  <a:cubicBezTo>
                    <a:pt x="74" y="0"/>
                    <a:pt x="77" y="2"/>
                    <a:pt x="79" y="5"/>
                  </a:cubicBezTo>
                  <a:lnTo>
                    <a:pt x="144" y="149"/>
                  </a:lnTo>
                  <a:cubicBezTo>
                    <a:pt x="145" y="152"/>
                    <a:pt x="145" y="155"/>
                    <a:pt x="143" y="157"/>
                  </a:cubicBezTo>
                  <a:cubicBezTo>
                    <a:pt x="142" y="159"/>
                    <a:pt x="139" y="160"/>
                    <a:pt x="136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5"/>
                    <a:pt x="0" y="152"/>
                    <a:pt x="1" y="149"/>
                  </a:cubicBezTo>
                  <a:lnTo>
                    <a:pt x="64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1811336" y="3619501"/>
              <a:ext cx="85725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54"/>
                </a:cxn>
                <a:cxn ang="0">
                  <a:pos x="27" y="0"/>
                </a:cxn>
                <a:cxn ang="0">
                  <a:pos x="0" y="54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54"/>
                  </a:lnTo>
                  <a:lnTo>
                    <a:pt x="2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137"/>
            <p:cNvSpPr>
              <a:spLocks noEditPoints="1"/>
            </p:cNvSpPr>
            <p:nvPr/>
          </p:nvSpPr>
          <p:spPr bwMode="auto">
            <a:xfrm>
              <a:off x="1806574" y="3614738"/>
              <a:ext cx="95250" cy="95250"/>
            </a:xfrm>
            <a:custGeom>
              <a:avLst/>
              <a:gdLst/>
              <a:ahLst/>
              <a:cxnLst>
                <a:cxn ang="0">
                  <a:pos x="16" y="156"/>
                </a:cxn>
                <a:cxn ang="0">
                  <a:pos x="8" y="144"/>
                </a:cxn>
                <a:cxn ang="0">
                  <a:pos x="152" y="144"/>
                </a:cxn>
                <a:cxn ang="0">
                  <a:pos x="145" y="156"/>
                </a:cxn>
                <a:cxn ang="0">
                  <a:pos x="72" y="12"/>
                </a:cxn>
                <a:cxn ang="0">
                  <a:pos x="86" y="12"/>
                </a:cxn>
                <a:cxn ang="0">
                  <a:pos x="16" y="156"/>
                </a:cxn>
                <a:cxn ang="0">
                  <a:pos x="72" y="5"/>
                </a:cxn>
                <a:cxn ang="0">
                  <a:pos x="79" y="0"/>
                </a:cxn>
                <a:cxn ang="0">
                  <a:pos x="86" y="5"/>
                </a:cxn>
                <a:cxn ang="0">
                  <a:pos x="160" y="149"/>
                </a:cxn>
                <a:cxn ang="0">
                  <a:pos x="159" y="157"/>
                </a:cxn>
                <a:cxn ang="0">
                  <a:pos x="152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72" y="5"/>
                </a:cxn>
              </a:cxnLst>
              <a:rect l="0" t="0" r="r" b="b"/>
              <a:pathLst>
                <a:path w="161" h="160">
                  <a:moveTo>
                    <a:pt x="16" y="156"/>
                  </a:moveTo>
                  <a:lnTo>
                    <a:pt x="8" y="144"/>
                  </a:lnTo>
                  <a:lnTo>
                    <a:pt x="152" y="144"/>
                  </a:lnTo>
                  <a:lnTo>
                    <a:pt x="145" y="156"/>
                  </a:lnTo>
                  <a:lnTo>
                    <a:pt x="72" y="12"/>
                  </a:lnTo>
                  <a:lnTo>
                    <a:pt x="86" y="12"/>
                  </a:lnTo>
                  <a:lnTo>
                    <a:pt x="16" y="156"/>
                  </a:lnTo>
                  <a:close/>
                  <a:moveTo>
                    <a:pt x="72" y="5"/>
                  </a:moveTo>
                  <a:cubicBezTo>
                    <a:pt x="73" y="2"/>
                    <a:pt x="76" y="0"/>
                    <a:pt x="79" y="0"/>
                  </a:cubicBezTo>
                  <a:cubicBezTo>
                    <a:pt x="82" y="0"/>
                    <a:pt x="85" y="2"/>
                    <a:pt x="86" y="5"/>
                  </a:cubicBezTo>
                  <a:lnTo>
                    <a:pt x="160" y="149"/>
                  </a:lnTo>
                  <a:cubicBezTo>
                    <a:pt x="161" y="151"/>
                    <a:pt x="161" y="154"/>
                    <a:pt x="159" y="157"/>
                  </a:cubicBezTo>
                  <a:cubicBezTo>
                    <a:pt x="158" y="159"/>
                    <a:pt x="155" y="160"/>
                    <a:pt x="152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4"/>
                    <a:pt x="0" y="151"/>
                    <a:pt x="1" y="149"/>
                  </a:cubicBezTo>
                  <a:lnTo>
                    <a:pt x="72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2058986" y="3629026"/>
              <a:ext cx="76200" cy="762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48"/>
                </a:cxn>
                <a:cxn ang="0">
                  <a:pos x="24" y="0"/>
                </a:cxn>
                <a:cxn ang="0">
                  <a:pos x="0" y="48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48" y="48"/>
                  </a:lnTo>
                  <a:lnTo>
                    <a:pt x="24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Freeform 139"/>
            <p:cNvSpPr>
              <a:spLocks noEditPoints="1"/>
            </p:cNvSpPr>
            <p:nvPr/>
          </p:nvSpPr>
          <p:spPr bwMode="auto">
            <a:xfrm>
              <a:off x="2054224" y="3624263"/>
              <a:ext cx="85725" cy="85725"/>
            </a:xfrm>
            <a:custGeom>
              <a:avLst/>
              <a:gdLst/>
              <a:ahLst/>
              <a:cxnLst>
                <a:cxn ang="0">
                  <a:pos x="16" y="140"/>
                </a:cxn>
                <a:cxn ang="0">
                  <a:pos x="8" y="128"/>
                </a:cxn>
                <a:cxn ang="0">
                  <a:pos x="136" y="128"/>
                </a:cxn>
                <a:cxn ang="0">
                  <a:pos x="129" y="140"/>
                </a:cxn>
                <a:cxn ang="0">
                  <a:pos x="65" y="12"/>
                </a:cxn>
                <a:cxn ang="0">
                  <a:pos x="80" y="12"/>
                </a:cxn>
                <a:cxn ang="0">
                  <a:pos x="16" y="140"/>
                </a:cxn>
                <a:cxn ang="0">
                  <a:pos x="65" y="5"/>
                </a:cxn>
                <a:cxn ang="0">
                  <a:pos x="72" y="0"/>
                </a:cxn>
                <a:cxn ang="0">
                  <a:pos x="80" y="5"/>
                </a:cxn>
                <a:cxn ang="0">
                  <a:pos x="144" y="133"/>
                </a:cxn>
                <a:cxn ang="0">
                  <a:pos x="143" y="141"/>
                </a:cxn>
                <a:cxn ang="0">
                  <a:pos x="136" y="144"/>
                </a:cxn>
                <a:cxn ang="0">
                  <a:pos x="8" y="144"/>
                </a:cxn>
                <a:cxn ang="0">
                  <a:pos x="2" y="141"/>
                </a:cxn>
                <a:cxn ang="0">
                  <a:pos x="1" y="133"/>
                </a:cxn>
                <a:cxn ang="0">
                  <a:pos x="65" y="5"/>
                </a:cxn>
              </a:cxnLst>
              <a:rect l="0" t="0" r="r" b="b"/>
              <a:pathLst>
                <a:path w="145" h="144">
                  <a:moveTo>
                    <a:pt x="16" y="140"/>
                  </a:moveTo>
                  <a:lnTo>
                    <a:pt x="8" y="128"/>
                  </a:lnTo>
                  <a:lnTo>
                    <a:pt x="136" y="128"/>
                  </a:lnTo>
                  <a:lnTo>
                    <a:pt x="129" y="140"/>
                  </a:lnTo>
                  <a:lnTo>
                    <a:pt x="65" y="12"/>
                  </a:lnTo>
                  <a:lnTo>
                    <a:pt x="80" y="12"/>
                  </a:lnTo>
                  <a:lnTo>
                    <a:pt x="16" y="140"/>
                  </a:lnTo>
                  <a:close/>
                  <a:moveTo>
                    <a:pt x="65" y="5"/>
                  </a:moveTo>
                  <a:cubicBezTo>
                    <a:pt x="67" y="2"/>
                    <a:pt x="69" y="0"/>
                    <a:pt x="72" y="0"/>
                  </a:cubicBezTo>
                  <a:cubicBezTo>
                    <a:pt x="76" y="0"/>
                    <a:pt x="78" y="2"/>
                    <a:pt x="80" y="5"/>
                  </a:cubicBezTo>
                  <a:lnTo>
                    <a:pt x="144" y="133"/>
                  </a:lnTo>
                  <a:cubicBezTo>
                    <a:pt x="145" y="135"/>
                    <a:pt x="145" y="138"/>
                    <a:pt x="143" y="141"/>
                  </a:cubicBezTo>
                  <a:cubicBezTo>
                    <a:pt x="142" y="143"/>
                    <a:pt x="139" y="144"/>
                    <a:pt x="136" y="144"/>
                  </a:cubicBezTo>
                  <a:lnTo>
                    <a:pt x="8" y="144"/>
                  </a:lnTo>
                  <a:cubicBezTo>
                    <a:pt x="6" y="144"/>
                    <a:pt x="3" y="143"/>
                    <a:pt x="2" y="141"/>
                  </a:cubicBezTo>
                  <a:cubicBezTo>
                    <a:pt x="0" y="138"/>
                    <a:pt x="0" y="135"/>
                    <a:pt x="1" y="133"/>
                  </a:cubicBezTo>
                  <a:lnTo>
                    <a:pt x="65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2297111" y="3848101"/>
              <a:ext cx="85725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54"/>
                </a:cxn>
                <a:cxn ang="0">
                  <a:pos x="28" y="0"/>
                </a:cxn>
                <a:cxn ang="0">
                  <a:pos x="0" y="54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54"/>
                  </a:lnTo>
                  <a:lnTo>
                    <a:pt x="2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Freeform 141"/>
            <p:cNvSpPr>
              <a:spLocks noEditPoints="1"/>
            </p:cNvSpPr>
            <p:nvPr/>
          </p:nvSpPr>
          <p:spPr bwMode="auto">
            <a:xfrm>
              <a:off x="2292349" y="3843338"/>
              <a:ext cx="95250" cy="95250"/>
            </a:xfrm>
            <a:custGeom>
              <a:avLst/>
              <a:gdLst/>
              <a:ahLst/>
              <a:cxnLst>
                <a:cxn ang="0">
                  <a:pos x="16" y="156"/>
                </a:cxn>
                <a:cxn ang="0">
                  <a:pos x="8" y="144"/>
                </a:cxn>
                <a:cxn ang="0">
                  <a:pos x="152" y="144"/>
                </a:cxn>
                <a:cxn ang="0">
                  <a:pos x="145" y="156"/>
                </a:cxn>
                <a:cxn ang="0">
                  <a:pos x="75" y="12"/>
                </a:cxn>
                <a:cxn ang="0">
                  <a:pos x="89" y="12"/>
                </a:cxn>
                <a:cxn ang="0">
                  <a:pos x="16" y="156"/>
                </a:cxn>
                <a:cxn ang="0">
                  <a:pos x="75" y="5"/>
                </a:cxn>
                <a:cxn ang="0">
                  <a:pos x="82" y="0"/>
                </a:cxn>
                <a:cxn ang="0">
                  <a:pos x="89" y="5"/>
                </a:cxn>
                <a:cxn ang="0">
                  <a:pos x="160" y="149"/>
                </a:cxn>
                <a:cxn ang="0">
                  <a:pos x="159" y="157"/>
                </a:cxn>
                <a:cxn ang="0">
                  <a:pos x="152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75" y="5"/>
                </a:cxn>
              </a:cxnLst>
              <a:rect l="0" t="0" r="r" b="b"/>
              <a:pathLst>
                <a:path w="161" h="160">
                  <a:moveTo>
                    <a:pt x="16" y="156"/>
                  </a:moveTo>
                  <a:lnTo>
                    <a:pt x="8" y="144"/>
                  </a:lnTo>
                  <a:lnTo>
                    <a:pt x="152" y="144"/>
                  </a:lnTo>
                  <a:lnTo>
                    <a:pt x="145" y="156"/>
                  </a:lnTo>
                  <a:lnTo>
                    <a:pt x="75" y="12"/>
                  </a:lnTo>
                  <a:lnTo>
                    <a:pt x="89" y="12"/>
                  </a:lnTo>
                  <a:lnTo>
                    <a:pt x="16" y="156"/>
                  </a:lnTo>
                  <a:close/>
                  <a:moveTo>
                    <a:pt x="75" y="5"/>
                  </a:moveTo>
                  <a:cubicBezTo>
                    <a:pt x="76" y="2"/>
                    <a:pt x="79" y="0"/>
                    <a:pt x="82" y="0"/>
                  </a:cubicBezTo>
                  <a:cubicBezTo>
                    <a:pt x="85" y="0"/>
                    <a:pt x="88" y="2"/>
                    <a:pt x="89" y="5"/>
                  </a:cubicBezTo>
                  <a:lnTo>
                    <a:pt x="160" y="149"/>
                  </a:lnTo>
                  <a:cubicBezTo>
                    <a:pt x="161" y="151"/>
                    <a:pt x="161" y="154"/>
                    <a:pt x="159" y="157"/>
                  </a:cubicBezTo>
                  <a:cubicBezTo>
                    <a:pt x="158" y="159"/>
                    <a:pt x="155" y="160"/>
                    <a:pt x="152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4"/>
                    <a:pt x="0" y="151"/>
                    <a:pt x="1" y="149"/>
                  </a:cubicBezTo>
                  <a:lnTo>
                    <a:pt x="75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2535236" y="4381501"/>
              <a:ext cx="85725" cy="762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4" y="48"/>
                </a:cxn>
                <a:cxn ang="0">
                  <a:pos x="27" y="0"/>
                </a:cxn>
                <a:cxn ang="0">
                  <a:pos x="0" y="48"/>
                </a:cxn>
              </a:cxnLst>
              <a:rect l="0" t="0" r="r" b="b"/>
              <a:pathLst>
                <a:path w="54" h="48">
                  <a:moveTo>
                    <a:pt x="0" y="48"/>
                  </a:moveTo>
                  <a:lnTo>
                    <a:pt x="54" y="48"/>
                  </a:lnTo>
                  <a:lnTo>
                    <a:pt x="27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143"/>
            <p:cNvSpPr>
              <a:spLocks noEditPoints="1"/>
            </p:cNvSpPr>
            <p:nvPr/>
          </p:nvSpPr>
          <p:spPr bwMode="auto">
            <a:xfrm>
              <a:off x="2530474" y="4376738"/>
              <a:ext cx="95250" cy="85725"/>
            </a:xfrm>
            <a:custGeom>
              <a:avLst/>
              <a:gdLst/>
              <a:ahLst/>
              <a:cxnLst>
                <a:cxn ang="0">
                  <a:pos x="15" y="140"/>
                </a:cxn>
                <a:cxn ang="0">
                  <a:pos x="8" y="128"/>
                </a:cxn>
                <a:cxn ang="0">
                  <a:pos x="152" y="128"/>
                </a:cxn>
                <a:cxn ang="0">
                  <a:pos x="146" y="140"/>
                </a:cxn>
                <a:cxn ang="0">
                  <a:pos x="72" y="12"/>
                </a:cxn>
                <a:cxn ang="0">
                  <a:pos x="86" y="12"/>
                </a:cxn>
                <a:cxn ang="0">
                  <a:pos x="15" y="140"/>
                </a:cxn>
                <a:cxn ang="0">
                  <a:pos x="72" y="5"/>
                </a:cxn>
                <a:cxn ang="0">
                  <a:pos x="79" y="0"/>
                </a:cxn>
                <a:cxn ang="0">
                  <a:pos x="86" y="4"/>
                </a:cxn>
                <a:cxn ang="0">
                  <a:pos x="159" y="132"/>
                </a:cxn>
                <a:cxn ang="0">
                  <a:pos x="159" y="140"/>
                </a:cxn>
                <a:cxn ang="0">
                  <a:pos x="152" y="144"/>
                </a:cxn>
                <a:cxn ang="0">
                  <a:pos x="8" y="144"/>
                </a:cxn>
                <a:cxn ang="0">
                  <a:pos x="2" y="141"/>
                </a:cxn>
                <a:cxn ang="0">
                  <a:pos x="1" y="133"/>
                </a:cxn>
                <a:cxn ang="0">
                  <a:pos x="72" y="5"/>
                </a:cxn>
              </a:cxnLst>
              <a:rect l="0" t="0" r="r" b="b"/>
              <a:pathLst>
                <a:path w="161" h="144">
                  <a:moveTo>
                    <a:pt x="15" y="140"/>
                  </a:moveTo>
                  <a:lnTo>
                    <a:pt x="8" y="128"/>
                  </a:lnTo>
                  <a:lnTo>
                    <a:pt x="152" y="128"/>
                  </a:lnTo>
                  <a:lnTo>
                    <a:pt x="146" y="140"/>
                  </a:lnTo>
                  <a:lnTo>
                    <a:pt x="72" y="12"/>
                  </a:lnTo>
                  <a:lnTo>
                    <a:pt x="86" y="12"/>
                  </a:lnTo>
                  <a:lnTo>
                    <a:pt x="15" y="140"/>
                  </a:lnTo>
                  <a:close/>
                  <a:moveTo>
                    <a:pt x="72" y="5"/>
                  </a:moveTo>
                  <a:cubicBezTo>
                    <a:pt x="73" y="2"/>
                    <a:pt x="76" y="0"/>
                    <a:pt x="79" y="0"/>
                  </a:cubicBezTo>
                  <a:cubicBezTo>
                    <a:pt x="82" y="0"/>
                    <a:pt x="85" y="2"/>
                    <a:pt x="86" y="4"/>
                  </a:cubicBezTo>
                  <a:lnTo>
                    <a:pt x="159" y="132"/>
                  </a:lnTo>
                  <a:cubicBezTo>
                    <a:pt x="161" y="135"/>
                    <a:pt x="161" y="138"/>
                    <a:pt x="159" y="140"/>
                  </a:cubicBezTo>
                  <a:cubicBezTo>
                    <a:pt x="158" y="143"/>
                    <a:pt x="155" y="144"/>
                    <a:pt x="152" y="144"/>
                  </a:cubicBezTo>
                  <a:lnTo>
                    <a:pt x="8" y="144"/>
                  </a:lnTo>
                  <a:cubicBezTo>
                    <a:pt x="6" y="144"/>
                    <a:pt x="3" y="143"/>
                    <a:pt x="2" y="141"/>
                  </a:cubicBezTo>
                  <a:cubicBezTo>
                    <a:pt x="0" y="138"/>
                    <a:pt x="0" y="135"/>
                    <a:pt x="1" y="133"/>
                  </a:cubicBezTo>
                  <a:lnTo>
                    <a:pt x="72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2782886" y="4572001"/>
              <a:ext cx="85725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54"/>
                </a:cxn>
                <a:cxn ang="0">
                  <a:pos x="28" y="0"/>
                </a:cxn>
                <a:cxn ang="0">
                  <a:pos x="0" y="54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54"/>
                  </a:lnTo>
                  <a:lnTo>
                    <a:pt x="2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145"/>
            <p:cNvSpPr>
              <a:spLocks noEditPoints="1"/>
            </p:cNvSpPr>
            <p:nvPr/>
          </p:nvSpPr>
          <p:spPr bwMode="auto">
            <a:xfrm>
              <a:off x="2778124" y="4567238"/>
              <a:ext cx="95250" cy="95250"/>
            </a:xfrm>
            <a:custGeom>
              <a:avLst/>
              <a:gdLst/>
              <a:ahLst/>
              <a:cxnLst>
                <a:cxn ang="0">
                  <a:pos x="16" y="156"/>
                </a:cxn>
                <a:cxn ang="0">
                  <a:pos x="8" y="144"/>
                </a:cxn>
                <a:cxn ang="0">
                  <a:pos x="152" y="144"/>
                </a:cxn>
                <a:cxn ang="0">
                  <a:pos x="145" y="156"/>
                </a:cxn>
                <a:cxn ang="0">
                  <a:pos x="75" y="12"/>
                </a:cxn>
                <a:cxn ang="0">
                  <a:pos x="89" y="12"/>
                </a:cxn>
                <a:cxn ang="0">
                  <a:pos x="16" y="156"/>
                </a:cxn>
                <a:cxn ang="0">
                  <a:pos x="75" y="5"/>
                </a:cxn>
                <a:cxn ang="0">
                  <a:pos x="82" y="0"/>
                </a:cxn>
                <a:cxn ang="0">
                  <a:pos x="89" y="5"/>
                </a:cxn>
                <a:cxn ang="0">
                  <a:pos x="160" y="149"/>
                </a:cxn>
                <a:cxn ang="0">
                  <a:pos x="159" y="157"/>
                </a:cxn>
                <a:cxn ang="0">
                  <a:pos x="152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75" y="5"/>
                </a:cxn>
              </a:cxnLst>
              <a:rect l="0" t="0" r="r" b="b"/>
              <a:pathLst>
                <a:path w="161" h="160">
                  <a:moveTo>
                    <a:pt x="16" y="156"/>
                  </a:moveTo>
                  <a:lnTo>
                    <a:pt x="8" y="144"/>
                  </a:lnTo>
                  <a:lnTo>
                    <a:pt x="152" y="144"/>
                  </a:lnTo>
                  <a:lnTo>
                    <a:pt x="145" y="156"/>
                  </a:lnTo>
                  <a:lnTo>
                    <a:pt x="75" y="12"/>
                  </a:lnTo>
                  <a:lnTo>
                    <a:pt x="89" y="12"/>
                  </a:lnTo>
                  <a:lnTo>
                    <a:pt x="16" y="156"/>
                  </a:lnTo>
                  <a:close/>
                  <a:moveTo>
                    <a:pt x="75" y="5"/>
                  </a:moveTo>
                  <a:cubicBezTo>
                    <a:pt x="76" y="2"/>
                    <a:pt x="79" y="0"/>
                    <a:pt x="82" y="0"/>
                  </a:cubicBezTo>
                  <a:cubicBezTo>
                    <a:pt x="85" y="0"/>
                    <a:pt x="88" y="2"/>
                    <a:pt x="89" y="5"/>
                  </a:cubicBezTo>
                  <a:lnTo>
                    <a:pt x="160" y="149"/>
                  </a:lnTo>
                  <a:cubicBezTo>
                    <a:pt x="161" y="151"/>
                    <a:pt x="161" y="154"/>
                    <a:pt x="159" y="157"/>
                  </a:cubicBezTo>
                  <a:cubicBezTo>
                    <a:pt x="158" y="159"/>
                    <a:pt x="155" y="160"/>
                    <a:pt x="152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4"/>
                    <a:pt x="0" y="151"/>
                    <a:pt x="1" y="149"/>
                  </a:cubicBezTo>
                  <a:lnTo>
                    <a:pt x="75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3021012" y="4914901"/>
              <a:ext cx="85725" cy="762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4" y="48"/>
                </a:cxn>
                <a:cxn ang="0">
                  <a:pos x="27" y="0"/>
                </a:cxn>
                <a:cxn ang="0">
                  <a:pos x="0" y="48"/>
                </a:cxn>
              </a:cxnLst>
              <a:rect l="0" t="0" r="r" b="b"/>
              <a:pathLst>
                <a:path w="54" h="48">
                  <a:moveTo>
                    <a:pt x="0" y="48"/>
                  </a:moveTo>
                  <a:lnTo>
                    <a:pt x="54" y="48"/>
                  </a:lnTo>
                  <a:lnTo>
                    <a:pt x="27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147"/>
            <p:cNvSpPr>
              <a:spLocks noEditPoints="1"/>
            </p:cNvSpPr>
            <p:nvPr/>
          </p:nvSpPr>
          <p:spPr bwMode="auto">
            <a:xfrm>
              <a:off x="3016249" y="4910138"/>
              <a:ext cx="95250" cy="85725"/>
            </a:xfrm>
            <a:custGeom>
              <a:avLst/>
              <a:gdLst/>
              <a:ahLst/>
              <a:cxnLst>
                <a:cxn ang="0">
                  <a:pos x="15" y="140"/>
                </a:cxn>
                <a:cxn ang="0">
                  <a:pos x="8" y="128"/>
                </a:cxn>
                <a:cxn ang="0">
                  <a:pos x="152" y="128"/>
                </a:cxn>
                <a:cxn ang="0">
                  <a:pos x="146" y="140"/>
                </a:cxn>
                <a:cxn ang="0">
                  <a:pos x="72" y="12"/>
                </a:cxn>
                <a:cxn ang="0">
                  <a:pos x="86" y="12"/>
                </a:cxn>
                <a:cxn ang="0">
                  <a:pos x="15" y="140"/>
                </a:cxn>
                <a:cxn ang="0">
                  <a:pos x="72" y="5"/>
                </a:cxn>
                <a:cxn ang="0">
                  <a:pos x="79" y="0"/>
                </a:cxn>
                <a:cxn ang="0">
                  <a:pos x="86" y="4"/>
                </a:cxn>
                <a:cxn ang="0">
                  <a:pos x="159" y="132"/>
                </a:cxn>
                <a:cxn ang="0">
                  <a:pos x="159" y="140"/>
                </a:cxn>
                <a:cxn ang="0">
                  <a:pos x="152" y="144"/>
                </a:cxn>
                <a:cxn ang="0">
                  <a:pos x="8" y="144"/>
                </a:cxn>
                <a:cxn ang="0">
                  <a:pos x="2" y="141"/>
                </a:cxn>
                <a:cxn ang="0">
                  <a:pos x="1" y="133"/>
                </a:cxn>
                <a:cxn ang="0">
                  <a:pos x="72" y="5"/>
                </a:cxn>
              </a:cxnLst>
              <a:rect l="0" t="0" r="r" b="b"/>
              <a:pathLst>
                <a:path w="161" h="144">
                  <a:moveTo>
                    <a:pt x="15" y="140"/>
                  </a:moveTo>
                  <a:lnTo>
                    <a:pt x="8" y="128"/>
                  </a:lnTo>
                  <a:lnTo>
                    <a:pt x="152" y="128"/>
                  </a:lnTo>
                  <a:lnTo>
                    <a:pt x="146" y="140"/>
                  </a:lnTo>
                  <a:lnTo>
                    <a:pt x="72" y="12"/>
                  </a:lnTo>
                  <a:lnTo>
                    <a:pt x="86" y="12"/>
                  </a:lnTo>
                  <a:lnTo>
                    <a:pt x="15" y="140"/>
                  </a:lnTo>
                  <a:close/>
                  <a:moveTo>
                    <a:pt x="72" y="5"/>
                  </a:moveTo>
                  <a:cubicBezTo>
                    <a:pt x="73" y="2"/>
                    <a:pt x="76" y="0"/>
                    <a:pt x="79" y="0"/>
                  </a:cubicBezTo>
                  <a:cubicBezTo>
                    <a:pt x="82" y="0"/>
                    <a:pt x="85" y="2"/>
                    <a:pt x="86" y="4"/>
                  </a:cubicBezTo>
                  <a:lnTo>
                    <a:pt x="159" y="132"/>
                  </a:lnTo>
                  <a:cubicBezTo>
                    <a:pt x="161" y="135"/>
                    <a:pt x="161" y="138"/>
                    <a:pt x="159" y="140"/>
                  </a:cubicBezTo>
                  <a:cubicBezTo>
                    <a:pt x="158" y="143"/>
                    <a:pt x="155" y="144"/>
                    <a:pt x="152" y="144"/>
                  </a:cubicBezTo>
                  <a:lnTo>
                    <a:pt x="8" y="144"/>
                  </a:lnTo>
                  <a:cubicBezTo>
                    <a:pt x="6" y="144"/>
                    <a:pt x="3" y="143"/>
                    <a:pt x="2" y="141"/>
                  </a:cubicBezTo>
                  <a:cubicBezTo>
                    <a:pt x="0" y="138"/>
                    <a:pt x="0" y="135"/>
                    <a:pt x="1" y="133"/>
                  </a:cubicBezTo>
                  <a:lnTo>
                    <a:pt x="72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3268662" y="4991101"/>
              <a:ext cx="85725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54"/>
                </a:cxn>
                <a:cxn ang="0">
                  <a:pos x="28" y="0"/>
                </a:cxn>
                <a:cxn ang="0">
                  <a:pos x="0" y="54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54"/>
                  </a:lnTo>
                  <a:lnTo>
                    <a:pt x="2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149"/>
            <p:cNvSpPr>
              <a:spLocks noEditPoints="1"/>
            </p:cNvSpPr>
            <p:nvPr/>
          </p:nvSpPr>
          <p:spPr bwMode="auto">
            <a:xfrm>
              <a:off x="3263899" y="4986338"/>
              <a:ext cx="95250" cy="95250"/>
            </a:xfrm>
            <a:custGeom>
              <a:avLst/>
              <a:gdLst/>
              <a:ahLst/>
              <a:cxnLst>
                <a:cxn ang="0">
                  <a:pos x="16" y="156"/>
                </a:cxn>
                <a:cxn ang="0">
                  <a:pos x="8" y="144"/>
                </a:cxn>
                <a:cxn ang="0">
                  <a:pos x="152" y="144"/>
                </a:cxn>
                <a:cxn ang="0">
                  <a:pos x="145" y="156"/>
                </a:cxn>
                <a:cxn ang="0">
                  <a:pos x="75" y="12"/>
                </a:cxn>
                <a:cxn ang="0">
                  <a:pos x="89" y="12"/>
                </a:cxn>
                <a:cxn ang="0">
                  <a:pos x="16" y="156"/>
                </a:cxn>
                <a:cxn ang="0">
                  <a:pos x="75" y="5"/>
                </a:cxn>
                <a:cxn ang="0">
                  <a:pos x="82" y="0"/>
                </a:cxn>
                <a:cxn ang="0">
                  <a:pos x="89" y="5"/>
                </a:cxn>
                <a:cxn ang="0">
                  <a:pos x="160" y="149"/>
                </a:cxn>
                <a:cxn ang="0">
                  <a:pos x="159" y="157"/>
                </a:cxn>
                <a:cxn ang="0">
                  <a:pos x="152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75" y="5"/>
                </a:cxn>
              </a:cxnLst>
              <a:rect l="0" t="0" r="r" b="b"/>
              <a:pathLst>
                <a:path w="161" h="160">
                  <a:moveTo>
                    <a:pt x="16" y="156"/>
                  </a:moveTo>
                  <a:lnTo>
                    <a:pt x="8" y="144"/>
                  </a:lnTo>
                  <a:lnTo>
                    <a:pt x="152" y="144"/>
                  </a:lnTo>
                  <a:lnTo>
                    <a:pt x="145" y="156"/>
                  </a:lnTo>
                  <a:lnTo>
                    <a:pt x="75" y="12"/>
                  </a:lnTo>
                  <a:lnTo>
                    <a:pt x="89" y="12"/>
                  </a:lnTo>
                  <a:lnTo>
                    <a:pt x="16" y="156"/>
                  </a:lnTo>
                  <a:close/>
                  <a:moveTo>
                    <a:pt x="75" y="5"/>
                  </a:moveTo>
                  <a:cubicBezTo>
                    <a:pt x="76" y="2"/>
                    <a:pt x="79" y="0"/>
                    <a:pt x="82" y="0"/>
                  </a:cubicBezTo>
                  <a:cubicBezTo>
                    <a:pt x="85" y="0"/>
                    <a:pt x="88" y="2"/>
                    <a:pt x="89" y="5"/>
                  </a:cubicBezTo>
                  <a:lnTo>
                    <a:pt x="160" y="149"/>
                  </a:lnTo>
                  <a:cubicBezTo>
                    <a:pt x="161" y="151"/>
                    <a:pt x="161" y="154"/>
                    <a:pt x="159" y="157"/>
                  </a:cubicBezTo>
                  <a:cubicBezTo>
                    <a:pt x="158" y="159"/>
                    <a:pt x="155" y="160"/>
                    <a:pt x="152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4"/>
                    <a:pt x="0" y="151"/>
                    <a:pt x="1" y="149"/>
                  </a:cubicBezTo>
                  <a:lnTo>
                    <a:pt x="75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3506787" y="5048251"/>
              <a:ext cx="85725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54"/>
                </a:cxn>
                <a:cxn ang="0">
                  <a:pos x="27" y="0"/>
                </a:cxn>
                <a:cxn ang="0">
                  <a:pos x="0" y="54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54"/>
                  </a:lnTo>
                  <a:lnTo>
                    <a:pt x="2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151"/>
            <p:cNvSpPr>
              <a:spLocks noEditPoints="1"/>
            </p:cNvSpPr>
            <p:nvPr/>
          </p:nvSpPr>
          <p:spPr bwMode="auto">
            <a:xfrm>
              <a:off x="3502024" y="5043488"/>
              <a:ext cx="95250" cy="95250"/>
            </a:xfrm>
            <a:custGeom>
              <a:avLst/>
              <a:gdLst/>
              <a:ahLst/>
              <a:cxnLst>
                <a:cxn ang="0">
                  <a:pos x="16" y="156"/>
                </a:cxn>
                <a:cxn ang="0">
                  <a:pos x="8" y="144"/>
                </a:cxn>
                <a:cxn ang="0">
                  <a:pos x="152" y="144"/>
                </a:cxn>
                <a:cxn ang="0">
                  <a:pos x="145" y="156"/>
                </a:cxn>
                <a:cxn ang="0">
                  <a:pos x="72" y="12"/>
                </a:cxn>
                <a:cxn ang="0">
                  <a:pos x="86" y="12"/>
                </a:cxn>
                <a:cxn ang="0">
                  <a:pos x="16" y="156"/>
                </a:cxn>
                <a:cxn ang="0">
                  <a:pos x="72" y="5"/>
                </a:cxn>
                <a:cxn ang="0">
                  <a:pos x="79" y="0"/>
                </a:cxn>
                <a:cxn ang="0">
                  <a:pos x="86" y="5"/>
                </a:cxn>
                <a:cxn ang="0">
                  <a:pos x="160" y="149"/>
                </a:cxn>
                <a:cxn ang="0">
                  <a:pos x="159" y="157"/>
                </a:cxn>
                <a:cxn ang="0">
                  <a:pos x="152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72" y="5"/>
                </a:cxn>
              </a:cxnLst>
              <a:rect l="0" t="0" r="r" b="b"/>
              <a:pathLst>
                <a:path w="161" h="160">
                  <a:moveTo>
                    <a:pt x="16" y="156"/>
                  </a:moveTo>
                  <a:lnTo>
                    <a:pt x="8" y="144"/>
                  </a:lnTo>
                  <a:lnTo>
                    <a:pt x="152" y="144"/>
                  </a:lnTo>
                  <a:lnTo>
                    <a:pt x="145" y="156"/>
                  </a:lnTo>
                  <a:lnTo>
                    <a:pt x="72" y="12"/>
                  </a:lnTo>
                  <a:lnTo>
                    <a:pt x="86" y="12"/>
                  </a:lnTo>
                  <a:lnTo>
                    <a:pt x="16" y="156"/>
                  </a:lnTo>
                  <a:close/>
                  <a:moveTo>
                    <a:pt x="72" y="5"/>
                  </a:moveTo>
                  <a:cubicBezTo>
                    <a:pt x="73" y="2"/>
                    <a:pt x="76" y="0"/>
                    <a:pt x="79" y="0"/>
                  </a:cubicBezTo>
                  <a:cubicBezTo>
                    <a:pt x="82" y="0"/>
                    <a:pt x="85" y="2"/>
                    <a:pt x="86" y="5"/>
                  </a:cubicBezTo>
                  <a:lnTo>
                    <a:pt x="160" y="149"/>
                  </a:lnTo>
                  <a:cubicBezTo>
                    <a:pt x="161" y="151"/>
                    <a:pt x="161" y="154"/>
                    <a:pt x="159" y="157"/>
                  </a:cubicBezTo>
                  <a:cubicBezTo>
                    <a:pt x="158" y="159"/>
                    <a:pt x="155" y="160"/>
                    <a:pt x="152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4"/>
                    <a:pt x="0" y="151"/>
                    <a:pt x="1" y="149"/>
                  </a:cubicBezTo>
                  <a:lnTo>
                    <a:pt x="72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3754437" y="5114926"/>
              <a:ext cx="85725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54"/>
                </a:cxn>
                <a:cxn ang="0">
                  <a:pos x="28" y="0"/>
                </a:cxn>
                <a:cxn ang="0">
                  <a:pos x="0" y="54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54"/>
                  </a:lnTo>
                  <a:lnTo>
                    <a:pt x="2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153"/>
            <p:cNvSpPr>
              <a:spLocks noEditPoints="1"/>
            </p:cNvSpPr>
            <p:nvPr/>
          </p:nvSpPr>
          <p:spPr bwMode="auto">
            <a:xfrm>
              <a:off x="3749674" y="5110163"/>
              <a:ext cx="95250" cy="95250"/>
            </a:xfrm>
            <a:custGeom>
              <a:avLst/>
              <a:gdLst/>
              <a:ahLst/>
              <a:cxnLst>
                <a:cxn ang="0">
                  <a:pos x="16" y="156"/>
                </a:cxn>
                <a:cxn ang="0">
                  <a:pos x="8" y="144"/>
                </a:cxn>
                <a:cxn ang="0">
                  <a:pos x="152" y="144"/>
                </a:cxn>
                <a:cxn ang="0">
                  <a:pos x="145" y="156"/>
                </a:cxn>
                <a:cxn ang="0">
                  <a:pos x="75" y="12"/>
                </a:cxn>
                <a:cxn ang="0">
                  <a:pos x="89" y="12"/>
                </a:cxn>
                <a:cxn ang="0">
                  <a:pos x="16" y="156"/>
                </a:cxn>
                <a:cxn ang="0">
                  <a:pos x="75" y="5"/>
                </a:cxn>
                <a:cxn ang="0">
                  <a:pos x="82" y="0"/>
                </a:cxn>
                <a:cxn ang="0">
                  <a:pos x="89" y="5"/>
                </a:cxn>
                <a:cxn ang="0">
                  <a:pos x="160" y="149"/>
                </a:cxn>
                <a:cxn ang="0">
                  <a:pos x="159" y="157"/>
                </a:cxn>
                <a:cxn ang="0">
                  <a:pos x="152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75" y="5"/>
                </a:cxn>
              </a:cxnLst>
              <a:rect l="0" t="0" r="r" b="b"/>
              <a:pathLst>
                <a:path w="161" h="160">
                  <a:moveTo>
                    <a:pt x="16" y="156"/>
                  </a:moveTo>
                  <a:lnTo>
                    <a:pt x="8" y="144"/>
                  </a:lnTo>
                  <a:lnTo>
                    <a:pt x="152" y="144"/>
                  </a:lnTo>
                  <a:lnTo>
                    <a:pt x="145" y="156"/>
                  </a:lnTo>
                  <a:lnTo>
                    <a:pt x="75" y="12"/>
                  </a:lnTo>
                  <a:lnTo>
                    <a:pt x="89" y="12"/>
                  </a:lnTo>
                  <a:lnTo>
                    <a:pt x="16" y="156"/>
                  </a:lnTo>
                  <a:close/>
                  <a:moveTo>
                    <a:pt x="75" y="5"/>
                  </a:moveTo>
                  <a:cubicBezTo>
                    <a:pt x="76" y="2"/>
                    <a:pt x="79" y="0"/>
                    <a:pt x="82" y="0"/>
                  </a:cubicBezTo>
                  <a:cubicBezTo>
                    <a:pt x="85" y="0"/>
                    <a:pt x="88" y="2"/>
                    <a:pt x="89" y="5"/>
                  </a:cubicBezTo>
                  <a:lnTo>
                    <a:pt x="160" y="149"/>
                  </a:lnTo>
                  <a:cubicBezTo>
                    <a:pt x="161" y="151"/>
                    <a:pt x="161" y="154"/>
                    <a:pt x="159" y="157"/>
                  </a:cubicBezTo>
                  <a:cubicBezTo>
                    <a:pt x="158" y="159"/>
                    <a:pt x="155" y="160"/>
                    <a:pt x="152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4"/>
                    <a:pt x="0" y="151"/>
                    <a:pt x="1" y="149"/>
                  </a:cubicBezTo>
                  <a:lnTo>
                    <a:pt x="75" y="5"/>
                  </a:lnTo>
                  <a:close/>
                </a:path>
              </a:pathLst>
            </a:custGeom>
            <a:solidFill>
              <a:srgbClr val="0000C0"/>
            </a:solidFill>
            <a:ln w="0" cap="flat">
              <a:solidFill>
                <a:srgbClr val="000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881061" y="3624263"/>
              <a:ext cx="242888" cy="857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53" y="42"/>
                </a:cxn>
                <a:cxn ang="0">
                  <a:pos x="150" y="54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153" h="54">
                  <a:moveTo>
                    <a:pt x="3" y="0"/>
                  </a:moveTo>
                  <a:lnTo>
                    <a:pt x="153" y="42"/>
                  </a:lnTo>
                  <a:lnTo>
                    <a:pt x="150" y="54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1120773" y="3690938"/>
              <a:ext cx="249238" cy="381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7" y="12"/>
                </a:cxn>
                <a:cxn ang="0">
                  <a:pos x="156" y="24"/>
                </a:cxn>
                <a:cxn ang="0">
                  <a:pos x="0" y="12"/>
                </a:cxn>
                <a:cxn ang="0">
                  <a:pos x="1" y="0"/>
                </a:cxn>
              </a:cxnLst>
              <a:rect l="0" t="0" r="r" b="b"/>
              <a:pathLst>
                <a:path w="157" h="24">
                  <a:moveTo>
                    <a:pt x="1" y="0"/>
                  </a:moveTo>
                  <a:lnTo>
                    <a:pt x="157" y="12"/>
                  </a:lnTo>
                  <a:lnTo>
                    <a:pt x="156" y="24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1368423" y="3709988"/>
              <a:ext cx="238125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6"/>
                </a:cxn>
                <a:cxn ang="0">
                  <a:pos x="15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50" h="18">
                  <a:moveTo>
                    <a:pt x="0" y="0"/>
                  </a:moveTo>
                  <a:lnTo>
                    <a:pt x="150" y="6"/>
                  </a:lnTo>
                  <a:lnTo>
                    <a:pt x="15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1606548" y="3719513"/>
              <a:ext cx="238125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6"/>
                </a:cxn>
                <a:cxn ang="0">
                  <a:pos x="15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50" h="18">
                  <a:moveTo>
                    <a:pt x="0" y="0"/>
                  </a:moveTo>
                  <a:lnTo>
                    <a:pt x="150" y="6"/>
                  </a:lnTo>
                  <a:lnTo>
                    <a:pt x="15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1844674" y="3729038"/>
              <a:ext cx="249238" cy="381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7" y="12"/>
                </a:cxn>
                <a:cxn ang="0">
                  <a:pos x="156" y="24"/>
                </a:cxn>
                <a:cxn ang="0">
                  <a:pos x="0" y="12"/>
                </a:cxn>
                <a:cxn ang="0">
                  <a:pos x="1" y="0"/>
                </a:cxn>
              </a:cxnLst>
              <a:rect l="0" t="0" r="r" b="b"/>
              <a:pathLst>
                <a:path w="157" h="24">
                  <a:moveTo>
                    <a:pt x="1" y="0"/>
                  </a:moveTo>
                  <a:lnTo>
                    <a:pt x="157" y="12"/>
                  </a:lnTo>
                  <a:lnTo>
                    <a:pt x="156" y="24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2092324" y="3748088"/>
              <a:ext cx="239713" cy="476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1" y="18"/>
                </a:cxn>
                <a:cxn ang="0">
                  <a:pos x="150" y="30"/>
                </a:cxn>
                <a:cxn ang="0">
                  <a:pos x="0" y="12"/>
                </a:cxn>
                <a:cxn ang="0">
                  <a:pos x="1" y="0"/>
                </a:cxn>
              </a:cxnLst>
              <a:rect l="0" t="0" r="r" b="b"/>
              <a:pathLst>
                <a:path w="151" h="30">
                  <a:moveTo>
                    <a:pt x="1" y="0"/>
                  </a:moveTo>
                  <a:lnTo>
                    <a:pt x="151" y="18"/>
                  </a:lnTo>
                  <a:lnTo>
                    <a:pt x="150" y="30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2330449" y="3776663"/>
              <a:ext cx="247650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2578099" y="3776663"/>
              <a:ext cx="238125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6"/>
                </a:cxn>
                <a:cxn ang="0">
                  <a:pos x="15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50" h="18">
                  <a:moveTo>
                    <a:pt x="0" y="0"/>
                  </a:moveTo>
                  <a:lnTo>
                    <a:pt x="150" y="6"/>
                  </a:lnTo>
                  <a:lnTo>
                    <a:pt x="15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Rectangle 162"/>
            <p:cNvSpPr>
              <a:spLocks noChangeArrowheads="1"/>
            </p:cNvSpPr>
            <p:nvPr/>
          </p:nvSpPr>
          <p:spPr bwMode="auto">
            <a:xfrm>
              <a:off x="2816224" y="3786188"/>
              <a:ext cx="247650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Rectangle 163"/>
            <p:cNvSpPr>
              <a:spLocks noChangeArrowheads="1"/>
            </p:cNvSpPr>
            <p:nvPr/>
          </p:nvSpPr>
          <p:spPr bwMode="auto">
            <a:xfrm>
              <a:off x="3063874" y="3786188"/>
              <a:ext cx="238125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Rectangle 164"/>
            <p:cNvSpPr>
              <a:spLocks noChangeArrowheads="1"/>
            </p:cNvSpPr>
            <p:nvPr/>
          </p:nvSpPr>
          <p:spPr bwMode="auto">
            <a:xfrm>
              <a:off x="3301999" y="3786188"/>
              <a:ext cx="247650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3549649" y="3786188"/>
              <a:ext cx="238125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839786" y="3600451"/>
              <a:ext cx="85725" cy="85725"/>
            </a:xfrm>
            <a:custGeom>
              <a:avLst/>
              <a:gdLst/>
              <a:ahLst/>
              <a:cxnLst>
                <a:cxn ang="0">
                  <a:pos x="27" y="54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27" y="54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67"/>
            <p:cNvSpPr>
              <a:spLocks noEditPoints="1"/>
            </p:cNvSpPr>
            <p:nvPr/>
          </p:nvSpPr>
          <p:spPr bwMode="auto">
            <a:xfrm>
              <a:off x="835023" y="3595688"/>
              <a:ext cx="95250" cy="95250"/>
            </a:xfrm>
            <a:custGeom>
              <a:avLst/>
              <a:gdLst/>
              <a:ahLst/>
              <a:cxnLst>
                <a:cxn ang="0">
                  <a:pos x="86" y="149"/>
                </a:cxn>
                <a:cxn ang="0">
                  <a:pos x="72" y="149"/>
                </a:cxn>
                <a:cxn ang="0">
                  <a:pos x="145" y="5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5"/>
                </a:cxn>
                <a:cxn ang="0">
                  <a:pos x="86" y="149"/>
                </a:cxn>
                <a:cxn ang="0">
                  <a:pos x="1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59" y="4"/>
                </a:cxn>
                <a:cxn ang="0">
                  <a:pos x="160" y="12"/>
                </a:cxn>
                <a:cxn ang="0">
                  <a:pos x="86" y="156"/>
                </a:cxn>
                <a:cxn ang="0">
                  <a:pos x="79" y="160"/>
                </a:cxn>
                <a:cxn ang="0">
                  <a:pos x="72" y="156"/>
                </a:cxn>
                <a:cxn ang="0">
                  <a:pos x="1" y="12"/>
                </a:cxn>
              </a:cxnLst>
              <a:rect l="0" t="0" r="r" b="b"/>
              <a:pathLst>
                <a:path w="161" h="160">
                  <a:moveTo>
                    <a:pt x="86" y="149"/>
                  </a:moveTo>
                  <a:lnTo>
                    <a:pt x="72" y="149"/>
                  </a:lnTo>
                  <a:lnTo>
                    <a:pt x="145" y="5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5"/>
                  </a:lnTo>
                  <a:lnTo>
                    <a:pt x="86" y="149"/>
                  </a:lnTo>
                  <a:close/>
                  <a:moveTo>
                    <a:pt x="1" y="12"/>
                  </a:moveTo>
                  <a:cubicBezTo>
                    <a:pt x="0" y="10"/>
                    <a:pt x="0" y="7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52" y="0"/>
                  </a:lnTo>
                  <a:cubicBezTo>
                    <a:pt x="155" y="0"/>
                    <a:pt x="158" y="2"/>
                    <a:pt x="159" y="4"/>
                  </a:cubicBezTo>
                  <a:cubicBezTo>
                    <a:pt x="161" y="7"/>
                    <a:pt x="161" y="10"/>
                    <a:pt x="160" y="12"/>
                  </a:cubicBezTo>
                  <a:lnTo>
                    <a:pt x="86" y="156"/>
                  </a:lnTo>
                  <a:cubicBezTo>
                    <a:pt x="85" y="159"/>
                    <a:pt x="82" y="160"/>
                    <a:pt x="79" y="160"/>
                  </a:cubicBezTo>
                  <a:cubicBezTo>
                    <a:pt x="76" y="160"/>
                    <a:pt x="73" y="159"/>
                    <a:pt x="72" y="156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1087436" y="3667126"/>
              <a:ext cx="76200" cy="85725"/>
            </a:xfrm>
            <a:custGeom>
              <a:avLst/>
              <a:gdLst/>
              <a:ahLst/>
              <a:cxnLst>
                <a:cxn ang="0">
                  <a:pos x="24" y="54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24" y="54"/>
                </a:cxn>
              </a:cxnLst>
              <a:rect l="0" t="0" r="r" b="b"/>
              <a:pathLst>
                <a:path w="48" h="54">
                  <a:moveTo>
                    <a:pt x="24" y="5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169"/>
            <p:cNvSpPr>
              <a:spLocks noEditPoints="1"/>
            </p:cNvSpPr>
            <p:nvPr/>
          </p:nvSpPr>
          <p:spPr bwMode="auto">
            <a:xfrm>
              <a:off x="1082673" y="3662363"/>
              <a:ext cx="85725" cy="95250"/>
            </a:xfrm>
            <a:custGeom>
              <a:avLst/>
              <a:gdLst/>
              <a:ahLst/>
              <a:cxnLst>
                <a:cxn ang="0">
                  <a:pos x="80" y="149"/>
                </a:cxn>
                <a:cxn ang="0">
                  <a:pos x="65" y="149"/>
                </a:cxn>
                <a:cxn ang="0">
                  <a:pos x="129" y="5"/>
                </a:cxn>
                <a:cxn ang="0">
                  <a:pos x="136" y="16"/>
                </a:cxn>
                <a:cxn ang="0">
                  <a:pos x="8" y="16"/>
                </a:cxn>
                <a:cxn ang="0">
                  <a:pos x="16" y="5"/>
                </a:cxn>
                <a:cxn ang="0">
                  <a:pos x="80" y="149"/>
                </a:cxn>
                <a:cxn ang="0">
                  <a:pos x="1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36" y="0"/>
                </a:cxn>
                <a:cxn ang="0">
                  <a:pos x="143" y="4"/>
                </a:cxn>
                <a:cxn ang="0">
                  <a:pos x="144" y="12"/>
                </a:cxn>
                <a:cxn ang="0">
                  <a:pos x="80" y="156"/>
                </a:cxn>
                <a:cxn ang="0">
                  <a:pos x="72" y="160"/>
                </a:cxn>
                <a:cxn ang="0">
                  <a:pos x="65" y="156"/>
                </a:cxn>
                <a:cxn ang="0">
                  <a:pos x="1" y="12"/>
                </a:cxn>
              </a:cxnLst>
              <a:rect l="0" t="0" r="r" b="b"/>
              <a:pathLst>
                <a:path w="145" h="160">
                  <a:moveTo>
                    <a:pt x="80" y="149"/>
                  </a:moveTo>
                  <a:lnTo>
                    <a:pt x="65" y="149"/>
                  </a:lnTo>
                  <a:lnTo>
                    <a:pt x="129" y="5"/>
                  </a:lnTo>
                  <a:lnTo>
                    <a:pt x="136" y="16"/>
                  </a:lnTo>
                  <a:lnTo>
                    <a:pt x="8" y="16"/>
                  </a:lnTo>
                  <a:lnTo>
                    <a:pt x="16" y="5"/>
                  </a:lnTo>
                  <a:lnTo>
                    <a:pt x="80" y="149"/>
                  </a:lnTo>
                  <a:close/>
                  <a:moveTo>
                    <a:pt x="1" y="12"/>
                  </a:moveTo>
                  <a:cubicBezTo>
                    <a:pt x="0" y="9"/>
                    <a:pt x="0" y="6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36" y="0"/>
                  </a:lnTo>
                  <a:cubicBezTo>
                    <a:pt x="139" y="0"/>
                    <a:pt x="142" y="2"/>
                    <a:pt x="143" y="4"/>
                  </a:cubicBezTo>
                  <a:cubicBezTo>
                    <a:pt x="145" y="6"/>
                    <a:pt x="145" y="9"/>
                    <a:pt x="144" y="12"/>
                  </a:cubicBezTo>
                  <a:lnTo>
                    <a:pt x="80" y="156"/>
                  </a:lnTo>
                  <a:cubicBezTo>
                    <a:pt x="79" y="159"/>
                    <a:pt x="76" y="160"/>
                    <a:pt x="72" y="160"/>
                  </a:cubicBezTo>
                  <a:cubicBezTo>
                    <a:pt x="69" y="160"/>
                    <a:pt x="66" y="159"/>
                    <a:pt x="65" y="156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1325561" y="3676651"/>
              <a:ext cx="85725" cy="85725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28" y="54"/>
                </a:cxn>
              </a:cxnLst>
              <a:rect l="0" t="0" r="r" b="b"/>
              <a:pathLst>
                <a:path w="54" h="54">
                  <a:moveTo>
                    <a:pt x="28" y="54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171"/>
            <p:cNvSpPr>
              <a:spLocks noEditPoints="1"/>
            </p:cNvSpPr>
            <p:nvPr/>
          </p:nvSpPr>
          <p:spPr bwMode="auto">
            <a:xfrm>
              <a:off x="1320798" y="3671888"/>
              <a:ext cx="95250" cy="95250"/>
            </a:xfrm>
            <a:custGeom>
              <a:avLst/>
              <a:gdLst/>
              <a:ahLst/>
              <a:cxnLst>
                <a:cxn ang="0">
                  <a:pos x="89" y="149"/>
                </a:cxn>
                <a:cxn ang="0">
                  <a:pos x="75" y="149"/>
                </a:cxn>
                <a:cxn ang="0">
                  <a:pos x="145" y="5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5"/>
                </a:cxn>
                <a:cxn ang="0">
                  <a:pos x="89" y="149"/>
                </a:cxn>
                <a:cxn ang="0">
                  <a:pos x="1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59" y="4"/>
                </a:cxn>
                <a:cxn ang="0">
                  <a:pos x="160" y="12"/>
                </a:cxn>
                <a:cxn ang="0">
                  <a:pos x="89" y="156"/>
                </a:cxn>
                <a:cxn ang="0">
                  <a:pos x="82" y="160"/>
                </a:cxn>
                <a:cxn ang="0">
                  <a:pos x="75" y="156"/>
                </a:cxn>
                <a:cxn ang="0">
                  <a:pos x="1" y="12"/>
                </a:cxn>
              </a:cxnLst>
              <a:rect l="0" t="0" r="r" b="b"/>
              <a:pathLst>
                <a:path w="161" h="160">
                  <a:moveTo>
                    <a:pt x="89" y="149"/>
                  </a:moveTo>
                  <a:lnTo>
                    <a:pt x="75" y="149"/>
                  </a:lnTo>
                  <a:lnTo>
                    <a:pt x="145" y="5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5"/>
                  </a:lnTo>
                  <a:lnTo>
                    <a:pt x="89" y="149"/>
                  </a:lnTo>
                  <a:close/>
                  <a:moveTo>
                    <a:pt x="1" y="12"/>
                  </a:moveTo>
                  <a:cubicBezTo>
                    <a:pt x="0" y="10"/>
                    <a:pt x="0" y="7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52" y="0"/>
                  </a:lnTo>
                  <a:cubicBezTo>
                    <a:pt x="155" y="0"/>
                    <a:pt x="158" y="2"/>
                    <a:pt x="159" y="4"/>
                  </a:cubicBezTo>
                  <a:cubicBezTo>
                    <a:pt x="161" y="7"/>
                    <a:pt x="161" y="10"/>
                    <a:pt x="160" y="12"/>
                  </a:cubicBezTo>
                  <a:lnTo>
                    <a:pt x="89" y="156"/>
                  </a:lnTo>
                  <a:cubicBezTo>
                    <a:pt x="88" y="159"/>
                    <a:pt x="85" y="160"/>
                    <a:pt x="82" y="160"/>
                  </a:cubicBezTo>
                  <a:cubicBezTo>
                    <a:pt x="79" y="160"/>
                    <a:pt x="76" y="159"/>
                    <a:pt x="75" y="156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1573211" y="3686176"/>
              <a:ext cx="76200" cy="85725"/>
            </a:xfrm>
            <a:custGeom>
              <a:avLst/>
              <a:gdLst/>
              <a:ahLst/>
              <a:cxnLst>
                <a:cxn ang="0">
                  <a:pos x="24" y="54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24" y="54"/>
                </a:cxn>
              </a:cxnLst>
              <a:rect l="0" t="0" r="r" b="b"/>
              <a:pathLst>
                <a:path w="48" h="54">
                  <a:moveTo>
                    <a:pt x="24" y="5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73"/>
            <p:cNvSpPr>
              <a:spLocks noEditPoints="1"/>
            </p:cNvSpPr>
            <p:nvPr/>
          </p:nvSpPr>
          <p:spPr bwMode="auto">
            <a:xfrm>
              <a:off x="1568448" y="3681413"/>
              <a:ext cx="85725" cy="95250"/>
            </a:xfrm>
            <a:custGeom>
              <a:avLst/>
              <a:gdLst/>
              <a:ahLst/>
              <a:cxnLst>
                <a:cxn ang="0">
                  <a:pos x="79" y="149"/>
                </a:cxn>
                <a:cxn ang="0">
                  <a:pos x="64" y="149"/>
                </a:cxn>
                <a:cxn ang="0">
                  <a:pos x="129" y="5"/>
                </a:cxn>
                <a:cxn ang="0">
                  <a:pos x="136" y="16"/>
                </a:cxn>
                <a:cxn ang="0">
                  <a:pos x="8" y="16"/>
                </a:cxn>
                <a:cxn ang="0">
                  <a:pos x="16" y="5"/>
                </a:cxn>
                <a:cxn ang="0">
                  <a:pos x="79" y="149"/>
                </a:cxn>
                <a:cxn ang="0">
                  <a:pos x="1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36" y="0"/>
                </a:cxn>
                <a:cxn ang="0">
                  <a:pos x="143" y="4"/>
                </a:cxn>
                <a:cxn ang="0">
                  <a:pos x="144" y="12"/>
                </a:cxn>
                <a:cxn ang="0">
                  <a:pos x="79" y="156"/>
                </a:cxn>
                <a:cxn ang="0">
                  <a:pos x="71" y="160"/>
                </a:cxn>
                <a:cxn ang="0">
                  <a:pos x="64" y="156"/>
                </a:cxn>
                <a:cxn ang="0">
                  <a:pos x="1" y="12"/>
                </a:cxn>
              </a:cxnLst>
              <a:rect l="0" t="0" r="r" b="b"/>
              <a:pathLst>
                <a:path w="145" h="160">
                  <a:moveTo>
                    <a:pt x="79" y="149"/>
                  </a:moveTo>
                  <a:lnTo>
                    <a:pt x="64" y="149"/>
                  </a:lnTo>
                  <a:lnTo>
                    <a:pt x="129" y="5"/>
                  </a:lnTo>
                  <a:lnTo>
                    <a:pt x="136" y="16"/>
                  </a:lnTo>
                  <a:lnTo>
                    <a:pt x="8" y="16"/>
                  </a:lnTo>
                  <a:lnTo>
                    <a:pt x="16" y="5"/>
                  </a:lnTo>
                  <a:lnTo>
                    <a:pt x="79" y="149"/>
                  </a:lnTo>
                  <a:close/>
                  <a:moveTo>
                    <a:pt x="1" y="12"/>
                  </a:moveTo>
                  <a:cubicBezTo>
                    <a:pt x="0" y="9"/>
                    <a:pt x="0" y="6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36" y="0"/>
                  </a:lnTo>
                  <a:cubicBezTo>
                    <a:pt x="139" y="0"/>
                    <a:pt x="142" y="2"/>
                    <a:pt x="143" y="4"/>
                  </a:cubicBezTo>
                  <a:cubicBezTo>
                    <a:pt x="145" y="6"/>
                    <a:pt x="145" y="9"/>
                    <a:pt x="144" y="12"/>
                  </a:cubicBezTo>
                  <a:lnTo>
                    <a:pt x="79" y="156"/>
                  </a:lnTo>
                  <a:cubicBezTo>
                    <a:pt x="77" y="159"/>
                    <a:pt x="74" y="160"/>
                    <a:pt x="71" y="160"/>
                  </a:cubicBezTo>
                  <a:cubicBezTo>
                    <a:pt x="68" y="160"/>
                    <a:pt x="65" y="159"/>
                    <a:pt x="64" y="156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1811336" y="3705226"/>
              <a:ext cx="85725" cy="76200"/>
            </a:xfrm>
            <a:custGeom>
              <a:avLst/>
              <a:gdLst/>
              <a:ahLst/>
              <a:cxnLst>
                <a:cxn ang="0">
                  <a:pos x="27" y="48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27" y="48"/>
                </a:cxn>
              </a:cxnLst>
              <a:rect l="0" t="0" r="r" b="b"/>
              <a:pathLst>
                <a:path w="54" h="48">
                  <a:moveTo>
                    <a:pt x="27" y="48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75"/>
            <p:cNvSpPr>
              <a:spLocks noEditPoints="1"/>
            </p:cNvSpPr>
            <p:nvPr/>
          </p:nvSpPr>
          <p:spPr bwMode="auto">
            <a:xfrm>
              <a:off x="1806574" y="3700463"/>
              <a:ext cx="95250" cy="85725"/>
            </a:xfrm>
            <a:custGeom>
              <a:avLst/>
              <a:gdLst/>
              <a:ahLst/>
              <a:cxnLst>
                <a:cxn ang="0">
                  <a:pos x="86" y="133"/>
                </a:cxn>
                <a:cxn ang="0">
                  <a:pos x="72" y="132"/>
                </a:cxn>
                <a:cxn ang="0">
                  <a:pos x="146" y="4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5" y="5"/>
                </a:cxn>
                <a:cxn ang="0">
                  <a:pos x="86" y="133"/>
                </a:cxn>
                <a:cxn ang="0">
                  <a:pos x="1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59" y="4"/>
                </a:cxn>
                <a:cxn ang="0">
                  <a:pos x="159" y="12"/>
                </a:cxn>
                <a:cxn ang="0">
                  <a:pos x="86" y="140"/>
                </a:cxn>
                <a:cxn ang="0">
                  <a:pos x="79" y="144"/>
                </a:cxn>
                <a:cxn ang="0">
                  <a:pos x="72" y="140"/>
                </a:cxn>
                <a:cxn ang="0">
                  <a:pos x="1" y="12"/>
                </a:cxn>
              </a:cxnLst>
              <a:rect l="0" t="0" r="r" b="b"/>
              <a:pathLst>
                <a:path w="161" h="144">
                  <a:moveTo>
                    <a:pt x="86" y="133"/>
                  </a:moveTo>
                  <a:lnTo>
                    <a:pt x="72" y="132"/>
                  </a:lnTo>
                  <a:lnTo>
                    <a:pt x="146" y="4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5" y="5"/>
                  </a:lnTo>
                  <a:lnTo>
                    <a:pt x="86" y="133"/>
                  </a:lnTo>
                  <a:close/>
                  <a:moveTo>
                    <a:pt x="1" y="12"/>
                  </a:moveTo>
                  <a:cubicBezTo>
                    <a:pt x="0" y="10"/>
                    <a:pt x="0" y="7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52" y="0"/>
                  </a:lnTo>
                  <a:cubicBezTo>
                    <a:pt x="155" y="0"/>
                    <a:pt x="158" y="2"/>
                    <a:pt x="159" y="4"/>
                  </a:cubicBezTo>
                  <a:cubicBezTo>
                    <a:pt x="161" y="7"/>
                    <a:pt x="161" y="10"/>
                    <a:pt x="159" y="12"/>
                  </a:cubicBezTo>
                  <a:lnTo>
                    <a:pt x="86" y="140"/>
                  </a:lnTo>
                  <a:cubicBezTo>
                    <a:pt x="85" y="143"/>
                    <a:pt x="82" y="144"/>
                    <a:pt x="79" y="144"/>
                  </a:cubicBezTo>
                  <a:cubicBezTo>
                    <a:pt x="76" y="144"/>
                    <a:pt x="73" y="143"/>
                    <a:pt x="72" y="140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2058986" y="3724276"/>
              <a:ext cx="76200" cy="85725"/>
            </a:xfrm>
            <a:custGeom>
              <a:avLst/>
              <a:gdLst/>
              <a:ahLst/>
              <a:cxnLst>
                <a:cxn ang="0">
                  <a:pos x="24" y="54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24" y="54"/>
                </a:cxn>
              </a:cxnLst>
              <a:rect l="0" t="0" r="r" b="b"/>
              <a:pathLst>
                <a:path w="48" h="54">
                  <a:moveTo>
                    <a:pt x="24" y="5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77"/>
            <p:cNvSpPr>
              <a:spLocks noEditPoints="1"/>
            </p:cNvSpPr>
            <p:nvPr/>
          </p:nvSpPr>
          <p:spPr bwMode="auto">
            <a:xfrm>
              <a:off x="2054224" y="3719513"/>
              <a:ext cx="85725" cy="95250"/>
            </a:xfrm>
            <a:custGeom>
              <a:avLst/>
              <a:gdLst/>
              <a:ahLst/>
              <a:cxnLst>
                <a:cxn ang="0">
                  <a:pos x="80" y="149"/>
                </a:cxn>
                <a:cxn ang="0">
                  <a:pos x="65" y="149"/>
                </a:cxn>
                <a:cxn ang="0">
                  <a:pos x="129" y="5"/>
                </a:cxn>
                <a:cxn ang="0">
                  <a:pos x="136" y="16"/>
                </a:cxn>
                <a:cxn ang="0">
                  <a:pos x="8" y="16"/>
                </a:cxn>
                <a:cxn ang="0">
                  <a:pos x="16" y="5"/>
                </a:cxn>
                <a:cxn ang="0">
                  <a:pos x="80" y="149"/>
                </a:cxn>
                <a:cxn ang="0">
                  <a:pos x="1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36" y="0"/>
                </a:cxn>
                <a:cxn ang="0">
                  <a:pos x="143" y="4"/>
                </a:cxn>
                <a:cxn ang="0">
                  <a:pos x="144" y="12"/>
                </a:cxn>
                <a:cxn ang="0">
                  <a:pos x="80" y="156"/>
                </a:cxn>
                <a:cxn ang="0">
                  <a:pos x="72" y="160"/>
                </a:cxn>
                <a:cxn ang="0">
                  <a:pos x="65" y="156"/>
                </a:cxn>
                <a:cxn ang="0">
                  <a:pos x="1" y="12"/>
                </a:cxn>
              </a:cxnLst>
              <a:rect l="0" t="0" r="r" b="b"/>
              <a:pathLst>
                <a:path w="145" h="160">
                  <a:moveTo>
                    <a:pt x="80" y="149"/>
                  </a:moveTo>
                  <a:lnTo>
                    <a:pt x="65" y="149"/>
                  </a:lnTo>
                  <a:lnTo>
                    <a:pt x="129" y="5"/>
                  </a:lnTo>
                  <a:lnTo>
                    <a:pt x="136" y="16"/>
                  </a:lnTo>
                  <a:lnTo>
                    <a:pt x="8" y="16"/>
                  </a:lnTo>
                  <a:lnTo>
                    <a:pt x="16" y="5"/>
                  </a:lnTo>
                  <a:lnTo>
                    <a:pt x="80" y="149"/>
                  </a:lnTo>
                  <a:close/>
                  <a:moveTo>
                    <a:pt x="1" y="12"/>
                  </a:moveTo>
                  <a:cubicBezTo>
                    <a:pt x="0" y="9"/>
                    <a:pt x="0" y="6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36" y="0"/>
                  </a:lnTo>
                  <a:cubicBezTo>
                    <a:pt x="139" y="0"/>
                    <a:pt x="142" y="2"/>
                    <a:pt x="143" y="4"/>
                  </a:cubicBezTo>
                  <a:cubicBezTo>
                    <a:pt x="145" y="6"/>
                    <a:pt x="145" y="9"/>
                    <a:pt x="144" y="12"/>
                  </a:cubicBezTo>
                  <a:lnTo>
                    <a:pt x="80" y="156"/>
                  </a:lnTo>
                  <a:cubicBezTo>
                    <a:pt x="78" y="159"/>
                    <a:pt x="76" y="160"/>
                    <a:pt x="72" y="160"/>
                  </a:cubicBezTo>
                  <a:cubicBezTo>
                    <a:pt x="69" y="160"/>
                    <a:pt x="66" y="159"/>
                    <a:pt x="65" y="156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178"/>
            <p:cNvSpPr>
              <a:spLocks/>
            </p:cNvSpPr>
            <p:nvPr/>
          </p:nvSpPr>
          <p:spPr bwMode="auto">
            <a:xfrm>
              <a:off x="2297111" y="3752851"/>
              <a:ext cx="85725" cy="76200"/>
            </a:xfrm>
            <a:custGeom>
              <a:avLst/>
              <a:gdLst/>
              <a:ahLst/>
              <a:cxnLst>
                <a:cxn ang="0">
                  <a:pos x="28" y="48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28" y="48"/>
                </a:cxn>
              </a:cxnLst>
              <a:rect l="0" t="0" r="r" b="b"/>
              <a:pathLst>
                <a:path w="54" h="48">
                  <a:moveTo>
                    <a:pt x="28" y="48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179"/>
            <p:cNvSpPr>
              <a:spLocks noEditPoints="1"/>
            </p:cNvSpPr>
            <p:nvPr/>
          </p:nvSpPr>
          <p:spPr bwMode="auto">
            <a:xfrm>
              <a:off x="2292349" y="3748088"/>
              <a:ext cx="95250" cy="85725"/>
            </a:xfrm>
            <a:custGeom>
              <a:avLst/>
              <a:gdLst/>
              <a:ahLst/>
              <a:cxnLst>
                <a:cxn ang="0">
                  <a:pos x="89" y="132"/>
                </a:cxn>
                <a:cxn ang="0">
                  <a:pos x="75" y="133"/>
                </a:cxn>
                <a:cxn ang="0">
                  <a:pos x="145" y="5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5" y="4"/>
                </a:cxn>
                <a:cxn ang="0">
                  <a:pos x="89" y="132"/>
                </a:cxn>
                <a:cxn ang="0">
                  <a:pos x="2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59" y="4"/>
                </a:cxn>
                <a:cxn ang="0">
                  <a:pos x="159" y="12"/>
                </a:cxn>
                <a:cxn ang="0">
                  <a:pos x="89" y="140"/>
                </a:cxn>
                <a:cxn ang="0">
                  <a:pos x="82" y="144"/>
                </a:cxn>
                <a:cxn ang="0">
                  <a:pos x="75" y="140"/>
                </a:cxn>
                <a:cxn ang="0">
                  <a:pos x="2" y="12"/>
                </a:cxn>
              </a:cxnLst>
              <a:rect l="0" t="0" r="r" b="b"/>
              <a:pathLst>
                <a:path w="161" h="144">
                  <a:moveTo>
                    <a:pt x="89" y="132"/>
                  </a:moveTo>
                  <a:lnTo>
                    <a:pt x="75" y="133"/>
                  </a:lnTo>
                  <a:lnTo>
                    <a:pt x="145" y="5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5" y="4"/>
                  </a:lnTo>
                  <a:lnTo>
                    <a:pt x="89" y="132"/>
                  </a:lnTo>
                  <a:close/>
                  <a:moveTo>
                    <a:pt x="2" y="12"/>
                  </a:moveTo>
                  <a:cubicBezTo>
                    <a:pt x="0" y="10"/>
                    <a:pt x="0" y="7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52" y="0"/>
                  </a:lnTo>
                  <a:cubicBezTo>
                    <a:pt x="155" y="0"/>
                    <a:pt x="158" y="2"/>
                    <a:pt x="159" y="4"/>
                  </a:cubicBezTo>
                  <a:cubicBezTo>
                    <a:pt x="161" y="7"/>
                    <a:pt x="161" y="10"/>
                    <a:pt x="159" y="12"/>
                  </a:cubicBezTo>
                  <a:lnTo>
                    <a:pt x="89" y="140"/>
                  </a:lnTo>
                  <a:cubicBezTo>
                    <a:pt x="87" y="143"/>
                    <a:pt x="85" y="144"/>
                    <a:pt x="82" y="144"/>
                  </a:cubicBezTo>
                  <a:cubicBezTo>
                    <a:pt x="79" y="144"/>
                    <a:pt x="76" y="143"/>
                    <a:pt x="75" y="140"/>
                  </a:cubicBez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180"/>
            <p:cNvSpPr>
              <a:spLocks/>
            </p:cNvSpPr>
            <p:nvPr/>
          </p:nvSpPr>
          <p:spPr bwMode="auto">
            <a:xfrm>
              <a:off x="2535236" y="3752851"/>
              <a:ext cx="85725" cy="85725"/>
            </a:xfrm>
            <a:custGeom>
              <a:avLst/>
              <a:gdLst/>
              <a:ahLst/>
              <a:cxnLst>
                <a:cxn ang="0">
                  <a:pos x="27" y="54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27" y="54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181"/>
            <p:cNvSpPr>
              <a:spLocks noEditPoints="1"/>
            </p:cNvSpPr>
            <p:nvPr/>
          </p:nvSpPr>
          <p:spPr bwMode="auto">
            <a:xfrm>
              <a:off x="2530474" y="3748088"/>
              <a:ext cx="95250" cy="95250"/>
            </a:xfrm>
            <a:custGeom>
              <a:avLst/>
              <a:gdLst/>
              <a:ahLst/>
              <a:cxnLst>
                <a:cxn ang="0">
                  <a:pos x="86" y="149"/>
                </a:cxn>
                <a:cxn ang="0">
                  <a:pos x="72" y="149"/>
                </a:cxn>
                <a:cxn ang="0">
                  <a:pos x="145" y="5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5"/>
                </a:cxn>
                <a:cxn ang="0">
                  <a:pos x="86" y="149"/>
                </a:cxn>
                <a:cxn ang="0">
                  <a:pos x="1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59" y="4"/>
                </a:cxn>
                <a:cxn ang="0">
                  <a:pos x="160" y="12"/>
                </a:cxn>
                <a:cxn ang="0">
                  <a:pos x="86" y="156"/>
                </a:cxn>
                <a:cxn ang="0">
                  <a:pos x="79" y="160"/>
                </a:cxn>
                <a:cxn ang="0">
                  <a:pos x="72" y="156"/>
                </a:cxn>
                <a:cxn ang="0">
                  <a:pos x="1" y="12"/>
                </a:cxn>
              </a:cxnLst>
              <a:rect l="0" t="0" r="r" b="b"/>
              <a:pathLst>
                <a:path w="161" h="160">
                  <a:moveTo>
                    <a:pt x="86" y="149"/>
                  </a:moveTo>
                  <a:lnTo>
                    <a:pt x="72" y="149"/>
                  </a:lnTo>
                  <a:lnTo>
                    <a:pt x="145" y="5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5"/>
                  </a:lnTo>
                  <a:lnTo>
                    <a:pt x="86" y="149"/>
                  </a:lnTo>
                  <a:close/>
                  <a:moveTo>
                    <a:pt x="1" y="12"/>
                  </a:moveTo>
                  <a:cubicBezTo>
                    <a:pt x="0" y="10"/>
                    <a:pt x="0" y="7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52" y="0"/>
                  </a:lnTo>
                  <a:cubicBezTo>
                    <a:pt x="155" y="0"/>
                    <a:pt x="158" y="2"/>
                    <a:pt x="159" y="4"/>
                  </a:cubicBezTo>
                  <a:cubicBezTo>
                    <a:pt x="161" y="7"/>
                    <a:pt x="161" y="10"/>
                    <a:pt x="160" y="12"/>
                  </a:cubicBezTo>
                  <a:lnTo>
                    <a:pt x="86" y="156"/>
                  </a:lnTo>
                  <a:cubicBezTo>
                    <a:pt x="85" y="159"/>
                    <a:pt x="82" y="160"/>
                    <a:pt x="79" y="160"/>
                  </a:cubicBezTo>
                  <a:cubicBezTo>
                    <a:pt x="76" y="160"/>
                    <a:pt x="73" y="159"/>
                    <a:pt x="72" y="156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182"/>
            <p:cNvSpPr>
              <a:spLocks/>
            </p:cNvSpPr>
            <p:nvPr/>
          </p:nvSpPr>
          <p:spPr bwMode="auto">
            <a:xfrm>
              <a:off x="2782886" y="3752851"/>
              <a:ext cx="85725" cy="85725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28" y="54"/>
                </a:cxn>
              </a:cxnLst>
              <a:rect l="0" t="0" r="r" b="b"/>
              <a:pathLst>
                <a:path w="54" h="54">
                  <a:moveTo>
                    <a:pt x="28" y="54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183"/>
            <p:cNvSpPr>
              <a:spLocks noEditPoints="1"/>
            </p:cNvSpPr>
            <p:nvPr/>
          </p:nvSpPr>
          <p:spPr bwMode="auto">
            <a:xfrm>
              <a:off x="2778124" y="3748088"/>
              <a:ext cx="95250" cy="95250"/>
            </a:xfrm>
            <a:custGeom>
              <a:avLst/>
              <a:gdLst/>
              <a:ahLst/>
              <a:cxnLst>
                <a:cxn ang="0">
                  <a:pos x="89" y="149"/>
                </a:cxn>
                <a:cxn ang="0">
                  <a:pos x="75" y="149"/>
                </a:cxn>
                <a:cxn ang="0">
                  <a:pos x="145" y="5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5"/>
                </a:cxn>
                <a:cxn ang="0">
                  <a:pos x="89" y="149"/>
                </a:cxn>
                <a:cxn ang="0">
                  <a:pos x="1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59" y="4"/>
                </a:cxn>
                <a:cxn ang="0">
                  <a:pos x="160" y="12"/>
                </a:cxn>
                <a:cxn ang="0">
                  <a:pos x="89" y="156"/>
                </a:cxn>
                <a:cxn ang="0">
                  <a:pos x="82" y="160"/>
                </a:cxn>
                <a:cxn ang="0">
                  <a:pos x="75" y="156"/>
                </a:cxn>
                <a:cxn ang="0">
                  <a:pos x="1" y="12"/>
                </a:cxn>
              </a:cxnLst>
              <a:rect l="0" t="0" r="r" b="b"/>
              <a:pathLst>
                <a:path w="161" h="160">
                  <a:moveTo>
                    <a:pt x="89" y="149"/>
                  </a:moveTo>
                  <a:lnTo>
                    <a:pt x="75" y="149"/>
                  </a:lnTo>
                  <a:lnTo>
                    <a:pt x="145" y="5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5"/>
                  </a:lnTo>
                  <a:lnTo>
                    <a:pt x="89" y="149"/>
                  </a:lnTo>
                  <a:close/>
                  <a:moveTo>
                    <a:pt x="1" y="12"/>
                  </a:moveTo>
                  <a:cubicBezTo>
                    <a:pt x="0" y="10"/>
                    <a:pt x="0" y="7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52" y="0"/>
                  </a:lnTo>
                  <a:cubicBezTo>
                    <a:pt x="155" y="0"/>
                    <a:pt x="158" y="2"/>
                    <a:pt x="159" y="4"/>
                  </a:cubicBezTo>
                  <a:cubicBezTo>
                    <a:pt x="161" y="7"/>
                    <a:pt x="161" y="10"/>
                    <a:pt x="160" y="12"/>
                  </a:cubicBezTo>
                  <a:lnTo>
                    <a:pt x="89" y="156"/>
                  </a:lnTo>
                  <a:cubicBezTo>
                    <a:pt x="88" y="159"/>
                    <a:pt x="85" y="160"/>
                    <a:pt x="82" y="160"/>
                  </a:cubicBezTo>
                  <a:cubicBezTo>
                    <a:pt x="79" y="160"/>
                    <a:pt x="76" y="159"/>
                    <a:pt x="75" y="156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184"/>
            <p:cNvSpPr>
              <a:spLocks/>
            </p:cNvSpPr>
            <p:nvPr/>
          </p:nvSpPr>
          <p:spPr bwMode="auto">
            <a:xfrm>
              <a:off x="3021012" y="3762376"/>
              <a:ext cx="85725" cy="76200"/>
            </a:xfrm>
            <a:custGeom>
              <a:avLst/>
              <a:gdLst/>
              <a:ahLst/>
              <a:cxnLst>
                <a:cxn ang="0">
                  <a:pos x="27" y="48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27" y="48"/>
                </a:cxn>
              </a:cxnLst>
              <a:rect l="0" t="0" r="r" b="b"/>
              <a:pathLst>
                <a:path w="54" h="48">
                  <a:moveTo>
                    <a:pt x="27" y="48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185"/>
            <p:cNvSpPr>
              <a:spLocks noEditPoints="1"/>
            </p:cNvSpPr>
            <p:nvPr/>
          </p:nvSpPr>
          <p:spPr bwMode="auto">
            <a:xfrm>
              <a:off x="3016249" y="3757613"/>
              <a:ext cx="95250" cy="85725"/>
            </a:xfrm>
            <a:custGeom>
              <a:avLst/>
              <a:gdLst/>
              <a:ahLst/>
              <a:cxnLst>
                <a:cxn ang="0">
                  <a:pos x="86" y="133"/>
                </a:cxn>
                <a:cxn ang="0">
                  <a:pos x="72" y="132"/>
                </a:cxn>
                <a:cxn ang="0">
                  <a:pos x="146" y="4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5" y="5"/>
                </a:cxn>
                <a:cxn ang="0">
                  <a:pos x="86" y="133"/>
                </a:cxn>
                <a:cxn ang="0">
                  <a:pos x="1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59" y="4"/>
                </a:cxn>
                <a:cxn ang="0">
                  <a:pos x="159" y="12"/>
                </a:cxn>
                <a:cxn ang="0">
                  <a:pos x="86" y="140"/>
                </a:cxn>
                <a:cxn ang="0">
                  <a:pos x="79" y="144"/>
                </a:cxn>
                <a:cxn ang="0">
                  <a:pos x="72" y="140"/>
                </a:cxn>
                <a:cxn ang="0">
                  <a:pos x="1" y="12"/>
                </a:cxn>
              </a:cxnLst>
              <a:rect l="0" t="0" r="r" b="b"/>
              <a:pathLst>
                <a:path w="161" h="144">
                  <a:moveTo>
                    <a:pt x="86" y="133"/>
                  </a:moveTo>
                  <a:lnTo>
                    <a:pt x="72" y="132"/>
                  </a:lnTo>
                  <a:lnTo>
                    <a:pt x="146" y="4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5" y="5"/>
                  </a:lnTo>
                  <a:lnTo>
                    <a:pt x="86" y="133"/>
                  </a:lnTo>
                  <a:close/>
                  <a:moveTo>
                    <a:pt x="1" y="12"/>
                  </a:moveTo>
                  <a:cubicBezTo>
                    <a:pt x="0" y="10"/>
                    <a:pt x="0" y="7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52" y="0"/>
                  </a:lnTo>
                  <a:cubicBezTo>
                    <a:pt x="155" y="0"/>
                    <a:pt x="158" y="2"/>
                    <a:pt x="159" y="4"/>
                  </a:cubicBezTo>
                  <a:cubicBezTo>
                    <a:pt x="161" y="7"/>
                    <a:pt x="161" y="10"/>
                    <a:pt x="159" y="12"/>
                  </a:cubicBezTo>
                  <a:lnTo>
                    <a:pt x="86" y="140"/>
                  </a:lnTo>
                  <a:cubicBezTo>
                    <a:pt x="85" y="143"/>
                    <a:pt x="82" y="144"/>
                    <a:pt x="79" y="144"/>
                  </a:cubicBezTo>
                  <a:cubicBezTo>
                    <a:pt x="76" y="144"/>
                    <a:pt x="73" y="143"/>
                    <a:pt x="72" y="140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186"/>
            <p:cNvSpPr>
              <a:spLocks/>
            </p:cNvSpPr>
            <p:nvPr/>
          </p:nvSpPr>
          <p:spPr bwMode="auto">
            <a:xfrm>
              <a:off x="3268662" y="3762376"/>
              <a:ext cx="85725" cy="76200"/>
            </a:xfrm>
            <a:custGeom>
              <a:avLst/>
              <a:gdLst/>
              <a:ahLst/>
              <a:cxnLst>
                <a:cxn ang="0">
                  <a:pos x="28" y="48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28" y="48"/>
                </a:cxn>
              </a:cxnLst>
              <a:rect l="0" t="0" r="r" b="b"/>
              <a:pathLst>
                <a:path w="54" h="48">
                  <a:moveTo>
                    <a:pt x="28" y="48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187"/>
            <p:cNvSpPr>
              <a:spLocks noEditPoints="1"/>
            </p:cNvSpPr>
            <p:nvPr/>
          </p:nvSpPr>
          <p:spPr bwMode="auto">
            <a:xfrm>
              <a:off x="3263899" y="3757613"/>
              <a:ext cx="95250" cy="85725"/>
            </a:xfrm>
            <a:custGeom>
              <a:avLst/>
              <a:gdLst/>
              <a:ahLst/>
              <a:cxnLst>
                <a:cxn ang="0">
                  <a:pos x="89" y="132"/>
                </a:cxn>
                <a:cxn ang="0">
                  <a:pos x="75" y="133"/>
                </a:cxn>
                <a:cxn ang="0">
                  <a:pos x="145" y="5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5" y="4"/>
                </a:cxn>
                <a:cxn ang="0">
                  <a:pos x="89" y="132"/>
                </a:cxn>
                <a:cxn ang="0">
                  <a:pos x="2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59" y="4"/>
                </a:cxn>
                <a:cxn ang="0">
                  <a:pos x="159" y="12"/>
                </a:cxn>
                <a:cxn ang="0">
                  <a:pos x="89" y="140"/>
                </a:cxn>
                <a:cxn ang="0">
                  <a:pos x="82" y="144"/>
                </a:cxn>
                <a:cxn ang="0">
                  <a:pos x="75" y="140"/>
                </a:cxn>
                <a:cxn ang="0">
                  <a:pos x="2" y="12"/>
                </a:cxn>
              </a:cxnLst>
              <a:rect l="0" t="0" r="r" b="b"/>
              <a:pathLst>
                <a:path w="161" h="144">
                  <a:moveTo>
                    <a:pt x="89" y="132"/>
                  </a:moveTo>
                  <a:lnTo>
                    <a:pt x="75" y="133"/>
                  </a:lnTo>
                  <a:lnTo>
                    <a:pt x="145" y="5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5" y="4"/>
                  </a:lnTo>
                  <a:lnTo>
                    <a:pt x="89" y="132"/>
                  </a:lnTo>
                  <a:close/>
                  <a:moveTo>
                    <a:pt x="2" y="12"/>
                  </a:moveTo>
                  <a:cubicBezTo>
                    <a:pt x="0" y="10"/>
                    <a:pt x="0" y="7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52" y="0"/>
                  </a:lnTo>
                  <a:cubicBezTo>
                    <a:pt x="155" y="0"/>
                    <a:pt x="158" y="2"/>
                    <a:pt x="159" y="4"/>
                  </a:cubicBezTo>
                  <a:cubicBezTo>
                    <a:pt x="161" y="7"/>
                    <a:pt x="161" y="10"/>
                    <a:pt x="159" y="12"/>
                  </a:cubicBezTo>
                  <a:lnTo>
                    <a:pt x="89" y="140"/>
                  </a:lnTo>
                  <a:cubicBezTo>
                    <a:pt x="87" y="143"/>
                    <a:pt x="85" y="144"/>
                    <a:pt x="82" y="144"/>
                  </a:cubicBezTo>
                  <a:cubicBezTo>
                    <a:pt x="79" y="144"/>
                    <a:pt x="76" y="143"/>
                    <a:pt x="75" y="140"/>
                  </a:cubicBez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188"/>
            <p:cNvSpPr>
              <a:spLocks/>
            </p:cNvSpPr>
            <p:nvPr/>
          </p:nvSpPr>
          <p:spPr bwMode="auto">
            <a:xfrm>
              <a:off x="3506787" y="3762376"/>
              <a:ext cx="85725" cy="85725"/>
            </a:xfrm>
            <a:custGeom>
              <a:avLst/>
              <a:gdLst/>
              <a:ahLst/>
              <a:cxnLst>
                <a:cxn ang="0">
                  <a:pos x="27" y="54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27" y="54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189"/>
            <p:cNvSpPr>
              <a:spLocks noEditPoints="1"/>
            </p:cNvSpPr>
            <p:nvPr/>
          </p:nvSpPr>
          <p:spPr bwMode="auto">
            <a:xfrm>
              <a:off x="3502024" y="3757613"/>
              <a:ext cx="95250" cy="95250"/>
            </a:xfrm>
            <a:custGeom>
              <a:avLst/>
              <a:gdLst/>
              <a:ahLst/>
              <a:cxnLst>
                <a:cxn ang="0">
                  <a:pos x="86" y="149"/>
                </a:cxn>
                <a:cxn ang="0">
                  <a:pos x="72" y="149"/>
                </a:cxn>
                <a:cxn ang="0">
                  <a:pos x="145" y="5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5"/>
                </a:cxn>
                <a:cxn ang="0">
                  <a:pos x="86" y="149"/>
                </a:cxn>
                <a:cxn ang="0">
                  <a:pos x="1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59" y="4"/>
                </a:cxn>
                <a:cxn ang="0">
                  <a:pos x="160" y="12"/>
                </a:cxn>
                <a:cxn ang="0">
                  <a:pos x="86" y="156"/>
                </a:cxn>
                <a:cxn ang="0">
                  <a:pos x="79" y="160"/>
                </a:cxn>
                <a:cxn ang="0">
                  <a:pos x="72" y="156"/>
                </a:cxn>
                <a:cxn ang="0">
                  <a:pos x="1" y="12"/>
                </a:cxn>
              </a:cxnLst>
              <a:rect l="0" t="0" r="r" b="b"/>
              <a:pathLst>
                <a:path w="161" h="160">
                  <a:moveTo>
                    <a:pt x="86" y="149"/>
                  </a:moveTo>
                  <a:lnTo>
                    <a:pt x="72" y="149"/>
                  </a:lnTo>
                  <a:lnTo>
                    <a:pt x="145" y="5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5"/>
                  </a:lnTo>
                  <a:lnTo>
                    <a:pt x="86" y="149"/>
                  </a:lnTo>
                  <a:close/>
                  <a:moveTo>
                    <a:pt x="1" y="12"/>
                  </a:moveTo>
                  <a:cubicBezTo>
                    <a:pt x="0" y="10"/>
                    <a:pt x="0" y="7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52" y="0"/>
                  </a:lnTo>
                  <a:cubicBezTo>
                    <a:pt x="155" y="0"/>
                    <a:pt x="158" y="2"/>
                    <a:pt x="159" y="4"/>
                  </a:cubicBezTo>
                  <a:cubicBezTo>
                    <a:pt x="161" y="7"/>
                    <a:pt x="161" y="10"/>
                    <a:pt x="160" y="12"/>
                  </a:cubicBezTo>
                  <a:lnTo>
                    <a:pt x="86" y="156"/>
                  </a:lnTo>
                  <a:cubicBezTo>
                    <a:pt x="85" y="159"/>
                    <a:pt x="82" y="160"/>
                    <a:pt x="79" y="160"/>
                  </a:cubicBezTo>
                  <a:cubicBezTo>
                    <a:pt x="76" y="160"/>
                    <a:pt x="73" y="159"/>
                    <a:pt x="72" y="156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190"/>
            <p:cNvSpPr>
              <a:spLocks/>
            </p:cNvSpPr>
            <p:nvPr/>
          </p:nvSpPr>
          <p:spPr bwMode="auto">
            <a:xfrm>
              <a:off x="3754437" y="3762376"/>
              <a:ext cx="85725" cy="85725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28" y="54"/>
                </a:cxn>
              </a:cxnLst>
              <a:rect l="0" t="0" r="r" b="b"/>
              <a:pathLst>
                <a:path w="54" h="54">
                  <a:moveTo>
                    <a:pt x="28" y="54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191"/>
            <p:cNvSpPr>
              <a:spLocks noEditPoints="1"/>
            </p:cNvSpPr>
            <p:nvPr/>
          </p:nvSpPr>
          <p:spPr bwMode="auto">
            <a:xfrm>
              <a:off x="3749674" y="3757613"/>
              <a:ext cx="95250" cy="95250"/>
            </a:xfrm>
            <a:custGeom>
              <a:avLst/>
              <a:gdLst/>
              <a:ahLst/>
              <a:cxnLst>
                <a:cxn ang="0">
                  <a:pos x="89" y="149"/>
                </a:cxn>
                <a:cxn ang="0">
                  <a:pos x="75" y="149"/>
                </a:cxn>
                <a:cxn ang="0">
                  <a:pos x="145" y="5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5"/>
                </a:cxn>
                <a:cxn ang="0">
                  <a:pos x="89" y="149"/>
                </a:cxn>
                <a:cxn ang="0">
                  <a:pos x="1" y="12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59" y="4"/>
                </a:cxn>
                <a:cxn ang="0">
                  <a:pos x="160" y="12"/>
                </a:cxn>
                <a:cxn ang="0">
                  <a:pos x="89" y="156"/>
                </a:cxn>
                <a:cxn ang="0">
                  <a:pos x="82" y="160"/>
                </a:cxn>
                <a:cxn ang="0">
                  <a:pos x="75" y="156"/>
                </a:cxn>
                <a:cxn ang="0">
                  <a:pos x="1" y="12"/>
                </a:cxn>
              </a:cxnLst>
              <a:rect l="0" t="0" r="r" b="b"/>
              <a:pathLst>
                <a:path w="161" h="160">
                  <a:moveTo>
                    <a:pt x="89" y="149"/>
                  </a:moveTo>
                  <a:lnTo>
                    <a:pt x="75" y="149"/>
                  </a:lnTo>
                  <a:lnTo>
                    <a:pt x="145" y="5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5"/>
                  </a:lnTo>
                  <a:lnTo>
                    <a:pt x="89" y="149"/>
                  </a:lnTo>
                  <a:close/>
                  <a:moveTo>
                    <a:pt x="1" y="12"/>
                  </a:moveTo>
                  <a:cubicBezTo>
                    <a:pt x="0" y="10"/>
                    <a:pt x="0" y="7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lnTo>
                    <a:pt x="152" y="0"/>
                  </a:lnTo>
                  <a:cubicBezTo>
                    <a:pt x="155" y="0"/>
                    <a:pt x="158" y="2"/>
                    <a:pt x="159" y="4"/>
                  </a:cubicBezTo>
                  <a:cubicBezTo>
                    <a:pt x="161" y="7"/>
                    <a:pt x="161" y="10"/>
                    <a:pt x="160" y="12"/>
                  </a:cubicBezTo>
                  <a:lnTo>
                    <a:pt x="89" y="156"/>
                  </a:lnTo>
                  <a:cubicBezTo>
                    <a:pt x="88" y="159"/>
                    <a:pt x="85" y="160"/>
                    <a:pt x="82" y="160"/>
                  </a:cubicBezTo>
                  <a:cubicBezTo>
                    <a:pt x="79" y="160"/>
                    <a:pt x="76" y="159"/>
                    <a:pt x="75" y="156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0" name="Rectangle 192"/>
            <p:cNvSpPr>
              <a:spLocks noChangeArrowheads="1"/>
            </p:cNvSpPr>
            <p:nvPr/>
          </p:nvSpPr>
          <p:spPr bwMode="auto">
            <a:xfrm>
              <a:off x="1371598" y="3100388"/>
              <a:ext cx="19383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Acetylcholine (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logM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72" name="Rectangle 194"/>
            <p:cNvSpPr>
              <a:spLocks noChangeArrowheads="1"/>
            </p:cNvSpPr>
            <p:nvPr/>
          </p:nvSpPr>
          <p:spPr bwMode="auto">
            <a:xfrm>
              <a:off x="3913187" y="5286376"/>
              <a:ext cx="14970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-PVAT/-L-NAME 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77" name="Rectangle 199"/>
            <p:cNvSpPr>
              <a:spLocks noChangeArrowheads="1"/>
            </p:cNvSpPr>
            <p:nvPr/>
          </p:nvSpPr>
          <p:spPr bwMode="auto">
            <a:xfrm>
              <a:off x="3886199" y="5043488"/>
              <a:ext cx="148907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+PVAT/-L-NAME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83" name="Rectangle 205"/>
            <p:cNvSpPr>
              <a:spLocks noChangeArrowheads="1"/>
            </p:cNvSpPr>
            <p:nvPr/>
          </p:nvSpPr>
          <p:spPr bwMode="auto">
            <a:xfrm>
              <a:off x="3921124" y="4367213"/>
              <a:ext cx="148907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-PVAT/+L-NAME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/>
          </p:nvSpPr>
          <p:spPr bwMode="auto">
            <a:xfrm>
              <a:off x="3876508" y="3681413"/>
              <a:ext cx="15336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+PVAT/+L-NAME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56" name="Rectangle 1651"/>
            <p:cNvSpPr>
              <a:spLocks noChangeArrowheads="1"/>
            </p:cNvSpPr>
            <p:nvPr/>
          </p:nvSpPr>
          <p:spPr bwMode="auto">
            <a:xfrm rot="16200000">
              <a:off x="-719353" y="4493831"/>
              <a:ext cx="172989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Change in 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tension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7" name="Rectangle 1652"/>
            <p:cNvSpPr>
              <a:spLocks noChangeArrowheads="1"/>
            </p:cNvSpPr>
            <p:nvPr/>
          </p:nvSpPr>
          <p:spPr bwMode="auto">
            <a:xfrm rot="16200000">
              <a:off x="-577182" y="4516295"/>
              <a:ext cx="2044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(% of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KCl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Contraction)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458" name="Line 2675"/>
            <p:cNvSpPr>
              <a:spLocks noChangeShapeType="1"/>
            </p:cNvSpPr>
            <p:nvPr/>
          </p:nvSpPr>
          <p:spPr bwMode="auto">
            <a:xfrm flipV="1">
              <a:off x="898713" y="3678658"/>
              <a:ext cx="1588" cy="210820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" name="Line 2670"/>
            <p:cNvSpPr>
              <a:spLocks noChangeShapeType="1"/>
            </p:cNvSpPr>
            <p:nvPr/>
          </p:nvSpPr>
          <p:spPr bwMode="auto">
            <a:xfrm>
              <a:off x="942975" y="3594100"/>
              <a:ext cx="2806699" cy="1587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59" name="Group 3458"/>
          <p:cNvGrpSpPr/>
          <p:nvPr/>
        </p:nvGrpSpPr>
        <p:grpSpPr>
          <a:xfrm>
            <a:off x="5776742" y="3030537"/>
            <a:ext cx="3443458" cy="2684463"/>
            <a:chOff x="1295400" y="1143000"/>
            <a:chExt cx="3203575" cy="2217739"/>
          </a:xfrm>
        </p:grpSpPr>
        <p:sp>
          <p:nvSpPr>
            <p:cNvPr id="3460" name="AutoShape 9"/>
            <p:cNvSpPr>
              <a:spLocks noChangeAspect="1" noChangeArrowheads="1" noTextEdit="1"/>
            </p:cNvSpPr>
            <p:nvPr/>
          </p:nvSpPr>
          <p:spPr bwMode="auto">
            <a:xfrm>
              <a:off x="1295400" y="1143000"/>
              <a:ext cx="3203575" cy="219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61" name="Group 211"/>
            <p:cNvGrpSpPr>
              <a:grpSpLocks/>
            </p:cNvGrpSpPr>
            <p:nvPr/>
          </p:nvGrpSpPr>
          <p:grpSpPr bwMode="auto">
            <a:xfrm>
              <a:off x="1295400" y="1143000"/>
              <a:ext cx="3203575" cy="2195513"/>
              <a:chOff x="816" y="720"/>
              <a:chExt cx="2018" cy="1383"/>
            </a:xfrm>
          </p:grpSpPr>
          <p:sp>
            <p:nvSpPr>
              <p:cNvPr id="4694" name="Rectangle 11"/>
              <p:cNvSpPr>
                <a:spLocks noChangeArrowheads="1"/>
              </p:cNvSpPr>
              <p:nvPr/>
            </p:nvSpPr>
            <p:spPr bwMode="auto">
              <a:xfrm>
                <a:off x="816" y="720"/>
                <a:ext cx="2018" cy="1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5" name="Rectangle 12"/>
              <p:cNvSpPr>
                <a:spLocks noChangeArrowheads="1"/>
              </p:cNvSpPr>
              <p:nvPr/>
            </p:nvSpPr>
            <p:spPr bwMode="auto">
              <a:xfrm>
                <a:off x="1062" y="881"/>
                <a:ext cx="1714" cy="1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6" name="Rectangle 13"/>
              <p:cNvSpPr>
                <a:spLocks noChangeArrowheads="1"/>
              </p:cNvSpPr>
              <p:nvPr/>
            </p:nvSpPr>
            <p:spPr bwMode="auto">
              <a:xfrm>
                <a:off x="1133" y="1081"/>
                <a:ext cx="286" cy="9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7" name="Rectangle 14"/>
              <p:cNvSpPr>
                <a:spLocks noChangeArrowheads="1"/>
              </p:cNvSpPr>
              <p:nvPr/>
            </p:nvSpPr>
            <p:spPr bwMode="auto">
              <a:xfrm>
                <a:off x="1145" y="108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8" name="Rectangle 15"/>
              <p:cNvSpPr>
                <a:spLocks noChangeArrowheads="1"/>
              </p:cNvSpPr>
              <p:nvPr/>
            </p:nvSpPr>
            <p:spPr bwMode="auto">
              <a:xfrm>
                <a:off x="1168" y="108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9" name="Rectangle 16"/>
              <p:cNvSpPr>
                <a:spLocks noChangeArrowheads="1"/>
              </p:cNvSpPr>
              <p:nvPr/>
            </p:nvSpPr>
            <p:spPr bwMode="auto">
              <a:xfrm>
                <a:off x="1190" y="108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0" name="Rectangle 17"/>
              <p:cNvSpPr>
                <a:spLocks noChangeArrowheads="1"/>
              </p:cNvSpPr>
              <p:nvPr/>
            </p:nvSpPr>
            <p:spPr bwMode="auto">
              <a:xfrm>
                <a:off x="1213" y="108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1" name="Rectangle 18"/>
              <p:cNvSpPr>
                <a:spLocks noChangeArrowheads="1"/>
              </p:cNvSpPr>
              <p:nvPr/>
            </p:nvSpPr>
            <p:spPr bwMode="auto">
              <a:xfrm>
                <a:off x="1236" y="108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2" name="Rectangle 19"/>
              <p:cNvSpPr>
                <a:spLocks noChangeArrowheads="1"/>
              </p:cNvSpPr>
              <p:nvPr/>
            </p:nvSpPr>
            <p:spPr bwMode="auto">
              <a:xfrm>
                <a:off x="1259" y="108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3" name="Rectangle 20"/>
              <p:cNvSpPr>
                <a:spLocks noChangeArrowheads="1"/>
              </p:cNvSpPr>
              <p:nvPr/>
            </p:nvSpPr>
            <p:spPr bwMode="auto">
              <a:xfrm>
                <a:off x="1282" y="108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4" name="Rectangle 21"/>
              <p:cNvSpPr>
                <a:spLocks noChangeArrowheads="1"/>
              </p:cNvSpPr>
              <p:nvPr/>
            </p:nvSpPr>
            <p:spPr bwMode="auto">
              <a:xfrm>
                <a:off x="1305" y="108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5" name="Rectangle 22"/>
              <p:cNvSpPr>
                <a:spLocks noChangeArrowheads="1"/>
              </p:cNvSpPr>
              <p:nvPr/>
            </p:nvSpPr>
            <p:spPr bwMode="auto">
              <a:xfrm>
                <a:off x="1328" y="108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6" name="Rectangle 23"/>
              <p:cNvSpPr>
                <a:spLocks noChangeArrowheads="1"/>
              </p:cNvSpPr>
              <p:nvPr/>
            </p:nvSpPr>
            <p:spPr bwMode="auto">
              <a:xfrm>
                <a:off x="1351" y="108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7" name="Rectangle 24"/>
              <p:cNvSpPr>
                <a:spLocks noChangeArrowheads="1"/>
              </p:cNvSpPr>
              <p:nvPr/>
            </p:nvSpPr>
            <p:spPr bwMode="auto">
              <a:xfrm>
                <a:off x="1373" y="108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8" name="Rectangle 25"/>
              <p:cNvSpPr>
                <a:spLocks noChangeArrowheads="1"/>
              </p:cNvSpPr>
              <p:nvPr/>
            </p:nvSpPr>
            <p:spPr bwMode="auto">
              <a:xfrm>
                <a:off x="1396" y="108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9" name="Rectangle 26"/>
              <p:cNvSpPr>
                <a:spLocks noChangeArrowheads="1"/>
              </p:cNvSpPr>
              <p:nvPr/>
            </p:nvSpPr>
            <p:spPr bwMode="auto">
              <a:xfrm>
                <a:off x="1133" y="109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0" name="Rectangle 27"/>
              <p:cNvSpPr>
                <a:spLocks noChangeArrowheads="1"/>
              </p:cNvSpPr>
              <p:nvPr/>
            </p:nvSpPr>
            <p:spPr bwMode="auto">
              <a:xfrm>
                <a:off x="1156" y="109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" name="Rectangle 28"/>
              <p:cNvSpPr>
                <a:spLocks noChangeArrowheads="1"/>
              </p:cNvSpPr>
              <p:nvPr/>
            </p:nvSpPr>
            <p:spPr bwMode="auto">
              <a:xfrm>
                <a:off x="1179" y="109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" name="Rectangle 29"/>
              <p:cNvSpPr>
                <a:spLocks noChangeArrowheads="1"/>
              </p:cNvSpPr>
              <p:nvPr/>
            </p:nvSpPr>
            <p:spPr bwMode="auto">
              <a:xfrm>
                <a:off x="1202" y="109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" name="Rectangle 30"/>
              <p:cNvSpPr>
                <a:spLocks noChangeArrowheads="1"/>
              </p:cNvSpPr>
              <p:nvPr/>
            </p:nvSpPr>
            <p:spPr bwMode="auto">
              <a:xfrm>
                <a:off x="1225" y="109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4" name="Rectangle 31"/>
              <p:cNvSpPr>
                <a:spLocks noChangeArrowheads="1"/>
              </p:cNvSpPr>
              <p:nvPr/>
            </p:nvSpPr>
            <p:spPr bwMode="auto">
              <a:xfrm>
                <a:off x="1248" y="109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5" name="Rectangle 32"/>
              <p:cNvSpPr>
                <a:spLocks noChangeArrowheads="1"/>
              </p:cNvSpPr>
              <p:nvPr/>
            </p:nvSpPr>
            <p:spPr bwMode="auto">
              <a:xfrm>
                <a:off x="1270" y="109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6" name="Rectangle 33"/>
              <p:cNvSpPr>
                <a:spLocks noChangeArrowheads="1"/>
              </p:cNvSpPr>
              <p:nvPr/>
            </p:nvSpPr>
            <p:spPr bwMode="auto">
              <a:xfrm>
                <a:off x="1293" y="109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7" name="Rectangle 34"/>
              <p:cNvSpPr>
                <a:spLocks noChangeArrowheads="1"/>
              </p:cNvSpPr>
              <p:nvPr/>
            </p:nvSpPr>
            <p:spPr bwMode="auto">
              <a:xfrm>
                <a:off x="1316" y="109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8" name="Rectangle 35"/>
              <p:cNvSpPr>
                <a:spLocks noChangeArrowheads="1"/>
              </p:cNvSpPr>
              <p:nvPr/>
            </p:nvSpPr>
            <p:spPr bwMode="auto">
              <a:xfrm>
                <a:off x="1339" y="109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" name="Rectangle 36"/>
              <p:cNvSpPr>
                <a:spLocks noChangeArrowheads="1"/>
              </p:cNvSpPr>
              <p:nvPr/>
            </p:nvSpPr>
            <p:spPr bwMode="auto">
              <a:xfrm>
                <a:off x="1362" y="109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" name="Rectangle 37"/>
              <p:cNvSpPr>
                <a:spLocks noChangeArrowheads="1"/>
              </p:cNvSpPr>
              <p:nvPr/>
            </p:nvSpPr>
            <p:spPr bwMode="auto">
              <a:xfrm>
                <a:off x="1385" y="109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" name="Rectangle 38"/>
              <p:cNvSpPr>
                <a:spLocks noChangeArrowheads="1"/>
              </p:cNvSpPr>
              <p:nvPr/>
            </p:nvSpPr>
            <p:spPr bwMode="auto">
              <a:xfrm>
                <a:off x="1408" y="109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" name="Rectangle 39"/>
              <p:cNvSpPr>
                <a:spLocks noChangeArrowheads="1"/>
              </p:cNvSpPr>
              <p:nvPr/>
            </p:nvSpPr>
            <p:spPr bwMode="auto">
              <a:xfrm>
                <a:off x="1145" y="110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" name="Rectangle 40"/>
              <p:cNvSpPr>
                <a:spLocks noChangeArrowheads="1"/>
              </p:cNvSpPr>
              <p:nvPr/>
            </p:nvSpPr>
            <p:spPr bwMode="auto">
              <a:xfrm>
                <a:off x="1168" y="110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" name="Rectangle 41"/>
              <p:cNvSpPr>
                <a:spLocks noChangeArrowheads="1"/>
              </p:cNvSpPr>
              <p:nvPr/>
            </p:nvSpPr>
            <p:spPr bwMode="auto">
              <a:xfrm>
                <a:off x="1190" y="110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" name="Rectangle 42"/>
              <p:cNvSpPr>
                <a:spLocks noChangeArrowheads="1"/>
              </p:cNvSpPr>
              <p:nvPr/>
            </p:nvSpPr>
            <p:spPr bwMode="auto">
              <a:xfrm>
                <a:off x="1213" y="110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" name="Rectangle 43"/>
              <p:cNvSpPr>
                <a:spLocks noChangeArrowheads="1"/>
              </p:cNvSpPr>
              <p:nvPr/>
            </p:nvSpPr>
            <p:spPr bwMode="auto">
              <a:xfrm>
                <a:off x="1236" y="110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" name="Rectangle 44"/>
              <p:cNvSpPr>
                <a:spLocks noChangeArrowheads="1"/>
              </p:cNvSpPr>
              <p:nvPr/>
            </p:nvSpPr>
            <p:spPr bwMode="auto">
              <a:xfrm>
                <a:off x="1259" y="110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8" name="Rectangle 45"/>
              <p:cNvSpPr>
                <a:spLocks noChangeArrowheads="1"/>
              </p:cNvSpPr>
              <p:nvPr/>
            </p:nvSpPr>
            <p:spPr bwMode="auto">
              <a:xfrm>
                <a:off x="1282" y="110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" name="Rectangle 46"/>
              <p:cNvSpPr>
                <a:spLocks noChangeArrowheads="1"/>
              </p:cNvSpPr>
              <p:nvPr/>
            </p:nvSpPr>
            <p:spPr bwMode="auto">
              <a:xfrm>
                <a:off x="1305" y="110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" name="Rectangle 47"/>
              <p:cNvSpPr>
                <a:spLocks noChangeArrowheads="1"/>
              </p:cNvSpPr>
              <p:nvPr/>
            </p:nvSpPr>
            <p:spPr bwMode="auto">
              <a:xfrm>
                <a:off x="1328" y="110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" name="Rectangle 48"/>
              <p:cNvSpPr>
                <a:spLocks noChangeArrowheads="1"/>
              </p:cNvSpPr>
              <p:nvPr/>
            </p:nvSpPr>
            <p:spPr bwMode="auto">
              <a:xfrm>
                <a:off x="1351" y="110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" name="Rectangle 49"/>
              <p:cNvSpPr>
                <a:spLocks noChangeArrowheads="1"/>
              </p:cNvSpPr>
              <p:nvPr/>
            </p:nvSpPr>
            <p:spPr bwMode="auto">
              <a:xfrm>
                <a:off x="1373" y="110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" name="Rectangle 50"/>
              <p:cNvSpPr>
                <a:spLocks noChangeArrowheads="1"/>
              </p:cNvSpPr>
              <p:nvPr/>
            </p:nvSpPr>
            <p:spPr bwMode="auto">
              <a:xfrm>
                <a:off x="1396" y="110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" name="Rectangle 51"/>
              <p:cNvSpPr>
                <a:spLocks noChangeArrowheads="1"/>
              </p:cNvSpPr>
              <p:nvPr/>
            </p:nvSpPr>
            <p:spPr bwMode="auto">
              <a:xfrm>
                <a:off x="1133" y="111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" name="Rectangle 52"/>
              <p:cNvSpPr>
                <a:spLocks noChangeArrowheads="1"/>
              </p:cNvSpPr>
              <p:nvPr/>
            </p:nvSpPr>
            <p:spPr bwMode="auto">
              <a:xfrm>
                <a:off x="1156" y="111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" name="Rectangle 53"/>
              <p:cNvSpPr>
                <a:spLocks noChangeArrowheads="1"/>
              </p:cNvSpPr>
              <p:nvPr/>
            </p:nvSpPr>
            <p:spPr bwMode="auto">
              <a:xfrm>
                <a:off x="1179" y="111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" name="Rectangle 54"/>
              <p:cNvSpPr>
                <a:spLocks noChangeArrowheads="1"/>
              </p:cNvSpPr>
              <p:nvPr/>
            </p:nvSpPr>
            <p:spPr bwMode="auto">
              <a:xfrm>
                <a:off x="1202" y="111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" name="Rectangle 55"/>
              <p:cNvSpPr>
                <a:spLocks noChangeArrowheads="1"/>
              </p:cNvSpPr>
              <p:nvPr/>
            </p:nvSpPr>
            <p:spPr bwMode="auto">
              <a:xfrm>
                <a:off x="1225" y="111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" name="Rectangle 56"/>
              <p:cNvSpPr>
                <a:spLocks noChangeArrowheads="1"/>
              </p:cNvSpPr>
              <p:nvPr/>
            </p:nvSpPr>
            <p:spPr bwMode="auto">
              <a:xfrm>
                <a:off x="1248" y="111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" name="Rectangle 57"/>
              <p:cNvSpPr>
                <a:spLocks noChangeArrowheads="1"/>
              </p:cNvSpPr>
              <p:nvPr/>
            </p:nvSpPr>
            <p:spPr bwMode="auto">
              <a:xfrm>
                <a:off x="1270" y="111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" name="Rectangle 58"/>
              <p:cNvSpPr>
                <a:spLocks noChangeArrowheads="1"/>
              </p:cNvSpPr>
              <p:nvPr/>
            </p:nvSpPr>
            <p:spPr bwMode="auto">
              <a:xfrm>
                <a:off x="1293" y="111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" name="Rectangle 59"/>
              <p:cNvSpPr>
                <a:spLocks noChangeArrowheads="1"/>
              </p:cNvSpPr>
              <p:nvPr/>
            </p:nvSpPr>
            <p:spPr bwMode="auto">
              <a:xfrm>
                <a:off x="1316" y="111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" name="Rectangle 60"/>
              <p:cNvSpPr>
                <a:spLocks noChangeArrowheads="1"/>
              </p:cNvSpPr>
              <p:nvPr/>
            </p:nvSpPr>
            <p:spPr bwMode="auto">
              <a:xfrm>
                <a:off x="1339" y="111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" name="Rectangle 61"/>
              <p:cNvSpPr>
                <a:spLocks noChangeArrowheads="1"/>
              </p:cNvSpPr>
              <p:nvPr/>
            </p:nvSpPr>
            <p:spPr bwMode="auto">
              <a:xfrm>
                <a:off x="1362" y="111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" name="Rectangle 62"/>
              <p:cNvSpPr>
                <a:spLocks noChangeArrowheads="1"/>
              </p:cNvSpPr>
              <p:nvPr/>
            </p:nvSpPr>
            <p:spPr bwMode="auto">
              <a:xfrm>
                <a:off x="1385" y="111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" name="Rectangle 63"/>
              <p:cNvSpPr>
                <a:spLocks noChangeArrowheads="1"/>
              </p:cNvSpPr>
              <p:nvPr/>
            </p:nvSpPr>
            <p:spPr bwMode="auto">
              <a:xfrm>
                <a:off x="1408" y="111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" name="Rectangle 64"/>
              <p:cNvSpPr>
                <a:spLocks noChangeArrowheads="1"/>
              </p:cNvSpPr>
              <p:nvPr/>
            </p:nvSpPr>
            <p:spPr bwMode="auto">
              <a:xfrm>
                <a:off x="1145" y="112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" name="Rectangle 65"/>
              <p:cNvSpPr>
                <a:spLocks noChangeArrowheads="1"/>
              </p:cNvSpPr>
              <p:nvPr/>
            </p:nvSpPr>
            <p:spPr bwMode="auto">
              <a:xfrm>
                <a:off x="1168" y="112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" name="Rectangle 66"/>
              <p:cNvSpPr>
                <a:spLocks noChangeArrowheads="1"/>
              </p:cNvSpPr>
              <p:nvPr/>
            </p:nvSpPr>
            <p:spPr bwMode="auto">
              <a:xfrm>
                <a:off x="1190" y="112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" name="Rectangle 67"/>
              <p:cNvSpPr>
                <a:spLocks noChangeArrowheads="1"/>
              </p:cNvSpPr>
              <p:nvPr/>
            </p:nvSpPr>
            <p:spPr bwMode="auto">
              <a:xfrm>
                <a:off x="1213" y="112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" name="Rectangle 68"/>
              <p:cNvSpPr>
                <a:spLocks noChangeArrowheads="1"/>
              </p:cNvSpPr>
              <p:nvPr/>
            </p:nvSpPr>
            <p:spPr bwMode="auto">
              <a:xfrm>
                <a:off x="1236" y="112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" name="Rectangle 69"/>
              <p:cNvSpPr>
                <a:spLocks noChangeArrowheads="1"/>
              </p:cNvSpPr>
              <p:nvPr/>
            </p:nvSpPr>
            <p:spPr bwMode="auto">
              <a:xfrm>
                <a:off x="1259" y="112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" name="Rectangle 70"/>
              <p:cNvSpPr>
                <a:spLocks noChangeArrowheads="1"/>
              </p:cNvSpPr>
              <p:nvPr/>
            </p:nvSpPr>
            <p:spPr bwMode="auto">
              <a:xfrm>
                <a:off x="1282" y="112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" name="Rectangle 71"/>
              <p:cNvSpPr>
                <a:spLocks noChangeArrowheads="1"/>
              </p:cNvSpPr>
              <p:nvPr/>
            </p:nvSpPr>
            <p:spPr bwMode="auto">
              <a:xfrm>
                <a:off x="1305" y="112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" name="Rectangle 72"/>
              <p:cNvSpPr>
                <a:spLocks noChangeArrowheads="1"/>
              </p:cNvSpPr>
              <p:nvPr/>
            </p:nvSpPr>
            <p:spPr bwMode="auto">
              <a:xfrm>
                <a:off x="1328" y="112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" name="Rectangle 73"/>
              <p:cNvSpPr>
                <a:spLocks noChangeArrowheads="1"/>
              </p:cNvSpPr>
              <p:nvPr/>
            </p:nvSpPr>
            <p:spPr bwMode="auto">
              <a:xfrm>
                <a:off x="1351" y="112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" name="Rectangle 74"/>
              <p:cNvSpPr>
                <a:spLocks noChangeArrowheads="1"/>
              </p:cNvSpPr>
              <p:nvPr/>
            </p:nvSpPr>
            <p:spPr bwMode="auto">
              <a:xfrm>
                <a:off x="1373" y="112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8" name="Rectangle 75"/>
              <p:cNvSpPr>
                <a:spLocks noChangeArrowheads="1"/>
              </p:cNvSpPr>
              <p:nvPr/>
            </p:nvSpPr>
            <p:spPr bwMode="auto">
              <a:xfrm>
                <a:off x="1396" y="112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" name="Rectangle 76"/>
              <p:cNvSpPr>
                <a:spLocks noChangeArrowheads="1"/>
              </p:cNvSpPr>
              <p:nvPr/>
            </p:nvSpPr>
            <p:spPr bwMode="auto">
              <a:xfrm>
                <a:off x="1133" y="113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" name="Rectangle 77"/>
              <p:cNvSpPr>
                <a:spLocks noChangeArrowheads="1"/>
              </p:cNvSpPr>
              <p:nvPr/>
            </p:nvSpPr>
            <p:spPr bwMode="auto">
              <a:xfrm>
                <a:off x="1156" y="113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" name="Rectangle 78"/>
              <p:cNvSpPr>
                <a:spLocks noChangeArrowheads="1"/>
              </p:cNvSpPr>
              <p:nvPr/>
            </p:nvSpPr>
            <p:spPr bwMode="auto">
              <a:xfrm>
                <a:off x="1179" y="113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" name="Rectangle 79"/>
              <p:cNvSpPr>
                <a:spLocks noChangeArrowheads="1"/>
              </p:cNvSpPr>
              <p:nvPr/>
            </p:nvSpPr>
            <p:spPr bwMode="auto">
              <a:xfrm>
                <a:off x="1202" y="113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" name="Rectangle 80"/>
              <p:cNvSpPr>
                <a:spLocks noChangeArrowheads="1"/>
              </p:cNvSpPr>
              <p:nvPr/>
            </p:nvSpPr>
            <p:spPr bwMode="auto">
              <a:xfrm>
                <a:off x="1225" y="113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" name="Rectangle 81"/>
              <p:cNvSpPr>
                <a:spLocks noChangeArrowheads="1"/>
              </p:cNvSpPr>
              <p:nvPr/>
            </p:nvSpPr>
            <p:spPr bwMode="auto">
              <a:xfrm>
                <a:off x="1248" y="113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" name="Rectangle 82"/>
              <p:cNvSpPr>
                <a:spLocks noChangeArrowheads="1"/>
              </p:cNvSpPr>
              <p:nvPr/>
            </p:nvSpPr>
            <p:spPr bwMode="auto">
              <a:xfrm>
                <a:off x="1270" y="113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" name="Rectangle 83"/>
              <p:cNvSpPr>
                <a:spLocks noChangeArrowheads="1"/>
              </p:cNvSpPr>
              <p:nvPr/>
            </p:nvSpPr>
            <p:spPr bwMode="auto">
              <a:xfrm>
                <a:off x="1293" y="113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" name="Rectangle 84"/>
              <p:cNvSpPr>
                <a:spLocks noChangeArrowheads="1"/>
              </p:cNvSpPr>
              <p:nvPr/>
            </p:nvSpPr>
            <p:spPr bwMode="auto">
              <a:xfrm>
                <a:off x="1316" y="113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" name="Rectangle 85"/>
              <p:cNvSpPr>
                <a:spLocks noChangeArrowheads="1"/>
              </p:cNvSpPr>
              <p:nvPr/>
            </p:nvSpPr>
            <p:spPr bwMode="auto">
              <a:xfrm>
                <a:off x="1339" y="113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" name="Rectangle 86"/>
              <p:cNvSpPr>
                <a:spLocks noChangeArrowheads="1"/>
              </p:cNvSpPr>
              <p:nvPr/>
            </p:nvSpPr>
            <p:spPr bwMode="auto">
              <a:xfrm>
                <a:off x="1362" y="113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" name="Rectangle 87"/>
              <p:cNvSpPr>
                <a:spLocks noChangeArrowheads="1"/>
              </p:cNvSpPr>
              <p:nvPr/>
            </p:nvSpPr>
            <p:spPr bwMode="auto">
              <a:xfrm>
                <a:off x="1385" y="113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" name="Rectangle 88"/>
              <p:cNvSpPr>
                <a:spLocks noChangeArrowheads="1"/>
              </p:cNvSpPr>
              <p:nvPr/>
            </p:nvSpPr>
            <p:spPr bwMode="auto">
              <a:xfrm>
                <a:off x="1408" y="113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" name="Rectangle 89"/>
              <p:cNvSpPr>
                <a:spLocks noChangeArrowheads="1"/>
              </p:cNvSpPr>
              <p:nvPr/>
            </p:nvSpPr>
            <p:spPr bwMode="auto">
              <a:xfrm>
                <a:off x="1145" y="115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" name="Rectangle 90"/>
              <p:cNvSpPr>
                <a:spLocks noChangeArrowheads="1"/>
              </p:cNvSpPr>
              <p:nvPr/>
            </p:nvSpPr>
            <p:spPr bwMode="auto">
              <a:xfrm>
                <a:off x="1168" y="115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" name="Rectangle 91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" name="Rectangle 92"/>
              <p:cNvSpPr>
                <a:spLocks noChangeArrowheads="1"/>
              </p:cNvSpPr>
              <p:nvPr/>
            </p:nvSpPr>
            <p:spPr bwMode="auto">
              <a:xfrm>
                <a:off x="1213" y="115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" name="Rectangle 93"/>
              <p:cNvSpPr>
                <a:spLocks noChangeArrowheads="1"/>
              </p:cNvSpPr>
              <p:nvPr/>
            </p:nvSpPr>
            <p:spPr bwMode="auto">
              <a:xfrm>
                <a:off x="1236" y="115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" name="Rectangle 94"/>
              <p:cNvSpPr>
                <a:spLocks noChangeArrowheads="1"/>
              </p:cNvSpPr>
              <p:nvPr/>
            </p:nvSpPr>
            <p:spPr bwMode="auto">
              <a:xfrm>
                <a:off x="1259" y="115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" name="Rectangle 95"/>
              <p:cNvSpPr>
                <a:spLocks noChangeArrowheads="1"/>
              </p:cNvSpPr>
              <p:nvPr/>
            </p:nvSpPr>
            <p:spPr bwMode="auto">
              <a:xfrm>
                <a:off x="1282" y="115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9" name="Rectangle 96"/>
              <p:cNvSpPr>
                <a:spLocks noChangeArrowheads="1"/>
              </p:cNvSpPr>
              <p:nvPr/>
            </p:nvSpPr>
            <p:spPr bwMode="auto">
              <a:xfrm>
                <a:off x="1305" y="115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0" name="Rectangle 97"/>
              <p:cNvSpPr>
                <a:spLocks noChangeArrowheads="1"/>
              </p:cNvSpPr>
              <p:nvPr/>
            </p:nvSpPr>
            <p:spPr bwMode="auto">
              <a:xfrm>
                <a:off x="1328" y="115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1" name="Rectangle 98"/>
              <p:cNvSpPr>
                <a:spLocks noChangeArrowheads="1"/>
              </p:cNvSpPr>
              <p:nvPr/>
            </p:nvSpPr>
            <p:spPr bwMode="auto">
              <a:xfrm>
                <a:off x="1351" y="115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2" name="Rectangle 99"/>
              <p:cNvSpPr>
                <a:spLocks noChangeArrowheads="1"/>
              </p:cNvSpPr>
              <p:nvPr/>
            </p:nvSpPr>
            <p:spPr bwMode="auto">
              <a:xfrm>
                <a:off x="1373" y="115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3" name="Rectangle 100"/>
              <p:cNvSpPr>
                <a:spLocks noChangeArrowheads="1"/>
              </p:cNvSpPr>
              <p:nvPr/>
            </p:nvSpPr>
            <p:spPr bwMode="auto">
              <a:xfrm>
                <a:off x="1396" y="115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4" name="Rectangle 101"/>
              <p:cNvSpPr>
                <a:spLocks noChangeArrowheads="1"/>
              </p:cNvSpPr>
              <p:nvPr/>
            </p:nvSpPr>
            <p:spPr bwMode="auto">
              <a:xfrm>
                <a:off x="1133" y="116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5" name="Rectangle 102"/>
              <p:cNvSpPr>
                <a:spLocks noChangeArrowheads="1"/>
              </p:cNvSpPr>
              <p:nvPr/>
            </p:nvSpPr>
            <p:spPr bwMode="auto">
              <a:xfrm>
                <a:off x="1156" y="116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6" name="Rectangle 103"/>
              <p:cNvSpPr>
                <a:spLocks noChangeArrowheads="1"/>
              </p:cNvSpPr>
              <p:nvPr/>
            </p:nvSpPr>
            <p:spPr bwMode="auto">
              <a:xfrm>
                <a:off x="1179" y="116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7" name="Rectangle 104"/>
              <p:cNvSpPr>
                <a:spLocks noChangeArrowheads="1"/>
              </p:cNvSpPr>
              <p:nvPr/>
            </p:nvSpPr>
            <p:spPr bwMode="auto">
              <a:xfrm>
                <a:off x="1202" y="116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8" name="Rectangle 105"/>
              <p:cNvSpPr>
                <a:spLocks noChangeArrowheads="1"/>
              </p:cNvSpPr>
              <p:nvPr/>
            </p:nvSpPr>
            <p:spPr bwMode="auto">
              <a:xfrm>
                <a:off x="1225" y="116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9" name="Rectangle 106"/>
              <p:cNvSpPr>
                <a:spLocks noChangeArrowheads="1"/>
              </p:cNvSpPr>
              <p:nvPr/>
            </p:nvSpPr>
            <p:spPr bwMode="auto">
              <a:xfrm>
                <a:off x="1248" y="116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0" name="Rectangle 107"/>
              <p:cNvSpPr>
                <a:spLocks noChangeArrowheads="1"/>
              </p:cNvSpPr>
              <p:nvPr/>
            </p:nvSpPr>
            <p:spPr bwMode="auto">
              <a:xfrm>
                <a:off x="1270" y="116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1" name="Rectangle 108"/>
              <p:cNvSpPr>
                <a:spLocks noChangeArrowheads="1"/>
              </p:cNvSpPr>
              <p:nvPr/>
            </p:nvSpPr>
            <p:spPr bwMode="auto">
              <a:xfrm>
                <a:off x="1293" y="116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2" name="Rectangle 109"/>
              <p:cNvSpPr>
                <a:spLocks noChangeArrowheads="1"/>
              </p:cNvSpPr>
              <p:nvPr/>
            </p:nvSpPr>
            <p:spPr bwMode="auto">
              <a:xfrm>
                <a:off x="1316" y="116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3" name="Rectangle 110"/>
              <p:cNvSpPr>
                <a:spLocks noChangeArrowheads="1"/>
              </p:cNvSpPr>
              <p:nvPr/>
            </p:nvSpPr>
            <p:spPr bwMode="auto">
              <a:xfrm>
                <a:off x="1339" y="116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4" name="Rectangle 111"/>
              <p:cNvSpPr>
                <a:spLocks noChangeArrowheads="1"/>
              </p:cNvSpPr>
              <p:nvPr/>
            </p:nvSpPr>
            <p:spPr bwMode="auto">
              <a:xfrm>
                <a:off x="1362" y="116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5" name="Rectangle 112"/>
              <p:cNvSpPr>
                <a:spLocks noChangeArrowheads="1"/>
              </p:cNvSpPr>
              <p:nvPr/>
            </p:nvSpPr>
            <p:spPr bwMode="auto">
              <a:xfrm>
                <a:off x="1385" y="116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6" name="Rectangle 113"/>
              <p:cNvSpPr>
                <a:spLocks noChangeArrowheads="1"/>
              </p:cNvSpPr>
              <p:nvPr/>
            </p:nvSpPr>
            <p:spPr bwMode="auto">
              <a:xfrm>
                <a:off x="1408" y="116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7" name="Rectangle 114"/>
              <p:cNvSpPr>
                <a:spLocks noChangeArrowheads="1"/>
              </p:cNvSpPr>
              <p:nvPr/>
            </p:nvSpPr>
            <p:spPr bwMode="auto">
              <a:xfrm>
                <a:off x="1145" y="117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8" name="Rectangle 115"/>
              <p:cNvSpPr>
                <a:spLocks noChangeArrowheads="1"/>
              </p:cNvSpPr>
              <p:nvPr/>
            </p:nvSpPr>
            <p:spPr bwMode="auto">
              <a:xfrm>
                <a:off x="1168" y="117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9" name="Rectangle 116"/>
              <p:cNvSpPr>
                <a:spLocks noChangeArrowheads="1"/>
              </p:cNvSpPr>
              <p:nvPr/>
            </p:nvSpPr>
            <p:spPr bwMode="auto">
              <a:xfrm>
                <a:off x="1190" y="117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0" name="Rectangle 117"/>
              <p:cNvSpPr>
                <a:spLocks noChangeArrowheads="1"/>
              </p:cNvSpPr>
              <p:nvPr/>
            </p:nvSpPr>
            <p:spPr bwMode="auto">
              <a:xfrm>
                <a:off x="1213" y="117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1" name="Rectangle 118"/>
              <p:cNvSpPr>
                <a:spLocks noChangeArrowheads="1"/>
              </p:cNvSpPr>
              <p:nvPr/>
            </p:nvSpPr>
            <p:spPr bwMode="auto">
              <a:xfrm>
                <a:off x="1236" y="117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2" name="Rectangle 119"/>
              <p:cNvSpPr>
                <a:spLocks noChangeArrowheads="1"/>
              </p:cNvSpPr>
              <p:nvPr/>
            </p:nvSpPr>
            <p:spPr bwMode="auto">
              <a:xfrm>
                <a:off x="1259" y="117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3" name="Rectangle 120"/>
              <p:cNvSpPr>
                <a:spLocks noChangeArrowheads="1"/>
              </p:cNvSpPr>
              <p:nvPr/>
            </p:nvSpPr>
            <p:spPr bwMode="auto">
              <a:xfrm>
                <a:off x="1282" y="117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4" name="Rectangle 121"/>
              <p:cNvSpPr>
                <a:spLocks noChangeArrowheads="1"/>
              </p:cNvSpPr>
              <p:nvPr/>
            </p:nvSpPr>
            <p:spPr bwMode="auto">
              <a:xfrm>
                <a:off x="1305" y="117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5" name="Rectangle 122"/>
              <p:cNvSpPr>
                <a:spLocks noChangeArrowheads="1"/>
              </p:cNvSpPr>
              <p:nvPr/>
            </p:nvSpPr>
            <p:spPr bwMode="auto">
              <a:xfrm>
                <a:off x="1328" y="117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6" name="Rectangle 123"/>
              <p:cNvSpPr>
                <a:spLocks noChangeArrowheads="1"/>
              </p:cNvSpPr>
              <p:nvPr/>
            </p:nvSpPr>
            <p:spPr bwMode="auto">
              <a:xfrm>
                <a:off x="1351" y="117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7" name="Rectangle 124"/>
              <p:cNvSpPr>
                <a:spLocks noChangeArrowheads="1"/>
              </p:cNvSpPr>
              <p:nvPr/>
            </p:nvSpPr>
            <p:spPr bwMode="auto">
              <a:xfrm>
                <a:off x="1373" y="117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8" name="Rectangle 125"/>
              <p:cNvSpPr>
                <a:spLocks noChangeArrowheads="1"/>
              </p:cNvSpPr>
              <p:nvPr/>
            </p:nvSpPr>
            <p:spPr bwMode="auto">
              <a:xfrm>
                <a:off x="1396" y="117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9" name="Rectangle 126"/>
              <p:cNvSpPr>
                <a:spLocks noChangeArrowheads="1"/>
              </p:cNvSpPr>
              <p:nvPr/>
            </p:nvSpPr>
            <p:spPr bwMode="auto">
              <a:xfrm>
                <a:off x="1133" y="118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0" name="Rectangle 127"/>
              <p:cNvSpPr>
                <a:spLocks noChangeArrowheads="1"/>
              </p:cNvSpPr>
              <p:nvPr/>
            </p:nvSpPr>
            <p:spPr bwMode="auto">
              <a:xfrm>
                <a:off x="1156" y="118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1" name="Rectangle 128"/>
              <p:cNvSpPr>
                <a:spLocks noChangeArrowheads="1"/>
              </p:cNvSpPr>
              <p:nvPr/>
            </p:nvSpPr>
            <p:spPr bwMode="auto">
              <a:xfrm>
                <a:off x="1179" y="118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" name="Rectangle 129"/>
              <p:cNvSpPr>
                <a:spLocks noChangeArrowheads="1"/>
              </p:cNvSpPr>
              <p:nvPr/>
            </p:nvSpPr>
            <p:spPr bwMode="auto">
              <a:xfrm>
                <a:off x="1202" y="118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" name="Rectangle 130"/>
              <p:cNvSpPr>
                <a:spLocks noChangeArrowheads="1"/>
              </p:cNvSpPr>
              <p:nvPr/>
            </p:nvSpPr>
            <p:spPr bwMode="auto">
              <a:xfrm>
                <a:off x="1225" y="118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" name="Rectangle 131"/>
              <p:cNvSpPr>
                <a:spLocks noChangeArrowheads="1"/>
              </p:cNvSpPr>
              <p:nvPr/>
            </p:nvSpPr>
            <p:spPr bwMode="auto">
              <a:xfrm>
                <a:off x="1248" y="118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5" name="Rectangle 132"/>
              <p:cNvSpPr>
                <a:spLocks noChangeArrowheads="1"/>
              </p:cNvSpPr>
              <p:nvPr/>
            </p:nvSpPr>
            <p:spPr bwMode="auto">
              <a:xfrm>
                <a:off x="1270" y="118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6" name="Rectangle 133"/>
              <p:cNvSpPr>
                <a:spLocks noChangeArrowheads="1"/>
              </p:cNvSpPr>
              <p:nvPr/>
            </p:nvSpPr>
            <p:spPr bwMode="auto">
              <a:xfrm>
                <a:off x="1293" y="118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7" name="Rectangle 134"/>
              <p:cNvSpPr>
                <a:spLocks noChangeArrowheads="1"/>
              </p:cNvSpPr>
              <p:nvPr/>
            </p:nvSpPr>
            <p:spPr bwMode="auto">
              <a:xfrm>
                <a:off x="1316" y="118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8" name="Rectangle 135"/>
              <p:cNvSpPr>
                <a:spLocks noChangeArrowheads="1"/>
              </p:cNvSpPr>
              <p:nvPr/>
            </p:nvSpPr>
            <p:spPr bwMode="auto">
              <a:xfrm>
                <a:off x="1339" y="118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9" name="Rectangle 136"/>
              <p:cNvSpPr>
                <a:spLocks noChangeArrowheads="1"/>
              </p:cNvSpPr>
              <p:nvPr/>
            </p:nvSpPr>
            <p:spPr bwMode="auto">
              <a:xfrm>
                <a:off x="1362" y="118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0" name="Rectangle 137"/>
              <p:cNvSpPr>
                <a:spLocks noChangeArrowheads="1"/>
              </p:cNvSpPr>
              <p:nvPr/>
            </p:nvSpPr>
            <p:spPr bwMode="auto">
              <a:xfrm>
                <a:off x="1385" y="118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1" name="Rectangle 138"/>
              <p:cNvSpPr>
                <a:spLocks noChangeArrowheads="1"/>
              </p:cNvSpPr>
              <p:nvPr/>
            </p:nvSpPr>
            <p:spPr bwMode="auto">
              <a:xfrm>
                <a:off x="1408" y="118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2" name="Rectangle 139"/>
              <p:cNvSpPr>
                <a:spLocks noChangeArrowheads="1"/>
              </p:cNvSpPr>
              <p:nvPr/>
            </p:nvSpPr>
            <p:spPr bwMode="auto">
              <a:xfrm>
                <a:off x="1145" y="119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3" name="Rectangle 140"/>
              <p:cNvSpPr>
                <a:spLocks noChangeArrowheads="1"/>
              </p:cNvSpPr>
              <p:nvPr/>
            </p:nvSpPr>
            <p:spPr bwMode="auto">
              <a:xfrm>
                <a:off x="1168" y="119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" name="Rectangle 141"/>
              <p:cNvSpPr>
                <a:spLocks noChangeArrowheads="1"/>
              </p:cNvSpPr>
              <p:nvPr/>
            </p:nvSpPr>
            <p:spPr bwMode="auto">
              <a:xfrm>
                <a:off x="1190" y="119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5" name="Rectangle 142"/>
              <p:cNvSpPr>
                <a:spLocks noChangeArrowheads="1"/>
              </p:cNvSpPr>
              <p:nvPr/>
            </p:nvSpPr>
            <p:spPr bwMode="auto">
              <a:xfrm>
                <a:off x="1213" y="119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6" name="Rectangle 143"/>
              <p:cNvSpPr>
                <a:spLocks noChangeArrowheads="1"/>
              </p:cNvSpPr>
              <p:nvPr/>
            </p:nvSpPr>
            <p:spPr bwMode="auto">
              <a:xfrm>
                <a:off x="1236" y="119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7" name="Rectangle 144"/>
              <p:cNvSpPr>
                <a:spLocks noChangeArrowheads="1"/>
              </p:cNvSpPr>
              <p:nvPr/>
            </p:nvSpPr>
            <p:spPr bwMode="auto">
              <a:xfrm>
                <a:off x="1259" y="119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" name="Rectangle 145"/>
              <p:cNvSpPr>
                <a:spLocks noChangeArrowheads="1"/>
              </p:cNvSpPr>
              <p:nvPr/>
            </p:nvSpPr>
            <p:spPr bwMode="auto">
              <a:xfrm>
                <a:off x="1282" y="119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" name="Rectangle 146"/>
              <p:cNvSpPr>
                <a:spLocks noChangeArrowheads="1"/>
              </p:cNvSpPr>
              <p:nvPr/>
            </p:nvSpPr>
            <p:spPr bwMode="auto">
              <a:xfrm>
                <a:off x="1305" y="119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" name="Rectangle 147"/>
              <p:cNvSpPr>
                <a:spLocks noChangeArrowheads="1"/>
              </p:cNvSpPr>
              <p:nvPr/>
            </p:nvSpPr>
            <p:spPr bwMode="auto">
              <a:xfrm>
                <a:off x="1328" y="119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" name="Rectangle 148"/>
              <p:cNvSpPr>
                <a:spLocks noChangeArrowheads="1"/>
              </p:cNvSpPr>
              <p:nvPr/>
            </p:nvSpPr>
            <p:spPr bwMode="auto">
              <a:xfrm>
                <a:off x="1351" y="119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2" name="Rectangle 149"/>
              <p:cNvSpPr>
                <a:spLocks noChangeArrowheads="1"/>
              </p:cNvSpPr>
              <p:nvPr/>
            </p:nvSpPr>
            <p:spPr bwMode="auto">
              <a:xfrm>
                <a:off x="1373" y="119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3" name="Rectangle 150"/>
              <p:cNvSpPr>
                <a:spLocks noChangeArrowheads="1"/>
              </p:cNvSpPr>
              <p:nvPr/>
            </p:nvSpPr>
            <p:spPr bwMode="auto">
              <a:xfrm>
                <a:off x="1396" y="119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4" name="Rectangle 151"/>
              <p:cNvSpPr>
                <a:spLocks noChangeArrowheads="1"/>
              </p:cNvSpPr>
              <p:nvPr/>
            </p:nvSpPr>
            <p:spPr bwMode="auto">
              <a:xfrm>
                <a:off x="1133" y="120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5" name="Rectangle 152"/>
              <p:cNvSpPr>
                <a:spLocks noChangeArrowheads="1"/>
              </p:cNvSpPr>
              <p:nvPr/>
            </p:nvSpPr>
            <p:spPr bwMode="auto">
              <a:xfrm>
                <a:off x="1156" y="120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6" name="Rectangle 153"/>
              <p:cNvSpPr>
                <a:spLocks noChangeArrowheads="1"/>
              </p:cNvSpPr>
              <p:nvPr/>
            </p:nvSpPr>
            <p:spPr bwMode="auto">
              <a:xfrm>
                <a:off x="1179" y="120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7" name="Rectangle 154"/>
              <p:cNvSpPr>
                <a:spLocks noChangeArrowheads="1"/>
              </p:cNvSpPr>
              <p:nvPr/>
            </p:nvSpPr>
            <p:spPr bwMode="auto">
              <a:xfrm>
                <a:off x="1202" y="120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8" name="Rectangle 155"/>
              <p:cNvSpPr>
                <a:spLocks noChangeArrowheads="1"/>
              </p:cNvSpPr>
              <p:nvPr/>
            </p:nvSpPr>
            <p:spPr bwMode="auto">
              <a:xfrm>
                <a:off x="1225" y="120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9" name="Rectangle 156"/>
              <p:cNvSpPr>
                <a:spLocks noChangeArrowheads="1"/>
              </p:cNvSpPr>
              <p:nvPr/>
            </p:nvSpPr>
            <p:spPr bwMode="auto">
              <a:xfrm>
                <a:off x="1248" y="120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0" name="Rectangle 157"/>
              <p:cNvSpPr>
                <a:spLocks noChangeArrowheads="1"/>
              </p:cNvSpPr>
              <p:nvPr/>
            </p:nvSpPr>
            <p:spPr bwMode="auto">
              <a:xfrm>
                <a:off x="1270" y="120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1" name="Rectangle 158"/>
              <p:cNvSpPr>
                <a:spLocks noChangeArrowheads="1"/>
              </p:cNvSpPr>
              <p:nvPr/>
            </p:nvSpPr>
            <p:spPr bwMode="auto">
              <a:xfrm>
                <a:off x="1293" y="120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2" name="Rectangle 159"/>
              <p:cNvSpPr>
                <a:spLocks noChangeArrowheads="1"/>
              </p:cNvSpPr>
              <p:nvPr/>
            </p:nvSpPr>
            <p:spPr bwMode="auto">
              <a:xfrm>
                <a:off x="1316" y="120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3" name="Rectangle 160"/>
              <p:cNvSpPr>
                <a:spLocks noChangeArrowheads="1"/>
              </p:cNvSpPr>
              <p:nvPr/>
            </p:nvSpPr>
            <p:spPr bwMode="auto">
              <a:xfrm>
                <a:off x="1339" y="120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4" name="Rectangle 161"/>
              <p:cNvSpPr>
                <a:spLocks noChangeArrowheads="1"/>
              </p:cNvSpPr>
              <p:nvPr/>
            </p:nvSpPr>
            <p:spPr bwMode="auto">
              <a:xfrm>
                <a:off x="1362" y="120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5" name="Rectangle 162"/>
              <p:cNvSpPr>
                <a:spLocks noChangeArrowheads="1"/>
              </p:cNvSpPr>
              <p:nvPr/>
            </p:nvSpPr>
            <p:spPr bwMode="auto">
              <a:xfrm>
                <a:off x="1385" y="120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6" name="Rectangle 163"/>
              <p:cNvSpPr>
                <a:spLocks noChangeArrowheads="1"/>
              </p:cNvSpPr>
              <p:nvPr/>
            </p:nvSpPr>
            <p:spPr bwMode="auto">
              <a:xfrm>
                <a:off x="1408" y="120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7" name="Rectangle 164"/>
              <p:cNvSpPr>
                <a:spLocks noChangeArrowheads="1"/>
              </p:cNvSpPr>
              <p:nvPr/>
            </p:nvSpPr>
            <p:spPr bwMode="auto">
              <a:xfrm>
                <a:off x="1145" y="121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8" name="Rectangle 165"/>
              <p:cNvSpPr>
                <a:spLocks noChangeArrowheads="1"/>
              </p:cNvSpPr>
              <p:nvPr/>
            </p:nvSpPr>
            <p:spPr bwMode="auto">
              <a:xfrm>
                <a:off x="1168" y="121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9" name="Rectangle 166"/>
              <p:cNvSpPr>
                <a:spLocks noChangeArrowheads="1"/>
              </p:cNvSpPr>
              <p:nvPr/>
            </p:nvSpPr>
            <p:spPr bwMode="auto">
              <a:xfrm>
                <a:off x="1190" y="121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0" name="Rectangle 167"/>
              <p:cNvSpPr>
                <a:spLocks noChangeArrowheads="1"/>
              </p:cNvSpPr>
              <p:nvPr/>
            </p:nvSpPr>
            <p:spPr bwMode="auto">
              <a:xfrm>
                <a:off x="1213" y="121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1" name="Rectangle 168"/>
              <p:cNvSpPr>
                <a:spLocks noChangeArrowheads="1"/>
              </p:cNvSpPr>
              <p:nvPr/>
            </p:nvSpPr>
            <p:spPr bwMode="auto">
              <a:xfrm>
                <a:off x="1236" y="121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2" name="Rectangle 169"/>
              <p:cNvSpPr>
                <a:spLocks noChangeArrowheads="1"/>
              </p:cNvSpPr>
              <p:nvPr/>
            </p:nvSpPr>
            <p:spPr bwMode="auto">
              <a:xfrm>
                <a:off x="1259" y="121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3" name="Rectangle 170"/>
              <p:cNvSpPr>
                <a:spLocks noChangeArrowheads="1"/>
              </p:cNvSpPr>
              <p:nvPr/>
            </p:nvSpPr>
            <p:spPr bwMode="auto">
              <a:xfrm>
                <a:off x="1282" y="121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4" name="Rectangle 171"/>
              <p:cNvSpPr>
                <a:spLocks noChangeArrowheads="1"/>
              </p:cNvSpPr>
              <p:nvPr/>
            </p:nvSpPr>
            <p:spPr bwMode="auto">
              <a:xfrm>
                <a:off x="1305" y="121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5" name="Rectangle 172"/>
              <p:cNvSpPr>
                <a:spLocks noChangeArrowheads="1"/>
              </p:cNvSpPr>
              <p:nvPr/>
            </p:nvSpPr>
            <p:spPr bwMode="auto">
              <a:xfrm>
                <a:off x="1328" y="121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6" name="Rectangle 173"/>
              <p:cNvSpPr>
                <a:spLocks noChangeArrowheads="1"/>
              </p:cNvSpPr>
              <p:nvPr/>
            </p:nvSpPr>
            <p:spPr bwMode="auto">
              <a:xfrm>
                <a:off x="1351" y="121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7" name="Rectangle 174"/>
              <p:cNvSpPr>
                <a:spLocks noChangeArrowheads="1"/>
              </p:cNvSpPr>
              <p:nvPr/>
            </p:nvSpPr>
            <p:spPr bwMode="auto">
              <a:xfrm>
                <a:off x="1373" y="121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8" name="Rectangle 175"/>
              <p:cNvSpPr>
                <a:spLocks noChangeArrowheads="1"/>
              </p:cNvSpPr>
              <p:nvPr/>
            </p:nvSpPr>
            <p:spPr bwMode="auto">
              <a:xfrm>
                <a:off x="1396" y="121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9" name="Rectangle 176"/>
              <p:cNvSpPr>
                <a:spLocks noChangeArrowheads="1"/>
              </p:cNvSpPr>
              <p:nvPr/>
            </p:nvSpPr>
            <p:spPr bwMode="auto">
              <a:xfrm>
                <a:off x="1133" y="123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0" name="Rectangle 177"/>
              <p:cNvSpPr>
                <a:spLocks noChangeArrowheads="1"/>
              </p:cNvSpPr>
              <p:nvPr/>
            </p:nvSpPr>
            <p:spPr bwMode="auto">
              <a:xfrm>
                <a:off x="1156" y="123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1" name="Rectangle 178"/>
              <p:cNvSpPr>
                <a:spLocks noChangeArrowheads="1"/>
              </p:cNvSpPr>
              <p:nvPr/>
            </p:nvSpPr>
            <p:spPr bwMode="auto">
              <a:xfrm>
                <a:off x="1179" y="123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2" name="Rectangle 179"/>
              <p:cNvSpPr>
                <a:spLocks noChangeArrowheads="1"/>
              </p:cNvSpPr>
              <p:nvPr/>
            </p:nvSpPr>
            <p:spPr bwMode="auto">
              <a:xfrm>
                <a:off x="1202" y="123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3" name="Rectangle 180"/>
              <p:cNvSpPr>
                <a:spLocks noChangeArrowheads="1"/>
              </p:cNvSpPr>
              <p:nvPr/>
            </p:nvSpPr>
            <p:spPr bwMode="auto">
              <a:xfrm>
                <a:off x="1225" y="123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4" name="Rectangle 181"/>
              <p:cNvSpPr>
                <a:spLocks noChangeArrowheads="1"/>
              </p:cNvSpPr>
              <p:nvPr/>
            </p:nvSpPr>
            <p:spPr bwMode="auto">
              <a:xfrm>
                <a:off x="1248" y="123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5" name="Rectangle 182"/>
              <p:cNvSpPr>
                <a:spLocks noChangeArrowheads="1"/>
              </p:cNvSpPr>
              <p:nvPr/>
            </p:nvSpPr>
            <p:spPr bwMode="auto">
              <a:xfrm>
                <a:off x="1270" y="123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6" name="Rectangle 183"/>
              <p:cNvSpPr>
                <a:spLocks noChangeArrowheads="1"/>
              </p:cNvSpPr>
              <p:nvPr/>
            </p:nvSpPr>
            <p:spPr bwMode="auto">
              <a:xfrm>
                <a:off x="1293" y="123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7" name="Rectangle 184"/>
              <p:cNvSpPr>
                <a:spLocks noChangeArrowheads="1"/>
              </p:cNvSpPr>
              <p:nvPr/>
            </p:nvSpPr>
            <p:spPr bwMode="auto">
              <a:xfrm>
                <a:off x="1316" y="123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8" name="Rectangle 185"/>
              <p:cNvSpPr>
                <a:spLocks noChangeArrowheads="1"/>
              </p:cNvSpPr>
              <p:nvPr/>
            </p:nvSpPr>
            <p:spPr bwMode="auto">
              <a:xfrm>
                <a:off x="1339" y="123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9" name="Rectangle 186"/>
              <p:cNvSpPr>
                <a:spLocks noChangeArrowheads="1"/>
              </p:cNvSpPr>
              <p:nvPr/>
            </p:nvSpPr>
            <p:spPr bwMode="auto">
              <a:xfrm>
                <a:off x="1362" y="123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0" name="Rectangle 187"/>
              <p:cNvSpPr>
                <a:spLocks noChangeArrowheads="1"/>
              </p:cNvSpPr>
              <p:nvPr/>
            </p:nvSpPr>
            <p:spPr bwMode="auto">
              <a:xfrm>
                <a:off x="1385" y="123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1" name="Rectangle 188"/>
              <p:cNvSpPr>
                <a:spLocks noChangeArrowheads="1"/>
              </p:cNvSpPr>
              <p:nvPr/>
            </p:nvSpPr>
            <p:spPr bwMode="auto">
              <a:xfrm>
                <a:off x="1408" y="123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2" name="Rectangle 189"/>
              <p:cNvSpPr>
                <a:spLocks noChangeArrowheads="1"/>
              </p:cNvSpPr>
              <p:nvPr/>
            </p:nvSpPr>
            <p:spPr bwMode="auto">
              <a:xfrm>
                <a:off x="1145" y="124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3" name="Rectangle 190"/>
              <p:cNvSpPr>
                <a:spLocks noChangeArrowheads="1"/>
              </p:cNvSpPr>
              <p:nvPr/>
            </p:nvSpPr>
            <p:spPr bwMode="auto">
              <a:xfrm>
                <a:off x="1168" y="124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4" name="Rectangle 191"/>
              <p:cNvSpPr>
                <a:spLocks noChangeArrowheads="1"/>
              </p:cNvSpPr>
              <p:nvPr/>
            </p:nvSpPr>
            <p:spPr bwMode="auto">
              <a:xfrm>
                <a:off x="1190" y="124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5" name="Rectangle 192"/>
              <p:cNvSpPr>
                <a:spLocks noChangeArrowheads="1"/>
              </p:cNvSpPr>
              <p:nvPr/>
            </p:nvSpPr>
            <p:spPr bwMode="auto">
              <a:xfrm>
                <a:off x="1213" y="124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6" name="Rectangle 193"/>
              <p:cNvSpPr>
                <a:spLocks noChangeArrowheads="1"/>
              </p:cNvSpPr>
              <p:nvPr/>
            </p:nvSpPr>
            <p:spPr bwMode="auto">
              <a:xfrm>
                <a:off x="1236" y="124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7" name="Rectangle 194"/>
              <p:cNvSpPr>
                <a:spLocks noChangeArrowheads="1"/>
              </p:cNvSpPr>
              <p:nvPr/>
            </p:nvSpPr>
            <p:spPr bwMode="auto">
              <a:xfrm>
                <a:off x="1259" y="124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8" name="Rectangle 195"/>
              <p:cNvSpPr>
                <a:spLocks noChangeArrowheads="1"/>
              </p:cNvSpPr>
              <p:nvPr/>
            </p:nvSpPr>
            <p:spPr bwMode="auto">
              <a:xfrm>
                <a:off x="1282" y="124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9" name="Rectangle 196"/>
              <p:cNvSpPr>
                <a:spLocks noChangeArrowheads="1"/>
              </p:cNvSpPr>
              <p:nvPr/>
            </p:nvSpPr>
            <p:spPr bwMode="auto">
              <a:xfrm>
                <a:off x="1305" y="124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0" name="Rectangle 197"/>
              <p:cNvSpPr>
                <a:spLocks noChangeArrowheads="1"/>
              </p:cNvSpPr>
              <p:nvPr/>
            </p:nvSpPr>
            <p:spPr bwMode="auto">
              <a:xfrm>
                <a:off x="1328" y="124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1" name="Rectangle 198"/>
              <p:cNvSpPr>
                <a:spLocks noChangeArrowheads="1"/>
              </p:cNvSpPr>
              <p:nvPr/>
            </p:nvSpPr>
            <p:spPr bwMode="auto">
              <a:xfrm>
                <a:off x="1351" y="124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2" name="Rectangle 199"/>
              <p:cNvSpPr>
                <a:spLocks noChangeArrowheads="1"/>
              </p:cNvSpPr>
              <p:nvPr/>
            </p:nvSpPr>
            <p:spPr bwMode="auto">
              <a:xfrm>
                <a:off x="1373" y="124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3" name="Rectangle 200"/>
              <p:cNvSpPr>
                <a:spLocks noChangeArrowheads="1"/>
              </p:cNvSpPr>
              <p:nvPr/>
            </p:nvSpPr>
            <p:spPr bwMode="auto">
              <a:xfrm>
                <a:off x="1396" y="124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4" name="Rectangle 201"/>
              <p:cNvSpPr>
                <a:spLocks noChangeArrowheads="1"/>
              </p:cNvSpPr>
              <p:nvPr/>
            </p:nvSpPr>
            <p:spPr bwMode="auto">
              <a:xfrm>
                <a:off x="1133" y="125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5" name="Rectangle 202"/>
              <p:cNvSpPr>
                <a:spLocks noChangeArrowheads="1"/>
              </p:cNvSpPr>
              <p:nvPr/>
            </p:nvSpPr>
            <p:spPr bwMode="auto">
              <a:xfrm>
                <a:off x="1156" y="125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6" name="Rectangle 203"/>
              <p:cNvSpPr>
                <a:spLocks noChangeArrowheads="1"/>
              </p:cNvSpPr>
              <p:nvPr/>
            </p:nvSpPr>
            <p:spPr bwMode="auto">
              <a:xfrm>
                <a:off x="1179" y="125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7" name="Rectangle 204"/>
              <p:cNvSpPr>
                <a:spLocks noChangeArrowheads="1"/>
              </p:cNvSpPr>
              <p:nvPr/>
            </p:nvSpPr>
            <p:spPr bwMode="auto">
              <a:xfrm>
                <a:off x="1202" y="125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8" name="Rectangle 205"/>
              <p:cNvSpPr>
                <a:spLocks noChangeArrowheads="1"/>
              </p:cNvSpPr>
              <p:nvPr/>
            </p:nvSpPr>
            <p:spPr bwMode="auto">
              <a:xfrm>
                <a:off x="1225" y="125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9" name="Rectangle 206"/>
              <p:cNvSpPr>
                <a:spLocks noChangeArrowheads="1"/>
              </p:cNvSpPr>
              <p:nvPr/>
            </p:nvSpPr>
            <p:spPr bwMode="auto">
              <a:xfrm>
                <a:off x="1248" y="125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0" name="Rectangle 207"/>
              <p:cNvSpPr>
                <a:spLocks noChangeArrowheads="1"/>
              </p:cNvSpPr>
              <p:nvPr/>
            </p:nvSpPr>
            <p:spPr bwMode="auto">
              <a:xfrm>
                <a:off x="1270" y="125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1" name="Rectangle 208"/>
              <p:cNvSpPr>
                <a:spLocks noChangeArrowheads="1"/>
              </p:cNvSpPr>
              <p:nvPr/>
            </p:nvSpPr>
            <p:spPr bwMode="auto">
              <a:xfrm>
                <a:off x="1293" y="125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2" name="Rectangle 209"/>
              <p:cNvSpPr>
                <a:spLocks noChangeArrowheads="1"/>
              </p:cNvSpPr>
              <p:nvPr/>
            </p:nvSpPr>
            <p:spPr bwMode="auto">
              <a:xfrm>
                <a:off x="1316" y="125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3" name="Rectangle 210"/>
              <p:cNvSpPr>
                <a:spLocks noChangeArrowheads="1"/>
              </p:cNvSpPr>
              <p:nvPr/>
            </p:nvSpPr>
            <p:spPr bwMode="auto">
              <a:xfrm>
                <a:off x="1339" y="125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62" name="Group 412"/>
            <p:cNvGrpSpPr>
              <a:grpSpLocks/>
            </p:cNvGrpSpPr>
            <p:nvPr/>
          </p:nvGrpSpPr>
          <p:grpSpPr bwMode="auto">
            <a:xfrm>
              <a:off x="1798638" y="1990725"/>
              <a:ext cx="454025" cy="307975"/>
              <a:chOff x="1133" y="1254"/>
              <a:chExt cx="286" cy="194"/>
            </a:xfrm>
          </p:grpSpPr>
          <p:sp>
            <p:nvSpPr>
              <p:cNvPr id="4494" name="Rectangle 212"/>
              <p:cNvSpPr>
                <a:spLocks noChangeArrowheads="1"/>
              </p:cNvSpPr>
              <p:nvPr/>
            </p:nvSpPr>
            <p:spPr bwMode="auto">
              <a:xfrm>
                <a:off x="1362" y="125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5" name="Rectangle 213"/>
              <p:cNvSpPr>
                <a:spLocks noChangeArrowheads="1"/>
              </p:cNvSpPr>
              <p:nvPr/>
            </p:nvSpPr>
            <p:spPr bwMode="auto">
              <a:xfrm>
                <a:off x="1385" y="125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6" name="Rectangle 214"/>
              <p:cNvSpPr>
                <a:spLocks noChangeArrowheads="1"/>
              </p:cNvSpPr>
              <p:nvPr/>
            </p:nvSpPr>
            <p:spPr bwMode="auto">
              <a:xfrm>
                <a:off x="1408" y="125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7" name="Rectangle 215"/>
              <p:cNvSpPr>
                <a:spLocks noChangeArrowheads="1"/>
              </p:cNvSpPr>
              <p:nvPr/>
            </p:nvSpPr>
            <p:spPr bwMode="auto">
              <a:xfrm>
                <a:off x="1145" y="126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8" name="Rectangle 216"/>
              <p:cNvSpPr>
                <a:spLocks noChangeArrowheads="1"/>
              </p:cNvSpPr>
              <p:nvPr/>
            </p:nvSpPr>
            <p:spPr bwMode="auto">
              <a:xfrm>
                <a:off x="1168" y="126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9" name="Rectangle 217"/>
              <p:cNvSpPr>
                <a:spLocks noChangeArrowheads="1"/>
              </p:cNvSpPr>
              <p:nvPr/>
            </p:nvSpPr>
            <p:spPr bwMode="auto">
              <a:xfrm>
                <a:off x="1190" y="126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0" name="Rectangle 218"/>
              <p:cNvSpPr>
                <a:spLocks noChangeArrowheads="1"/>
              </p:cNvSpPr>
              <p:nvPr/>
            </p:nvSpPr>
            <p:spPr bwMode="auto">
              <a:xfrm>
                <a:off x="1213" y="126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1" name="Rectangle 219"/>
              <p:cNvSpPr>
                <a:spLocks noChangeArrowheads="1"/>
              </p:cNvSpPr>
              <p:nvPr/>
            </p:nvSpPr>
            <p:spPr bwMode="auto">
              <a:xfrm>
                <a:off x="1236" y="126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2" name="Rectangle 220"/>
              <p:cNvSpPr>
                <a:spLocks noChangeArrowheads="1"/>
              </p:cNvSpPr>
              <p:nvPr/>
            </p:nvSpPr>
            <p:spPr bwMode="auto">
              <a:xfrm>
                <a:off x="1259" y="126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3" name="Rectangle 221"/>
              <p:cNvSpPr>
                <a:spLocks noChangeArrowheads="1"/>
              </p:cNvSpPr>
              <p:nvPr/>
            </p:nvSpPr>
            <p:spPr bwMode="auto">
              <a:xfrm>
                <a:off x="1282" y="126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4" name="Rectangle 222"/>
              <p:cNvSpPr>
                <a:spLocks noChangeArrowheads="1"/>
              </p:cNvSpPr>
              <p:nvPr/>
            </p:nvSpPr>
            <p:spPr bwMode="auto">
              <a:xfrm>
                <a:off x="1305" y="126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5" name="Rectangle 223"/>
              <p:cNvSpPr>
                <a:spLocks noChangeArrowheads="1"/>
              </p:cNvSpPr>
              <p:nvPr/>
            </p:nvSpPr>
            <p:spPr bwMode="auto">
              <a:xfrm>
                <a:off x="1328" y="126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" name="Rectangle 224"/>
              <p:cNvSpPr>
                <a:spLocks noChangeArrowheads="1"/>
              </p:cNvSpPr>
              <p:nvPr/>
            </p:nvSpPr>
            <p:spPr bwMode="auto">
              <a:xfrm>
                <a:off x="1351" y="126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7" name="Rectangle 225"/>
              <p:cNvSpPr>
                <a:spLocks noChangeArrowheads="1"/>
              </p:cNvSpPr>
              <p:nvPr/>
            </p:nvSpPr>
            <p:spPr bwMode="auto">
              <a:xfrm>
                <a:off x="1373" y="126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8" name="Rectangle 226"/>
              <p:cNvSpPr>
                <a:spLocks noChangeArrowheads="1"/>
              </p:cNvSpPr>
              <p:nvPr/>
            </p:nvSpPr>
            <p:spPr bwMode="auto">
              <a:xfrm>
                <a:off x="1396" y="126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9" name="Rectangle 227"/>
              <p:cNvSpPr>
                <a:spLocks noChangeArrowheads="1"/>
              </p:cNvSpPr>
              <p:nvPr/>
            </p:nvSpPr>
            <p:spPr bwMode="auto">
              <a:xfrm>
                <a:off x="1133" y="127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0" name="Rectangle 228"/>
              <p:cNvSpPr>
                <a:spLocks noChangeArrowheads="1"/>
              </p:cNvSpPr>
              <p:nvPr/>
            </p:nvSpPr>
            <p:spPr bwMode="auto">
              <a:xfrm>
                <a:off x="1156" y="127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1" name="Rectangle 229"/>
              <p:cNvSpPr>
                <a:spLocks noChangeArrowheads="1"/>
              </p:cNvSpPr>
              <p:nvPr/>
            </p:nvSpPr>
            <p:spPr bwMode="auto">
              <a:xfrm>
                <a:off x="1179" y="127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2" name="Rectangle 230"/>
              <p:cNvSpPr>
                <a:spLocks noChangeArrowheads="1"/>
              </p:cNvSpPr>
              <p:nvPr/>
            </p:nvSpPr>
            <p:spPr bwMode="auto">
              <a:xfrm>
                <a:off x="1202" y="127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3" name="Rectangle 231"/>
              <p:cNvSpPr>
                <a:spLocks noChangeArrowheads="1"/>
              </p:cNvSpPr>
              <p:nvPr/>
            </p:nvSpPr>
            <p:spPr bwMode="auto">
              <a:xfrm>
                <a:off x="1225" y="127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4" name="Rectangle 232"/>
              <p:cNvSpPr>
                <a:spLocks noChangeArrowheads="1"/>
              </p:cNvSpPr>
              <p:nvPr/>
            </p:nvSpPr>
            <p:spPr bwMode="auto">
              <a:xfrm>
                <a:off x="1248" y="127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5" name="Rectangle 233"/>
              <p:cNvSpPr>
                <a:spLocks noChangeArrowheads="1"/>
              </p:cNvSpPr>
              <p:nvPr/>
            </p:nvSpPr>
            <p:spPr bwMode="auto">
              <a:xfrm>
                <a:off x="1270" y="127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6" name="Rectangle 234"/>
              <p:cNvSpPr>
                <a:spLocks noChangeArrowheads="1"/>
              </p:cNvSpPr>
              <p:nvPr/>
            </p:nvSpPr>
            <p:spPr bwMode="auto">
              <a:xfrm>
                <a:off x="1293" y="127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7" name="Rectangle 235"/>
              <p:cNvSpPr>
                <a:spLocks noChangeArrowheads="1"/>
              </p:cNvSpPr>
              <p:nvPr/>
            </p:nvSpPr>
            <p:spPr bwMode="auto">
              <a:xfrm>
                <a:off x="1316" y="127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8" name="Rectangle 236"/>
              <p:cNvSpPr>
                <a:spLocks noChangeArrowheads="1"/>
              </p:cNvSpPr>
              <p:nvPr/>
            </p:nvSpPr>
            <p:spPr bwMode="auto">
              <a:xfrm>
                <a:off x="1339" y="127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9" name="Rectangle 237"/>
              <p:cNvSpPr>
                <a:spLocks noChangeArrowheads="1"/>
              </p:cNvSpPr>
              <p:nvPr/>
            </p:nvSpPr>
            <p:spPr bwMode="auto">
              <a:xfrm>
                <a:off x="1362" y="127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0" name="Rectangle 238"/>
              <p:cNvSpPr>
                <a:spLocks noChangeArrowheads="1"/>
              </p:cNvSpPr>
              <p:nvPr/>
            </p:nvSpPr>
            <p:spPr bwMode="auto">
              <a:xfrm>
                <a:off x="1385" y="127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1" name="Rectangle 239"/>
              <p:cNvSpPr>
                <a:spLocks noChangeArrowheads="1"/>
              </p:cNvSpPr>
              <p:nvPr/>
            </p:nvSpPr>
            <p:spPr bwMode="auto">
              <a:xfrm>
                <a:off x="1408" y="127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2" name="Rectangle 240"/>
              <p:cNvSpPr>
                <a:spLocks noChangeArrowheads="1"/>
              </p:cNvSpPr>
              <p:nvPr/>
            </p:nvSpPr>
            <p:spPr bwMode="auto">
              <a:xfrm>
                <a:off x="1145" y="128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3" name="Rectangle 241"/>
              <p:cNvSpPr>
                <a:spLocks noChangeArrowheads="1"/>
              </p:cNvSpPr>
              <p:nvPr/>
            </p:nvSpPr>
            <p:spPr bwMode="auto">
              <a:xfrm>
                <a:off x="1168" y="128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4" name="Rectangle 242"/>
              <p:cNvSpPr>
                <a:spLocks noChangeArrowheads="1"/>
              </p:cNvSpPr>
              <p:nvPr/>
            </p:nvSpPr>
            <p:spPr bwMode="auto">
              <a:xfrm>
                <a:off x="1190" y="128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5" name="Rectangle 243"/>
              <p:cNvSpPr>
                <a:spLocks noChangeArrowheads="1"/>
              </p:cNvSpPr>
              <p:nvPr/>
            </p:nvSpPr>
            <p:spPr bwMode="auto">
              <a:xfrm>
                <a:off x="1213" y="128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6" name="Rectangle 244"/>
              <p:cNvSpPr>
                <a:spLocks noChangeArrowheads="1"/>
              </p:cNvSpPr>
              <p:nvPr/>
            </p:nvSpPr>
            <p:spPr bwMode="auto">
              <a:xfrm>
                <a:off x="1236" y="128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7" name="Rectangle 245"/>
              <p:cNvSpPr>
                <a:spLocks noChangeArrowheads="1"/>
              </p:cNvSpPr>
              <p:nvPr/>
            </p:nvSpPr>
            <p:spPr bwMode="auto">
              <a:xfrm>
                <a:off x="1259" y="128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8" name="Rectangle 246"/>
              <p:cNvSpPr>
                <a:spLocks noChangeArrowheads="1"/>
              </p:cNvSpPr>
              <p:nvPr/>
            </p:nvSpPr>
            <p:spPr bwMode="auto">
              <a:xfrm>
                <a:off x="1282" y="128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9" name="Rectangle 247"/>
              <p:cNvSpPr>
                <a:spLocks noChangeArrowheads="1"/>
              </p:cNvSpPr>
              <p:nvPr/>
            </p:nvSpPr>
            <p:spPr bwMode="auto">
              <a:xfrm>
                <a:off x="1305" y="128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0" name="Rectangle 248"/>
              <p:cNvSpPr>
                <a:spLocks noChangeArrowheads="1"/>
              </p:cNvSpPr>
              <p:nvPr/>
            </p:nvSpPr>
            <p:spPr bwMode="auto">
              <a:xfrm>
                <a:off x="1328" y="128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1" name="Rectangle 249"/>
              <p:cNvSpPr>
                <a:spLocks noChangeArrowheads="1"/>
              </p:cNvSpPr>
              <p:nvPr/>
            </p:nvSpPr>
            <p:spPr bwMode="auto">
              <a:xfrm>
                <a:off x="1351" y="128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2" name="Rectangle 250"/>
              <p:cNvSpPr>
                <a:spLocks noChangeArrowheads="1"/>
              </p:cNvSpPr>
              <p:nvPr/>
            </p:nvSpPr>
            <p:spPr bwMode="auto">
              <a:xfrm>
                <a:off x="1373" y="128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3" name="Rectangle 251"/>
              <p:cNvSpPr>
                <a:spLocks noChangeArrowheads="1"/>
              </p:cNvSpPr>
              <p:nvPr/>
            </p:nvSpPr>
            <p:spPr bwMode="auto">
              <a:xfrm>
                <a:off x="1396" y="128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4" name="Rectangle 252"/>
              <p:cNvSpPr>
                <a:spLocks noChangeArrowheads="1"/>
              </p:cNvSpPr>
              <p:nvPr/>
            </p:nvSpPr>
            <p:spPr bwMode="auto">
              <a:xfrm>
                <a:off x="1133" y="1300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5" name="Rectangle 253"/>
              <p:cNvSpPr>
                <a:spLocks noChangeArrowheads="1"/>
              </p:cNvSpPr>
              <p:nvPr/>
            </p:nvSpPr>
            <p:spPr bwMode="auto">
              <a:xfrm>
                <a:off x="1156" y="1300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6" name="Rectangle 254"/>
              <p:cNvSpPr>
                <a:spLocks noChangeArrowheads="1"/>
              </p:cNvSpPr>
              <p:nvPr/>
            </p:nvSpPr>
            <p:spPr bwMode="auto">
              <a:xfrm>
                <a:off x="1179" y="130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7" name="Rectangle 255"/>
              <p:cNvSpPr>
                <a:spLocks noChangeArrowheads="1"/>
              </p:cNvSpPr>
              <p:nvPr/>
            </p:nvSpPr>
            <p:spPr bwMode="auto">
              <a:xfrm>
                <a:off x="1202" y="130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8" name="Rectangle 256"/>
              <p:cNvSpPr>
                <a:spLocks noChangeArrowheads="1"/>
              </p:cNvSpPr>
              <p:nvPr/>
            </p:nvSpPr>
            <p:spPr bwMode="auto">
              <a:xfrm>
                <a:off x="1225" y="130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9" name="Rectangle 257"/>
              <p:cNvSpPr>
                <a:spLocks noChangeArrowheads="1"/>
              </p:cNvSpPr>
              <p:nvPr/>
            </p:nvSpPr>
            <p:spPr bwMode="auto">
              <a:xfrm>
                <a:off x="1248" y="130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0" name="Rectangle 258"/>
              <p:cNvSpPr>
                <a:spLocks noChangeArrowheads="1"/>
              </p:cNvSpPr>
              <p:nvPr/>
            </p:nvSpPr>
            <p:spPr bwMode="auto">
              <a:xfrm>
                <a:off x="1270" y="1300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1" name="Rectangle 259"/>
              <p:cNvSpPr>
                <a:spLocks noChangeArrowheads="1"/>
              </p:cNvSpPr>
              <p:nvPr/>
            </p:nvSpPr>
            <p:spPr bwMode="auto">
              <a:xfrm>
                <a:off x="1293" y="1300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2" name="Rectangle 260"/>
              <p:cNvSpPr>
                <a:spLocks noChangeArrowheads="1"/>
              </p:cNvSpPr>
              <p:nvPr/>
            </p:nvSpPr>
            <p:spPr bwMode="auto">
              <a:xfrm>
                <a:off x="1316" y="1300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3" name="Rectangle 261"/>
              <p:cNvSpPr>
                <a:spLocks noChangeArrowheads="1"/>
              </p:cNvSpPr>
              <p:nvPr/>
            </p:nvSpPr>
            <p:spPr bwMode="auto">
              <a:xfrm>
                <a:off x="1339" y="1300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4" name="Rectangle 262"/>
              <p:cNvSpPr>
                <a:spLocks noChangeArrowheads="1"/>
              </p:cNvSpPr>
              <p:nvPr/>
            </p:nvSpPr>
            <p:spPr bwMode="auto">
              <a:xfrm>
                <a:off x="1362" y="130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5" name="Rectangle 263"/>
              <p:cNvSpPr>
                <a:spLocks noChangeArrowheads="1"/>
              </p:cNvSpPr>
              <p:nvPr/>
            </p:nvSpPr>
            <p:spPr bwMode="auto">
              <a:xfrm>
                <a:off x="1385" y="130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6" name="Rectangle 264"/>
              <p:cNvSpPr>
                <a:spLocks noChangeArrowheads="1"/>
              </p:cNvSpPr>
              <p:nvPr/>
            </p:nvSpPr>
            <p:spPr bwMode="auto">
              <a:xfrm>
                <a:off x="1408" y="130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7" name="Rectangle 265"/>
              <p:cNvSpPr>
                <a:spLocks noChangeArrowheads="1"/>
              </p:cNvSpPr>
              <p:nvPr/>
            </p:nvSpPr>
            <p:spPr bwMode="auto">
              <a:xfrm>
                <a:off x="1145" y="131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8" name="Rectangle 266"/>
              <p:cNvSpPr>
                <a:spLocks noChangeArrowheads="1"/>
              </p:cNvSpPr>
              <p:nvPr/>
            </p:nvSpPr>
            <p:spPr bwMode="auto">
              <a:xfrm>
                <a:off x="1168" y="131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9" name="Rectangle 267"/>
              <p:cNvSpPr>
                <a:spLocks noChangeArrowheads="1"/>
              </p:cNvSpPr>
              <p:nvPr/>
            </p:nvSpPr>
            <p:spPr bwMode="auto">
              <a:xfrm>
                <a:off x="1190" y="131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0" name="Rectangle 268"/>
              <p:cNvSpPr>
                <a:spLocks noChangeArrowheads="1"/>
              </p:cNvSpPr>
              <p:nvPr/>
            </p:nvSpPr>
            <p:spPr bwMode="auto">
              <a:xfrm>
                <a:off x="1213" y="131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1" name="Rectangle 269"/>
              <p:cNvSpPr>
                <a:spLocks noChangeArrowheads="1"/>
              </p:cNvSpPr>
              <p:nvPr/>
            </p:nvSpPr>
            <p:spPr bwMode="auto">
              <a:xfrm>
                <a:off x="1236" y="131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2" name="Rectangle 270"/>
              <p:cNvSpPr>
                <a:spLocks noChangeArrowheads="1"/>
              </p:cNvSpPr>
              <p:nvPr/>
            </p:nvSpPr>
            <p:spPr bwMode="auto">
              <a:xfrm>
                <a:off x="1259" y="131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3" name="Rectangle 271"/>
              <p:cNvSpPr>
                <a:spLocks noChangeArrowheads="1"/>
              </p:cNvSpPr>
              <p:nvPr/>
            </p:nvSpPr>
            <p:spPr bwMode="auto">
              <a:xfrm>
                <a:off x="1282" y="131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4" name="Rectangle 272"/>
              <p:cNvSpPr>
                <a:spLocks noChangeArrowheads="1"/>
              </p:cNvSpPr>
              <p:nvPr/>
            </p:nvSpPr>
            <p:spPr bwMode="auto">
              <a:xfrm>
                <a:off x="1305" y="131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5" name="Rectangle 273"/>
              <p:cNvSpPr>
                <a:spLocks noChangeArrowheads="1"/>
              </p:cNvSpPr>
              <p:nvPr/>
            </p:nvSpPr>
            <p:spPr bwMode="auto">
              <a:xfrm>
                <a:off x="1328" y="131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6" name="Rectangle 274"/>
              <p:cNvSpPr>
                <a:spLocks noChangeArrowheads="1"/>
              </p:cNvSpPr>
              <p:nvPr/>
            </p:nvSpPr>
            <p:spPr bwMode="auto">
              <a:xfrm>
                <a:off x="1351" y="131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" name="Rectangle 275"/>
              <p:cNvSpPr>
                <a:spLocks noChangeArrowheads="1"/>
              </p:cNvSpPr>
              <p:nvPr/>
            </p:nvSpPr>
            <p:spPr bwMode="auto">
              <a:xfrm>
                <a:off x="1373" y="131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8" name="Rectangle 276"/>
              <p:cNvSpPr>
                <a:spLocks noChangeArrowheads="1"/>
              </p:cNvSpPr>
              <p:nvPr/>
            </p:nvSpPr>
            <p:spPr bwMode="auto">
              <a:xfrm>
                <a:off x="1396" y="131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9" name="Rectangle 277"/>
              <p:cNvSpPr>
                <a:spLocks noChangeArrowheads="1"/>
              </p:cNvSpPr>
              <p:nvPr/>
            </p:nvSpPr>
            <p:spPr bwMode="auto">
              <a:xfrm>
                <a:off x="1133" y="132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0" name="Rectangle 278"/>
              <p:cNvSpPr>
                <a:spLocks noChangeArrowheads="1"/>
              </p:cNvSpPr>
              <p:nvPr/>
            </p:nvSpPr>
            <p:spPr bwMode="auto">
              <a:xfrm>
                <a:off x="1156" y="132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1" name="Rectangle 279"/>
              <p:cNvSpPr>
                <a:spLocks noChangeArrowheads="1"/>
              </p:cNvSpPr>
              <p:nvPr/>
            </p:nvSpPr>
            <p:spPr bwMode="auto">
              <a:xfrm>
                <a:off x="1179" y="132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2" name="Rectangle 280"/>
              <p:cNvSpPr>
                <a:spLocks noChangeArrowheads="1"/>
              </p:cNvSpPr>
              <p:nvPr/>
            </p:nvSpPr>
            <p:spPr bwMode="auto">
              <a:xfrm>
                <a:off x="1202" y="132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3" name="Rectangle 281"/>
              <p:cNvSpPr>
                <a:spLocks noChangeArrowheads="1"/>
              </p:cNvSpPr>
              <p:nvPr/>
            </p:nvSpPr>
            <p:spPr bwMode="auto">
              <a:xfrm>
                <a:off x="1225" y="132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4" name="Rectangle 282"/>
              <p:cNvSpPr>
                <a:spLocks noChangeArrowheads="1"/>
              </p:cNvSpPr>
              <p:nvPr/>
            </p:nvSpPr>
            <p:spPr bwMode="auto">
              <a:xfrm>
                <a:off x="1248" y="132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5" name="Rectangle 283"/>
              <p:cNvSpPr>
                <a:spLocks noChangeArrowheads="1"/>
              </p:cNvSpPr>
              <p:nvPr/>
            </p:nvSpPr>
            <p:spPr bwMode="auto">
              <a:xfrm>
                <a:off x="1270" y="132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6" name="Rectangle 284"/>
              <p:cNvSpPr>
                <a:spLocks noChangeArrowheads="1"/>
              </p:cNvSpPr>
              <p:nvPr/>
            </p:nvSpPr>
            <p:spPr bwMode="auto">
              <a:xfrm>
                <a:off x="1293" y="132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7" name="Rectangle 285"/>
              <p:cNvSpPr>
                <a:spLocks noChangeArrowheads="1"/>
              </p:cNvSpPr>
              <p:nvPr/>
            </p:nvSpPr>
            <p:spPr bwMode="auto">
              <a:xfrm>
                <a:off x="1316" y="132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8" name="Rectangle 286"/>
              <p:cNvSpPr>
                <a:spLocks noChangeArrowheads="1"/>
              </p:cNvSpPr>
              <p:nvPr/>
            </p:nvSpPr>
            <p:spPr bwMode="auto">
              <a:xfrm>
                <a:off x="1339" y="132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9" name="Rectangle 287"/>
              <p:cNvSpPr>
                <a:spLocks noChangeArrowheads="1"/>
              </p:cNvSpPr>
              <p:nvPr/>
            </p:nvSpPr>
            <p:spPr bwMode="auto">
              <a:xfrm>
                <a:off x="1362" y="132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" name="Rectangle 288"/>
              <p:cNvSpPr>
                <a:spLocks noChangeArrowheads="1"/>
              </p:cNvSpPr>
              <p:nvPr/>
            </p:nvSpPr>
            <p:spPr bwMode="auto">
              <a:xfrm>
                <a:off x="1385" y="132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" name="Rectangle 289"/>
              <p:cNvSpPr>
                <a:spLocks noChangeArrowheads="1"/>
              </p:cNvSpPr>
              <p:nvPr/>
            </p:nvSpPr>
            <p:spPr bwMode="auto">
              <a:xfrm>
                <a:off x="1408" y="132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2" name="Rectangle 290"/>
              <p:cNvSpPr>
                <a:spLocks noChangeArrowheads="1"/>
              </p:cNvSpPr>
              <p:nvPr/>
            </p:nvSpPr>
            <p:spPr bwMode="auto">
              <a:xfrm>
                <a:off x="1145" y="133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3" name="Rectangle 291"/>
              <p:cNvSpPr>
                <a:spLocks noChangeArrowheads="1"/>
              </p:cNvSpPr>
              <p:nvPr/>
            </p:nvSpPr>
            <p:spPr bwMode="auto">
              <a:xfrm>
                <a:off x="1168" y="133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4" name="Rectangle 292"/>
              <p:cNvSpPr>
                <a:spLocks noChangeArrowheads="1"/>
              </p:cNvSpPr>
              <p:nvPr/>
            </p:nvSpPr>
            <p:spPr bwMode="auto">
              <a:xfrm>
                <a:off x="1190" y="133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5" name="Rectangle 293"/>
              <p:cNvSpPr>
                <a:spLocks noChangeArrowheads="1"/>
              </p:cNvSpPr>
              <p:nvPr/>
            </p:nvSpPr>
            <p:spPr bwMode="auto">
              <a:xfrm>
                <a:off x="1213" y="133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6" name="Rectangle 294"/>
              <p:cNvSpPr>
                <a:spLocks noChangeArrowheads="1"/>
              </p:cNvSpPr>
              <p:nvPr/>
            </p:nvSpPr>
            <p:spPr bwMode="auto">
              <a:xfrm>
                <a:off x="1236" y="133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7" name="Rectangle 295"/>
              <p:cNvSpPr>
                <a:spLocks noChangeArrowheads="1"/>
              </p:cNvSpPr>
              <p:nvPr/>
            </p:nvSpPr>
            <p:spPr bwMode="auto">
              <a:xfrm>
                <a:off x="1259" y="133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8" name="Rectangle 296"/>
              <p:cNvSpPr>
                <a:spLocks noChangeArrowheads="1"/>
              </p:cNvSpPr>
              <p:nvPr/>
            </p:nvSpPr>
            <p:spPr bwMode="auto">
              <a:xfrm>
                <a:off x="1282" y="133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9" name="Rectangle 297"/>
              <p:cNvSpPr>
                <a:spLocks noChangeArrowheads="1"/>
              </p:cNvSpPr>
              <p:nvPr/>
            </p:nvSpPr>
            <p:spPr bwMode="auto">
              <a:xfrm>
                <a:off x="1305" y="133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0" name="Rectangle 298"/>
              <p:cNvSpPr>
                <a:spLocks noChangeArrowheads="1"/>
              </p:cNvSpPr>
              <p:nvPr/>
            </p:nvSpPr>
            <p:spPr bwMode="auto">
              <a:xfrm>
                <a:off x="1328" y="133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1" name="Rectangle 299"/>
              <p:cNvSpPr>
                <a:spLocks noChangeArrowheads="1"/>
              </p:cNvSpPr>
              <p:nvPr/>
            </p:nvSpPr>
            <p:spPr bwMode="auto">
              <a:xfrm>
                <a:off x="1351" y="133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2" name="Rectangle 300"/>
              <p:cNvSpPr>
                <a:spLocks noChangeArrowheads="1"/>
              </p:cNvSpPr>
              <p:nvPr/>
            </p:nvSpPr>
            <p:spPr bwMode="auto">
              <a:xfrm>
                <a:off x="1373" y="133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3" name="Rectangle 301"/>
              <p:cNvSpPr>
                <a:spLocks noChangeArrowheads="1"/>
              </p:cNvSpPr>
              <p:nvPr/>
            </p:nvSpPr>
            <p:spPr bwMode="auto">
              <a:xfrm>
                <a:off x="1396" y="133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4" name="Rectangle 302"/>
              <p:cNvSpPr>
                <a:spLocks noChangeArrowheads="1"/>
              </p:cNvSpPr>
              <p:nvPr/>
            </p:nvSpPr>
            <p:spPr bwMode="auto">
              <a:xfrm>
                <a:off x="1133" y="134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5" name="Rectangle 303"/>
              <p:cNvSpPr>
                <a:spLocks noChangeArrowheads="1"/>
              </p:cNvSpPr>
              <p:nvPr/>
            </p:nvSpPr>
            <p:spPr bwMode="auto">
              <a:xfrm>
                <a:off x="1156" y="134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6" name="Rectangle 304"/>
              <p:cNvSpPr>
                <a:spLocks noChangeArrowheads="1"/>
              </p:cNvSpPr>
              <p:nvPr/>
            </p:nvSpPr>
            <p:spPr bwMode="auto">
              <a:xfrm>
                <a:off x="1179" y="134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7" name="Rectangle 305"/>
              <p:cNvSpPr>
                <a:spLocks noChangeArrowheads="1"/>
              </p:cNvSpPr>
              <p:nvPr/>
            </p:nvSpPr>
            <p:spPr bwMode="auto">
              <a:xfrm>
                <a:off x="1202" y="134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8" name="Rectangle 306"/>
              <p:cNvSpPr>
                <a:spLocks noChangeArrowheads="1"/>
              </p:cNvSpPr>
              <p:nvPr/>
            </p:nvSpPr>
            <p:spPr bwMode="auto">
              <a:xfrm>
                <a:off x="1225" y="134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9" name="Rectangle 307"/>
              <p:cNvSpPr>
                <a:spLocks noChangeArrowheads="1"/>
              </p:cNvSpPr>
              <p:nvPr/>
            </p:nvSpPr>
            <p:spPr bwMode="auto">
              <a:xfrm>
                <a:off x="1248" y="134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0" name="Rectangle 308"/>
              <p:cNvSpPr>
                <a:spLocks noChangeArrowheads="1"/>
              </p:cNvSpPr>
              <p:nvPr/>
            </p:nvSpPr>
            <p:spPr bwMode="auto">
              <a:xfrm>
                <a:off x="1270" y="134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1" name="Rectangle 309"/>
              <p:cNvSpPr>
                <a:spLocks noChangeArrowheads="1"/>
              </p:cNvSpPr>
              <p:nvPr/>
            </p:nvSpPr>
            <p:spPr bwMode="auto">
              <a:xfrm>
                <a:off x="1293" y="134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2" name="Rectangle 310"/>
              <p:cNvSpPr>
                <a:spLocks noChangeArrowheads="1"/>
              </p:cNvSpPr>
              <p:nvPr/>
            </p:nvSpPr>
            <p:spPr bwMode="auto">
              <a:xfrm>
                <a:off x="1316" y="134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3" name="Rectangle 311"/>
              <p:cNvSpPr>
                <a:spLocks noChangeArrowheads="1"/>
              </p:cNvSpPr>
              <p:nvPr/>
            </p:nvSpPr>
            <p:spPr bwMode="auto">
              <a:xfrm>
                <a:off x="1339" y="134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4" name="Rectangle 312"/>
              <p:cNvSpPr>
                <a:spLocks noChangeArrowheads="1"/>
              </p:cNvSpPr>
              <p:nvPr/>
            </p:nvSpPr>
            <p:spPr bwMode="auto">
              <a:xfrm>
                <a:off x="1362" y="134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5" name="Rectangle 313"/>
              <p:cNvSpPr>
                <a:spLocks noChangeArrowheads="1"/>
              </p:cNvSpPr>
              <p:nvPr/>
            </p:nvSpPr>
            <p:spPr bwMode="auto">
              <a:xfrm>
                <a:off x="1385" y="134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6" name="Rectangle 314"/>
              <p:cNvSpPr>
                <a:spLocks noChangeArrowheads="1"/>
              </p:cNvSpPr>
              <p:nvPr/>
            </p:nvSpPr>
            <p:spPr bwMode="auto">
              <a:xfrm>
                <a:off x="1408" y="134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7" name="Rectangle 315"/>
              <p:cNvSpPr>
                <a:spLocks noChangeArrowheads="1"/>
              </p:cNvSpPr>
              <p:nvPr/>
            </p:nvSpPr>
            <p:spPr bwMode="auto">
              <a:xfrm>
                <a:off x="1145" y="135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8" name="Rectangle 316"/>
              <p:cNvSpPr>
                <a:spLocks noChangeArrowheads="1"/>
              </p:cNvSpPr>
              <p:nvPr/>
            </p:nvSpPr>
            <p:spPr bwMode="auto">
              <a:xfrm>
                <a:off x="1168" y="135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9" name="Rectangle 317"/>
              <p:cNvSpPr>
                <a:spLocks noChangeArrowheads="1"/>
              </p:cNvSpPr>
              <p:nvPr/>
            </p:nvSpPr>
            <p:spPr bwMode="auto">
              <a:xfrm>
                <a:off x="1190" y="135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0" name="Rectangle 318"/>
              <p:cNvSpPr>
                <a:spLocks noChangeArrowheads="1"/>
              </p:cNvSpPr>
              <p:nvPr/>
            </p:nvSpPr>
            <p:spPr bwMode="auto">
              <a:xfrm>
                <a:off x="1213" y="135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1" name="Rectangle 319"/>
              <p:cNvSpPr>
                <a:spLocks noChangeArrowheads="1"/>
              </p:cNvSpPr>
              <p:nvPr/>
            </p:nvSpPr>
            <p:spPr bwMode="auto">
              <a:xfrm>
                <a:off x="1236" y="135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2" name="Rectangle 320"/>
              <p:cNvSpPr>
                <a:spLocks noChangeArrowheads="1"/>
              </p:cNvSpPr>
              <p:nvPr/>
            </p:nvSpPr>
            <p:spPr bwMode="auto">
              <a:xfrm>
                <a:off x="1259" y="135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3" name="Rectangle 321"/>
              <p:cNvSpPr>
                <a:spLocks noChangeArrowheads="1"/>
              </p:cNvSpPr>
              <p:nvPr/>
            </p:nvSpPr>
            <p:spPr bwMode="auto">
              <a:xfrm>
                <a:off x="1282" y="135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4" name="Rectangle 322"/>
              <p:cNvSpPr>
                <a:spLocks noChangeArrowheads="1"/>
              </p:cNvSpPr>
              <p:nvPr/>
            </p:nvSpPr>
            <p:spPr bwMode="auto">
              <a:xfrm>
                <a:off x="1305" y="135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5" name="Rectangle 323"/>
              <p:cNvSpPr>
                <a:spLocks noChangeArrowheads="1"/>
              </p:cNvSpPr>
              <p:nvPr/>
            </p:nvSpPr>
            <p:spPr bwMode="auto">
              <a:xfrm>
                <a:off x="1328" y="135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6" name="Rectangle 324"/>
              <p:cNvSpPr>
                <a:spLocks noChangeArrowheads="1"/>
              </p:cNvSpPr>
              <p:nvPr/>
            </p:nvSpPr>
            <p:spPr bwMode="auto">
              <a:xfrm>
                <a:off x="1351" y="135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7" name="Rectangle 325"/>
              <p:cNvSpPr>
                <a:spLocks noChangeArrowheads="1"/>
              </p:cNvSpPr>
              <p:nvPr/>
            </p:nvSpPr>
            <p:spPr bwMode="auto">
              <a:xfrm>
                <a:off x="1373" y="135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8" name="Rectangle 326"/>
              <p:cNvSpPr>
                <a:spLocks noChangeArrowheads="1"/>
              </p:cNvSpPr>
              <p:nvPr/>
            </p:nvSpPr>
            <p:spPr bwMode="auto">
              <a:xfrm>
                <a:off x="1396" y="135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" name="Rectangle 327"/>
              <p:cNvSpPr>
                <a:spLocks noChangeArrowheads="1"/>
              </p:cNvSpPr>
              <p:nvPr/>
            </p:nvSpPr>
            <p:spPr bwMode="auto">
              <a:xfrm>
                <a:off x="1133" y="136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" name="Rectangle 328"/>
              <p:cNvSpPr>
                <a:spLocks noChangeArrowheads="1"/>
              </p:cNvSpPr>
              <p:nvPr/>
            </p:nvSpPr>
            <p:spPr bwMode="auto">
              <a:xfrm>
                <a:off x="1156" y="136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" name="Rectangle 329"/>
              <p:cNvSpPr>
                <a:spLocks noChangeArrowheads="1"/>
              </p:cNvSpPr>
              <p:nvPr/>
            </p:nvSpPr>
            <p:spPr bwMode="auto">
              <a:xfrm>
                <a:off x="1179" y="136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" name="Rectangle 330"/>
              <p:cNvSpPr>
                <a:spLocks noChangeArrowheads="1"/>
              </p:cNvSpPr>
              <p:nvPr/>
            </p:nvSpPr>
            <p:spPr bwMode="auto">
              <a:xfrm>
                <a:off x="1202" y="136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" name="Rectangle 331"/>
              <p:cNvSpPr>
                <a:spLocks noChangeArrowheads="1"/>
              </p:cNvSpPr>
              <p:nvPr/>
            </p:nvSpPr>
            <p:spPr bwMode="auto">
              <a:xfrm>
                <a:off x="1225" y="136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" name="Rectangle 332"/>
              <p:cNvSpPr>
                <a:spLocks noChangeArrowheads="1"/>
              </p:cNvSpPr>
              <p:nvPr/>
            </p:nvSpPr>
            <p:spPr bwMode="auto">
              <a:xfrm>
                <a:off x="1248" y="136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" name="Rectangle 333"/>
              <p:cNvSpPr>
                <a:spLocks noChangeArrowheads="1"/>
              </p:cNvSpPr>
              <p:nvPr/>
            </p:nvSpPr>
            <p:spPr bwMode="auto">
              <a:xfrm>
                <a:off x="1270" y="136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6" name="Rectangle 334"/>
              <p:cNvSpPr>
                <a:spLocks noChangeArrowheads="1"/>
              </p:cNvSpPr>
              <p:nvPr/>
            </p:nvSpPr>
            <p:spPr bwMode="auto">
              <a:xfrm>
                <a:off x="1293" y="136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" name="Rectangle 335"/>
              <p:cNvSpPr>
                <a:spLocks noChangeArrowheads="1"/>
              </p:cNvSpPr>
              <p:nvPr/>
            </p:nvSpPr>
            <p:spPr bwMode="auto">
              <a:xfrm>
                <a:off x="1316" y="136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" name="Rectangle 336"/>
              <p:cNvSpPr>
                <a:spLocks noChangeArrowheads="1"/>
              </p:cNvSpPr>
              <p:nvPr/>
            </p:nvSpPr>
            <p:spPr bwMode="auto">
              <a:xfrm>
                <a:off x="1339" y="136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9" name="Rectangle 337"/>
              <p:cNvSpPr>
                <a:spLocks noChangeArrowheads="1"/>
              </p:cNvSpPr>
              <p:nvPr/>
            </p:nvSpPr>
            <p:spPr bwMode="auto">
              <a:xfrm>
                <a:off x="1362" y="136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0" name="Rectangle 338"/>
              <p:cNvSpPr>
                <a:spLocks noChangeArrowheads="1"/>
              </p:cNvSpPr>
              <p:nvPr/>
            </p:nvSpPr>
            <p:spPr bwMode="auto">
              <a:xfrm>
                <a:off x="1385" y="136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" name="Rectangle 339"/>
              <p:cNvSpPr>
                <a:spLocks noChangeArrowheads="1"/>
              </p:cNvSpPr>
              <p:nvPr/>
            </p:nvSpPr>
            <p:spPr bwMode="auto">
              <a:xfrm>
                <a:off x="1408" y="136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" name="Rectangle 340"/>
              <p:cNvSpPr>
                <a:spLocks noChangeArrowheads="1"/>
              </p:cNvSpPr>
              <p:nvPr/>
            </p:nvSpPr>
            <p:spPr bwMode="auto">
              <a:xfrm>
                <a:off x="1145" y="138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3" name="Rectangle 341"/>
              <p:cNvSpPr>
                <a:spLocks noChangeArrowheads="1"/>
              </p:cNvSpPr>
              <p:nvPr/>
            </p:nvSpPr>
            <p:spPr bwMode="auto">
              <a:xfrm>
                <a:off x="1168" y="138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4" name="Rectangle 342"/>
              <p:cNvSpPr>
                <a:spLocks noChangeArrowheads="1"/>
              </p:cNvSpPr>
              <p:nvPr/>
            </p:nvSpPr>
            <p:spPr bwMode="auto">
              <a:xfrm>
                <a:off x="1190" y="138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" name="Rectangle 343"/>
              <p:cNvSpPr>
                <a:spLocks noChangeArrowheads="1"/>
              </p:cNvSpPr>
              <p:nvPr/>
            </p:nvSpPr>
            <p:spPr bwMode="auto">
              <a:xfrm>
                <a:off x="1213" y="138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" name="Rectangle 344"/>
              <p:cNvSpPr>
                <a:spLocks noChangeArrowheads="1"/>
              </p:cNvSpPr>
              <p:nvPr/>
            </p:nvSpPr>
            <p:spPr bwMode="auto">
              <a:xfrm>
                <a:off x="1236" y="138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" name="Rectangle 345"/>
              <p:cNvSpPr>
                <a:spLocks noChangeArrowheads="1"/>
              </p:cNvSpPr>
              <p:nvPr/>
            </p:nvSpPr>
            <p:spPr bwMode="auto">
              <a:xfrm>
                <a:off x="1259" y="138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8" name="Rectangle 346"/>
              <p:cNvSpPr>
                <a:spLocks noChangeArrowheads="1"/>
              </p:cNvSpPr>
              <p:nvPr/>
            </p:nvSpPr>
            <p:spPr bwMode="auto">
              <a:xfrm>
                <a:off x="1282" y="138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9" name="Rectangle 347"/>
              <p:cNvSpPr>
                <a:spLocks noChangeArrowheads="1"/>
              </p:cNvSpPr>
              <p:nvPr/>
            </p:nvSpPr>
            <p:spPr bwMode="auto">
              <a:xfrm>
                <a:off x="1305" y="138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" name="Rectangle 348"/>
              <p:cNvSpPr>
                <a:spLocks noChangeArrowheads="1"/>
              </p:cNvSpPr>
              <p:nvPr/>
            </p:nvSpPr>
            <p:spPr bwMode="auto">
              <a:xfrm>
                <a:off x="1328" y="138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" name="Rectangle 349"/>
              <p:cNvSpPr>
                <a:spLocks noChangeArrowheads="1"/>
              </p:cNvSpPr>
              <p:nvPr/>
            </p:nvSpPr>
            <p:spPr bwMode="auto">
              <a:xfrm>
                <a:off x="1351" y="138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" name="Rectangle 350"/>
              <p:cNvSpPr>
                <a:spLocks noChangeArrowheads="1"/>
              </p:cNvSpPr>
              <p:nvPr/>
            </p:nvSpPr>
            <p:spPr bwMode="auto">
              <a:xfrm>
                <a:off x="1373" y="138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3" name="Rectangle 351"/>
              <p:cNvSpPr>
                <a:spLocks noChangeArrowheads="1"/>
              </p:cNvSpPr>
              <p:nvPr/>
            </p:nvSpPr>
            <p:spPr bwMode="auto">
              <a:xfrm>
                <a:off x="1396" y="138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4" name="Rectangle 352"/>
              <p:cNvSpPr>
                <a:spLocks noChangeArrowheads="1"/>
              </p:cNvSpPr>
              <p:nvPr/>
            </p:nvSpPr>
            <p:spPr bwMode="auto">
              <a:xfrm>
                <a:off x="1133" y="139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5" name="Rectangle 353"/>
              <p:cNvSpPr>
                <a:spLocks noChangeArrowheads="1"/>
              </p:cNvSpPr>
              <p:nvPr/>
            </p:nvSpPr>
            <p:spPr bwMode="auto">
              <a:xfrm>
                <a:off x="1156" y="139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6" name="Rectangle 354"/>
              <p:cNvSpPr>
                <a:spLocks noChangeArrowheads="1"/>
              </p:cNvSpPr>
              <p:nvPr/>
            </p:nvSpPr>
            <p:spPr bwMode="auto">
              <a:xfrm>
                <a:off x="1179" y="139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7" name="Rectangle 355"/>
              <p:cNvSpPr>
                <a:spLocks noChangeArrowheads="1"/>
              </p:cNvSpPr>
              <p:nvPr/>
            </p:nvSpPr>
            <p:spPr bwMode="auto">
              <a:xfrm>
                <a:off x="1202" y="139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8" name="Rectangle 356"/>
              <p:cNvSpPr>
                <a:spLocks noChangeArrowheads="1"/>
              </p:cNvSpPr>
              <p:nvPr/>
            </p:nvSpPr>
            <p:spPr bwMode="auto">
              <a:xfrm>
                <a:off x="1225" y="139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9" name="Rectangle 357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0" name="Rectangle 358"/>
              <p:cNvSpPr>
                <a:spLocks noChangeArrowheads="1"/>
              </p:cNvSpPr>
              <p:nvPr/>
            </p:nvSpPr>
            <p:spPr bwMode="auto">
              <a:xfrm>
                <a:off x="1270" y="139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1" name="Rectangle 359"/>
              <p:cNvSpPr>
                <a:spLocks noChangeArrowheads="1"/>
              </p:cNvSpPr>
              <p:nvPr/>
            </p:nvSpPr>
            <p:spPr bwMode="auto">
              <a:xfrm>
                <a:off x="1293" y="139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2" name="Rectangle 360"/>
              <p:cNvSpPr>
                <a:spLocks noChangeArrowheads="1"/>
              </p:cNvSpPr>
              <p:nvPr/>
            </p:nvSpPr>
            <p:spPr bwMode="auto">
              <a:xfrm>
                <a:off x="1316" y="139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3" name="Rectangle 361"/>
              <p:cNvSpPr>
                <a:spLocks noChangeArrowheads="1"/>
              </p:cNvSpPr>
              <p:nvPr/>
            </p:nvSpPr>
            <p:spPr bwMode="auto">
              <a:xfrm>
                <a:off x="1339" y="139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4" name="Rectangle 362"/>
              <p:cNvSpPr>
                <a:spLocks noChangeArrowheads="1"/>
              </p:cNvSpPr>
              <p:nvPr/>
            </p:nvSpPr>
            <p:spPr bwMode="auto">
              <a:xfrm>
                <a:off x="1362" y="139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5" name="Rectangle 363"/>
              <p:cNvSpPr>
                <a:spLocks noChangeArrowheads="1"/>
              </p:cNvSpPr>
              <p:nvPr/>
            </p:nvSpPr>
            <p:spPr bwMode="auto">
              <a:xfrm>
                <a:off x="1385" y="139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6" name="Rectangle 364"/>
              <p:cNvSpPr>
                <a:spLocks noChangeArrowheads="1"/>
              </p:cNvSpPr>
              <p:nvPr/>
            </p:nvSpPr>
            <p:spPr bwMode="auto">
              <a:xfrm>
                <a:off x="1408" y="139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7" name="Rectangle 365"/>
              <p:cNvSpPr>
                <a:spLocks noChangeArrowheads="1"/>
              </p:cNvSpPr>
              <p:nvPr/>
            </p:nvSpPr>
            <p:spPr bwMode="auto">
              <a:xfrm>
                <a:off x="1145" y="140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8" name="Rectangle 366"/>
              <p:cNvSpPr>
                <a:spLocks noChangeArrowheads="1"/>
              </p:cNvSpPr>
              <p:nvPr/>
            </p:nvSpPr>
            <p:spPr bwMode="auto">
              <a:xfrm>
                <a:off x="1168" y="140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9" name="Rectangle 367"/>
              <p:cNvSpPr>
                <a:spLocks noChangeArrowheads="1"/>
              </p:cNvSpPr>
              <p:nvPr/>
            </p:nvSpPr>
            <p:spPr bwMode="auto">
              <a:xfrm>
                <a:off x="1190" y="140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0" name="Rectangle 368"/>
              <p:cNvSpPr>
                <a:spLocks noChangeArrowheads="1"/>
              </p:cNvSpPr>
              <p:nvPr/>
            </p:nvSpPr>
            <p:spPr bwMode="auto">
              <a:xfrm>
                <a:off x="1213" y="140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1" name="Rectangle 369"/>
              <p:cNvSpPr>
                <a:spLocks noChangeArrowheads="1"/>
              </p:cNvSpPr>
              <p:nvPr/>
            </p:nvSpPr>
            <p:spPr bwMode="auto">
              <a:xfrm>
                <a:off x="1236" y="140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2" name="Rectangle 370"/>
              <p:cNvSpPr>
                <a:spLocks noChangeArrowheads="1"/>
              </p:cNvSpPr>
              <p:nvPr/>
            </p:nvSpPr>
            <p:spPr bwMode="auto">
              <a:xfrm>
                <a:off x="1259" y="140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3" name="Rectangle 371"/>
              <p:cNvSpPr>
                <a:spLocks noChangeArrowheads="1"/>
              </p:cNvSpPr>
              <p:nvPr/>
            </p:nvSpPr>
            <p:spPr bwMode="auto">
              <a:xfrm>
                <a:off x="1282" y="140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4" name="Rectangle 372"/>
              <p:cNvSpPr>
                <a:spLocks noChangeArrowheads="1"/>
              </p:cNvSpPr>
              <p:nvPr/>
            </p:nvSpPr>
            <p:spPr bwMode="auto">
              <a:xfrm>
                <a:off x="1305" y="140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5" name="Rectangle 373"/>
              <p:cNvSpPr>
                <a:spLocks noChangeArrowheads="1"/>
              </p:cNvSpPr>
              <p:nvPr/>
            </p:nvSpPr>
            <p:spPr bwMode="auto">
              <a:xfrm>
                <a:off x="1328" y="140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6" name="Rectangle 374"/>
              <p:cNvSpPr>
                <a:spLocks noChangeArrowheads="1"/>
              </p:cNvSpPr>
              <p:nvPr/>
            </p:nvSpPr>
            <p:spPr bwMode="auto">
              <a:xfrm>
                <a:off x="1351" y="140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7" name="Rectangle 375"/>
              <p:cNvSpPr>
                <a:spLocks noChangeArrowheads="1"/>
              </p:cNvSpPr>
              <p:nvPr/>
            </p:nvSpPr>
            <p:spPr bwMode="auto">
              <a:xfrm>
                <a:off x="1373" y="140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8" name="Rectangle 376"/>
              <p:cNvSpPr>
                <a:spLocks noChangeArrowheads="1"/>
              </p:cNvSpPr>
              <p:nvPr/>
            </p:nvSpPr>
            <p:spPr bwMode="auto">
              <a:xfrm>
                <a:off x="1396" y="140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9" name="Rectangle 377"/>
              <p:cNvSpPr>
                <a:spLocks noChangeArrowheads="1"/>
              </p:cNvSpPr>
              <p:nvPr/>
            </p:nvSpPr>
            <p:spPr bwMode="auto">
              <a:xfrm>
                <a:off x="1133" y="141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0" name="Rectangle 378"/>
              <p:cNvSpPr>
                <a:spLocks noChangeArrowheads="1"/>
              </p:cNvSpPr>
              <p:nvPr/>
            </p:nvSpPr>
            <p:spPr bwMode="auto">
              <a:xfrm>
                <a:off x="1156" y="141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1" name="Rectangle 379"/>
              <p:cNvSpPr>
                <a:spLocks noChangeArrowheads="1"/>
              </p:cNvSpPr>
              <p:nvPr/>
            </p:nvSpPr>
            <p:spPr bwMode="auto">
              <a:xfrm>
                <a:off x="1179" y="141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2" name="Rectangle 380"/>
              <p:cNvSpPr>
                <a:spLocks noChangeArrowheads="1"/>
              </p:cNvSpPr>
              <p:nvPr/>
            </p:nvSpPr>
            <p:spPr bwMode="auto">
              <a:xfrm>
                <a:off x="1202" y="141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3" name="Rectangle 381"/>
              <p:cNvSpPr>
                <a:spLocks noChangeArrowheads="1"/>
              </p:cNvSpPr>
              <p:nvPr/>
            </p:nvSpPr>
            <p:spPr bwMode="auto">
              <a:xfrm>
                <a:off x="1225" y="141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4" name="Rectangle 382"/>
              <p:cNvSpPr>
                <a:spLocks noChangeArrowheads="1"/>
              </p:cNvSpPr>
              <p:nvPr/>
            </p:nvSpPr>
            <p:spPr bwMode="auto">
              <a:xfrm>
                <a:off x="1248" y="141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5" name="Rectangle 383"/>
              <p:cNvSpPr>
                <a:spLocks noChangeArrowheads="1"/>
              </p:cNvSpPr>
              <p:nvPr/>
            </p:nvSpPr>
            <p:spPr bwMode="auto">
              <a:xfrm>
                <a:off x="1270" y="141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6" name="Rectangle 384"/>
              <p:cNvSpPr>
                <a:spLocks noChangeArrowheads="1"/>
              </p:cNvSpPr>
              <p:nvPr/>
            </p:nvSpPr>
            <p:spPr bwMode="auto">
              <a:xfrm>
                <a:off x="1293" y="141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7" name="Rectangle 385"/>
              <p:cNvSpPr>
                <a:spLocks noChangeArrowheads="1"/>
              </p:cNvSpPr>
              <p:nvPr/>
            </p:nvSpPr>
            <p:spPr bwMode="auto">
              <a:xfrm>
                <a:off x="1316" y="141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8" name="Rectangle 386"/>
              <p:cNvSpPr>
                <a:spLocks noChangeArrowheads="1"/>
              </p:cNvSpPr>
              <p:nvPr/>
            </p:nvSpPr>
            <p:spPr bwMode="auto">
              <a:xfrm>
                <a:off x="1339" y="141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9" name="Rectangle 387"/>
              <p:cNvSpPr>
                <a:spLocks noChangeArrowheads="1"/>
              </p:cNvSpPr>
              <p:nvPr/>
            </p:nvSpPr>
            <p:spPr bwMode="auto">
              <a:xfrm>
                <a:off x="1362" y="141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0" name="Rectangle 388"/>
              <p:cNvSpPr>
                <a:spLocks noChangeArrowheads="1"/>
              </p:cNvSpPr>
              <p:nvPr/>
            </p:nvSpPr>
            <p:spPr bwMode="auto">
              <a:xfrm>
                <a:off x="1385" y="141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1" name="Rectangle 389"/>
              <p:cNvSpPr>
                <a:spLocks noChangeArrowheads="1"/>
              </p:cNvSpPr>
              <p:nvPr/>
            </p:nvSpPr>
            <p:spPr bwMode="auto">
              <a:xfrm>
                <a:off x="1408" y="141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2" name="Rectangle 390"/>
              <p:cNvSpPr>
                <a:spLocks noChangeArrowheads="1"/>
              </p:cNvSpPr>
              <p:nvPr/>
            </p:nvSpPr>
            <p:spPr bwMode="auto">
              <a:xfrm>
                <a:off x="1145" y="142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3" name="Rectangle 391"/>
              <p:cNvSpPr>
                <a:spLocks noChangeArrowheads="1"/>
              </p:cNvSpPr>
              <p:nvPr/>
            </p:nvSpPr>
            <p:spPr bwMode="auto">
              <a:xfrm>
                <a:off x="1168" y="142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4" name="Rectangle 392"/>
              <p:cNvSpPr>
                <a:spLocks noChangeArrowheads="1"/>
              </p:cNvSpPr>
              <p:nvPr/>
            </p:nvSpPr>
            <p:spPr bwMode="auto">
              <a:xfrm>
                <a:off x="1190" y="142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5" name="Rectangle 393"/>
              <p:cNvSpPr>
                <a:spLocks noChangeArrowheads="1"/>
              </p:cNvSpPr>
              <p:nvPr/>
            </p:nvSpPr>
            <p:spPr bwMode="auto">
              <a:xfrm>
                <a:off x="1213" y="142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6" name="Rectangle 394"/>
              <p:cNvSpPr>
                <a:spLocks noChangeArrowheads="1"/>
              </p:cNvSpPr>
              <p:nvPr/>
            </p:nvSpPr>
            <p:spPr bwMode="auto">
              <a:xfrm>
                <a:off x="1236" y="142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7" name="Rectangle 395"/>
              <p:cNvSpPr>
                <a:spLocks noChangeArrowheads="1"/>
              </p:cNvSpPr>
              <p:nvPr/>
            </p:nvSpPr>
            <p:spPr bwMode="auto">
              <a:xfrm>
                <a:off x="1259" y="142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8" name="Rectangle 396"/>
              <p:cNvSpPr>
                <a:spLocks noChangeArrowheads="1"/>
              </p:cNvSpPr>
              <p:nvPr/>
            </p:nvSpPr>
            <p:spPr bwMode="auto">
              <a:xfrm>
                <a:off x="1282" y="142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9" name="Rectangle 397"/>
              <p:cNvSpPr>
                <a:spLocks noChangeArrowheads="1"/>
              </p:cNvSpPr>
              <p:nvPr/>
            </p:nvSpPr>
            <p:spPr bwMode="auto">
              <a:xfrm>
                <a:off x="1305" y="142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0" name="Rectangle 398"/>
              <p:cNvSpPr>
                <a:spLocks noChangeArrowheads="1"/>
              </p:cNvSpPr>
              <p:nvPr/>
            </p:nvSpPr>
            <p:spPr bwMode="auto">
              <a:xfrm>
                <a:off x="1328" y="142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1" name="Rectangle 399"/>
              <p:cNvSpPr>
                <a:spLocks noChangeArrowheads="1"/>
              </p:cNvSpPr>
              <p:nvPr/>
            </p:nvSpPr>
            <p:spPr bwMode="auto">
              <a:xfrm>
                <a:off x="1351" y="142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2" name="Rectangle 400"/>
              <p:cNvSpPr>
                <a:spLocks noChangeArrowheads="1"/>
              </p:cNvSpPr>
              <p:nvPr/>
            </p:nvSpPr>
            <p:spPr bwMode="auto">
              <a:xfrm>
                <a:off x="1373" y="142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3" name="Rectangle 401"/>
              <p:cNvSpPr>
                <a:spLocks noChangeArrowheads="1"/>
              </p:cNvSpPr>
              <p:nvPr/>
            </p:nvSpPr>
            <p:spPr bwMode="auto">
              <a:xfrm>
                <a:off x="1396" y="142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4" name="Rectangle 402"/>
              <p:cNvSpPr>
                <a:spLocks noChangeArrowheads="1"/>
              </p:cNvSpPr>
              <p:nvPr/>
            </p:nvSpPr>
            <p:spPr bwMode="auto">
              <a:xfrm>
                <a:off x="1133" y="143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5" name="Rectangle 403"/>
              <p:cNvSpPr>
                <a:spLocks noChangeArrowheads="1"/>
              </p:cNvSpPr>
              <p:nvPr/>
            </p:nvSpPr>
            <p:spPr bwMode="auto">
              <a:xfrm>
                <a:off x="1156" y="143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6" name="Rectangle 404"/>
              <p:cNvSpPr>
                <a:spLocks noChangeArrowheads="1"/>
              </p:cNvSpPr>
              <p:nvPr/>
            </p:nvSpPr>
            <p:spPr bwMode="auto">
              <a:xfrm>
                <a:off x="1179" y="143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7" name="Rectangle 405"/>
              <p:cNvSpPr>
                <a:spLocks noChangeArrowheads="1"/>
              </p:cNvSpPr>
              <p:nvPr/>
            </p:nvSpPr>
            <p:spPr bwMode="auto">
              <a:xfrm>
                <a:off x="1202" y="143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8" name="Rectangle 406"/>
              <p:cNvSpPr>
                <a:spLocks noChangeArrowheads="1"/>
              </p:cNvSpPr>
              <p:nvPr/>
            </p:nvSpPr>
            <p:spPr bwMode="auto">
              <a:xfrm>
                <a:off x="1225" y="143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9" name="Rectangle 407"/>
              <p:cNvSpPr>
                <a:spLocks noChangeArrowheads="1"/>
              </p:cNvSpPr>
              <p:nvPr/>
            </p:nvSpPr>
            <p:spPr bwMode="auto">
              <a:xfrm>
                <a:off x="1248" y="143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0" name="Rectangle 408"/>
              <p:cNvSpPr>
                <a:spLocks noChangeArrowheads="1"/>
              </p:cNvSpPr>
              <p:nvPr/>
            </p:nvSpPr>
            <p:spPr bwMode="auto">
              <a:xfrm>
                <a:off x="1270" y="143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1" name="Rectangle 409"/>
              <p:cNvSpPr>
                <a:spLocks noChangeArrowheads="1"/>
              </p:cNvSpPr>
              <p:nvPr/>
            </p:nvSpPr>
            <p:spPr bwMode="auto">
              <a:xfrm>
                <a:off x="1293" y="143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2" name="Rectangle 410"/>
              <p:cNvSpPr>
                <a:spLocks noChangeArrowheads="1"/>
              </p:cNvSpPr>
              <p:nvPr/>
            </p:nvSpPr>
            <p:spPr bwMode="auto">
              <a:xfrm>
                <a:off x="1316" y="143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3" name="Rectangle 411"/>
              <p:cNvSpPr>
                <a:spLocks noChangeArrowheads="1"/>
              </p:cNvSpPr>
              <p:nvPr/>
            </p:nvSpPr>
            <p:spPr bwMode="auto">
              <a:xfrm>
                <a:off x="1339" y="143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63" name="Group 613"/>
            <p:cNvGrpSpPr>
              <a:grpSpLocks/>
            </p:cNvGrpSpPr>
            <p:nvPr/>
          </p:nvGrpSpPr>
          <p:grpSpPr bwMode="auto">
            <a:xfrm>
              <a:off x="1798638" y="2282825"/>
              <a:ext cx="454025" cy="309563"/>
              <a:chOff x="1133" y="1438"/>
              <a:chExt cx="286" cy="195"/>
            </a:xfrm>
          </p:grpSpPr>
          <p:sp>
            <p:nvSpPr>
              <p:cNvPr id="4294" name="Rectangle 413"/>
              <p:cNvSpPr>
                <a:spLocks noChangeArrowheads="1"/>
              </p:cNvSpPr>
              <p:nvPr/>
            </p:nvSpPr>
            <p:spPr bwMode="auto">
              <a:xfrm>
                <a:off x="1362" y="143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5" name="Rectangle 414"/>
              <p:cNvSpPr>
                <a:spLocks noChangeArrowheads="1"/>
              </p:cNvSpPr>
              <p:nvPr/>
            </p:nvSpPr>
            <p:spPr bwMode="auto">
              <a:xfrm>
                <a:off x="1385" y="143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6" name="Rectangle 415"/>
              <p:cNvSpPr>
                <a:spLocks noChangeArrowheads="1"/>
              </p:cNvSpPr>
              <p:nvPr/>
            </p:nvSpPr>
            <p:spPr bwMode="auto">
              <a:xfrm>
                <a:off x="1408" y="143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7" name="Rectangle 416"/>
              <p:cNvSpPr>
                <a:spLocks noChangeArrowheads="1"/>
              </p:cNvSpPr>
              <p:nvPr/>
            </p:nvSpPr>
            <p:spPr bwMode="auto">
              <a:xfrm>
                <a:off x="1145" y="144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8" name="Rectangle 417"/>
              <p:cNvSpPr>
                <a:spLocks noChangeArrowheads="1"/>
              </p:cNvSpPr>
              <p:nvPr/>
            </p:nvSpPr>
            <p:spPr bwMode="auto">
              <a:xfrm>
                <a:off x="1168" y="144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9" name="Rectangle 418"/>
              <p:cNvSpPr>
                <a:spLocks noChangeArrowheads="1"/>
              </p:cNvSpPr>
              <p:nvPr/>
            </p:nvSpPr>
            <p:spPr bwMode="auto">
              <a:xfrm>
                <a:off x="1190" y="144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0" name="Rectangle 419"/>
              <p:cNvSpPr>
                <a:spLocks noChangeArrowheads="1"/>
              </p:cNvSpPr>
              <p:nvPr/>
            </p:nvSpPr>
            <p:spPr bwMode="auto">
              <a:xfrm>
                <a:off x="1213" y="144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1" name="Rectangle 420"/>
              <p:cNvSpPr>
                <a:spLocks noChangeArrowheads="1"/>
              </p:cNvSpPr>
              <p:nvPr/>
            </p:nvSpPr>
            <p:spPr bwMode="auto">
              <a:xfrm>
                <a:off x="1236" y="144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2" name="Rectangle 421"/>
              <p:cNvSpPr>
                <a:spLocks noChangeArrowheads="1"/>
              </p:cNvSpPr>
              <p:nvPr/>
            </p:nvSpPr>
            <p:spPr bwMode="auto">
              <a:xfrm>
                <a:off x="1259" y="144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3" name="Rectangle 422"/>
              <p:cNvSpPr>
                <a:spLocks noChangeArrowheads="1"/>
              </p:cNvSpPr>
              <p:nvPr/>
            </p:nvSpPr>
            <p:spPr bwMode="auto">
              <a:xfrm>
                <a:off x="1282" y="144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" name="Rectangle 423"/>
              <p:cNvSpPr>
                <a:spLocks noChangeArrowheads="1"/>
              </p:cNvSpPr>
              <p:nvPr/>
            </p:nvSpPr>
            <p:spPr bwMode="auto">
              <a:xfrm>
                <a:off x="1305" y="144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" name="Rectangle 424"/>
              <p:cNvSpPr>
                <a:spLocks noChangeArrowheads="1"/>
              </p:cNvSpPr>
              <p:nvPr/>
            </p:nvSpPr>
            <p:spPr bwMode="auto">
              <a:xfrm>
                <a:off x="1328" y="144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6" name="Rectangle 425"/>
              <p:cNvSpPr>
                <a:spLocks noChangeArrowheads="1"/>
              </p:cNvSpPr>
              <p:nvPr/>
            </p:nvSpPr>
            <p:spPr bwMode="auto">
              <a:xfrm>
                <a:off x="1351" y="144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7" name="Rectangle 426"/>
              <p:cNvSpPr>
                <a:spLocks noChangeArrowheads="1"/>
              </p:cNvSpPr>
              <p:nvPr/>
            </p:nvSpPr>
            <p:spPr bwMode="auto">
              <a:xfrm>
                <a:off x="1373" y="144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8" name="Rectangle 427"/>
              <p:cNvSpPr>
                <a:spLocks noChangeArrowheads="1"/>
              </p:cNvSpPr>
              <p:nvPr/>
            </p:nvSpPr>
            <p:spPr bwMode="auto">
              <a:xfrm>
                <a:off x="1396" y="144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9" name="Rectangle 428"/>
              <p:cNvSpPr>
                <a:spLocks noChangeArrowheads="1"/>
              </p:cNvSpPr>
              <p:nvPr/>
            </p:nvSpPr>
            <p:spPr bwMode="auto">
              <a:xfrm>
                <a:off x="1133" y="146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0" name="Rectangle 429"/>
              <p:cNvSpPr>
                <a:spLocks noChangeArrowheads="1"/>
              </p:cNvSpPr>
              <p:nvPr/>
            </p:nvSpPr>
            <p:spPr bwMode="auto">
              <a:xfrm>
                <a:off x="1156" y="146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1" name="Rectangle 430"/>
              <p:cNvSpPr>
                <a:spLocks noChangeArrowheads="1"/>
              </p:cNvSpPr>
              <p:nvPr/>
            </p:nvSpPr>
            <p:spPr bwMode="auto">
              <a:xfrm>
                <a:off x="1179" y="146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2" name="Rectangle 431"/>
              <p:cNvSpPr>
                <a:spLocks noChangeArrowheads="1"/>
              </p:cNvSpPr>
              <p:nvPr/>
            </p:nvSpPr>
            <p:spPr bwMode="auto">
              <a:xfrm>
                <a:off x="1202" y="146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3" name="Rectangle 432"/>
              <p:cNvSpPr>
                <a:spLocks noChangeArrowheads="1"/>
              </p:cNvSpPr>
              <p:nvPr/>
            </p:nvSpPr>
            <p:spPr bwMode="auto">
              <a:xfrm>
                <a:off x="1225" y="146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4" name="Rectangle 433"/>
              <p:cNvSpPr>
                <a:spLocks noChangeArrowheads="1"/>
              </p:cNvSpPr>
              <p:nvPr/>
            </p:nvSpPr>
            <p:spPr bwMode="auto">
              <a:xfrm>
                <a:off x="1248" y="146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5" name="Rectangle 434"/>
              <p:cNvSpPr>
                <a:spLocks noChangeArrowheads="1"/>
              </p:cNvSpPr>
              <p:nvPr/>
            </p:nvSpPr>
            <p:spPr bwMode="auto">
              <a:xfrm>
                <a:off x="1270" y="146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6" name="Rectangle 435"/>
              <p:cNvSpPr>
                <a:spLocks noChangeArrowheads="1"/>
              </p:cNvSpPr>
              <p:nvPr/>
            </p:nvSpPr>
            <p:spPr bwMode="auto">
              <a:xfrm>
                <a:off x="1293" y="146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7" name="Rectangle 436"/>
              <p:cNvSpPr>
                <a:spLocks noChangeArrowheads="1"/>
              </p:cNvSpPr>
              <p:nvPr/>
            </p:nvSpPr>
            <p:spPr bwMode="auto">
              <a:xfrm>
                <a:off x="1316" y="146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8" name="Rectangle 437"/>
              <p:cNvSpPr>
                <a:spLocks noChangeArrowheads="1"/>
              </p:cNvSpPr>
              <p:nvPr/>
            </p:nvSpPr>
            <p:spPr bwMode="auto">
              <a:xfrm>
                <a:off x="1339" y="146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9" name="Rectangle 438"/>
              <p:cNvSpPr>
                <a:spLocks noChangeArrowheads="1"/>
              </p:cNvSpPr>
              <p:nvPr/>
            </p:nvSpPr>
            <p:spPr bwMode="auto">
              <a:xfrm>
                <a:off x="1362" y="146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0" name="Rectangle 439"/>
              <p:cNvSpPr>
                <a:spLocks noChangeArrowheads="1"/>
              </p:cNvSpPr>
              <p:nvPr/>
            </p:nvSpPr>
            <p:spPr bwMode="auto">
              <a:xfrm>
                <a:off x="1385" y="146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1" name="Rectangle 440"/>
              <p:cNvSpPr>
                <a:spLocks noChangeArrowheads="1"/>
              </p:cNvSpPr>
              <p:nvPr/>
            </p:nvSpPr>
            <p:spPr bwMode="auto">
              <a:xfrm>
                <a:off x="1408" y="146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2" name="Rectangle 441"/>
              <p:cNvSpPr>
                <a:spLocks noChangeArrowheads="1"/>
              </p:cNvSpPr>
              <p:nvPr/>
            </p:nvSpPr>
            <p:spPr bwMode="auto">
              <a:xfrm>
                <a:off x="1145" y="147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3" name="Rectangle 442"/>
              <p:cNvSpPr>
                <a:spLocks noChangeArrowheads="1"/>
              </p:cNvSpPr>
              <p:nvPr/>
            </p:nvSpPr>
            <p:spPr bwMode="auto">
              <a:xfrm>
                <a:off x="1168" y="147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4" name="Rectangle 443"/>
              <p:cNvSpPr>
                <a:spLocks noChangeArrowheads="1"/>
              </p:cNvSpPr>
              <p:nvPr/>
            </p:nvSpPr>
            <p:spPr bwMode="auto">
              <a:xfrm>
                <a:off x="1190" y="147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5" name="Rectangle 444"/>
              <p:cNvSpPr>
                <a:spLocks noChangeArrowheads="1"/>
              </p:cNvSpPr>
              <p:nvPr/>
            </p:nvSpPr>
            <p:spPr bwMode="auto">
              <a:xfrm>
                <a:off x="1213" y="147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6" name="Rectangle 445"/>
              <p:cNvSpPr>
                <a:spLocks noChangeArrowheads="1"/>
              </p:cNvSpPr>
              <p:nvPr/>
            </p:nvSpPr>
            <p:spPr bwMode="auto">
              <a:xfrm>
                <a:off x="1236" y="147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7" name="Rectangle 446"/>
              <p:cNvSpPr>
                <a:spLocks noChangeArrowheads="1"/>
              </p:cNvSpPr>
              <p:nvPr/>
            </p:nvSpPr>
            <p:spPr bwMode="auto">
              <a:xfrm>
                <a:off x="1259" y="147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8" name="Rectangle 447"/>
              <p:cNvSpPr>
                <a:spLocks noChangeArrowheads="1"/>
              </p:cNvSpPr>
              <p:nvPr/>
            </p:nvSpPr>
            <p:spPr bwMode="auto">
              <a:xfrm>
                <a:off x="1282" y="147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9" name="Rectangle 448"/>
              <p:cNvSpPr>
                <a:spLocks noChangeArrowheads="1"/>
              </p:cNvSpPr>
              <p:nvPr/>
            </p:nvSpPr>
            <p:spPr bwMode="auto">
              <a:xfrm>
                <a:off x="1305" y="147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0" name="Rectangle 449"/>
              <p:cNvSpPr>
                <a:spLocks noChangeArrowheads="1"/>
              </p:cNvSpPr>
              <p:nvPr/>
            </p:nvSpPr>
            <p:spPr bwMode="auto">
              <a:xfrm>
                <a:off x="1328" y="147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1" name="Rectangle 450"/>
              <p:cNvSpPr>
                <a:spLocks noChangeArrowheads="1"/>
              </p:cNvSpPr>
              <p:nvPr/>
            </p:nvSpPr>
            <p:spPr bwMode="auto">
              <a:xfrm>
                <a:off x="1351" y="147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2" name="Rectangle 451"/>
              <p:cNvSpPr>
                <a:spLocks noChangeArrowheads="1"/>
              </p:cNvSpPr>
              <p:nvPr/>
            </p:nvSpPr>
            <p:spPr bwMode="auto">
              <a:xfrm>
                <a:off x="1373" y="147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3" name="Rectangle 452"/>
              <p:cNvSpPr>
                <a:spLocks noChangeArrowheads="1"/>
              </p:cNvSpPr>
              <p:nvPr/>
            </p:nvSpPr>
            <p:spPr bwMode="auto">
              <a:xfrm>
                <a:off x="1396" y="147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4" name="Rectangle 453"/>
              <p:cNvSpPr>
                <a:spLocks noChangeArrowheads="1"/>
              </p:cNvSpPr>
              <p:nvPr/>
            </p:nvSpPr>
            <p:spPr bwMode="auto">
              <a:xfrm>
                <a:off x="1133" y="148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5" name="Rectangle 454"/>
              <p:cNvSpPr>
                <a:spLocks noChangeArrowheads="1"/>
              </p:cNvSpPr>
              <p:nvPr/>
            </p:nvSpPr>
            <p:spPr bwMode="auto">
              <a:xfrm>
                <a:off x="1156" y="148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6" name="Rectangle 455"/>
              <p:cNvSpPr>
                <a:spLocks noChangeArrowheads="1"/>
              </p:cNvSpPr>
              <p:nvPr/>
            </p:nvSpPr>
            <p:spPr bwMode="auto">
              <a:xfrm>
                <a:off x="1179" y="148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7" name="Rectangle 456"/>
              <p:cNvSpPr>
                <a:spLocks noChangeArrowheads="1"/>
              </p:cNvSpPr>
              <p:nvPr/>
            </p:nvSpPr>
            <p:spPr bwMode="auto">
              <a:xfrm>
                <a:off x="1202" y="148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8" name="Rectangle 457"/>
              <p:cNvSpPr>
                <a:spLocks noChangeArrowheads="1"/>
              </p:cNvSpPr>
              <p:nvPr/>
            </p:nvSpPr>
            <p:spPr bwMode="auto">
              <a:xfrm>
                <a:off x="1225" y="148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9" name="Rectangle 458"/>
              <p:cNvSpPr>
                <a:spLocks noChangeArrowheads="1"/>
              </p:cNvSpPr>
              <p:nvPr/>
            </p:nvSpPr>
            <p:spPr bwMode="auto">
              <a:xfrm>
                <a:off x="1248" y="148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0" name="Rectangle 459"/>
              <p:cNvSpPr>
                <a:spLocks noChangeArrowheads="1"/>
              </p:cNvSpPr>
              <p:nvPr/>
            </p:nvSpPr>
            <p:spPr bwMode="auto">
              <a:xfrm>
                <a:off x="1270" y="148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1" name="Rectangle 460"/>
              <p:cNvSpPr>
                <a:spLocks noChangeArrowheads="1"/>
              </p:cNvSpPr>
              <p:nvPr/>
            </p:nvSpPr>
            <p:spPr bwMode="auto">
              <a:xfrm>
                <a:off x="1293" y="148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2" name="Rectangle 461"/>
              <p:cNvSpPr>
                <a:spLocks noChangeArrowheads="1"/>
              </p:cNvSpPr>
              <p:nvPr/>
            </p:nvSpPr>
            <p:spPr bwMode="auto">
              <a:xfrm>
                <a:off x="1316" y="148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3" name="Rectangle 462"/>
              <p:cNvSpPr>
                <a:spLocks noChangeArrowheads="1"/>
              </p:cNvSpPr>
              <p:nvPr/>
            </p:nvSpPr>
            <p:spPr bwMode="auto">
              <a:xfrm>
                <a:off x="1339" y="148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4" name="Rectangle 463"/>
              <p:cNvSpPr>
                <a:spLocks noChangeArrowheads="1"/>
              </p:cNvSpPr>
              <p:nvPr/>
            </p:nvSpPr>
            <p:spPr bwMode="auto">
              <a:xfrm>
                <a:off x="1362" y="148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5" name="Rectangle 464"/>
              <p:cNvSpPr>
                <a:spLocks noChangeArrowheads="1"/>
              </p:cNvSpPr>
              <p:nvPr/>
            </p:nvSpPr>
            <p:spPr bwMode="auto">
              <a:xfrm>
                <a:off x="1385" y="148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6" name="Rectangle 465"/>
              <p:cNvSpPr>
                <a:spLocks noChangeArrowheads="1"/>
              </p:cNvSpPr>
              <p:nvPr/>
            </p:nvSpPr>
            <p:spPr bwMode="auto">
              <a:xfrm>
                <a:off x="1408" y="148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7" name="Rectangle 466"/>
              <p:cNvSpPr>
                <a:spLocks noChangeArrowheads="1"/>
              </p:cNvSpPr>
              <p:nvPr/>
            </p:nvSpPr>
            <p:spPr bwMode="auto">
              <a:xfrm>
                <a:off x="1145" y="149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8" name="Rectangle 467"/>
              <p:cNvSpPr>
                <a:spLocks noChangeArrowheads="1"/>
              </p:cNvSpPr>
              <p:nvPr/>
            </p:nvSpPr>
            <p:spPr bwMode="auto">
              <a:xfrm>
                <a:off x="1168" y="149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9" name="Rectangle 468"/>
              <p:cNvSpPr>
                <a:spLocks noChangeArrowheads="1"/>
              </p:cNvSpPr>
              <p:nvPr/>
            </p:nvSpPr>
            <p:spPr bwMode="auto">
              <a:xfrm>
                <a:off x="1190" y="149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0" name="Rectangle 469"/>
              <p:cNvSpPr>
                <a:spLocks noChangeArrowheads="1"/>
              </p:cNvSpPr>
              <p:nvPr/>
            </p:nvSpPr>
            <p:spPr bwMode="auto">
              <a:xfrm>
                <a:off x="1213" y="149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1" name="Rectangle 470"/>
              <p:cNvSpPr>
                <a:spLocks noChangeArrowheads="1"/>
              </p:cNvSpPr>
              <p:nvPr/>
            </p:nvSpPr>
            <p:spPr bwMode="auto">
              <a:xfrm>
                <a:off x="1236" y="149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2" name="Rectangle 471"/>
              <p:cNvSpPr>
                <a:spLocks noChangeArrowheads="1"/>
              </p:cNvSpPr>
              <p:nvPr/>
            </p:nvSpPr>
            <p:spPr bwMode="auto">
              <a:xfrm>
                <a:off x="1259" y="149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3" name="Rectangle 472"/>
              <p:cNvSpPr>
                <a:spLocks noChangeArrowheads="1"/>
              </p:cNvSpPr>
              <p:nvPr/>
            </p:nvSpPr>
            <p:spPr bwMode="auto">
              <a:xfrm>
                <a:off x="1282" y="149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4" name="Rectangle 473"/>
              <p:cNvSpPr>
                <a:spLocks noChangeArrowheads="1"/>
              </p:cNvSpPr>
              <p:nvPr/>
            </p:nvSpPr>
            <p:spPr bwMode="auto">
              <a:xfrm>
                <a:off x="1305" y="149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5" name="Rectangle 474"/>
              <p:cNvSpPr>
                <a:spLocks noChangeArrowheads="1"/>
              </p:cNvSpPr>
              <p:nvPr/>
            </p:nvSpPr>
            <p:spPr bwMode="auto">
              <a:xfrm>
                <a:off x="1328" y="149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6" name="Rectangle 475"/>
              <p:cNvSpPr>
                <a:spLocks noChangeArrowheads="1"/>
              </p:cNvSpPr>
              <p:nvPr/>
            </p:nvSpPr>
            <p:spPr bwMode="auto">
              <a:xfrm>
                <a:off x="1351" y="149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7" name="Rectangle 476"/>
              <p:cNvSpPr>
                <a:spLocks noChangeArrowheads="1"/>
              </p:cNvSpPr>
              <p:nvPr/>
            </p:nvSpPr>
            <p:spPr bwMode="auto">
              <a:xfrm>
                <a:off x="1373" y="149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8" name="Rectangle 477"/>
              <p:cNvSpPr>
                <a:spLocks noChangeArrowheads="1"/>
              </p:cNvSpPr>
              <p:nvPr/>
            </p:nvSpPr>
            <p:spPr bwMode="auto">
              <a:xfrm>
                <a:off x="1396" y="149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9" name="Rectangle 478"/>
              <p:cNvSpPr>
                <a:spLocks noChangeArrowheads="1"/>
              </p:cNvSpPr>
              <p:nvPr/>
            </p:nvSpPr>
            <p:spPr bwMode="auto">
              <a:xfrm>
                <a:off x="1133" y="150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0" name="Rectangle 479"/>
              <p:cNvSpPr>
                <a:spLocks noChangeArrowheads="1"/>
              </p:cNvSpPr>
              <p:nvPr/>
            </p:nvSpPr>
            <p:spPr bwMode="auto">
              <a:xfrm>
                <a:off x="1156" y="150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1" name="Rectangle 480"/>
              <p:cNvSpPr>
                <a:spLocks noChangeArrowheads="1"/>
              </p:cNvSpPr>
              <p:nvPr/>
            </p:nvSpPr>
            <p:spPr bwMode="auto">
              <a:xfrm>
                <a:off x="1179" y="150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2" name="Rectangle 481"/>
              <p:cNvSpPr>
                <a:spLocks noChangeArrowheads="1"/>
              </p:cNvSpPr>
              <p:nvPr/>
            </p:nvSpPr>
            <p:spPr bwMode="auto">
              <a:xfrm>
                <a:off x="1202" y="150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3" name="Rectangle 482"/>
              <p:cNvSpPr>
                <a:spLocks noChangeArrowheads="1"/>
              </p:cNvSpPr>
              <p:nvPr/>
            </p:nvSpPr>
            <p:spPr bwMode="auto">
              <a:xfrm>
                <a:off x="1225" y="150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4" name="Rectangle 483"/>
              <p:cNvSpPr>
                <a:spLocks noChangeArrowheads="1"/>
              </p:cNvSpPr>
              <p:nvPr/>
            </p:nvSpPr>
            <p:spPr bwMode="auto">
              <a:xfrm>
                <a:off x="1248" y="150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5" name="Rectangle 484"/>
              <p:cNvSpPr>
                <a:spLocks noChangeArrowheads="1"/>
              </p:cNvSpPr>
              <p:nvPr/>
            </p:nvSpPr>
            <p:spPr bwMode="auto">
              <a:xfrm>
                <a:off x="1270" y="150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6" name="Rectangle 485"/>
              <p:cNvSpPr>
                <a:spLocks noChangeArrowheads="1"/>
              </p:cNvSpPr>
              <p:nvPr/>
            </p:nvSpPr>
            <p:spPr bwMode="auto">
              <a:xfrm>
                <a:off x="1293" y="150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7" name="Rectangle 486"/>
              <p:cNvSpPr>
                <a:spLocks noChangeArrowheads="1"/>
              </p:cNvSpPr>
              <p:nvPr/>
            </p:nvSpPr>
            <p:spPr bwMode="auto">
              <a:xfrm>
                <a:off x="1316" y="150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8" name="Rectangle 487"/>
              <p:cNvSpPr>
                <a:spLocks noChangeArrowheads="1"/>
              </p:cNvSpPr>
              <p:nvPr/>
            </p:nvSpPr>
            <p:spPr bwMode="auto">
              <a:xfrm>
                <a:off x="1339" y="150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9" name="Rectangle 488"/>
              <p:cNvSpPr>
                <a:spLocks noChangeArrowheads="1"/>
              </p:cNvSpPr>
              <p:nvPr/>
            </p:nvSpPr>
            <p:spPr bwMode="auto">
              <a:xfrm>
                <a:off x="1362" y="150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0" name="Rectangle 489"/>
              <p:cNvSpPr>
                <a:spLocks noChangeArrowheads="1"/>
              </p:cNvSpPr>
              <p:nvPr/>
            </p:nvSpPr>
            <p:spPr bwMode="auto">
              <a:xfrm>
                <a:off x="1385" y="150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1" name="Rectangle 490"/>
              <p:cNvSpPr>
                <a:spLocks noChangeArrowheads="1"/>
              </p:cNvSpPr>
              <p:nvPr/>
            </p:nvSpPr>
            <p:spPr bwMode="auto">
              <a:xfrm>
                <a:off x="1408" y="150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2" name="Rectangle 491"/>
              <p:cNvSpPr>
                <a:spLocks noChangeArrowheads="1"/>
              </p:cNvSpPr>
              <p:nvPr/>
            </p:nvSpPr>
            <p:spPr bwMode="auto">
              <a:xfrm>
                <a:off x="1145" y="151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3" name="Rectangle 492"/>
              <p:cNvSpPr>
                <a:spLocks noChangeArrowheads="1"/>
              </p:cNvSpPr>
              <p:nvPr/>
            </p:nvSpPr>
            <p:spPr bwMode="auto">
              <a:xfrm>
                <a:off x="1168" y="151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4" name="Rectangle 493"/>
              <p:cNvSpPr>
                <a:spLocks noChangeArrowheads="1"/>
              </p:cNvSpPr>
              <p:nvPr/>
            </p:nvSpPr>
            <p:spPr bwMode="auto">
              <a:xfrm>
                <a:off x="1190" y="151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5" name="Rectangle 494"/>
              <p:cNvSpPr>
                <a:spLocks noChangeArrowheads="1"/>
              </p:cNvSpPr>
              <p:nvPr/>
            </p:nvSpPr>
            <p:spPr bwMode="auto">
              <a:xfrm>
                <a:off x="1213" y="151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6" name="Rectangle 495"/>
              <p:cNvSpPr>
                <a:spLocks noChangeArrowheads="1"/>
              </p:cNvSpPr>
              <p:nvPr/>
            </p:nvSpPr>
            <p:spPr bwMode="auto">
              <a:xfrm>
                <a:off x="1236" y="151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7" name="Rectangle 496"/>
              <p:cNvSpPr>
                <a:spLocks noChangeArrowheads="1"/>
              </p:cNvSpPr>
              <p:nvPr/>
            </p:nvSpPr>
            <p:spPr bwMode="auto">
              <a:xfrm>
                <a:off x="1259" y="151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8" name="Rectangle 497"/>
              <p:cNvSpPr>
                <a:spLocks noChangeArrowheads="1"/>
              </p:cNvSpPr>
              <p:nvPr/>
            </p:nvSpPr>
            <p:spPr bwMode="auto">
              <a:xfrm>
                <a:off x="1282" y="151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9" name="Rectangle 498"/>
              <p:cNvSpPr>
                <a:spLocks noChangeArrowheads="1"/>
              </p:cNvSpPr>
              <p:nvPr/>
            </p:nvSpPr>
            <p:spPr bwMode="auto">
              <a:xfrm>
                <a:off x="1305" y="151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0" name="Rectangle 499"/>
              <p:cNvSpPr>
                <a:spLocks noChangeArrowheads="1"/>
              </p:cNvSpPr>
              <p:nvPr/>
            </p:nvSpPr>
            <p:spPr bwMode="auto">
              <a:xfrm>
                <a:off x="1328" y="151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1" name="Rectangle 500"/>
              <p:cNvSpPr>
                <a:spLocks noChangeArrowheads="1"/>
              </p:cNvSpPr>
              <p:nvPr/>
            </p:nvSpPr>
            <p:spPr bwMode="auto">
              <a:xfrm>
                <a:off x="1351" y="151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2" name="Rectangle 501"/>
              <p:cNvSpPr>
                <a:spLocks noChangeArrowheads="1"/>
              </p:cNvSpPr>
              <p:nvPr/>
            </p:nvSpPr>
            <p:spPr bwMode="auto">
              <a:xfrm>
                <a:off x="1373" y="151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3" name="Rectangle 502"/>
              <p:cNvSpPr>
                <a:spLocks noChangeArrowheads="1"/>
              </p:cNvSpPr>
              <p:nvPr/>
            </p:nvSpPr>
            <p:spPr bwMode="auto">
              <a:xfrm>
                <a:off x="1396" y="151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4" name="Rectangle 503"/>
              <p:cNvSpPr>
                <a:spLocks noChangeArrowheads="1"/>
              </p:cNvSpPr>
              <p:nvPr/>
            </p:nvSpPr>
            <p:spPr bwMode="auto">
              <a:xfrm>
                <a:off x="1133" y="153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5" name="Rectangle 504"/>
              <p:cNvSpPr>
                <a:spLocks noChangeArrowheads="1"/>
              </p:cNvSpPr>
              <p:nvPr/>
            </p:nvSpPr>
            <p:spPr bwMode="auto">
              <a:xfrm>
                <a:off x="1156" y="153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6" name="Rectangle 505"/>
              <p:cNvSpPr>
                <a:spLocks noChangeArrowheads="1"/>
              </p:cNvSpPr>
              <p:nvPr/>
            </p:nvSpPr>
            <p:spPr bwMode="auto">
              <a:xfrm>
                <a:off x="1179" y="153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7" name="Rectangle 506"/>
              <p:cNvSpPr>
                <a:spLocks noChangeArrowheads="1"/>
              </p:cNvSpPr>
              <p:nvPr/>
            </p:nvSpPr>
            <p:spPr bwMode="auto">
              <a:xfrm>
                <a:off x="1202" y="153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8" name="Rectangle 507"/>
              <p:cNvSpPr>
                <a:spLocks noChangeArrowheads="1"/>
              </p:cNvSpPr>
              <p:nvPr/>
            </p:nvSpPr>
            <p:spPr bwMode="auto">
              <a:xfrm>
                <a:off x="1225" y="153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9" name="Rectangle 508"/>
              <p:cNvSpPr>
                <a:spLocks noChangeArrowheads="1"/>
              </p:cNvSpPr>
              <p:nvPr/>
            </p:nvSpPr>
            <p:spPr bwMode="auto">
              <a:xfrm>
                <a:off x="1248" y="153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0" name="Rectangle 509"/>
              <p:cNvSpPr>
                <a:spLocks noChangeArrowheads="1"/>
              </p:cNvSpPr>
              <p:nvPr/>
            </p:nvSpPr>
            <p:spPr bwMode="auto">
              <a:xfrm>
                <a:off x="1270" y="153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1" name="Rectangle 510"/>
              <p:cNvSpPr>
                <a:spLocks noChangeArrowheads="1"/>
              </p:cNvSpPr>
              <p:nvPr/>
            </p:nvSpPr>
            <p:spPr bwMode="auto">
              <a:xfrm>
                <a:off x="1293" y="153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2" name="Rectangle 511"/>
              <p:cNvSpPr>
                <a:spLocks noChangeArrowheads="1"/>
              </p:cNvSpPr>
              <p:nvPr/>
            </p:nvSpPr>
            <p:spPr bwMode="auto">
              <a:xfrm>
                <a:off x="1316" y="153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3" name="Rectangle 512"/>
              <p:cNvSpPr>
                <a:spLocks noChangeArrowheads="1"/>
              </p:cNvSpPr>
              <p:nvPr/>
            </p:nvSpPr>
            <p:spPr bwMode="auto">
              <a:xfrm>
                <a:off x="1339" y="153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4" name="Rectangle 513"/>
              <p:cNvSpPr>
                <a:spLocks noChangeArrowheads="1"/>
              </p:cNvSpPr>
              <p:nvPr/>
            </p:nvSpPr>
            <p:spPr bwMode="auto">
              <a:xfrm>
                <a:off x="1362" y="153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5" name="Rectangle 514"/>
              <p:cNvSpPr>
                <a:spLocks noChangeArrowheads="1"/>
              </p:cNvSpPr>
              <p:nvPr/>
            </p:nvSpPr>
            <p:spPr bwMode="auto">
              <a:xfrm>
                <a:off x="1385" y="153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6" name="Rectangle 515"/>
              <p:cNvSpPr>
                <a:spLocks noChangeArrowheads="1"/>
              </p:cNvSpPr>
              <p:nvPr/>
            </p:nvSpPr>
            <p:spPr bwMode="auto">
              <a:xfrm>
                <a:off x="1408" y="153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7" name="Rectangle 516"/>
              <p:cNvSpPr>
                <a:spLocks noChangeArrowheads="1"/>
              </p:cNvSpPr>
              <p:nvPr/>
            </p:nvSpPr>
            <p:spPr bwMode="auto">
              <a:xfrm>
                <a:off x="1145" y="154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8" name="Rectangle 517"/>
              <p:cNvSpPr>
                <a:spLocks noChangeArrowheads="1"/>
              </p:cNvSpPr>
              <p:nvPr/>
            </p:nvSpPr>
            <p:spPr bwMode="auto">
              <a:xfrm>
                <a:off x="1168" y="154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9" name="Rectangle 518"/>
              <p:cNvSpPr>
                <a:spLocks noChangeArrowheads="1"/>
              </p:cNvSpPr>
              <p:nvPr/>
            </p:nvSpPr>
            <p:spPr bwMode="auto">
              <a:xfrm>
                <a:off x="1190" y="154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0" name="Rectangle 519"/>
              <p:cNvSpPr>
                <a:spLocks noChangeArrowheads="1"/>
              </p:cNvSpPr>
              <p:nvPr/>
            </p:nvSpPr>
            <p:spPr bwMode="auto">
              <a:xfrm>
                <a:off x="1213" y="154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1" name="Rectangle 520"/>
              <p:cNvSpPr>
                <a:spLocks noChangeArrowheads="1"/>
              </p:cNvSpPr>
              <p:nvPr/>
            </p:nvSpPr>
            <p:spPr bwMode="auto">
              <a:xfrm>
                <a:off x="1236" y="154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2" name="Rectangle 521"/>
              <p:cNvSpPr>
                <a:spLocks noChangeArrowheads="1"/>
              </p:cNvSpPr>
              <p:nvPr/>
            </p:nvSpPr>
            <p:spPr bwMode="auto">
              <a:xfrm>
                <a:off x="1259" y="154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3" name="Rectangle 522"/>
              <p:cNvSpPr>
                <a:spLocks noChangeArrowheads="1"/>
              </p:cNvSpPr>
              <p:nvPr/>
            </p:nvSpPr>
            <p:spPr bwMode="auto">
              <a:xfrm>
                <a:off x="1282" y="154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4" name="Rectangle 523"/>
              <p:cNvSpPr>
                <a:spLocks noChangeArrowheads="1"/>
              </p:cNvSpPr>
              <p:nvPr/>
            </p:nvSpPr>
            <p:spPr bwMode="auto">
              <a:xfrm>
                <a:off x="1305" y="154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5" name="Rectangle 524"/>
              <p:cNvSpPr>
                <a:spLocks noChangeArrowheads="1"/>
              </p:cNvSpPr>
              <p:nvPr/>
            </p:nvSpPr>
            <p:spPr bwMode="auto">
              <a:xfrm>
                <a:off x="1328" y="154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6" name="Rectangle 525"/>
              <p:cNvSpPr>
                <a:spLocks noChangeArrowheads="1"/>
              </p:cNvSpPr>
              <p:nvPr/>
            </p:nvSpPr>
            <p:spPr bwMode="auto">
              <a:xfrm>
                <a:off x="1351" y="154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" name="Rectangle 526"/>
              <p:cNvSpPr>
                <a:spLocks noChangeArrowheads="1"/>
              </p:cNvSpPr>
              <p:nvPr/>
            </p:nvSpPr>
            <p:spPr bwMode="auto">
              <a:xfrm>
                <a:off x="1373" y="154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" name="Rectangle 527"/>
              <p:cNvSpPr>
                <a:spLocks noChangeArrowheads="1"/>
              </p:cNvSpPr>
              <p:nvPr/>
            </p:nvSpPr>
            <p:spPr bwMode="auto">
              <a:xfrm>
                <a:off x="1396" y="154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9" name="Rectangle 528"/>
              <p:cNvSpPr>
                <a:spLocks noChangeArrowheads="1"/>
              </p:cNvSpPr>
              <p:nvPr/>
            </p:nvSpPr>
            <p:spPr bwMode="auto">
              <a:xfrm>
                <a:off x="1133" y="155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0" name="Rectangle 529"/>
              <p:cNvSpPr>
                <a:spLocks noChangeArrowheads="1"/>
              </p:cNvSpPr>
              <p:nvPr/>
            </p:nvSpPr>
            <p:spPr bwMode="auto">
              <a:xfrm>
                <a:off x="1156" y="155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1" name="Rectangle 530"/>
              <p:cNvSpPr>
                <a:spLocks noChangeArrowheads="1"/>
              </p:cNvSpPr>
              <p:nvPr/>
            </p:nvSpPr>
            <p:spPr bwMode="auto">
              <a:xfrm>
                <a:off x="1179" y="155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2" name="Rectangle 531"/>
              <p:cNvSpPr>
                <a:spLocks noChangeArrowheads="1"/>
              </p:cNvSpPr>
              <p:nvPr/>
            </p:nvSpPr>
            <p:spPr bwMode="auto">
              <a:xfrm>
                <a:off x="1202" y="155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3" name="Rectangle 532"/>
              <p:cNvSpPr>
                <a:spLocks noChangeArrowheads="1"/>
              </p:cNvSpPr>
              <p:nvPr/>
            </p:nvSpPr>
            <p:spPr bwMode="auto">
              <a:xfrm>
                <a:off x="1225" y="155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4" name="Rectangle 533"/>
              <p:cNvSpPr>
                <a:spLocks noChangeArrowheads="1"/>
              </p:cNvSpPr>
              <p:nvPr/>
            </p:nvSpPr>
            <p:spPr bwMode="auto">
              <a:xfrm>
                <a:off x="1248" y="155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5" name="Rectangle 534"/>
              <p:cNvSpPr>
                <a:spLocks noChangeArrowheads="1"/>
              </p:cNvSpPr>
              <p:nvPr/>
            </p:nvSpPr>
            <p:spPr bwMode="auto">
              <a:xfrm>
                <a:off x="1270" y="155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6" name="Rectangle 535"/>
              <p:cNvSpPr>
                <a:spLocks noChangeArrowheads="1"/>
              </p:cNvSpPr>
              <p:nvPr/>
            </p:nvSpPr>
            <p:spPr bwMode="auto">
              <a:xfrm>
                <a:off x="1293" y="155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7" name="Rectangle 536"/>
              <p:cNvSpPr>
                <a:spLocks noChangeArrowheads="1"/>
              </p:cNvSpPr>
              <p:nvPr/>
            </p:nvSpPr>
            <p:spPr bwMode="auto">
              <a:xfrm>
                <a:off x="1316" y="155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8" name="Rectangle 537"/>
              <p:cNvSpPr>
                <a:spLocks noChangeArrowheads="1"/>
              </p:cNvSpPr>
              <p:nvPr/>
            </p:nvSpPr>
            <p:spPr bwMode="auto">
              <a:xfrm>
                <a:off x="1339" y="155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9" name="Rectangle 538"/>
              <p:cNvSpPr>
                <a:spLocks noChangeArrowheads="1"/>
              </p:cNvSpPr>
              <p:nvPr/>
            </p:nvSpPr>
            <p:spPr bwMode="auto">
              <a:xfrm>
                <a:off x="1362" y="155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0" name="Rectangle 539"/>
              <p:cNvSpPr>
                <a:spLocks noChangeArrowheads="1"/>
              </p:cNvSpPr>
              <p:nvPr/>
            </p:nvSpPr>
            <p:spPr bwMode="auto">
              <a:xfrm>
                <a:off x="1385" y="155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1" name="Rectangle 540"/>
              <p:cNvSpPr>
                <a:spLocks noChangeArrowheads="1"/>
              </p:cNvSpPr>
              <p:nvPr/>
            </p:nvSpPr>
            <p:spPr bwMode="auto">
              <a:xfrm>
                <a:off x="1408" y="155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2" name="Rectangle 541"/>
              <p:cNvSpPr>
                <a:spLocks noChangeArrowheads="1"/>
              </p:cNvSpPr>
              <p:nvPr/>
            </p:nvSpPr>
            <p:spPr bwMode="auto">
              <a:xfrm>
                <a:off x="1145" y="156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3" name="Rectangle 542"/>
              <p:cNvSpPr>
                <a:spLocks noChangeArrowheads="1"/>
              </p:cNvSpPr>
              <p:nvPr/>
            </p:nvSpPr>
            <p:spPr bwMode="auto">
              <a:xfrm>
                <a:off x="1168" y="156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4" name="Rectangle 543"/>
              <p:cNvSpPr>
                <a:spLocks noChangeArrowheads="1"/>
              </p:cNvSpPr>
              <p:nvPr/>
            </p:nvSpPr>
            <p:spPr bwMode="auto">
              <a:xfrm>
                <a:off x="1190" y="156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5" name="Rectangle 544"/>
              <p:cNvSpPr>
                <a:spLocks noChangeArrowheads="1"/>
              </p:cNvSpPr>
              <p:nvPr/>
            </p:nvSpPr>
            <p:spPr bwMode="auto">
              <a:xfrm>
                <a:off x="1213" y="156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6" name="Rectangle 545"/>
              <p:cNvSpPr>
                <a:spLocks noChangeArrowheads="1"/>
              </p:cNvSpPr>
              <p:nvPr/>
            </p:nvSpPr>
            <p:spPr bwMode="auto">
              <a:xfrm>
                <a:off x="1236" y="156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7" name="Rectangle 546"/>
              <p:cNvSpPr>
                <a:spLocks noChangeArrowheads="1"/>
              </p:cNvSpPr>
              <p:nvPr/>
            </p:nvSpPr>
            <p:spPr bwMode="auto">
              <a:xfrm>
                <a:off x="1259" y="156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8" name="Rectangle 547"/>
              <p:cNvSpPr>
                <a:spLocks noChangeArrowheads="1"/>
              </p:cNvSpPr>
              <p:nvPr/>
            </p:nvSpPr>
            <p:spPr bwMode="auto">
              <a:xfrm>
                <a:off x="1282" y="156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9" name="Rectangle 548"/>
              <p:cNvSpPr>
                <a:spLocks noChangeArrowheads="1"/>
              </p:cNvSpPr>
              <p:nvPr/>
            </p:nvSpPr>
            <p:spPr bwMode="auto">
              <a:xfrm>
                <a:off x="1305" y="156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0" name="Rectangle 549"/>
              <p:cNvSpPr>
                <a:spLocks noChangeArrowheads="1"/>
              </p:cNvSpPr>
              <p:nvPr/>
            </p:nvSpPr>
            <p:spPr bwMode="auto">
              <a:xfrm>
                <a:off x="1328" y="156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1" name="Rectangle 550"/>
              <p:cNvSpPr>
                <a:spLocks noChangeArrowheads="1"/>
              </p:cNvSpPr>
              <p:nvPr/>
            </p:nvSpPr>
            <p:spPr bwMode="auto">
              <a:xfrm>
                <a:off x="1351" y="156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2" name="Rectangle 551"/>
              <p:cNvSpPr>
                <a:spLocks noChangeArrowheads="1"/>
              </p:cNvSpPr>
              <p:nvPr/>
            </p:nvSpPr>
            <p:spPr bwMode="auto">
              <a:xfrm>
                <a:off x="1373" y="156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3" name="Rectangle 552"/>
              <p:cNvSpPr>
                <a:spLocks noChangeArrowheads="1"/>
              </p:cNvSpPr>
              <p:nvPr/>
            </p:nvSpPr>
            <p:spPr bwMode="auto">
              <a:xfrm>
                <a:off x="1396" y="156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4" name="Rectangle 553"/>
              <p:cNvSpPr>
                <a:spLocks noChangeArrowheads="1"/>
              </p:cNvSpPr>
              <p:nvPr/>
            </p:nvSpPr>
            <p:spPr bwMode="auto">
              <a:xfrm>
                <a:off x="1133" y="157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5" name="Rectangle 554"/>
              <p:cNvSpPr>
                <a:spLocks noChangeArrowheads="1"/>
              </p:cNvSpPr>
              <p:nvPr/>
            </p:nvSpPr>
            <p:spPr bwMode="auto">
              <a:xfrm>
                <a:off x="1156" y="157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6" name="Rectangle 555"/>
              <p:cNvSpPr>
                <a:spLocks noChangeArrowheads="1"/>
              </p:cNvSpPr>
              <p:nvPr/>
            </p:nvSpPr>
            <p:spPr bwMode="auto">
              <a:xfrm>
                <a:off x="1179" y="157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7" name="Rectangle 556"/>
              <p:cNvSpPr>
                <a:spLocks noChangeArrowheads="1"/>
              </p:cNvSpPr>
              <p:nvPr/>
            </p:nvSpPr>
            <p:spPr bwMode="auto">
              <a:xfrm>
                <a:off x="1202" y="157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8" name="Rectangle 557"/>
              <p:cNvSpPr>
                <a:spLocks noChangeArrowheads="1"/>
              </p:cNvSpPr>
              <p:nvPr/>
            </p:nvSpPr>
            <p:spPr bwMode="auto">
              <a:xfrm>
                <a:off x="1225" y="157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9" name="Rectangle 558"/>
              <p:cNvSpPr>
                <a:spLocks noChangeArrowheads="1"/>
              </p:cNvSpPr>
              <p:nvPr/>
            </p:nvSpPr>
            <p:spPr bwMode="auto">
              <a:xfrm>
                <a:off x="1248" y="157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0" name="Rectangle 559"/>
              <p:cNvSpPr>
                <a:spLocks noChangeArrowheads="1"/>
              </p:cNvSpPr>
              <p:nvPr/>
            </p:nvSpPr>
            <p:spPr bwMode="auto">
              <a:xfrm>
                <a:off x="1270" y="157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1" name="Rectangle 560"/>
              <p:cNvSpPr>
                <a:spLocks noChangeArrowheads="1"/>
              </p:cNvSpPr>
              <p:nvPr/>
            </p:nvSpPr>
            <p:spPr bwMode="auto">
              <a:xfrm>
                <a:off x="1293" y="157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2" name="Rectangle 561"/>
              <p:cNvSpPr>
                <a:spLocks noChangeArrowheads="1"/>
              </p:cNvSpPr>
              <p:nvPr/>
            </p:nvSpPr>
            <p:spPr bwMode="auto">
              <a:xfrm>
                <a:off x="1316" y="157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3" name="Rectangle 562"/>
              <p:cNvSpPr>
                <a:spLocks noChangeArrowheads="1"/>
              </p:cNvSpPr>
              <p:nvPr/>
            </p:nvSpPr>
            <p:spPr bwMode="auto">
              <a:xfrm>
                <a:off x="1339" y="157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4" name="Rectangle 563"/>
              <p:cNvSpPr>
                <a:spLocks noChangeArrowheads="1"/>
              </p:cNvSpPr>
              <p:nvPr/>
            </p:nvSpPr>
            <p:spPr bwMode="auto">
              <a:xfrm>
                <a:off x="1362" y="157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5" name="Rectangle 564"/>
              <p:cNvSpPr>
                <a:spLocks noChangeArrowheads="1"/>
              </p:cNvSpPr>
              <p:nvPr/>
            </p:nvSpPr>
            <p:spPr bwMode="auto">
              <a:xfrm>
                <a:off x="1385" y="157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6" name="Rectangle 565"/>
              <p:cNvSpPr>
                <a:spLocks noChangeArrowheads="1"/>
              </p:cNvSpPr>
              <p:nvPr/>
            </p:nvSpPr>
            <p:spPr bwMode="auto">
              <a:xfrm>
                <a:off x="1408" y="157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7" name="Rectangle 566"/>
              <p:cNvSpPr>
                <a:spLocks noChangeArrowheads="1"/>
              </p:cNvSpPr>
              <p:nvPr/>
            </p:nvSpPr>
            <p:spPr bwMode="auto">
              <a:xfrm>
                <a:off x="1145" y="158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8" name="Rectangle 567"/>
              <p:cNvSpPr>
                <a:spLocks noChangeArrowheads="1"/>
              </p:cNvSpPr>
              <p:nvPr/>
            </p:nvSpPr>
            <p:spPr bwMode="auto">
              <a:xfrm>
                <a:off x="1168" y="158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9" name="Rectangle 568"/>
              <p:cNvSpPr>
                <a:spLocks noChangeArrowheads="1"/>
              </p:cNvSpPr>
              <p:nvPr/>
            </p:nvSpPr>
            <p:spPr bwMode="auto">
              <a:xfrm>
                <a:off x="1190" y="158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0" name="Rectangle 569"/>
              <p:cNvSpPr>
                <a:spLocks noChangeArrowheads="1"/>
              </p:cNvSpPr>
              <p:nvPr/>
            </p:nvSpPr>
            <p:spPr bwMode="auto">
              <a:xfrm>
                <a:off x="1213" y="158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1" name="Rectangle 570"/>
              <p:cNvSpPr>
                <a:spLocks noChangeArrowheads="1"/>
              </p:cNvSpPr>
              <p:nvPr/>
            </p:nvSpPr>
            <p:spPr bwMode="auto">
              <a:xfrm>
                <a:off x="1236" y="158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2" name="Rectangle 571"/>
              <p:cNvSpPr>
                <a:spLocks noChangeArrowheads="1"/>
              </p:cNvSpPr>
              <p:nvPr/>
            </p:nvSpPr>
            <p:spPr bwMode="auto">
              <a:xfrm>
                <a:off x="1259" y="158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3" name="Rectangle 572"/>
              <p:cNvSpPr>
                <a:spLocks noChangeArrowheads="1"/>
              </p:cNvSpPr>
              <p:nvPr/>
            </p:nvSpPr>
            <p:spPr bwMode="auto">
              <a:xfrm>
                <a:off x="1282" y="158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4" name="Rectangle 573"/>
              <p:cNvSpPr>
                <a:spLocks noChangeArrowheads="1"/>
              </p:cNvSpPr>
              <p:nvPr/>
            </p:nvSpPr>
            <p:spPr bwMode="auto">
              <a:xfrm>
                <a:off x="1305" y="158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5" name="Rectangle 574"/>
              <p:cNvSpPr>
                <a:spLocks noChangeArrowheads="1"/>
              </p:cNvSpPr>
              <p:nvPr/>
            </p:nvSpPr>
            <p:spPr bwMode="auto">
              <a:xfrm>
                <a:off x="1328" y="158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6" name="Rectangle 575"/>
              <p:cNvSpPr>
                <a:spLocks noChangeArrowheads="1"/>
              </p:cNvSpPr>
              <p:nvPr/>
            </p:nvSpPr>
            <p:spPr bwMode="auto">
              <a:xfrm>
                <a:off x="1351" y="158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7" name="Rectangle 576"/>
              <p:cNvSpPr>
                <a:spLocks noChangeArrowheads="1"/>
              </p:cNvSpPr>
              <p:nvPr/>
            </p:nvSpPr>
            <p:spPr bwMode="auto">
              <a:xfrm>
                <a:off x="1373" y="158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8" name="Rectangle 577"/>
              <p:cNvSpPr>
                <a:spLocks noChangeArrowheads="1"/>
              </p:cNvSpPr>
              <p:nvPr/>
            </p:nvSpPr>
            <p:spPr bwMode="auto">
              <a:xfrm>
                <a:off x="1396" y="158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9" name="Rectangle 578"/>
              <p:cNvSpPr>
                <a:spLocks noChangeArrowheads="1"/>
              </p:cNvSpPr>
              <p:nvPr/>
            </p:nvSpPr>
            <p:spPr bwMode="auto">
              <a:xfrm>
                <a:off x="1133" y="159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0" name="Rectangle 579"/>
              <p:cNvSpPr>
                <a:spLocks noChangeArrowheads="1"/>
              </p:cNvSpPr>
              <p:nvPr/>
            </p:nvSpPr>
            <p:spPr bwMode="auto">
              <a:xfrm>
                <a:off x="1156" y="159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1" name="Rectangle 580"/>
              <p:cNvSpPr>
                <a:spLocks noChangeArrowheads="1"/>
              </p:cNvSpPr>
              <p:nvPr/>
            </p:nvSpPr>
            <p:spPr bwMode="auto">
              <a:xfrm>
                <a:off x="1179" y="159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2" name="Rectangle 581"/>
              <p:cNvSpPr>
                <a:spLocks noChangeArrowheads="1"/>
              </p:cNvSpPr>
              <p:nvPr/>
            </p:nvSpPr>
            <p:spPr bwMode="auto">
              <a:xfrm>
                <a:off x="1202" y="159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3" name="Rectangle 582"/>
              <p:cNvSpPr>
                <a:spLocks noChangeArrowheads="1"/>
              </p:cNvSpPr>
              <p:nvPr/>
            </p:nvSpPr>
            <p:spPr bwMode="auto">
              <a:xfrm>
                <a:off x="1225" y="159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4" name="Rectangle 583"/>
              <p:cNvSpPr>
                <a:spLocks noChangeArrowheads="1"/>
              </p:cNvSpPr>
              <p:nvPr/>
            </p:nvSpPr>
            <p:spPr bwMode="auto">
              <a:xfrm>
                <a:off x="1248" y="159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5" name="Rectangle 584"/>
              <p:cNvSpPr>
                <a:spLocks noChangeArrowheads="1"/>
              </p:cNvSpPr>
              <p:nvPr/>
            </p:nvSpPr>
            <p:spPr bwMode="auto">
              <a:xfrm>
                <a:off x="1270" y="159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6" name="Rectangle 585"/>
              <p:cNvSpPr>
                <a:spLocks noChangeArrowheads="1"/>
              </p:cNvSpPr>
              <p:nvPr/>
            </p:nvSpPr>
            <p:spPr bwMode="auto">
              <a:xfrm>
                <a:off x="1293" y="159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7" name="Rectangle 586"/>
              <p:cNvSpPr>
                <a:spLocks noChangeArrowheads="1"/>
              </p:cNvSpPr>
              <p:nvPr/>
            </p:nvSpPr>
            <p:spPr bwMode="auto">
              <a:xfrm>
                <a:off x="1316" y="159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8" name="Rectangle 587"/>
              <p:cNvSpPr>
                <a:spLocks noChangeArrowheads="1"/>
              </p:cNvSpPr>
              <p:nvPr/>
            </p:nvSpPr>
            <p:spPr bwMode="auto">
              <a:xfrm>
                <a:off x="1339" y="159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9" name="Rectangle 588"/>
              <p:cNvSpPr>
                <a:spLocks noChangeArrowheads="1"/>
              </p:cNvSpPr>
              <p:nvPr/>
            </p:nvSpPr>
            <p:spPr bwMode="auto">
              <a:xfrm>
                <a:off x="1362" y="159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0" name="Rectangle 589"/>
              <p:cNvSpPr>
                <a:spLocks noChangeArrowheads="1"/>
              </p:cNvSpPr>
              <p:nvPr/>
            </p:nvSpPr>
            <p:spPr bwMode="auto">
              <a:xfrm>
                <a:off x="1385" y="159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1" name="Rectangle 590"/>
              <p:cNvSpPr>
                <a:spLocks noChangeArrowheads="1"/>
              </p:cNvSpPr>
              <p:nvPr/>
            </p:nvSpPr>
            <p:spPr bwMode="auto">
              <a:xfrm>
                <a:off x="1408" y="159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2" name="Rectangle 591"/>
              <p:cNvSpPr>
                <a:spLocks noChangeArrowheads="1"/>
              </p:cNvSpPr>
              <p:nvPr/>
            </p:nvSpPr>
            <p:spPr bwMode="auto">
              <a:xfrm>
                <a:off x="1145" y="161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3" name="Rectangle 592"/>
              <p:cNvSpPr>
                <a:spLocks noChangeArrowheads="1"/>
              </p:cNvSpPr>
              <p:nvPr/>
            </p:nvSpPr>
            <p:spPr bwMode="auto">
              <a:xfrm>
                <a:off x="1168" y="161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4" name="Rectangle 593"/>
              <p:cNvSpPr>
                <a:spLocks noChangeArrowheads="1"/>
              </p:cNvSpPr>
              <p:nvPr/>
            </p:nvSpPr>
            <p:spPr bwMode="auto">
              <a:xfrm>
                <a:off x="1190" y="161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5" name="Rectangle 594"/>
              <p:cNvSpPr>
                <a:spLocks noChangeArrowheads="1"/>
              </p:cNvSpPr>
              <p:nvPr/>
            </p:nvSpPr>
            <p:spPr bwMode="auto">
              <a:xfrm>
                <a:off x="1213" y="161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6" name="Rectangle 595"/>
              <p:cNvSpPr>
                <a:spLocks noChangeArrowheads="1"/>
              </p:cNvSpPr>
              <p:nvPr/>
            </p:nvSpPr>
            <p:spPr bwMode="auto">
              <a:xfrm>
                <a:off x="1236" y="161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7" name="Rectangle 596"/>
              <p:cNvSpPr>
                <a:spLocks noChangeArrowheads="1"/>
              </p:cNvSpPr>
              <p:nvPr/>
            </p:nvSpPr>
            <p:spPr bwMode="auto">
              <a:xfrm>
                <a:off x="1259" y="161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8" name="Rectangle 597"/>
              <p:cNvSpPr>
                <a:spLocks noChangeArrowheads="1"/>
              </p:cNvSpPr>
              <p:nvPr/>
            </p:nvSpPr>
            <p:spPr bwMode="auto">
              <a:xfrm>
                <a:off x="1282" y="161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9" name="Rectangle 598"/>
              <p:cNvSpPr>
                <a:spLocks noChangeArrowheads="1"/>
              </p:cNvSpPr>
              <p:nvPr/>
            </p:nvSpPr>
            <p:spPr bwMode="auto">
              <a:xfrm>
                <a:off x="1305" y="161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0" name="Rectangle 599"/>
              <p:cNvSpPr>
                <a:spLocks noChangeArrowheads="1"/>
              </p:cNvSpPr>
              <p:nvPr/>
            </p:nvSpPr>
            <p:spPr bwMode="auto">
              <a:xfrm>
                <a:off x="1328" y="161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1" name="Rectangle 600"/>
              <p:cNvSpPr>
                <a:spLocks noChangeArrowheads="1"/>
              </p:cNvSpPr>
              <p:nvPr/>
            </p:nvSpPr>
            <p:spPr bwMode="auto">
              <a:xfrm>
                <a:off x="1351" y="161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2" name="Rectangle 601"/>
              <p:cNvSpPr>
                <a:spLocks noChangeArrowheads="1"/>
              </p:cNvSpPr>
              <p:nvPr/>
            </p:nvSpPr>
            <p:spPr bwMode="auto">
              <a:xfrm>
                <a:off x="1373" y="161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3" name="Rectangle 602"/>
              <p:cNvSpPr>
                <a:spLocks noChangeArrowheads="1"/>
              </p:cNvSpPr>
              <p:nvPr/>
            </p:nvSpPr>
            <p:spPr bwMode="auto">
              <a:xfrm>
                <a:off x="1396" y="161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4" name="Rectangle 603"/>
              <p:cNvSpPr>
                <a:spLocks noChangeArrowheads="1"/>
              </p:cNvSpPr>
              <p:nvPr/>
            </p:nvSpPr>
            <p:spPr bwMode="auto">
              <a:xfrm>
                <a:off x="1133" y="162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5" name="Rectangle 604"/>
              <p:cNvSpPr>
                <a:spLocks noChangeArrowheads="1"/>
              </p:cNvSpPr>
              <p:nvPr/>
            </p:nvSpPr>
            <p:spPr bwMode="auto">
              <a:xfrm>
                <a:off x="1156" y="162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6" name="Rectangle 605"/>
              <p:cNvSpPr>
                <a:spLocks noChangeArrowheads="1"/>
              </p:cNvSpPr>
              <p:nvPr/>
            </p:nvSpPr>
            <p:spPr bwMode="auto">
              <a:xfrm>
                <a:off x="1179" y="162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7" name="Rectangle 606"/>
              <p:cNvSpPr>
                <a:spLocks noChangeArrowheads="1"/>
              </p:cNvSpPr>
              <p:nvPr/>
            </p:nvSpPr>
            <p:spPr bwMode="auto">
              <a:xfrm>
                <a:off x="1202" y="162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8" name="Rectangle 607"/>
              <p:cNvSpPr>
                <a:spLocks noChangeArrowheads="1"/>
              </p:cNvSpPr>
              <p:nvPr/>
            </p:nvSpPr>
            <p:spPr bwMode="auto">
              <a:xfrm>
                <a:off x="1225" y="162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9" name="Rectangle 608"/>
              <p:cNvSpPr>
                <a:spLocks noChangeArrowheads="1"/>
              </p:cNvSpPr>
              <p:nvPr/>
            </p:nvSpPr>
            <p:spPr bwMode="auto">
              <a:xfrm>
                <a:off x="1248" y="162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0" name="Rectangle 609"/>
              <p:cNvSpPr>
                <a:spLocks noChangeArrowheads="1"/>
              </p:cNvSpPr>
              <p:nvPr/>
            </p:nvSpPr>
            <p:spPr bwMode="auto">
              <a:xfrm>
                <a:off x="1270" y="162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1" name="Rectangle 610"/>
              <p:cNvSpPr>
                <a:spLocks noChangeArrowheads="1"/>
              </p:cNvSpPr>
              <p:nvPr/>
            </p:nvSpPr>
            <p:spPr bwMode="auto">
              <a:xfrm>
                <a:off x="1293" y="162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2" name="Rectangle 611"/>
              <p:cNvSpPr>
                <a:spLocks noChangeArrowheads="1"/>
              </p:cNvSpPr>
              <p:nvPr/>
            </p:nvSpPr>
            <p:spPr bwMode="auto">
              <a:xfrm>
                <a:off x="1316" y="162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3" name="Rectangle 612"/>
              <p:cNvSpPr>
                <a:spLocks noChangeArrowheads="1"/>
              </p:cNvSpPr>
              <p:nvPr/>
            </p:nvSpPr>
            <p:spPr bwMode="auto">
              <a:xfrm>
                <a:off x="1339" y="162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64" name="Group 814"/>
            <p:cNvGrpSpPr>
              <a:grpSpLocks/>
            </p:cNvGrpSpPr>
            <p:nvPr/>
          </p:nvGrpSpPr>
          <p:grpSpPr bwMode="auto">
            <a:xfrm>
              <a:off x="1798638" y="2574925"/>
              <a:ext cx="454025" cy="309563"/>
              <a:chOff x="1133" y="1622"/>
              <a:chExt cx="286" cy="195"/>
            </a:xfrm>
          </p:grpSpPr>
          <p:sp>
            <p:nvSpPr>
              <p:cNvPr id="4094" name="Rectangle 614"/>
              <p:cNvSpPr>
                <a:spLocks noChangeArrowheads="1"/>
              </p:cNvSpPr>
              <p:nvPr/>
            </p:nvSpPr>
            <p:spPr bwMode="auto">
              <a:xfrm>
                <a:off x="1362" y="162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5" name="Rectangle 615"/>
              <p:cNvSpPr>
                <a:spLocks noChangeArrowheads="1"/>
              </p:cNvSpPr>
              <p:nvPr/>
            </p:nvSpPr>
            <p:spPr bwMode="auto">
              <a:xfrm>
                <a:off x="1385" y="162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6" name="Rectangle 616"/>
              <p:cNvSpPr>
                <a:spLocks noChangeArrowheads="1"/>
              </p:cNvSpPr>
              <p:nvPr/>
            </p:nvSpPr>
            <p:spPr bwMode="auto">
              <a:xfrm>
                <a:off x="1408" y="162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7" name="Rectangle 617"/>
              <p:cNvSpPr>
                <a:spLocks noChangeArrowheads="1"/>
              </p:cNvSpPr>
              <p:nvPr/>
            </p:nvSpPr>
            <p:spPr bwMode="auto">
              <a:xfrm>
                <a:off x="1145" y="163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" name="Rectangle 618"/>
              <p:cNvSpPr>
                <a:spLocks noChangeArrowheads="1"/>
              </p:cNvSpPr>
              <p:nvPr/>
            </p:nvSpPr>
            <p:spPr bwMode="auto">
              <a:xfrm>
                <a:off x="1168" y="163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" name="Rectangle 619"/>
              <p:cNvSpPr>
                <a:spLocks noChangeArrowheads="1"/>
              </p:cNvSpPr>
              <p:nvPr/>
            </p:nvSpPr>
            <p:spPr bwMode="auto">
              <a:xfrm>
                <a:off x="1190" y="163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" name="Rectangle 620"/>
              <p:cNvSpPr>
                <a:spLocks noChangeArrowheads="1"/>
              </p:cNvSpPr>
              <p:nvPr/>
            </p:nvSpPr>
            <p:spPr bwMode="auto">
              <a:xfrm>
                <a:off x="1213" y="163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" name="Rectangle 621"/>
              <p:cNvSpPr>
                <a:spLocks noChangeArrowheads="1"/>
              </p:cNvSpPr>
              <p:nvPr/>
            </p:nvSpPr>
            <p:spPr bwMode="auto">
              <a:xfrm>
                <a:off x="1236" y="163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" name="Rectangle 622"/>
              <p:cNvSpPr>
                <a:spLocks noChangeArrowheads="1"/>
              </p:cNvSpPr>
              <p:nvPr/>
            </p:nvSpPr>
            <p:spPr bwMode="auto">
              <a:xfrm>
                <a:off x="1259" y="163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" name="Rectangle 623"/>
              <p:cNvSpPr>
                <a:spLocks noChangeArrowheads="1"/>
              </p:cNvSpPr>
              <p:nvPr/>
            </p:nvSpPr>
            <p:spPr bwMode="auto">
              <a:xfrm>
                <a:off x="1282" y="163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" name="Rectangle 624"/>
              <p:cNvSpPr>
                <a:spLocks noChangeArrowheads="1"/>
              </p:cNvSpPr>
              <p:nvPr/>
            </p:nvSpPr>
            <p:spPr bwMode="auto">
              <a:xfrm>
                <a:off x="1305" y="163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" name="Rectangle 625"/>
              <p:cNvSpPr>
                <a:spLocks noChangeArrowheads="1"/>
              </p:cNvSpPr>
              <p:nvPr/>
            </p:nvSpPr>
            <p:spPr bwMode="auto">
              <a:xfrm>
                <a:off x="1328" y="163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6" name="Rectangle 626"/>
              <p:cNvSpPr>
                <a:spLocks noChangeArrowheads="1"/>
              </p:cNvSpPr>
              <p:nvPr/>
            </p:nvSpPr>
            <p:spPr bwMode="auto">
              <a:xfrm>
                <a:off x="1351" y="163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7" name="Rectangle 627"/>
              <p:cNvSpPr>
                <a:spLocks noChangeArrowheads="1"/>
              </p:cNvSpPr>
              <p:nvPr/>
            </p:nvSpPr>
            <p:spPr bwMode="auto">
              <a:xfrm>
                <a:off x="1373" y="163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8" name="Rectangle 628"/>
              <p:cNvSpPr>
                <a:spLocks noChangeArrowheads="1"/>
              </p:cNvSpPr>
              <p:nvPr/>
            </p:nvSpPr>
            <p:spPr bwMode="auto">
              <a:xfrm>
                <a:off x="1396" y="163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9" name="Rectangle 629"/>
              <p:cNvSpPr>
                <a:spLocks noChangeArrowheads="1"/>
              </p:cNvSpPr>
              <p:nvPr/>
            </p:nvSpPr>
            <p:spPr bwMode="auto">
              <a:xfrm>
                <a:off x="1133" y="164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0" name="Rectangle 630"/>
              <p:cNvSpPr>
                <a:spLocks noChangeArrowheads="1"/>
              </p:cNvSpPr>
              <p:nvPr/>
            </p:nvSpPr>
            <p:spPr bwMode="auto">
              <a:xfrm>
                <a:off x="1156" y="164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1" name="Rectangle 631"/>
              <p:cNvSpPr>
                <a:spLocks noChangeArrowheads="1"/>
              </p:cNvSpPr>
              <p:nvPr/>
            </p:nvSpPr>
            <p:spPr bwMode="auto">
              <a:xfrm>
                <a:off x="1179" y="164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2" name="Rectangle 632"/>
              <p:cNvSpPr>
                <a:spLocks noChangeArrowheads="1"/>
              </p:cNvSpPr>
              <p:nvPr/>
            </p:nvSpPr>
            <p:spPr bwMode="auto">
              <a:xfrm>
                <a:off x="1202" y="164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3" name="Rectangle 633"/>
              <p:cNvSpPr>
                <a:spLocks noChangeArrowheads="1"/>
              </p:cNvSpPr>
              <p:nvPr/>
            </p:nvSpPr>
            <p:spPr bwMode="auto">
              <a:xfrm>
                <a:off x="1225" y="164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4" name="Rectangle 634"/>
              <p:cNvSpPr>
                <a:spLocks noChangeArrowheads="1"/>
              </p:cNvSpPr>
              <p:nvPr/>
            </p:nvSpPr>
            <p:spPr bwMode="auto">
              <a:xfrm>
                <a:off x="1248" y="164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5" name="Rectangle 635"/>
              <p:cNvSpPr>
                <a:spLocks noChangeArrowheads="1"/>
              </p:cNvSpPr>
              <p:nvPr/>
            </p:nvSpPr>
            <p:spPr bwMode="auto">
              <a:xfrm>
                <a:off x="1270" y="164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6" name="Rectangle 636"/>
              <p:cNvSpPr>
                <a:spLocks noChangeArrowheads="1"/>
              </p:cNvSpPr>
              <p:nvPr/>
            </p:nvSpPr>
            <p:spPr bwMode="auto">
              <a:xfrm>
                <a:off x="1293" y="164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7" name="Rectangle 637"/>
              <p:cNvSpPr>
                <a:spLocks noChangeArrowheads="1"/>
              </p:cNvSpPr>
              <p:nvPr/>
            </p:nvSpPr>
            <p:spPr bwMode="auto">
              <a:xfrm>
                <a:off x="1316" y="164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8" name="Rectangle 638"/>
              <p:cNvSpPr>
                <a:spLocks noChangeArrowheads="1"/>
              </p:cNvSpPr>
              <p:nvPr/>
            </p:nvSpPr>
            <p:spPr bwMode="auto">
              <a:xfrm>
                <a:off x="1339" y="1645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9" name="Rectangle 639"/>
              <p:cNvSpPr>
                <a:spLocks noChangeArrowheads="1"/>
              </p:cNvSpPr>
              <p:nvPr/>
            </p:nvSpPr>
            <p:spPr bwMode="auto">
              <a:xfrm>
                <a:off x="1362" y="164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0" name="Rectangle 640"/>
              <p:cNvSpPr>
                <a:spLocks noChangeArrowheads="1"/>
              </p:cNvSpPr>
              <p:nvPr/>
            </p:nvSpPr>
            <p:spPr bwMode="auto">
              <a:xfrm>
                <a:off x="1385" y="164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1" name="Rectangle 641"/>
              <p:cNvSpPr>
                <a:spLocks noChangeArrowheads="1"/>
              </p:cNvSpPr>
              <p:nvPr/>
            </p:nvSpPr>
            <p:spPr bwMode="auto">
              <a:xfrm>
                <a:off x="1408" y="1645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2" name="Rectangle 642"/>
              <p:cNvSpPr>
                <a:spLocks noChangeArrowheads="1"/>
              </p:cNvSpPr>
              <p:nvPr/>
            </p:nvSpPr>
            <p:spPr bwMode="auto">
              <a:xfrm>
                <a:off x="1145" y="165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3" name="Rectangle 643"/>
              <p:cNvSpPr>
                <a:spLocks noChangeArrowheads="1"/>
              </p:cNvSpPr>
              <p:nvPr/>
            </p:nvSpPr>
            <p:spPr bwMode="auto">
              <a:xfrm>
                <a:off x="1168" y="165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4" name="Rectangle 644"/>
              <p:cNvSpPr>
                <a:spLocks noChangeArrowheads="1"/>
              </p:cNvSpPr>
              <p:nvPr/>
            </p:nvSpPr>
            <p:spPr bwMode="auto">
              <a:xfrm>
                <a:off x="1190" y="165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5" name="Rectangle 645"/>
              <p:cNvSpPr>
                <a:spLocks noChangeArrowheads="1"/>
              </p:cNvSpPr>
              <p:nvPr/>
            </p:nvSpPr>
            <p:spPr bwMode="auto">
              <a:xfrm>
                <a:off x="1213" y="165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6" name="Rectangle 646"/>
              <p:cNvSpPr>
                <a:spLocks noChangeArrowheads="1"/>
              </p:cNvSpPr>
              <p:nvPr/>
            </p:nvSpPr>
            <p:spPr bwMode="auto">
              <a:xfrm>
                <a:off x="1236" y="165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7" name="Rectangle 647"/>
              <p:cNvSpPr>
                <a:spLocks noChangeArrowheads="1"/>
              </p:cNvSpPr>
              <p:nvPr/>
            </p:nvSpPr>
            <p:spPr bwMode="auto">
              <a:xfrm>
                <a:off x="1259" y="165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8" name="Rectangle 648"/>
              <p:cNvSpPr>
                <a:spLocks noChangeArrowheads="1"/>
              </p:cNvSpPr>
              <p:nvPr/>
            </p:nvSpPr>
            <p:spPr bwMode="auto">
              <a:xfrm>
                <a:off x="1282" y="165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" name="Rectangle 649"/>
              <p:cNvSpPr>
                <a:spLocks noChangeArrowheads="1"/>
              </p:cNvSpPr>
              <p:nvPr/>
            </p:nvSpPr>
            <p:spPr bwMode="auto">
              <a:xfrm>
                <a:off x="1305" y="165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" name="Rectangle 650"/>
              <p:cNvSpPr>
                <a:spLocks noChangeArrowheads="1"/>
              </p:cNvSpPr>
              <p:nvPr/>
            </p:nvSpPr>
            <p:spPr bwMode="auto">
              <a:xfrm>
                <a:off x="1328" y="165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1" name="Rectangle 651"/>
              <p:cNvSpPr>
                <a:spLocks noChangeArrowheads="1"/>
              </p:cNvSpPr>
              <p:nvPr/>
            </p:nvSpPr>
            <p:spPr bwMode="auto">
              <a:xfrm>
                <a:off x="1351" y="1657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2" name="Rectangle 652"/>
              <p:cNvSpPr>
                <a:spLocks noChangeArrowheads="1"/>
              </p:cNvSpPr>
              <p:nvPr/>
            </p:nvSpPr>
            <p:spPr bwMode="auto">
              <a:xfrm>
                <a:off x="1373" y="165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3" name="Rectangle 653"/>
              <p:cNvSpPr>
                <a:spLocks noChangeArrowheads="1"/>
              </p:cNvSpPr>
              <p:nvPr/>
            </p:nvSpPr>
            <p:spPr bwMode="auto">
              <a:xfrm>
                <a:off x="1396" y="1657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4" name="Rectangle 654"/>
              <p:cNvSpPr>
                <a:spLocks noChangeArrowheads="1"/>
              </p:cNvSpPr>
              <p:nvPr/>
            </p:nvSpPr>
            <p:spPr bwMode="auto">
              <a:xfrm>
                <a:off x="1133" y="166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5" name="Rectangle 655"/>
              <p:cNvSpPr>
                <a:spLocks noChangeArrowheads="1"/>
              </p:cNvSpPr>
              <p:nvPr/>
            </p:nvSpPr>
            <p:spPr bwMode="auto">
              <a:xfrm>
                <a:off x="1156" y="166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6" name="Rectangle 656"/>
              <p:cNvSpPr>
                <a:spLocks noChangeArrowheads="1"/>
              </p:cNvSpPr>
              <p:nvPr/>
            </p:nvSpPr>
            <p:spPr bwMode="auto">
              <a:xfrm>
                <a:off x="1179" y="166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7" name="Rectangle 657"/>
              <p:cNvSpPr>
                <a:spLocks noChangeArrowheads="1"/>
              </p:cNvSpPr>
              <p:nvPr/>
            </p:nvSpPr>
            <p:spPr bwMode="auto">
              <a:xfrm>
                <a:off x="1202" y="166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8" name="Rectangle 658"/>
              <p:cNvSpPr>
                <a:spLocks noChangeArrowheads="1"/>
              </p:cNvSpPr>
              <p:nvPr/>
            </p:nvSpPr>
            <p:spPr bwMode="auto">
              <a:xfrm>
                <a:off x="1225" y="166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9" name="Rectangle 659"/>
              <p:cNvSpPr>
                <a:spLocks noChangeArrowheads="1"/>
              </p:cNvSpPr>
              <p:nvPr/>
            </p:nvSpPr>
            <p:spPr bwMode="auto">
              <a:xfrm>
                <a:off x="1248" y="166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0" name="Rectangle 660"/>
              <p:cNvSpPr>
                <a:spLocks noChangeArrowheads="1"/>
              </p:cNvSpPr>
              <p:nvPr/>
            </p:nvSpPr>
            <p:spPr bwMode="auto">
              <a:xfrm>
                <a:off x="1270" y="166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1" name="Rectangle 661"/>
              <p:cNvSpPr>
                <a:spLocks noChangeArrowheads="1"/>
              </p:cNvSpPr>
              <p:nvPr/>
            </p:nvSpPr>
            <p:spPr bwMode="auto">
              <a:xfrm>
                <a:off x="1293" y="166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2" name="Rectangle 662"/>
              <p:cNvSpPr>
                <a:spLocks noChangeArrowheads="1"/>
              </p:cNvSpPr>
              <p:nvPr/>
            </p:nvSpPr>
            <p:spPr bwMode="auto">
              <a:xfrm>
                <a:off x="1316" y="166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3" name="Rectangle 663"/>
              <p:cNvSpPr>
                <a:spLocks noChangeArrowheads="1"/>
              </p:cNvSpPr>
              <p:nvPr/>
            </p:nvSpPr>
            <p:spPr bwMode="auto">
              <a:xfrm>
                <a:off x="1339" y="166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4" name="Rectangle 664"/>
              <p:cNvSpPr>
                <a:spLocks noChangeArrowheads="1"/>
              </p:cNvSpPr>
              <p:nvPr/>
            </p:nvSpPr>
            <p:spPr bwMode="auto">
              <a:xfrm>
                <a:off x="1362" y="166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5" name="Rectangle 665"/>
              <p:cNvSpPr>
                <a:spLocks noChangeArrowheads="1"/>
              </p:cNvSpPr>
              <p:nvPr/>
            </p:nvSpPr>
            <p:spPr bwMode="auto">
              <a:xfrm>
                <a:off x="1385" y="166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6" name="Rectangle 666"/>
              <p:cNvSpPr>
                <a:spLocks noChangeArrowheads="1"/>
              </p:cNvSpPr>
              <p:nvPr/>
            </p:nvSpPr>
            <p:spPr bwMode="auto">
              <a:xfrm>
                <a:off x="1408" y="166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7" name="Rectangle 667"/>
              <p:cNvSpPr>
                <a:spLocks noChangeArrowheads="1"/>
              </p:cNvSpPr>
              <p:nvPr/>
            </p:nvSpPr>
            <p:spPr bwMode="auto">
              <a:xfrm>
                <a:off x="1145" y="168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8" name="Rectangle 668"/>
              <p:cNvSpPr>
                <a:spLocks noChangeArrowheads="1"/>
              </p:cNvSpPr>
              <p:nvPr/>
            </p:nvSpPr>
            <p:spPr bwMode="auto">
              <a:xfrm>
                <a:off x="1168" y="168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9" name="Rectangle 669"/>
              <p:cNvSpPr>
                <a:spLocks noChangeArrowheads="1"/>
              </p:cNvSpPr>
              <p:nvPr/>
            </p:nvSpPr>
            <p:spPr bwMode="auto">
              <a:xfrm>
                <a:off x="1190" y="1680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0" name="Rectangle 670"/>
              <p:cNvSpPr>
                <a:spLocks noChangeArrowheads="1"/>
              </p:cNvSpPr>
              <p:nvPr/>
            </p:nvSpPr>
            <p:spPr bwMode="auto">
              <a:xfrm>
                <a:off x="1213" y="1680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1" name="Rectangle 671"/>
              <p:cNvSpPr>
                <a:spLocks noChangeArrowheads="1"/>
              </p:cNvSpPr>
              <p:nvPr/>
            </p:nvSpPr>
            <p:spPr bwMode="auto">
              <a:xfrm>
                <a:off x="1236" y="1680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2" name="Rectangle 672"/>
              <p:cNvSpPr>
                <a:spLocks noChangeArrowheads="1"/>
              </p:cNvSpPr>
              <p:nvPr/>
            </p:nvSpPr>
            <p:spPr bwMode="auto">
              <a:xfrm>
                <a:off x="1259" y="168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3" name="Rectangle 673"/>
              <p:cNvSpPr>
                <a:spLocks noChangeArrowheads="1"/>
              </p:cNvSpPr>
              <p:nvPr/>
            </p:nvSpPr>
            <p:spPr bwMode="auto">
              <a:xfrm>
                <a:off x="1282" y="168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4" name="Rectangle 674"/>
              <p:cNvSpPr>
                <a:spLocks noChangeArrowheads="1"/>
              </p:cNvSpPr>
              <p:nvPr/>
            </p:nvSpPr>
            <p:spPr bwMode="auto">
              <a:xfrm>
                <a:off x="1305" y="168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5" name="Rectangle 675"/>
              <p:cNvSpPr>
                <a:spLocks noChangeArrowheads="1"/>
              </p:cNvSpPr>
              <p:nvPr/>
            </p:nvSpPr>
            <p:spPr bwMode="auto">
              <a:xfrm>
                <a:off x="1328" y="168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6" name="Rectangle 676"/>
              <p:cNvSpPr>
                <a:spLocks noChangeArrowheads="1"/>
              </p:cNvSpPr>
              <p:nvPr/>
            </p:nvSpPr>
            <p:spPr bwMode="auto">
              <a:xfrm>
                <a:off x="1351" y="1680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7" name="Rectangle 677"/>
              <p:cNvSpPr>
                <a:spLocks noChangeArrowheads="1"/>
              </p:cNvSpPr>
              <p:nvPr/>
            </p:nvSpPr>
            <p:spPr bwMode="auto">
              <a:xfrm>
                <a:off x="1373" y="1680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8" name="Rectangle 678"/>
              <p:cNvSpPr>
                <a:spLocks noChangeArrowheads="1"/>
              </p:cNvSpPr>
              <p:nvPr/>
            </p:nvSpPr>
            <p:spPr bwMode="auto">
              <a:xfrm>
                <a:off x="1396" y="1680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9" name="Rectangle 679"/>
              <p:cNvSpPr>
                <a:spLocks noChangeArrowheads="1"/>
              </p:cNvSpPr>
              <p:nvPr/>
            </p:nvSpPr>
            <p:spPr bwMode="auto">
              <a:xfrm>
                <a:off x="1133" y="169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0" name="Rectangle 680"/>
              <p:cNvSpPr>
                <a:spLocks noChangeArrowheads="1"/>
              </p:cNvSpPr>
              <p:nvPr/>
            </p:nvSpPr>
            <p:spPr bwMode="auto">
              <a:xfrm>
                <a:off x="1156" y="169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1" name="Rectangle 681"/>
              <p:cNvSpPr>
                <a:spLocks noChangeArrowheads="1"/>
              </p:cNvSpPr>
              <p:nvPr/>
            </p:nvSpPr>
            <p:spPr bwMode="auto">
              <a:xfrm>
                <a:off x="1179" y="169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2" name="Rectangle 682"/>
              <p:cNvSpPr>
                <a:spLocks noChangeArrowheads="1"/>
              </p:cNvSpPr>
              <p:nvPr/>
            </p:nvSpPr>
            <p:spPr bwMode="auto">
              <a:xfrm>
                <a:off x="1202" y="169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3" name="Rectangle 683"/>
              <p:cNvSpPr>
                <a:spLocks noChangeArrowheads="1"/>
              </p:cNvSpPr>
              <p:nvPr/>
            </p:nvSpPr>
            <p:spPr bwMode="auto">
              <a:xfrm>
                <a:off x="1225" y="169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4" name="Rectangle 684"/>
              <p:cNvSpPr>
                <a:spLocks noChangeArrowheads="1"/>
              </p:cNvSpPr>
              <p:nvPr/>
            </p:nvSpPr>
            <p:spPr bwMode="auto">
              <a:xfrm>
                <a:off x="1248" y="169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5" name="Rectangle 685"/>
              <p:cNvSpPr>
                <a:spLocks noChangeArrowheads="1"/>
              </p:cNvSpPr>
              <p:nvPr/>
            </p:nvSpPr>
            <p:spPr bwMode="auto">
              <a:xfrm>
                <a:off x="1270" y="169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6" name="Rectangle 686"/>
              <p:cNvSpPr>
                <a:spLocks noChangeArrowheads="1"/>
              </p:cNvSpPr>
              <p:nvPr/>
            </p:nvSpPr>
            <p:spPr bwMode="auto">
              <a:xfrm>
                <a:off x="1293" y="169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7" name="Rectangle 687"/>
              <p:cNvSpPr>
                <a:spLocks noChangeArrowheads="1"/>
              </p:cNvSpPr>
              <p:nvPr/>
            </p:nvSpPr>
            <p:spPr bwMode="auto">
              <a:xfrm>
                <a:off x="1316" y="169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8" name="Rectangle 688"/>
              <p:cNvSpPr>
                <a:spLocks noChangeArrowheads="1"/>
              </p:cNvSpPr>
              <p:nvPr/>
            </p:nvSpPr>
            <p:spPr bwMode="auto">
              <a:xfrm>
                <a:off x="1339" y="169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9" name="Rectangle 689"/>
              <p:cNvSpPr>
                <a:spLocks noChangeArrowheads="1"/>
              </p:cNvSpPr>
              <p:nvPr/>
            </p:nvSpPr>
            <p:spPr bwMode="auto">
              <a:xfrm>
                <a:off x="1362" y="169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0" name="Rectangle 690"/>
              <p:cNvSpPr>
                <a:spLocks noChangeArrowheads="1"/>
              </p:cNvSpPr>
              <p:nvPr/>
            </p:nvSpPr>
            <p:spPr bwMode="auto">
              <a:xfrm>
                <a:off x="1385" y="169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1" name="Rectangle 691"/>
              <p:cNvSpPr>
                <a:spLocks noChangeArrowheads="1"/>
              </p:cNvSpPr>
              <p:nvPr/>
            </p:nvSpPr>
            <p:spPr bwMode="auto">
              <a:xfrm>
                <a:off x="1408" y="169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2" name="Rectangle 692"/>
              <p:cNvSpPr>
                <a:spLocks noChangeArrowheads="1"/>
              </p:cNvSpPr>
              <p:nvPr/>
            </p:nvSpPr>
            <p:spPr bwMode="auto">
              <a:xfrm>
                <a:off x="1145" y="170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3" name="Rectangle 693"/>
              <p:cNvSpPr>
                <a:spLocks noChangeArrowheads="1"/>
              </p:cNvSpPr>
              <p:nvPr/>
            </p:nvSpPr>
            <p:spPr bwMode="auto">
              <a:xfrm>
                <a:off x="1168" y="170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4" name="Rectangle 694"/>
              <p:cNvSpPr>
                <a:spLocks noChangeArrowheads="1"/>
              </p:cNvSpPr>
              <p:nvPr/>
            </p:nvSpPr>
            <p:spPr bwMode="auto">
              <a:xfrm>
                <a:off x="1190" y="170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5" name="Rectangle 695"/>
              <p:cNvSpPr>
                <a:spLocks noChangeArrowheads="1"/>
              </p:cNvSpPr>
              <p:nvPr/>
            </p:nvSpPr>
            <p:spPr bwMode="auto">
              <a:xfrm>
                <a:off x="1213" y="170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6" name="Rectangle 696"/>
              <p:cNvSpPr>
                <a:spLocks noChangeArrowheads="1"/>
              </p:cNvSpPr>
              <p:nvPr/>
            </p:nvSpPr>
            <p:spPr bwMode="auto">
              <a:xfrm>
                <a:off x="1236" y="170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7" name="Rectangle 697"/>
              <p:cNvSpPr>
                <a:spLocks noChangeArrowheads="1"/>
              </p:cNvSpPr>
              <p:nvPr/>
            </p:nvSpPr>
            <p:spPr bwMode="auto">
              <a:xfrm>
                <a:off x="1259" y="170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8" name="Rectangle 698"/>
              <p:cNvSpPr>
                <a:spLocks noChangeArrowheads="1"/>
              </p:cNvSpPr>
              <p:nvPr/>
            </p:nvSpPr>
            <p:spPr bwMode="auto">
              <a:xfrm>
                <a:off x="1282" y="170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9" name="Rectangle 699"/>
              <p:cNvSpPr>
                <a:spLocks noChangeArrowheads="1"/>
              </p:cNvSpPr>
              <p:nvPr/>
            </p:nvSpPr>
            <p:spPr bwMode="auto">
              <a:xfrm>
                <a:off x="1305" y="170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0" name="Rectangle 700"/>
              <p:cNvSpPr>
                <a:spLocks noChangeArrowheads="1"/>
              </p:cNvSpPr>
              <p:nvPr/>
            </p:nvSpPr>
            <p:spPr bwMode="auto">
              <a:xfrm>
                <a:off x="1328" y="170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1" name="Rectangle 701"/>
              <p:cNvSpPr>
                <a:spLocks noChangeArrowheads="1"/>
              </p:cNvSpPr>
              <p:nvPr/>
            </p:nvSpPr>
            <p:spPr bwMode="auto">
              <a:xfrm>
                <a:off x="1351" y="170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2" name="Rectangle 702"/>
              <p:cNvSpPr>
                <a:spLocks noChangeArrowheads="1"/>
              </p:cNvSpPr>
              <p:nvPr/>
            </p:nvSpPr>
            <p:spPr bwMode="auto">
              <a:xfrm>
                <a:off x="1373" y="170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3" name="Rectangle 703"/>
              <p:cNvSpPr>
                <a:spLocks noChangeArrowheads="1"/>
              </p:cNvSpPr>
              <p:nvPr/>
            </p:nvSpPr>
            <p:spPr bwMode="auto">
              <a:xfrm>
                <a:off x="1396" y="170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4" name="Rectangle 704"/>
              <p:cNvSpPr>
                <a:spLocks noChangeArrowheads="1"/>
              </p:cNvSpPr>
              <p:nvPr/>
            </p:nvSpPr>
            <p:spPr bwMode="auto">
              <a:xfrm>
                <a:off x="1133" y="171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5" name="Rectangle 705"/>
              <p:cNvSpPr>
                <a:spLocks noChangeArrowheads="1"/>
              </p:cNvSpPr>
              <p:nvPr/>
            </p:nvSpPr>
            <p:spPr bwMode="auto">
              <a:xfrm>
                <a:off x="1156" y="171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6" name="Rectangle 706"/>
              <p:cNvSpPr>
                <a:spLocks noChangeArrowheads="1"/>
              </p:cNvSpPr>
              <p:nvPr/>
            </p:nvSpPr>
            <p:spPr bwMode="auto">
              <a:xfrm>
                <a:off x="1179" y="171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7" name="Rectangle 707"/>
              <p:cNvSpPr>
                <a:spLocks noChangeArrowheads="1"/>
              </p:cNvSpPr>
              <p:nvPr/>
            </p:nvSpPr>
            <p:spPr bwMode="auto">
              <a:xfrm>
                <a:off x="1202" y="171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8" name="Rectangle 708"/>
              <p:cNvSpPr>
                <a:spLocks noChangeArrowheads="1"/>
              </p:cNvSpPr>
              <p:nvPr/>
            </p:nvSpPr>
            <p:spPr bwMode="auto">
              <a:xfrm>
                <a:off x="1225" y="171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9" name="Rectangle 709"/>
              <p:cNvSpPr>
                <a:spLocks noChangeArrowheads="1"/>
              </p:cNvSpPr>
              <p:nvPr/>
            </p:nvSpPr>
            <p:spPr bwMode="auto">
              <a:xfrm>
                <a:off x="1248" y="171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0" name="Rectangle 710"/>
              <p:cNvSpPr>
                <a:spLocks noChangeArrowheads="1"/>
              </p:cNvSpPr>
              <p:nvPr/>
            </p:nvSpPr>
            <p:spPr bwMode="auto">
              <a:xfrm>
                <a:off x="1270" y="171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1" name="Rectangle 711"/>
              <p:cNvSpPr>
                <a:spLocks noChangeArrowheads="1"/>
              </p:cNvSpPr>
              <p:nvPr/>
            </p:nvSpPr>
            <p:spPr bwMode="auto">
              <a:xfrm>
                <a:off x="1293" y="171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2" name="Rectangle 712"/>
              <p:cNvSpPr>
                <a:spLocks noChangeArrowheads="1"/>
              </p:cNvSpPr>
              <p:nvPr/>
            </p:nvSpPr>
            <p:spPr bwMode="auto">
              <a:xfrm>
                <a:off x="1316" y="171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3" name="Rectangle 713"/>
              <p:cNvSpPr>
                <a:spLocks noChangeArrowheads="1"/>
              </p:cNvSpPr>
              <p:nvPr/>
            </p:nvSpPr>
            <p:spPr bwMode="auto">
              <a:xfrm>
                <a:off x="1339" y="171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4" name="Rectangle 714"/>
              <p:cNvSpPr>
                <a:spLocks noChangeArrowheads="1"/>
              </p:cNvSpPr>
              <p:nvPr/>
            </p:nvSpPr>
            <p:spPr bwMode="auto">
              <a:xfrm>
                <a:off x="1362" y="171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5" name="Rectangle 715"/>
              <p:cNvSpPr>
                <a:spLocks noChangeArrowheads="1"/>
              </p:cNvSpPr>
              <p:nvPr/>
            </p:nvSpPr>
            <p:spPr bwMode="auto">
              <a:xfrm>
                <a:off x="1385" y="171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6" name="Rectangle 716"/>
              <p:cNvSpPr>
                <a:spLocks noChangeArrowheads="1"/>
              </p:cNvSpPr>
              <p:nvPr/>
            </p:nvSpPr>
            <p:spPr bwMode="auto">
              <a:xfrm>
                <a:off x="1408" y="171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7" name="Rectangle 717"/>
              <p:cNvSpPr>
                <a:spLocks noChangeArrowheads="1"/>
              </p:cNvSpPr>
              <p:nvPr/>
            </p:nvSpPr>
            <p:spPr bwMode="auto">
              <a:xfrm>
                <a:off x="1145" y="172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8" name="Rectangle 718"/>
              <p:cNvSpPr>
                <a:spLocks noChangeArrowheads="1"/>
              </p:cNvSpPr>
              <p:nvPr/>
            </p:nvSpPr>
            <p:spPr bwMode="auto">
              <a:xfrm>
                <a:off x="1168" y="172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9" name="Rectangle 719"/>
              <p:cNvSpPr>
                <a:spLocks noChangeArrowheads="1"/>
              </p:cNvSpPr>
              <p:nvPr/>
            </p:nvSpPr>
            <p:spPr bwMode="auto">
              <a:xfrm>
                <a:off x="1190" y="172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0" name="Rectangle 720"/>
              <p:cNvSpPr>
                <a:spLocks noChangeArrowheads="1"/>
              </p:cNvSpPr>
              <p:nvPr/>
            </p:nvSpPr>
            <p:spPr bwMode="auto">
              <a:xfrm>
                <a:off x="1213" y="172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1" name="Rectangle 721"/>
              <p:cNvSpPr>
                <a:spLocks noChangeArrowheads="1"/>
              </p:cNvSpPr>
              <p:nvPr/>
            </p:nvSpPr>
            <p:spPr bwMode="auto">
              <a:xfrm>
                <a:off x="1236" y="172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2" name="Rectangle 722"/>
              <p:cNvSpPr>
                <a:spLocks noChangeArrowheads="1"/>
              </p:cNvSpPr>
              <p:nvPr/>
            </p:nvSpPr>
            <p:spPr bwMode="auto">
              <a:xfrm>
                <a:off x="1259" y="172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3" name="Rectangle 723"/>
              <p:cNvSpPr>
                <a:spLocks noChangeArrowheads="1"/>
              </p:cNvSpPr>
              <p:nvPr/>
            </p:nvSpPr>
            <p:spPr bwMode="auto">
              <a:xfrm>
                <a:off x="1282" y="172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4" name="Rectangle 724"/>
              <p:cNvSpPr>
                <a:spLocks noChangeArrowheads="1"/>
              </p:cNvSpPr>
              <p:nvPr/>
            </p:nvSpPr>
            <p:spPr bwMode="auto">
              <a:xfrm>
                <a:off x="1305" y="172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5" name="Rectangle 725"/>
              <p:cNvSpPr>
                <a:spLocks noChangeArrowheads="1"/>
              </p:cNvSpPr>
              <p:nvPr/>
            </p:nvSpPr>
            <p:spPr bwMode="auto">
              <a:xfrm>
                <a:off x="1328" y="172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6" name="Rectangle 726"/>
              <p:cNvSpPr>
                <a:spLocks noChangeArrowheads="1"/>
              </p:cNvSpPr>
              <p:nvPr/>
            </p:nvSpPr>
            <p:spPr bwMode="auto">
              <a:xfrm>
                <a:off x="1351" y="172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7" name="Rectangle 727"/>
              <p:cNvSpPr>
                <a:spLocks noChangeArrowheads="1"/>
              </p:cNvSpPr>
              <p:nvPr/>
            </p:nvSpPr>
            <p:spPr bwMode="auto">
              <a:xfrm>
                <a:off x="1373" y="172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8" name="Rectangle 728"/>
              <p:cNvSpPr>
                <a:spLocks noChangeArrowheads="1"/>
              </p:cNvSpPr>
              <p:nvPr/>
            </p:nvSpPr>
            <p:spPr bwMode="auto">
              <a:xfrm>
                <a:off x="1396" y="172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" name="Rectangle 729"/>
              <p:cNvSpPr>
                <a:spLocks noChangeArrowheads="1"/>
              </p:cNvSpPr>
              <p:nvPr/>
            </p:nvSpPr>
            <p:spPr bwMode="auto">
              <a:xfrm>
                <a:off x="1133" y="173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0" name="Rectangle 730"/>
              <p:cNvSpPr>
                <a:spLocks noChangeArrowheads="1"/>
              </p:cNvSpPr>
              <p:nvPr/>
            </p:nvSpPr>
            <p:spPr bwMode="auto">
              <a:xfrm>
                <a:off x="1156" y="173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1" name="Rectangle 731"/>
              <p:cNvSpPr>
                <a:spLocks noChangeArrowheads="1"/>
              </p:cNvSpPr>
              <p:nvPr/>
            </p:nvSpPr>
            <p:spPr bwMode="auto">
              <a:xfrm>
                <a:off x="1179" y="173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2" name="Rectangle 732"/>
              <p:cNvSpPr>
                <a:spLocks noChangeArrowheads="1"/>
              </p:cNvSpPr>
              <p:nvPr/>
            </p:nvSpPr>
            <p:spPr bwMode="auto">
              <a:xfrm>
                <a:off x="1202" y="173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3" name="Rectangle 733"/>
              <p:cNvSpPr>
                <a:spLocks noChangeArrowheads="1"/>
              </p:cNvSpPr>
              <p:nvPr/>
            </p:nvSpPr>
            <p:spPr bwMode="auto">
              <a:xfrm>
                <a:off x="1225" y="173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4" name="Rectangle 734"/>
              <p:cNvSpPr>
                <a:spLocks noChangeArrowheads="1"/>
              </p:cNvSpPr>
              <p:nvPr/>
            </p:nvSpPr>
            <p:spPr bwMode="auto">
              <a:xfrm>
                <a:off x="1248" y="173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5" name="Rectangle 735"/>
              <p:cNvSpPr>
                <a:spLocks noChangeArrowheads="1"/>
              </p:cNvSpPr>
              <p:nvPr/>
            </p:nvSpPr>
            <p:spPr bwMode="auto">
              <a:xfrm>
                <a:off x="1270" y="173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6" name="Rectangle 736"/>
              <p:cNvSpPr>
                <a:spLocks noChangeArrowheads="1"/>
              </p:cNvSpPr>
              <p:nvPr/>
            </p:nvSpPr>
            <p:spPr bwMode="auto">
              <a:xfrm>
                <a:off x="1293" y="173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7" name="Rectangle 737"/>
              <p:cNvSpPr>
                <a:spLocks noChangeArrowheads="1"/>
              </p:cNvSpPr>
              <p:nvPr/>
            </p:nvSpPr>
            <p:spPr bwMode="auto">
              <a:xfrm>
                <a:off x="1316" y="173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8" name="Rectangle 738"/>
              <p:cNvSpPr>
                <a:spLocks noChangeArrowheads="1"/>
              </p:cNvSpPr>
              <p:nvPr/>
            </p:nvSpPr>
            <p:spPr bwMode="auto">
              <a:xfrm>
                <a:off x="1339" y="173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9" name="Rectangle 739"/>
              <p:cNvSpPr>
                <a:spLocks noChangeArrowheads="1"/>
              </p:cNvSpPr>
              <p:nvPr/>
            </p:nvSpPr>
            <p:spPr bwMode="auto">
              <a:xfrm>
                <a:off x="1362" y="173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0" name="Rectangle 740"/>
              <p:cNvSpPr>
                <a:spLocks noChangeArrowheads="1"/>
              </p:cNvSpPr>
              <p:nvPr/>
            </p:nvSpPr>
            <p:spPr bwMode="auto">
              <a:xfrm>
                <a:off x="1385" y="173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1" name="Rectangle 741"/>
              <p:cNvSpPr>
                <a:spLocks noChangeArrowheads="1"/>
              </p:cNvSpPr>
              <p:nvPr/>
            </p:nvSpPr>
            <p:spPr bwMode="auto">
              <a:xfrm>
                <a:off x="1408" y="173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2" name="Rectangle 742"/>
              <p:cNvSpPr>
                <a:spLocks noChangeArrowheads="1"/>
              </p:cNvSpPr>
              <p:nvPr/>
            </p:nvSpPr>
            <p:spPr bwMode="auto">
              <a:xfrm>
                <a:off x="1145" y="174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3" name="Rectangle 743"/>
              <p:cNvSpPr>
                <a:spLocks noChangeArrowheads="1"/>
              </p:cNvSpPr>
              <p:nvPr/>
            </p:nvSpPr>
            <p:spPr bwMode="auto">
              <a:xfrm>
                <a:off x="1168" y="174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4" name="Rectangle 744"/>
              <p:cNvSpPr>
                <a:spLocks noChangeArrowheads="1"/>
              </p:cNvSpPr>
              <p:nvPr/>
            </p:nvSpPr>
            <p:spPr bwMode="auto">
              <a:xfrm>
                <a:off x="1190" y="174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5" name="Rectangle 745"/>
              <p:cNvSpPr>
                <a:spLocks noChangeArrowheads="1"/>
              </p:cNvSpPr>
              <p:nvPr/>
            </p:nvSpPr>
            <p:spPr bwMode="auto">
              <a:xfrm>
                <a:off x="1213" y="174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6" name="Rectangle 746"/>
              <p:cNvSpPr>
                <a:spLocks noChangeArrowheads="1"/>
              </p:cNvSpPr>
              <p:nvPr/>
            </p:nvSpPr>
            <p:spPr bwMode="auto">
              <a:xfrm>
                <a:off x="1236" y="174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7" name="Rectangle 747"/>
              <p:cNvSpPr>
                <a:spLocks noChangeArrowheads="1"/>
              </p:cNvSpPr>
              <p:nvPr/>
            </p:nvSpPr>
            <p:spPr bwMode="auto">
              <a:xfrm>
                <a:off x="1259" y="174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8" name="Rectangle 748"/>
              <p:cNvSpPr>
                <a:spLocks noChangeArrowheads="1"/>
              </p:cNvSpPr>
              <p:nvPr/>
            </p:nvSpPr>
            <p:spPr bwMode="auto">
              <a:xfrm>
                <a:off x="1282" y="174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9" name="Rectangle 749"/>
              <p:cNvSpPr>
                <a:spLocks noChangeArrowheads="1"/>
              </p:cNvSpPr>
              <p:nvPr/>
            </p:nvSpPr>
            <p:spPr bwMode="auto">
              <a:xfrm>
                <a:off x="1305" y="174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0" name="Rectangle 750"/>
              <p:cNvSpPr>
                <a:spLocks noChangeArrowheads="1"/>
              </p:cNvSpPr>
              <p:nvPr/>
            </p:nvSpPr>
            <p:spPr bwMode="auto">
              <a:xfrm>
                <a:off x="1328" y="174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1" name="Rectangle 751"/>
              <p:cNvSpPr>
                <a:spLocks noChangeArrowheads="1"/>
              </p:cNvSpPr>
              <p:nvPr/>
            </p:nvSpPr>
            <p:spPr bwMode="auto">
              <a:xfrm>
                <a:off x="1351" y="174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2" name="Rectangle 752"/>
              <p:cNvSpPr>
                <a:spLocks noChangeArrowheads="1"/>
              </p:cNvSpPr>
              <p:nvPr/>
            </p:nvSpPr>
            <p:spPr bwMode="auto">
              <a:xfrm>
                <a:off x="1373" y="174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3" name="Rectangle 753"/>
              <p:cNvSpPr>
                <a:spLocks noChangeArrowheads="1"/>
              </p:cNvSpPr>
              <p:nvPr/>
            </p:nvSpPr>
            <p:spPr bwMode="auto">
              <a:xfrm>
                <a:off x="1396" y="174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4" name="Rectangle 754"/>
              <p:cNvSpPr>
                <a:spLocks noChangeArrowheads="1"/>
              </p:cNvSpPr>
              <p:nvPr/>
            </p:nvSpPr>
            <p:spPr bwMode="auto">
              <a:xfrm>
                <a:off x="1133" y="176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5" name="Rectangle 755"/>
              <p:cNvSpPr>
                <a:spLocks noChangeArrowheads="1"/>
              </p:cNvSpPr>
              <p:nvPr/>
            </p:nvSpPr>
            <p:spPr bwMode="auto">
              <a:xfrm>
                <a:off x="1156" y="176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6" name="Rectangle 756"/>
              <p:cNvSpPr>
                <a:spLocks noChangeArrowheads="1"/>
              </p:cNvSpPr>
              <p:nvPr/>
            </p:nvSpPr>
            <p:spPr bwMode="auto">
              <a:xfrm>
                <a:off x="1179" y="176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7" name="Rectangle 757"/>
              <p:cNvSpPr>
                <a:spLocks noChangeArrowheads="1"/>
              </p:cNvSpPr>
              <p:nvPr/>
            </p:nvSpPr>
            <p:spPr bwMode="auto">
              <a:xfrm>
                <a:off x="1202" y="176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8" name="Rectangle 758"/>
              <p:cNvSpPr>
                <a:spLocks noChangeArrowheads="1"/>
              </p:cNvSpPr>
              <p:nvPr/>
            </p:nvSpPr>
            <p:spPr bwMode="auto">
              <a:xfrm>
                <a:off x="1225" y="176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9" name="Rectangle 759"/>
              <p:cNvSpPr>
                <a:spLocks noChangeArrowheads="1"/>
              </p:cNvSpPr>
              <p:nvPr/>
            </p:nvSpPr>
            <p:spPr bwMode="auto">
              <a:xfrm>
                <a:off x="1248" y="176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0" name="Rectangle 760"/>
              <p:cNvSpPr>
                <a:spLocks noChangeArrowheads="1"/>
              </p:cNvSpPr>
              <p:nvPr/>
            </p:nvSpPr>
            <p:spPr bwMode="auto">
              <a:xfrm>
                <a:off x="1270" y="176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1" name="Rectangle 761"/>
              <p:cNvSpPr>
                <a:spLocks noChangeArrowheads="1"/>
              </p:cNvSpPr>
              <p:nvPr/>
            </p:nvSpPr>
            <p:spPr bwMode="auto">
              <a:xfrm>
                <a:off x="1293" y="176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2" name="Rectangle 762"/>
              <p:cNvSpPr>
                <a:spLocks noChangeArrowheads="1"/>
              </p:cNvSpPr>
              <p:nvPr/>
            </p:nvSpPr>
            <p:spPr bwMode="auto">
              <a:xfrm>
                <a:off x="1316" y="176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3" name="Rectangle 763"/>
              <p:cNvSpPr>
                <a:spLocks noChangeArrowheads="1"/>
              </p:cNvSpPr>
              <p:nvPr/>
            </p:nvSpPr>
            <p:spPr bwMode="auto">
              <a:xfrm>
                <a:off x="1339" y="176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4" name="Rectangle 764"/>
              <p:cNvSpPr>
                <a:spLocks noChangeArrowheads="1"/>
              </p:cNvSpPr>
              <p:nvPr/>
            </p:nvSpPr>
            <p:spPr bwMode="auto">
              <a:xfrm>
                <a:off x="1362" y="176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5" name="Rectangle 765"/>
              <p:cNvSpPr>
                <a:spLocks noChangeArrowheads="1"/>
              </p:cNvSpPr>
              <p:nvPr/>
            </p:nvSpPr>
            <p:spPr bwMode="auto">
              <a:xfrm>
                <a:off x="1385" y="176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6" name="Rectangle 766"/>
              <p:cNvSpPr>
                <a:spLocks noChangeArrowheads="1"/>
              </p:cNvSpPr>
              <p:nvPr/>
            </p:nvSpPr>
            <p:spPr bwMode="auto">
              <a:xfrm>
                <a:off x="1408" y="176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7" name="Rectangle 767"/>
              <p:cNvSpPr>
                <a:spLocks noChangeArrowheads="1"/>
              </p:cNvSpPr>
              <p:nvPr/>
            </p:nvSpPr>
            <p:spPr bwMode="auto">
              <a:xfrm>
                <a:off x="1145" y="177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8" name="Rectangle 768"/>
              <p:cNvSpPr>
                <a:spLocks noChangeArrowheads="1"/>
              </p:cNvSpPr>
              <p:nvPr/>
            </p:nvSpPr>
            <p:spPr bwMode="auto">
              <a:xfrm>
                <a:off x="1168" y="177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9" name="Rectangle 769"/>
              <p:cNvSpPr>
                <a:spLocks noChangeArrowheads="1"/>
              </p:cNvSpPr>
              <p:nvPr/>
            </p:nvSpPr>
            <p:spPr bwMode="auto">
              <a:xfrm>
                <a:off x="1190" y="177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0" name="Rectangle 770"/>
              <p:cNvSpPr>
                <a:spLocks noChangeArrowheads="1"/>
              </p:cNvSpPr>
              <p:nvPr/>
            </p:nvSpPr>
            <p:spPr bwMode="auto">
              <a:xfrm>
                <a:off x="1213" y="177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1" name="Rectangle 771"/>
              <p:cNvSpPr>
                <a:spLocks noChangeArrowheads="1"/>
              </p:cNvSpPr>
              <p:nvPr/>
            </p:nvSpPr>
            <p:spPr bwMode="auto">
              <a:xfrm>
                <a:off x="1236" y="177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2" name="Rectangle 772"/>
              <p:cNvSpPr>
                <a:spLocks noChangeArrowheads="1"/>
              </p:cNvSpPr>
              <p:nvPr/>
            </p:nvSpPr>
            <p:spPr bwMode="auto">
              <a:xfrm>
                <a:off x="1259" y="177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" name="Rectangle 773"/>
              <p:cNvSpPr>
                <a:spLocks noChangeArrowheads="1"/>
              </p:cNvSpPr>
              <p:nvPr/>
            </p:nvSpPr>
            <p:spPr bwMode="auto">
              <a:xfrm>
                <a:off x="1282" y="177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4" name="Rectangle 774"/>
              <p:cNvSpPr>
                <a:spLocks noChangeArrowheads="1"/>
              </p:cNvSpPr>
              <p:nvPr/>
            </p:nvSpPr>
            <p:spPr bwMode="auto">
              <a:xfrm>
                <a:off x="1305" y="177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5" name="Rectangle 775"/>
              <p:cNvSpPr>
                <a:spLocks noChangeArrowheads="1"/>
              </p:cNvSpPr>
              <p:nvPr/>
            </p:nvSpPr>
            <p:spPr bwMode="auto">
              <a:xfrm>
                <a:off x="1328" y="177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6" name="Rectangle 776"/>
              <p:cNvSpPr>
                <a:spLocks noChangeArrowheads="1"/>
              </p:cNvSpPr>
              <p:nvPr/>
            </p:nvSpPr>
            <p:spPr bwMode="auto">
              <a:xfrm>
                <a:off x="1351" y="177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7" name="Rectangle 777"/>
              <p:cNvSpPr>
                <a:spLocks noChangeArrowheads="1"/>
              </p:cNvSpPr>
              <p:nvPr/>
            </p:nvSpPr>
            <p:spPr bwMode="auto">
              <a:xfrm>
                <a:off x="1373" y="177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8" name="Rectangle 778"/>
              <p:cNvSpPr>
                <a:spLocks noChangeArrowheads="1"/>
              </p:cNvSpPr>
              <p:nvPr/>
            </p:nvSpPr>
            <p:spPr bwMode="auto">
              <a:xfrm>
                <a:off x="1396" y="177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9" name="Rectangle 779"/>
              <p:cNvSpPr>
                <a:spLocks noChangeArrowheads="1"/>
              </p:cNvSpPr>
              <p:nvPr/>
            </p:nvSpPr>
            <p:spPr bwMode="auto">
              <a:xfrm>
                <a:off x="1133" y="178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0" name="Rectangle 780"/>
              <p:cNvSpPr>
                <a:spLocks noChangeArrowheads="1"/>
              </p:cNvSpPr>
              <p:nvPr/>
            </p:nvSpPr>
            <p:spPr bwMode="auto">
              <a:xfrm>
                <a:off x="1156" y="178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1" name="Rectangle 781"/>
              <p:cNvSpPr>
                <a:spLocks noChangeArrowheads="1"/>
              </p:cNvSpPr>
              <p:nvPr/>
            </p:nvSpPr>
            <p:spPr bwMode="auto">
              <a:xfrm>
                <a:off x="1179" y="178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2" name="Rectangle 782"/>
              <p:cNvSpPr>
                <a:spLocks noChangeArrowheads="1"/>
              </p:cNvSpPr>
              <p:nvPr/>
            </p:nvSpPr>
            <p:spPr bwMode="auto">
              <a:xfrm>
                <a:off x="1202" y="178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3" name="Rectangle 783"/>
              <p:cNvSpPr>
                <a:spLocks noChangeArrowheads="1"/>
              </p:cNvSpPr>
              <p:nvPr/>
            </p:nvSpPr>
            <p:spPr bwMode="auto">
              <a:xfrm>
                <a:off x="1225" y="178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4" name="Rectangle 784"/>
              <p:cNvSpPr>
                <a:spLocks noChangeArrowheads="1"/>
              </p:cNvSpPr>
              <p:nvPr/>
            </p:nvSpPr>
            <p:spPr bwMode="auto">
              <a:xfrm>
                <a:off x="1248" y="178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5" name="Rectangle 785"/>
              <p:cNvSpPr>
                <a:spLocks noChangeArrowheads="1"/>
              </p:cNvSpPr>
              <p:nvPr/>
            </p:nvSpPr>
            <p:spPr bwMode="auto">
              <a:xfrm>
                <a:off x="1270" y="178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6" name="Rectangle 786"/>
              <p:cNvSpPr>
                <a:spLocks noChangeArrowheads="1"/>
              </p:cNvSpPr>
              <p:nvPr/>
            </p:nvSpPr>
            <p:spPr bwMode="auto">
              <a:xfrm>
                <a:off x="1293" y="178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7" name="Rectangle 787"/>
              <p:cNvSpPr>
                <a:spLocks noChangeArrowheads="1"/>
              </p:cNvSpPr>
              <p:nvPr/>
            </p:nvSpPr>
            <p:spPr bwMode="auto">
              <a:xfrm>
                <a:off x="1316" y="178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8" name="Rectangle 788"/>
              <p:cNvSpPr>
                <a:spLocks noChangeArrowheads="1"/>
              </p:cNvSpPr>
              <p:nvPr/>
            </p:nvSpPr>
            <p:spPr bwMode="auto">
              <a:xfrm>
                <a:off x="1339" y="178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9" name="Rectangle 789"/>
              <p:cNvSpPr>
                <a:spLocks noChangeArrowheads="1"/>
              </p:cNvSpPr>
              <p:nvPr/>
            </p:nvSpPr>
            <p:spPr bwMode="auto">
              <a:xfrm>
                <a:off x="1362" y="178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0" name="Rectangle 790"/>
              <p:cNvSpPr>
                <a:spLocks noChangeArrowheads="1"/>
              </p:cNvSpPr>
              <p:nvPr/>
            </p:nvSpPr>
            <p:spPr bwMode="auto">
              <a:xfrm>
                <a:off x="1385" y="178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1" name="Rectangle 791"/>
              <p:cNvSpPr>
                <a:spLocks noChangeArrowheads="1"/>
              </p:cNvSpPr>
              <p:nvPr/>
            </p:nvSpPr>
            <p:spPr bwMode="auto">
              <a:xfrm>
                <a:off x="1408" y="178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" name="Rectangle 792"/>
              <p:cNvSpPr>
                <a:spLocks noChangeArrowheads="1"/>
              </p:cNvSpPr>
              <p:nvPr/>
            </p:nvSpPr>
            <p:spPr bwMode="auto">
              <a:xfrm>
                <a:off x="1145" y="179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3" name="Rectangle 793"/>
              <p:cNvSpPr>
                <a:spLocks noChangeArrowheads="1"/>
              </p:cNvSpPr>
              <p:nvPr/>
            </p:nvSpPr>
            <p:spPr bwMode="auto">
              <a:xfrm>
                <a:off x="1168" y="179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4" name="Rectangle 794"/>
              <p:cNvSpPr>
                <a:spLocks noChangeArrowheads="1"/>
              </p:cNvSpPr>
              <p:nvPr/>
            </p:nvSpPr>
            <p:spPr bwMode="auto">
              <a:xfrm>
                <a:off x="1190" y="179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5" name="Rectangle 795"/>
              <p:cNvSpPr>
                <a:spLocks noChangeArrowheads="1"/>
              </p:cNvSpPr>
              <p:nvPr/>
            </p:nvSpPr>
            <p:spPr bwMode="auto">
              <a:xfrm>
                <a:off x="1213" y="179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6" name="Rectangle 796"/>
              <p:cNvSpPr>
                <a:spLocks noChangeArrowheads="1"/>
              </p:cNvSpPr>
              <p:nvPr/>
            </p:nvSpPr>
            <p:spPr bwMode="auto">
              <a:xfrm>
                <a:off x="1236" y="179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7" name="Rectangle 797"/>
              <p:cNvSpPr>
                <a:spLocks noChangeArrowheads="1"/>
              </p:cNvSpPr>
              <p:nvPr/>
            </p:nvSpPr>
            <p:spPr bwMode="auto">
              <a:xfrm>
                <a:off x="1259" y="179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8" name="Rectangle 798"/>
              <p:cNvSpPr>
                <a:spLocks noChangeArrowheads="1"/>
              </p:cNvSpPr>
              <p:nvPr/>
            </p:nvSpPr>
            <p:spPr bwMode="auto">
              <a:xfrm>
                <a:off x="1282" y="179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9" name="Rectangle 799"/>
              <p:cNvSpPr>
                <a:spLocks noChangeArrowheads="1"/>
              </p:cNvSpPr>
              <p:nvPr/>
            </p:nvSpPr>
            <p:spPr bwMode="auto">
              <a:xfrm>
                <a:off x="1305" y="179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0" name="Rectangle 800"/>
              <p:cNvSpPr>
                <a:spLocks noChangeArrowheads="1"/>
              </p:cNvSpPr>
              <p:nvPr/>
            </p:nvSpPr>
            <p:spPr bwMode="auto">
              <a:xfrm>
                <a:off x="1328" y="179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1" name="Rectangle 801"/>
              <p:cNvSpPr>
                <a:spLocks noChangeArrowheads="1"/>
              </p:cNvSpPr>
              <p:nvPr/>
            </p:nvSpPr>
            <p:spPr bwMode="auto">
              <a:xfrm>
                <a:off x="1351" y="179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2" name="Rectangle 802"/>
              <p:cNvSpPr>
                <a:spLocks noChangeArrowheads="1"/>
              </p:cNvSpPr>
              <p:nvPr/>
            </p:nvSpPr>
            <p:spPr bwMode="auto">
              <a:xfrm>
                <a:off x="1373" y="179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3" name="Rectangle 803"/>
              <p:cNvSpPr>
                <a:spLocks noChangeArrowheads="1"/>
              </p:cNvSpPr>
              <p:nvPr/>
            </p:nvSpPr>
            <p:spPr bwMode="auto">
              <a:xfrm>
                <a:off x="1396" y="179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4" name="Rectangle 804"/>
              <p:cNvSpPr>
                <a:spLocks noChangeArrowheads="1"/>
              </p:cNvSpPr>
              <p:nvPr/>
            </p:nvSpPr>
            <p:spPr bwMode="auto">
              <a:xfrm>
                <a:off x="1133" y="180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5" name="Rectangle 805"/>
              <p:cNvSpPr>
                <a:spLocks noChangeArrowheads="1"/>
              </p:cNvSpPr>
              <p:nvPr/>
            </p:nvSpPr>
            <p:spPr bwMode="auto">
              <a:xfrm>
                <a:off x="1156" y="180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6" name="Rectangle 806"/>
              <p:cNvSpPr>
                <a:spLocks noChangeArrowheads="1"/>
              </p:cNvSpPr>
              <p:nvPr/>
            </p:nvSpPr>
            <p:spPr bwMode="auto">
              <a:xfrm>
                <a:off x="1179" y="180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7" name="Rectangle 807"/>
              <p:cNvSpPr>
                <a:spLocks noChangeArrowheads="1"/>
              </p:cNvSpPr>
              <p:nvPr/>
            </p:nvSpPr>
            <p:spPr bwMode="auto">
              <a:xfrm>
                <a:off x="1202" y="180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8" name="Rectangle 808"/>
              <p:cNvSpPr>
                <a:spLocks noChangeArrowheads="1"/>
              </p:cNvSpPr>
              <p:nvPr/>
            </p:nvSpPr>
            <p:spPr bwMode="auto">
              <a:xfrm>
                <a:off x="1225" y="180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9" name="Rectangle 809"/>
              <p:cNvSpPr>
                <a:spLocks noChangeArrowheads="1"/>
              </p:cNvSpPr>
              <p:nvPr/>
            </p:nvSpPr>
            <p:spPr bwMode="auto">
              <a:xfrm>
                <a:off x="1248" y="180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0" name="Rectangle 810"/>
              <p:cNvSpPr>
                <a:spLocks noChangeArrowheads="1"/>
              </p:cNvSpPr>
              <p:nvPr/>
            </p:nvSpPr>
            <p:spPr bwMode="auto">
              <a:xfrm>
                <a:off x="1270" y="180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1" name="Rectangle 811"/>
              <p:cNvSpPr>
                <a:spLocks noChangeArrowheads="1"/>
              </p:cNvSpPr>
              <p:nvPr/>
            </p:nvSpPr>
            <p:spPr bwMode="auto">
              <a:xfrm>
                <a:off x="1293" y="180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2" name="Rectangle 812"/>
              <p:cNvSpPr>
                <a:spLocks noChangeArrowheads="1"/>
              </p:cNvSpPr>
              <p:nvPr/>
            </p:nvSpPr>
            <p:spPr bwMode="auto">
              <a:xfrm>
                <a:off x="1316" y="180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3" name="Rectangle 813"/>
              <p:cNvSpPr>
                <a:spLocks noChangeArrowheads="1"/>
              </p:cNvSpPr>
              <p:nvPr/>
            </p:nvSpPr>
            <p:spPr bwMode="auto">
              <a:xfrm>
                <a:off x="1339" y="180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65" name="Group 1015"/>
            <p:cNvGrpSpPr>
              <a:grpSpLocks/>
            </p:cNvGrpSpPr>
            <p:nvPr/>
          </p:nvGrpSpPr>
          <p:grpSpPr bwMode="auto">
            <a:xfrm>
              <a:off x="1798638" y="2867025"/>
              <a:ext cx="454025" cy="309563"/>
              <a:chOff x="1133" y="1806"/>
              <a:chExt cx="286" cy="195"/>
            </a:xfrm>
          </p:grpSpPr>
          <p:sp>
            <p:nvSpPr>
              <p:cNvPr id="3894" name="Rectangle 815"/>
              <p:cNvSpPr>
                <a:spLocks noChangeArrowheads="1"/>
              </p:cNvSpPr>
              <p:nvPr/>
            </p:nvSpPr>
            <p:spPr bwMode="auto">
              <a:xfrm>
                <a:off x="1362" y="180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" name="Rectangle 816"/>
              <p:cNvSpPr>
                <a:spLocks noChangeArrowheads="1"/>
              </p:cNvSpPr>
              <p:nvPr/>
            </p:nvSpPr>
            <p:spPr bwMode="auto">
              <a:xfrm>
                <a:off x="1385" y="180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" name="Rectangle 817"/>
              <p:cNvSpPr>
                <a:spLocks noChangeArrowheads="1"/>
              </p:cNvSpPr>
              <p:nvPr/>
            </p:nvSpPr>
            <p:spPr bwMode="auto">
              <a:xfrm>
                <a:off x="1408" y="180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" name="Rectangle 818"/>
              <p:cNvSpPr>
                <a:spLocks noChangeArrowheads="1"/>
              </p:cNvSpPr>
              <p:nvPr/>
            </p:nvSpPr>
            <p:spPr bwMode="auto">
              <a:xfrm>
                <a:off x="1145" y="181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" name="Rectangle 819"/>
              <p:cNvSpPr>
                <a:spLocks noChangeArrowheads="1"/>
              </p:cNvSpPr>
              <p:nvPr/>
            </p:nvSpPr>
            <p:spPr bwMode="auto">
              <a:xfrm>
                <a:off x="1168" y="181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9" name="Rectangle 820"/>
              <p:cNvSpPr>
                <a:spLocks noChangeArrowheads="1"/>
              </p:cNvSpPr>
              <p:nvPr/>
            </p:nvSpPr>
            <p:spPr bwMode="auto">
              <a:xfrm>
                <a:off x="1190" y="181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0" name="Rectangle 821"/>
              <p:cNvSpPr>
                <a:spLocks noChangeArrowheads="1"/>
              </p:cNvSpPr>
              <p:nvPr/>
            </p:nvSpPr>
            <p:spPr bwMode="auto">
              <a:xfrm>
                <a:off x="1213" y="181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" name="Rectangle 822"/>
              <p:cNvSpPr>
                <a:spLocks noChangeArrowheads="1"/>
              </p:cNvSpPr>
              <p:nvPr/>
            </p:nvSpPr>
            <p:spPr bwMode="auto">
              <a:xfrm>
                <a:off x="1236" y="181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" name="Rectangle 823"/>
              <p:cNvSpPr>
                <a:spLocks noChangeArrowheads="1"/>
              </p:cNvSpPr>
              <p:nvPr/>
            </p:nvSpPr>
            <p:spPr bwMode="auto">
              <a:xfrm>
                <a:off x="1259" y="181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" name="Rectangle 824"/>
              <p:cNvSpPr>
                <a:spLocks noChangeArrowheads="1"/>
              </p:cNvSpPr>
              <p:nvPr/>
            </p:nvSpPr>
            <p:spPr bwMode="auto">
              <a:xfrm>
                <a:off x="1282" y="181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" name="Rectangle 825"/>
              <p:cNvSpPr>
                <a:spLocks noChangeArrowheads="1"/>
              </p:cNvSpPr>
              <p:nvPr/>
            </p:nvSpPr>
            <p:spPr bwMode="auto">
              <a:xfrm>
                <a:off x="1305" y="181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5" name="Rectangle 826"/>
              <p:cNvSpPr>
                <a:spLocks noChangeArrowheads="1"/>
              </p:cNvSpPr>
              <p:nvPr/>
            </p:nvSpPr>
            <p:spPr bwMode="auto">
              <a:xfrm>
                <a:off x="1328" y="181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6" name="Rectangle 827"/>
              <p:cNvSpPr>
                <a:spLocks noChangeArrowheads="1"/>
              </p:cNvSpPr>
              <p:nvPr/>
            </p:nvSpPr>
            <p:spPr bwMode="auto">
              <a:xfrm>
                <a:off x="1351" y="1818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7" name="Rectangle 828"/>
              <p:cNvSpPr>
                <a:spLocks noChangeArrowheads="1"/>
              </p:cNvSpPr>
              <p:nvPr/>
            </p:nvSpPr>
            <p:spPr bwMode="auto">
              <a:xfrm>
                <a:off x="1373" y="181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8" name="Rectangle 829"/>
              <p:cNvSpPr>
                <a:spLocks noChangeArrowheads="1"/>
              </p:cNvSpPr>
              <p:nvPr/>
            </p:nvSpPr>
            <p:spPr bwMode="auto">
              <a:xfrm>
                <a:off x="1396" y="1818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9" name="Rectangle 830"/>
              <p:cNvSpPr>
                <a:spLocks noChangeArrowheads="1"/>
              </p:cNvSpPr>
              <p:nvPr/>
            </p:nvSpPr>
            <p:spPr bwMode="auto">
              <a:xfrm>
                <a:off x="1133" y="182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0" name="Rectangle 831"/>
              <p:cNvSpPr>
                <a:spLocks noChangeArrowheads="1"/>
              </p:cNvSpPr>
              <p:nvPr/>
            </p:nvSpPr>
            <p:spPr bwMode="auto">
              <a:xfrm>
                <a:off x="1156" y="182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1" name="Rectangle 832"/>
              <p:cNvSpPr>
                <a:spLocks noChangeArrowheads="1"/>
              </p:cNvSpPr>
              <p:nvPr/>
            </p:nvSpPr>
            <p:spPr bwMode="auto">
              <a:xfrm>
                <a:off x="1179" y="182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2" name="Rectangle 833"/>
              <p:cNvSpPr>
                <a:spLocks noChangeArrowheads="1"/>
              </p:cNvSpPr>
              <p:nvPr/>
            </p:nvSpPr>
            <p:spPr bwMode="auto">
              <a:xfrm>
                <a:off x="1202" y="182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3" name="Rectangle 834"/>
              <p:cNvSpPr>
                <a:spLocks noChangeArrowheads="1"/>
              </p:cNvSpPr>
              <p:nvPr/>
            </p:nvSpPr>
            <p:spPr bwMode="auto">
              <a:xfrm>
                <a:off x="1225" y="182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4" name="Rectangle 835"/>
              <p:cNvSpPr>
                <a:spLocks noChangeArrowheads="1"/>
              </p:cNvSpPr>
              <p:nvPr/>
            </p:nvSpPr>
            <p:spPr bwMode="auto">
              <a:xfrm>
                <a:off x="1248" y="182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5" name="Rectangle 836"/>
              <p:cNvSpPr>
                <a:spLocks noChangeArrowheads="1"/>
              </p:cNvSpPr>
              <p:nvPr/>
            </p:nvSpPr>
            <p:spPr bwMode="auto">
              <a:xfrm>
                <a:off x="1270" y="182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6" name="Rectangle 837"/>
              <p:cNvSpPr>
                <a:spLocks noChangeArrowheads="1"/>
              </p:cNvSpPr>
              <p:nvPr/>
            </p:nvSpPr>
            <p:spPr bwMode="auto">
              <a:xfrm>
                <a:off x="1293" y="182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7" name="Rectangle 838"/>
              <p:cNvSpPr>
                <a:spLocks noChangeArrowheads="1"/>
              </p:cNvSpPr>
              <p:nvPr/>
            </p:nvSpPr>
            <p:spPr bwMode="auto">
              <a:xfrm>
                <a:off x="1316" y="182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8" name="Rectangle 839"/>
              <p:cNvSpPr>
                <a:spLocks noChangeArrowheads="1"/>
              </p:cNvSpPr>
              <p:nvPr/>
            </p:nvSpPr>
            <p:spPr bwMode="auto">
              <a:xfrm>
                <a:off x="1339" y="182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9" name="Rectangle 840"/>
              <p:cNvSpPr>
                <a:spLocks noChangeArrowheads="1"/>
              </p:cNvSpPr>
              <p:nvPr/>
            </p:nvSpPr>
            <p:spPr bwMode="auto">
              <a:xfrm>
                <a:off x="1362" y="182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0" name="Rectangle 841"/>
              <p:cNvSpPr>
                <a:spLocks noChangeArrowheads="1"/>
              </p:cNvSpPr>
              <p:nvPr/>
            </p:nvSpPr>
            <p:spPr bwMode="auto">
              <a:xfrm>
                <a:off x="1385" y="182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1" name="Rectangle 842"/>
              <p:cNvSpPr>
                <a:spLocks noChangeArrowheads="1"/>
              </p:cNvSpPr>
              <p:nvPr/>
            </p:nvSpPr>
            <p:spPr bwMode="auto">
              <a:xfrm>
                <a:off x="1408" y="182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2" name="Rectangle 843"/>
              <p:cNvSpPr>
                <a:spLocks noChangeArrowheads="1"/>
              </p:cNvSpPr>
              <p:nvPr/>
            </p:nvSpPr>
            <p:spPr bwMode="auto">
              <a:xfrm>
                <a:off x="1145" y="184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3" name="Rectangle 844"/>
              <p:cNvSpPr>
                <a:spLocks noChangeArrowheads="1"/>
              </p:cNvSpPr>
              <p:nvPr/>
            </p:nvSpPr>
            <p:spPr bwMode="auto">
              <a:xfrm>
                <a:off x="1168" y="184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4" name="Rectangle 845"/>
              <p:cNvSpPr>
                <a:spLocks noChangeArrowheads="1"/>
              </p:cNvSpPr>
              <p:nvPr/>
            </p:nvSpPr>
            <p:spPr bwMode="auto">
              <a:xfrm>
                <a:off x="1190" y="184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5" name="Rectangle 846"/>
              <p:cNvSpPr>
                <a:spLocks noChangeArrowheads="1"/>
              </p:cNvSpPr>
              <p:nvPr/>
            </p:nvSpPr>
            <p:spPr bwMode="auto">
              <a:xfrm>
                <a:off x="1213" y="184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6" name="Rectangle 847"/>
              <p:cNvSpPr>
                <a:spLocks noChangeArrowheads="1"/>
              </p:cNvSpPr>
              <p:nvPr/>
            </p:nvSpPr>
            <p:spPr bwMode="auto">
              <a:xfrm>
                <a:off x="1236" y="184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7" name="Rectangle 848"/>
              <p:cNvSpPr>
                <a:spLocks noChangeArrowheads="1"/>
              </p:cNvSpPr>
              <p:nvPr/>
            </p:nvSpPr>
            <p:spPr bwMode="auto">
              <a:xfrm>
                <a:off x="1259" y="184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8" name="Rectangle 849"/>
              <p:cNvSpPr>
                <a:spLocks noChangeArrowheads="1"/>
              </p:cNvSpPr>
              <p:nvPr/>
            </p:nvSpPr>
            <p:spPr bwMode="auto">
              <a:xfrm>
                <a:off x="1282" y="184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9" name="Rectangle 850"/>
              <p:cNvSpPr>
                <a:spLocks noChangeArrowheads="1"/>
              </p:cNvSpPr>
              <p:nvPr/>
            </p:nvSpPr>
            <p:spPr bwMode="auto">
              <a:xfrm>
                <a:off x="1305" y="184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0" name="Rectangle 851"/>
              <p:cNvSpPr>
                <a:spLocks noChangeArrowheads="1"/>
              </p:cNvSpPr>
              <p:nvPr/>
            </p:nvSpPr>
            <p:spPr bwMode="auto">
              <a:xfrm>
                <a:off x="1328" y="184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1" name="Rectangle 852"/>
              <p:cNvSpPr>
                <a:spLocks noChangeArrowheads="1"/>
              </p:cNvSpPr>
              <p:nvPr/>
            </p:nvSpPr>
            <p:spPr bwMode="auto">
              <a:xfrm>
                <a:off x="1351" y="1841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2" name="Rectangle 853"/>
              <p:cNvSpPr>
                <a:spLocks noChangeArrowheads="1"/>
              </p:cNvSpPr>
              <p:nvPr/>
            </p:nvSpPr>
            <p:spPr bwMode="auto">
              <a:xfrm>
                <a:off x="1373" y="184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3" name="Rectangle 854"/>
              <p:cNvSpPr>
                <a:spLocks noChangeArrowheads="1"/>
              </p:cNvSpPr>
              <p:nvPr/>
            </p:nvSpPr>
            <p:spPr bwMode="auto">
              <a:xfrm>
                <a:off x="1396" y="1841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4" name="Rectangle 855"/>
              <p:cNvSpPr>
                <a:spLocks noChangeArrowheads="1"/>
              </p:cNvSpPr>
              <p:nvPr/>
            </p:nvSpPr>
            <p:spPr bwMode="auto">
              <a:xfrm>
                <a:off x="1133" y="185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5" name="Rectangle 856"/>
              <p:cNvSpPr>
                <a:spLocks noChangeArrowheads="1"/>
              </p:cNvSpPr>
              <p:nvPr/>
            </p:nvSpPr>
            <p:spPr bwMode="auto">
              <a:xfrm>
                <a:off x="1156" y="185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6" name="Rectangle 857"/>
              <p:cNvSpPr>
                <a:spLocks noChangeArrowheads="1"/>
              </p:cNvSpPr>
              <p:nvPr/>
            </p:nvSpPr>
            <p:spPr bwMode="auto">
              <a:xfrm>
                <a:off x="1179" y="185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7" name="Rectangle 858"/>
              <p:cNvSpPr>
                <a:spLocks noChangeArrowheads="1"/>
              </p:cNvSpPr>
              <p:nvPr/>
            </p:nvSpPr>
            <p:spPr bwMode="auto">
              <a:xfrm>
                <a:off x="1202" y="185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8" name="Rectangle 859"/>
              <p:cNvSpPr>
                <a:spLocks noChangeArrowheads="1"/>
              </p:cNvSpPr>
              <p:nvPr/>
            </p:nvSpPr>
            <p:spPr bwMode="auto">
              <a:xfrm>
                <a:off x="1225" y="185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9" name="Rectangle 860"/>
              <p:cNvSpPr>
                <a:spLocks noChangeArrowheads="1"/>
              </p:cNvSpPr>
              <p:nvPr/>
            </p:nvSpPr>
            <p:spPr bwMode="auto">
              <a:xfrm>
                <a:off x="1248" y="185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0" name="Rectangle 861"/>
              <p:cNvSpPr>
                <a:spLocks noChangeArrowheads="1"/>
              </p:cNvSpPr>
              <p:nvPr/>
            </p:nvSpPr>
            <p:spPr bwMode="auto">
              <a:xfrm>
                <a:off x="1270" y="185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1" name="Rectangle 862"/>
              <p:cNvSpPr>
                <a:spLocks noChangeArrowheads="1"/>
              </p:cNvSpPr>
              <p:nvPr/>
            </p:nvSpPr>
            <p:spPr bwMode="auto">
              <a:xfrm>
                <a:off x="1293" y="185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2" name="Rectangle 863"/>
              <p:cNvSpPr>
                <a:spLocks noChangeArrowheads="1"/>
              </p:cNvSpPr>
              <p:nvPr/>
            </p:nvSpPr>
            <p:spPr bwMode="auto">
              <a:xfrm>
                <a:off x="1316" y="185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3" name="Rectangle 864"/>
              <p:cNvSpPr>
                <a:spLocks noChangeArrowheads="1"/>
              </p:cNvSpPr>
              <p:nvPr/>
            </p:nvSpPr>
            <p:spPr bwMode="auto">
              <a:xfrm>
                <a:off x="1339" y="1853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4" name="Rectangle 865"/>
              <p:cNvSpPr>
                <a:spLocks noChangeArrowheads="1"/>
              </p:cNvSpPr>
              <p:nvPr/>
            </p:nvSpPr>
            <p:spPr bwMode="auto">
              <a:xfrm>
                <a:off x="1362" y="185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5" name="Rectangle 866"/>
              <p:cNvSpPr>
                <a:spLocks noChangeArrowheads="1"/>
              </p:cNvSpPr>
              <p:nvPr/>
            </p:nvSpPr>
            <p:spPr bwMode="auto">
              <a:xfrm>
                <a:off x="1385" y="185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6" name="Rectangle 867"/>
              <p:cNvSpPr>
                <a:spLocks noChangeArrowheads="1"/>
              </p:cNvSpPr>
              <p:nvPr/>
            </p:nvSpPr>
            <p:spPr bwMode="auto">
              <a:xfrm>
                <a:off x="1408" y="1853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7" name="Rectangle 868"/>
              <p:cNvSpPr>
                <a:spLocks noChangeArrowheads="1"/>
              </p:cNvSpPr>
              <p:nvPr/>
            </p:nvSpPr>
            <p:spPr bwMode="auto">
              <a:xfrm>
                <a:off x="1145" y="186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8" name="Rectangle 869"/>
              <p:cNvSpPr>
                <a:spLocks noChangeArrowheads="1"/>
              </p:cNvSpPr>
              <p:nvPr/>
            </p:nvSpPr>
            <p:spPr bwMode="auto">
              <a:xfrm>
                <a:off x="1168" y="186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9" name="Rectangle 870"/>
              <p:cNvSpPr>
                <a:spLocks noChangeArrowheads="1"/>
              </p:cNvSpPr>
              <p:nvPr/>
            </p:nvSpPr>
            <p:spPr bwMode="auto">
              <a:xfrm>
                <a:off x="1190" y="186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0" name="Rectangle 871"/>
              <p:cNvSpPr>
                <a:spLocks noChangeArrowheads="1"/>
              </p:cNvSpPr>
              <p:nvPr/>
            </p:nvSpPr>
            <p:spPr bwMode="auto">
              <a:xfrm>
                <a:off x="1213" y="186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1" name="Rectangle 872"/>
              <p:cNvSpPr>
                <a:spLocks noChangeArrowheads="1"/>
              </p:cNvSpPr>
              <p:nvPr/>
            </p:nvSpPr>
            <p:spPr bwMode="auto">
              <a:xfrm>
                <a:off x="1236" y="186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" name="Rectangle 873"/>
              <p:cNvSpPr>
                <a:spLocks noChangeArrowheads="1"/>
              </p:cNvSpPr>
              <p:nvPr/>
            </p:nvSpPr>
            <p:spPr bwMode="auto">
              <a:xfrm>
                <a:off x="1259" y="186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3" name="Rectangle 874"/>
              <p:cNvSpPr>
                <a:spLocks noChangeArrowheads="1"/>
              </p:cNvSpPr>
              <p:nvPr/>
            </p:nvSpPr>
            <p:spPr bwMode="auto">
              <a:xfrm>
                <a:off x="1282" y="186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4" name="Rectangle 875"/>
              <p:cNvSpPr>
                <a:spLocks noChangeArrowheads="1"/>
              </p:cNvSpPr>
              <p:nvPr/>
            </p:nvSpPr>
            <p:spPr bwMode="auto">
              <a:xfrm>
                <a:off x="1305" y="186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5" name="Rectangle 876"/>
              <p:cNvSpPr>
                <a:spLocks noChangeArrowheads="1"/>
              </p:cNvSpPr>
              <p:nvPr/>
            </p:nvSpPr>
            <p:spPr bwMode="auto">
              <a:xfrm>
                <a:off x="1328" y="186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6" name="Rectangle 877"/>
              <p:cNvSpPr>
                <a:spLocks noChangeArrowheads="1"/>
              </p:cNvSpPr>
              <p:nvPr/>
            </p:nvSpPr>
            <p:spPr bwMode="auto">
              <a:xfrm>
                <a:off x="1351" y="1864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7" name="Rectangle 878"/>
              <p:cNvSpPr>
                <a:spLocks noChangeArrowheads="1"/>
              </p:cNvSpPr>
              <p:nvPr/>
            </p:nvSpPr>
            <p:spPr bwMode="auto">
              <a:xfrm>
                <a:off x="1373" y="186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8" name="Rectangle 879"/>
              <p:cNvSpPr>
                <a:spLocks noChangeArrowheads="1"/>
              </p:cNvSpPr>
              <p:nvPr/>
            </p:nvSpPr>
            <p:spPr bwMode="auto">
              <a:xfrm>
                <a:off x="1396" y="1864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9" name="Rectangle 880"/>
              <p:cNvSpPr>
                <a:spLocks noChangeArrowheads="1"/>
              </p:cNvSpPr>
              <p:nvPr/>
            </p:nvSpPr>
            <p:spPr bwMode="auto">
              <a:xfrm>
                <a:off x="1133" y="187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0" name="Rectangle 881"/>
              <p:cNvSpPr>
                <a:spLocks noChangeArrowheads="1"/>
              </p:cNvSpPr>
              <p:nvPr/>
            </p:nvSpPr>
            <p:spPr bwMode="auto">
              <a:xfrm>
                <a:off x="1156" y="187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1" name="Rectangle 882"/>
              <p:cNvSpPr>
                <a:spLocks noChangeArrowheads="1"/>
              </p:cNvSpPr>
              <p:nvPr/>
            </p:nvSpPr>
            <p:spPr bwMode="auto">
              <a:xfrm>
                <a:off x="1179" y="187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2" name="Rectangle 883"/>
              <p:cNvSpPr>
                <a:spLocks noChangeArrowheads="1"/>
              </p:cNvSpPr>
              <p:nvPr/>
            </p:nvSpPr>
            <p:spPr bwMode="auto">
              <a:xfrm>
                <a:off x="1202" y="187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3" name="Rectangle 884"/>
              <p:cNvSpPr>
                <a:spLocks noChangeArrowheads="1"/>
              </p:cNvSpPr>
              <p:nvPr/>
            </p:nvSpPr>
            <p:spPr bwMode="auto">
              <a:xfrm>
                <a:off x="1225" y="187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" name="Rectangle 885"/>
              <p:cNvSpPr>
                <a:spLocks noChangeArrowheads="1"/>
              </p:cNvSpPr>
              <p:nvPr/>
            </p:nvSpPr>
            <p:spPr bwMode="auto">
              <a:xfrm>
                <a:off x="1248" y="187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" name="Rectangle 886"/>
              <p:cNvSpPr>
                <a:spLocks noChangeArrowheads="1"/>
              </p:cNvSpPr>
              <p:nvPr/>
            </p:nvSpPr>
            <p:spPr bwMode="auto">
              <a:xfrm>
                <a:off x="1270" y="187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6" name="Rectangle 887"/>
              <p:cNvSpPr>
                <a:spLocks noChangeArrowheads="1"/>
              </p:cNvSpPr>
              <p:nvPr/>
            </p:nvSpPr>
            <p:spPr bwMode="auto">
              <a:xfrm>
                <a:off x="1293" y="187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7" name="Rectangle 888"/>
              <p:cNvSpPr>
                <a:spLocks noChangeArrowheads="1"/>
              </p:cNvSpPr>
              <p:nvPr/>
            </p:nvSpPr>
            <p:spPr bwMode="auto">
              <a:xfrm>
                <a:off x="1316" y="187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8" name="Rectangle 889"/>
              <p:cNvSpPr>
                <a:spLocks noChangeArrowheads="1"/>
              </p:cNvSpPr>
              <p:nvPr/>
            </p:nvSpPr>
            <p:spPr bwMode="auto">
              <a:xfrm>
                <a:off x="1339" y="1876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9" name="Rectangle 890"/>
              <p:cNvSpPr>
                <a:spLocks noChangeArrowheads="1"/>
              </p:cNvSpPr>
              <p:nvPr/>
            </p:nvSpPr>
            <p:spPr bwMode="auto">
              <a:xfrm>
                <a:off x="1362" y="187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0" name="Rectangle 891"/>
              <p:cNvSpPr>
                <a:spLocks noChangeArrowheads="1"/>
              </p:cNvSpPr>
              <p:nvPr/>
            </p:nvSpPr>
            <p:spPr bwMode="auto">
              <a:xfrm>
                <a:off x="1385" y="187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1" name="Rectangle 892"/>
              <p:cNvSpPr>
                <a:spLocks noChangeArrowheads="1"/>
              </p:cNvSpPr>
              <p:nvPr/>
            </p:nvSpPr>
            <p:spPr bwMode="auto">
              <a:xfrm>
                <a:off x="1408" y="1876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2" name="Rectangle 893"/>
              <p:cNvSpPr>
                <a:spLocks noChangeArrowheads="1"/>
              </p:cNvSpPr>
              <p:nvPr/>
            </p:nvSpPr>
            <p:spPr bwMode="auto">
              <a:xfrm>
                <a:off x="1145" y="188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3" name="Rectangle 894"/>
              <p:cNvSpPr>
                <a:spLocks noChangeArrowheads="1"/>
              </p:cNvSpPr>
              <p:nvPr/>
            </p:nvSpPr>
            <p:spPr bwMode="auto">
              <a:xfrm>
                <a:off x="1168" y="188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4" name="Rectangle 895"/>
              <p:cNvSpPr>
                <a:spLocks noChangeArrowheads="1"/>
              </p:cNvSpPr>
              <p:nvPr/>
            </p:nvSpPr>
            <p:spPr bwMode="auto">
              <a:xfrm>
                <a:off x="1190" y="188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5" name="Rectangle 896"/>
              <p:cNvSpPr>
                <a:spLocks noChangeArrowheads="1"/>
              </p:cNvSpPr>
              <p:nvPr/>
            </p:nvSpPr>
            <p:spPr bwMode="auto">
              <a:xfrm>
                <a:off x="1213" y="188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6" name="Rectangle 897"/>
              <p:cNvSpPr>
                <a:spLocks noChangeArrowheads="1"/>
              </p:cNvSpPr>
              <p:nvPr/>
            </p:nvSpPr>
            <p:spPr bwMode="auto">
              <a:xfrm>
                <a:off x="1236" y="188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7" name="Rectangle 898"/>
              <p:cNvSpPr>
                <a:spLocks noChangeArrowheads="1"/>
              </p:cNvSpPr>
              <p:nvPr/>
            </p:nvSpPr>
            <p:spPr bwMode="auto">
              <a:xfrm>
                <a:off x="1259" y="188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8" name="Rectangle 899"/>
              <p:cNvSpPr>
                <a:spLocks noChangeArrowheads="1"/>
              </p:cNvSpPr>
              <p:nvPr/>
            </p:nvSpPr>
            <p:spPr bwMode="auto">
              <a:xfrm>
                <a:off x="1282" y="188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9" name="Rectangle 900"/>
              <p:cNvSpPr>
                <a:spLocks noChangeArrowheads="1"/>
              </p:cNvSpPr>
              <p:nvPr/>
            </p:nvSpPr>
            <p:spPr bwMode="auto">
              <a:xfrm>
                <a:off x="1305" y="188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0" name="Rectangle 901"/>
              <p:cNvSpPr>
                <a:spLocks noChangeArrowheads="1"/>
              </p:cNvSpPr>
              <p:nvPr/>
            </p:nvSpPr>
            <p:spPr bwMode="auto">
              <a:xfrm>
                <a:off x="1328" y="188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1" name="Rectangle 902"/>
              <p:cNvSpPr>
                <a:spLocks noChangeArrowheads="1"/>
              </p:cNvSpPr>
              <p:nvPr/>
            </p:nvSpPr>
            <p:spPr bwMode="auto">
              <a:xfrm>
                <a:off x="1351" y="1887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2" name="Rectangle 903"/>
              <p:cNvSpPr>
                <a:spLocks noChangeArrowheads="1"/>
              </p:cNvSpPr>
              <p:nvPr/>
            </p:nvSpPr>
            <p:spPr bwMode="auto">
              <a:xfrm>
                <a:off x="1373" y="188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3" name="Rectangle 904"/>
              <p:cNvSpPr>
                <a:spLocks noChangeArrowheads="1"/>
              </p:cNvSpPr>
              <p:nvPr/>
            </p:nvSpPr>
            <p:spPr bwMode="auto">
              <a:xfrm>
                <a:off x="1396" y="1887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4" name="Rectangle 905"/>
              <p:cNvSpPr>
                <a:spLocks noChangeArrowheads="1"/>
              </p:cNvSpPr>
              <p:nvPr/>
            </p:nvSpPr>
            <p:spPr bwMode="auto">
              <a:xfrm>
                <a:off x="1133" y="189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5" name="Rectangle 906"/>
              <p:cNvSpPr>
                <a:spLocks noChangeArrowheads="1"/>
              </p:cNvSpPr>
              <p:nvPr/>
            </p:nvSpPr>
            <p:spPr bwMode="auto">
              <a:xfrm>
                <a:off x="1156" y="189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6" name="Rectangle 907"/>
              <p:cNvSpPr>
                <a:spLocks noChangeArrowheads="1"/>
              </p:cNvSpPr>
              <p:nvPr/>
            </p:nvSpPr>
            <p:spPr bwMode="auto">
              <a:xfrm>
                <a:off x="1179" y="189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7" name="Rectangle 908"/>
              <p:cNvSpPr>
                <a:spLocks noChangeArrowheads="1"/>
              </p:cNvSpPr>
              <p:nvPr/>
            </p:nvSpPr>
            <p:spPr bwMode="auto">
              <a:xfrm>
                <a:off x="1202" y="189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8" name="Rectangle 909"/>
              <p:cNvSpPr>
                <a:spLocks noChangeArrowheads="1"/>
              </p:cNvSpPr>
              <p:nvPr/>
            </p:nvSpPr>
            <p:spPr bwMode="auto">
              <a:xfrm>
                <a:off x="1225" y="189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9" name="Rectangle 910"/>
              <p:cNvSpPr>
                <a:spLocks noChangeArrowheads="1"/>
              </p:cNvSpPr>
              <p:nvPr/>
            </p:nvSpPr>
            <p:spPr bwMode="auto">
              <a:xfrm>
                <a:off x="1248" y="189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0" name="Rectangle 911"/>
              <p:cNvSpPr>
                <a:spLocks noChangeArrowheads="1"/>
              </p:cNvSpPr>
              <p:nvPr/>
            </p:nvSpPr>
            <p:spPr bwMode="auto">
              <a:xfrm>
                <a:off x="1270" y="189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1" name="Rectangle 912"/>
              <p:cNvSpPr>
                <a:spLocks noChangeArrowheads="1"/>
              </p:cNvSpPr>
              <p:nvPr/>
            </p:nvSpPr>
            <p:spPr bwMode="auto">
              <a:xfrm>
                <a:off x="1293" y="189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2" name="Rectangle 913"/>
              <p:cNvSpPr>
                <a:spLocks noChangeArrowheads="1"/>
              </p:cNvSpPr>
              <p:nvPr/>
            </p:nvSpPr>
            <p:spPr bwMode="auto">
              <a:xfrm>
                <a:off x="1316" y="189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3" name="Rectangle 914"/>
              <p:cNvSpPr>
                <a:spLocks noChangeArrowheads="1"/>
              </p:cNvSpPr>
              <p:nvPr/>
            </p:nvSpPr>
            <p:spPr bwMode="auto">
              <a:xfrm>
                <a:off x="1339" y="1899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4" name="Rectangle 915"/>
              <p:cNvSpPr>
                <a:spLocks noChangeArrowheads="1"/>
              </p:cNvSpPr>
              <p:nvPr/>
            </p:nvSpPr>
            <p:spPr bwMode="auto">
              <a:xfrm>
                <a:off x="1362" y="189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" name="Rectangle 916"/>
              <p:cNvSpPr>
                <a:spLocks noChangeArrowheads="1"/>
              </p:cNvSpPr>
              <p:nvPr/>
            </p:nvSpPr>
            <p:spPr bwMode="auto">
              <a:xfrm>
                <a:off x="1385" y="189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" name="Rectangle 917"/>
              <p:cNvSpPr>
                <a:spLocks noChangeArrowheads="1"/>
              </p:cNvSpPr>
              <p:nvPr/>
            </p:nvSpPr>
            <p:spPr bwMode="auto">
              <a:xfrm>
                <a:off x="1408" y="1899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" name="Rectangle 918"/>
              <p:cNvSpPr>
                <a:spLocks noChangeArrowheads="1"/>
              </p:cNvSpPr>
              <p:nvPr/>
            </p:nvSpPr>
            <p:spPr bwMode="auto">
              <a:xfrm>
                <a:off x="1145" y="191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" name="Rectangle 919"/>
              <p:cNvSpPr>
                <a:spLocks noChangeArrowheads="1"/>
              </p:cNvSpPr>
              <p:nvPr/>
            </p:nvSpPr>
            <p:spPr bwMode="auto">
              <a:xfrm>
                <a:off x="1168" y="191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" name="Rectangle 920"/>
              <p:cNvSpPr>
                <a:spLocks noChangeArrowheads="1"/>
              </p:cNvSpPr>
              <p:nvPr/>
            </p:nvSpPr>
            <p:spPr bwMode="auto">
              <a:xfrm>
                <a:off x="1190" y="191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" name="Rectangle 921"/>
              <p:cNvSpPr>
                <a:spLocks noChangeArrowheads="1"/>
              </p:cNvSpPr>
              <p:nvPr/>
            </p:nvSpPr>
            <p:spPr bwMode="auto">
              <a:xfrm>
                <a:off x="1213" y="191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" name="Rectangle 922"/>
              <p:cNvSpPr>
                <a:spLocks noChangeArrowheads="1"/>
              </p:cNvSpPr>
              <p:nvPr/>
            </p:nvSpPr>
            <p:spPr bwMode="auto">
              <a:xfrm>
                <a:off x="1236" y="191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" name="Rectangle 923"/>
              <p:cNvSpPr>
                <a:spLocks noChangeArrowheads="1"/>
              </p:cNvSpPr>
              <p:nvPr/>
            </p:nvSpPr>
            <p:spPr bwMode="auto">
              <a:xfrm>
                <a:off x="1259" y="191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" name="Rectangle 924"/>
              <p:cNvSpPr>
                <a:spLocks noChangeArrowheads="1"/>
              </p:cNvSpPr>
              <p:nvPr/>
            </p:nvSpPr>
            <p:spPr bwMode="auto">
              <a:xfrm>
                <a:off x="1282" y="191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" name="Rectangle 925"/>
              <p:cNvSpPr>
                <a:spLocks noChangeArrowheads="1"/>
              </p:cNvSpPr>
              <p:nvPr/>
            </p:nvSpPr>
            <p:spPr bwMode="auto">
              <a:xfrm>
                <a:off x="1305" y="191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" name="Rectangle 926"/>
              <p:cNvSpPr>
                <a:spLocks noChangeArrowheads="1"/>
              </p:cNvSpPr>
              <p:nvPr/>
            </p:nvSpPr>
            <p:spPr bwMode="auto">
              <a:xfrm>
                <a:off x="1328" y="191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" name="Rectangle 927"/>
              <p:cNvSpPr>
                <a:spLocks noChangeArrowheads="1"/>
              </p:cNvSpPr>
              <p:nvPr/>
            </p:nvSpPr>
            <p:spPr bwMode="auto">
              <a:xfrm>
                <a:off x="1351" y="1910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" name="Rectangle 928"/>
              <p:cNvSpPr>
                <a:spLocks noChangeArrowheads="1"/>
              </p:cNvSpPr>
              <p:nvPr/>
            </p:nvSpPr>
            <p:spPr bwMode="auto">
              <a:xfrm>
                <a:off x="1373" y="191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" name="Rectangle 929"/>
              <p:cNvSpPr>
                <a:spLocks noChangeArrowheads="1"/>
              </p:cNvSpPr>
              <p:nvPr/>
            </p:nvSpPr>
            <p:spPr bwMode="auto">
              <a:xfrm>
                <a:off x="1396" y="1910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" name="Rectangle 930"/>
              <p:cNvSpPr>
                <a:spLocks noChangeArrowheads="1"/>
              </p:cNvSpPr>
              <p:nvPr/>
            </p:nvSpPr>
            <p:spPr bwMode="auto">
              <a:xfrm>
                <a:off x="1133" y="192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" name="Rectangle 931"/>
              <p:cNvSpPr>
                <a:spLocks noChangeArrowheads="1"/>
              </p:cNvSpPr>
              <p:nvPr/>
            </p:nvSpPr>
            <p:spPr bwMode="auto">
              <a:xfrm>
                <a:off x="1156" y="192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" name="Rectangle 932"/>
              <p:cNvSpPr>
                <a:spLocks noChangeArrowheads="1"/>
              </p:cNvSpPr>
              <p:nvPr/>
            </p:nvSpPr>
            <p:spPr bwMode="auto">
              <a:xfrm>
                <a:off x="1179" y="192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" name="Rectangle 933"/>
              <p:cNvSpPr>
                <a:spLocks noChangeArrowheads="1"/>
              </p:cNvSpPr>
              <p:nvPr/>
            </p:nvSpPr>
            <p:spPr bwMode="auto">
              <a:xfrm>
                <a:off x="1202" y="192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" name="Rectangle 934"/>
              <p:cNvSpPr>
                <a:spLocks noChangeArrowheads="1"/>
              </p:cNvSpPr>
              <p:nvPr/>
            </p:nvSpPr>
            <p:spPr bwMode="auto">
              <a:xfrm>
                <a:off x="1225" y="192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" name="Rectangle 935"/>
              <p:cNvSpPr>
                <a:spLocks noChangeArrowheads="1"/>
              </p:cNvSpPr>
              <p:nvPr/>
            </p:nvSpPr>
            <p:spPr bwMode="auto">
              <a:xfrm>
                <a:off x="1248" y="192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" name="Rectangle 936"/>
              <p:cNvSpPr>
                <a:spLocks noChangeArrowheads="1"/>
              </p:cNvSpPr>
              <p:nvPr/>
            </p:nvSpPr>
            <p:spPr bwMode="auto">
              <a:xfrm>
                <a:off x="1270" y="192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" name="Rectangle 937"/>
              <p:cNvSpPr>
                <a:spLocks noChangeArrowheads="1"/>
              </p:cNvSpPr>
              <p:nvPr/>
            </p:nvSpPr>
            <p:spPr bwMode="auto">
              <a:xfrm>
                <a:off x="1293" y="192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" name="Rectangle 938"/>
              <p:cNvSpPr>
                <a:spLocks noChangeArrowheads="1"/>
              </p:cNvSpPr>
              <p:nvPr/>
            </p:nvSpPr>
            <p:spPr bwMode="auto">
              <a:xfrm>
                <a:off x="1316" y="192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" name="Rectangle 939"/>
              <p:cNvSpPr>
                <a:spLocks noChangeArrowheads="1"/>
              </p:cNvSpPr>
              <p:nvPr/>
            </p:nvSpPr>
            <p:spPr bwMode="auto">
              <a:xfrm>
                <a:off x="1339" y="1922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" name="Rectangle 940"/>
              <p:cNvSpPr>
                <a:spLocks noChangeArrowheads="1"/>
              </p:cNvSpPr>
              <p:nvPr/>
            </p:nvSpPr>
            <p:spPr bwMode="auto">
              <a:xfrm>
                <a:off x="1362" y="192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" name="Rectangle 941"/>
              <p:cNvSpPr>
                <a:spLocks noChangeArrowheads="1"/>
              </p:cNvSpPr>
              <p:nvPr/>
            </p:nvSpPr>
            <p:spPr bwMode="auto">
              <a:xfrm>
                <a:off x="1385" y="192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" name="Rectangle 942"/>
              <p:cNvSpPr>
                <a:spLocks noChangeArrowheads="1"/>
              </p:cNvSpPr>
              <p:nvPr/>
            </p:nvSpPr>
            <p:spPr bwMode="auto">
              <a:xfrm>
                <a:off x="1408" y="1922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" name="Rectangle 943"/>
              <p:cNvSpPr>
                <a:spLocks noChangeArrowheads="1"/>
              </p:cNvSpPr>
              <p:nvPr/>
            </p:nvSpPr>
            <p:spPr bwMode="auto">
              <a:xfrm>
                <a:off x="1145" y="193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" name="Rectangle 944"/>
              <p:cNvSpPr>
                <a:spLocks noChangeArrowheads="1"/>
              </p:cNvSpPr>
              <p:nvPr/>
            </p:nvSpPr>
            <p:spPr bwMode="auto">
              <a:xfrm>
                <a:off x="1168" y="193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4" name="Rectangle 945"/>
              <p:cNvSpPr>
                <a:spLocks noChangeArrowheads="1"/>
              </p:cNvSpPr>
              <p:nvPr/>
            </p:nvSpPr>
            <p:spPr bwMode="auto">
              <a:xfrm>
                <a:off x="1190" y="193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" name="Rectangle 946"/>
              <p:cNvSpPr>
                <a:spLocks noChangeArrowheads="1"/>
              </p:cNvSpPr>
              <p:nvPr/>
            </p:nvSpPr>
            <p:spPr bwMode="auto">
              <a:xfrm>
                <a:off x="1213" y="193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" name="Rectangle 947"/>
              <p:cNvSpPr>
                <a:spLocks noChangeArrowheads="1"/>
              </p:cNvSpPr>
              <p:nvPr/>
            </p:nvSpPr>
            <p:spPr bwMode="auto">
              <a:xfrm>
                <a:off x="1236" y="193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" name="Rectangle 948"/>
              <p:cNvSpPr>
                <a:spLocks noChangeArrowheads="1"/>
              </p:cNvSpPr>
              <p:nvPr/>
            </p:nvSpPr>
            <p:spPr bwMode="auto">
              <a:xfrm>
                <a:off x="1259" y="193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" name="Rectangle 949"/>
              <p:cNvSpPr>
                <a:spLocks noChangeArrowheads="1"/>
              </p:cNvSpPr>
              <p:nvPr/>
            </p:nvSpPr>
            <p:spPr bwMode="auto">
              <a:xfrm>
                <a:off x="1282" y="193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" name="Rectangle 950"/>
              <p:cNvSpPr>
                <a:spLocks noChangeArrowheads="1"/>
              </p:cNvSpPr>
              <p:nvPr/>
            </p:nvSpPr>
            <p:spPr bwMode="auto">
              <a:xfrm>
                <a:off x="1305" y="193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" name="Rectangle 951"/>
              <p:cNvSpPr>
                <a:spLocks noChangeArrowheads="1"/>
              </p:cNvSpPr>
              <p:nvPr/>
            </p:nvSpPr>
            <p:spPr bwMode="auto">
              <a:xfrm>
                <a:off x="1328" y="193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" name="Rectangle 952"/>
              <p:cNvSpPr>
                <a:spLocks noChangeArrowheads="1"/>
              </p:cNvSpPr>
              <p:nvPr/>
            </p:nvSpPr>
            <p:spPr bwMode="auto">
              <a:xfrm>
                <a:off x="1351" y="1933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" name="Rectangle 953"/>
              <p:cNvSpPr>
                <a:spLocks noChangeArrowheads="1"/>
              </p:cNvSpPr>
              <p:nvPr/>
            </p:nvSpPr>
            <p:spPr bwMode="auto">
              <a:xfrm>
                <a:off x="1373" y="193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" name="Rectangle 954"/>
              <p:cNvSpPr>
                <a:spLocks noChangeArrowheads="1"/>
              </p:cNvSpPr>
              <p:nvPr/>
            </p:nvSpPr>
            <p:spPr bwMode="auto">
              <a:xfrm>
                <a:off x="1396" y="1933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" name="Rectangle 955"/>
              <p:cNvSpPr>
                <a:spLocks noChangeArrowheads="1"/>
              </p:cNvSpPr>
              <p:nvPr/>
            </p:nvSpPr>
            <p:spPr bwMode="auto">
              <a:xfrm>
                <a:off x="1133" y="194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" name="Rectangle 956"/>
              <p:cNvSpPr>
                <a:spLocks noChangeArrowheads="1"/>
              </p:cNvSpPr>
              <p:nvPr/>
            </p:nvSpPr>
            <p:spPr bwMode="auto">
              <a:xfrm>
                <a:off x="1156" y="194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" name="Rectangle 957"/>
              <p:cNvSpPr>
                <a:spLocks noChangeArrowheads="1"/>
              </p:cNvSpPr>
              <p:nvPr/>
            </p:nvSpPr>
            <p:spPr bwMode="auto">
              <a:xfrm>
                <a:off x="1179" y="194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" name="Rectangle 958"/>
              <p:cNvSpPr>
                <a:spLocks noChangeArrowheads="1"/>
              </p:cNvSpPr>
              <p:nvPr/>
            </p:nvSpPr>
            <p:spPr bwMode="auto">
              <a:xfrm>
                <a:off x="1202" y="194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8" name="Rectangle 959"/>
              <p:cNvSpPr>
                <a:spLocks noChangeArrowheads="1"/>
              </p:cNvSpPr>
              <p:nvPr/>
            </p:nvSpPr>
            <p:spPr bwMode="auto">
              <a:xfrm>
                <a:off x="1225" y="194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9" name="Rectangle 960"/>
              <p:cNvSpPr>
                <a:spLocks noChangeArrowheads="1"/>
              </p:cNvSpPr>
              <p:nvPr/>
            </p:nvSpPr>
            <p:spPr bwMode="auto">
              <a:xfrm>
                <a:off x="1248" y="194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0" name="Rectangle 961"/>
              <p:cNvSpPr>
                <a:spLocks noChangeArrowheads="1"/>
              </p:cNvSpPr>
              <p:nvPr/>
            </p:nvSpPr>
            <p:spPr bwMode="auto">
              <a:xfrm>
                <a:off x="1270" y="194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1" name="Rectangle 962"/>
              <p:cNvSpPr>
                <a:spLocks noChangeArrowheads="1"/>
              </p:cNvSpPr>
              <p:nvPr/>
            </p:nvSpPr>
            <p:spPr bwMode="auto">
              <a:xfrm>
                <a:off x="1293" y="194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2" name="Rectangle 963"/>
              <p:cNvSpPr>
                <a:spLocks noChangeArrowheads="1"/>
              </p:cNvSpPr>
              <p:nvPr/>
            </p:nvSpPr>
            <p:spPr bwMode="auto">
              <a:xfrm>
                <a:off x="1316" y="194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3" name="Rectangle 964"/>
              <p:cNvSpPr>
                <a:spLocks noChangeArrowheads="1"/>
              </p:cNvSpPr>
              <p:nvPr/>
            </p:nvSpPr>
            <p:spPr bwMode="auto">
              <a:xfrm>
                <a:off x="1339" y="1945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4" name="Rectangle 965"/>
              <p:cNvSpPr>
                <a:spLocks noChangeArrowheads="1"/>
              </p:cNvSpPr>
              <p:nvPr/>
            </p:nvSpPr>
            <p:spPr bwMode="auto">
              <a:xfrm>
                <a:off x="1362" y="194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5" name="Rectangle 966"/>
              <p:cNvSpPr>
                <a:spLocks noChangeArrowheads="1"/>
              </p:cNvSpPr>
              <p:nvPr/>
            </p:nvSpPr>
            <p:spPr bwMode="auto">
              <a:xfrm>
                <a:off x="1385" y="194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" name="Rectangle 967"/>
              <p:cNvSpPr>
                <a:spLocks noChangeArrowheads="1"/>
              </p:cNvSpPr>
              <p:nvPr/>
            </p:nvSpPr>
            <p:spPr bwMode="auto">
              <a:xfrm>
                <a:off x="1408" y="1945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7" name="Rectangle 968"/>
              <p:cNvSpPr>
                <a:spLocks noChangeArrowheads="1"/>
              </p:cNvSpPr>
              <p:nvPr/>
            </p:nvSpPr>
            <p:spPr bwMode="auto">
              <a:xfrm>
                <a:off x="1145" y="195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8" name="Rectangle 969"/>
              <p:cNvSpPr>
                <a:spLocks noChangeArrowheads="1"/>
              </p:cNvSpPr>
              <p:nvPr/>
            </p:nvSpPr>
            <p:spPr bwMode="auto">
              <a:xfrm>
                <a:off x="1168" y="195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9" name="Rectangle 970"/>
              <p:cNvSpPr>
                <a:spLocks noChangeArrowheads="1"/>
              </p:cNvSpPr>
              <p:nvPr/>
            </p:nvSpPr>
            <p:spPr bwMode="auto">
              <a:xfrm>
                <a:off x="1190" y="195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0" name="Rectangle 971"/>
              <p:cNvSpPr>
                <a:spLocks noChangeArrowheads="1"/>
              </p:cNvSpPr>
              <p:nvPr/>
            </p:nvSpPr>
            <p:spPr bwMode="auto">
              <a:xfrm>
                <a:off x="1213" y="195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1" name="Rectangle 972"/>
              <p:cNvSpPr>
                <a:spLocks noChangeArrowheads="1"/>
              </p:cNvSpPr>
              <p:nvPr/>
            </p:nvSpPr>
            <p:spPr bwMode="auto">
              <a:xfrm>
                <a:off x="1236" y="195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2" name="Rectangle 973"/>
              <p:cNvSpPr>
                <a:spLocks noChangeArrowheads="1"/>
              </p:cNvSpPr>
              <p:nvPr/>
            </p:nvSpPr>
            <p:spPr bwMode="auto">
              <a:xfrm>
                <a:off x="1259" y="195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" name="Rectangle 974"/>
              <p:cNvSpPr>
                <a:spLocks noChangeArrowheads="1"/>
              </p:cNvSpPr>
              <p:nvPr/>
            </p:nvSpPr>
            <p:spPr bwMode="auto">
              <a:xfrm>
                <a:off x="1282" y="195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" name="Rectangle 975"/>
              <p:cNvSpPr>
                <a:spLocks noChangeArrowheads="1"/>
              </p:cNvSpPr>
              <p:nvPr/>
            </p:nvSpPr>
            <p:spPr bwMode="auto">
              <a:xfrm>
                <a:off x="1305" y="195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" name="Rectangle 976"/>
              <p:cNvSpPr>
                <a:spLocks noChangeArrowheads="1"/>
              </p:cNvSpPr>
              <p:nvPr/>
            </p:nvSpPr>
            <p:spPr bwMode="auto">
              <a:xfrm>
                <a:off x="1328" y="195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6" name="Rectangle 977"/>
              <p:cNvSpPr>
                <a:spLocks noChangeArrowheads="1"/>
              </p:cNvSpPr>
              <p:nvPr/>
            </p:nvSpPr>
            <p:spPr bwMode="auto">
              <a:xfrm>
                <a:off x="1351" y="1956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7" name="Rectangle 978"/>
              <p:cNvSpPr>
                <a:spLocks noChangeArrowheads="1"/>
              </p:cNvSpPr>
              <p:nvPr/>
            </p:nvSpPr>
            <p:spPr bwMode="auto">
              <a:xfrm>
                <a:off x="1373" y="195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8" name="Rectangle 979"/>
              <p:cNvSpPr>
                <a:spLocks noChangeArrowheads="1"/>
              </p:cNvSpPr>
              <p:nvPr/>
            </p:nvSpPr>
            <p:spPr bwMode="auto">
              <a:xfrm>
                <a:off x="1396" y="1956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9" name="Rectangle 980"/>
              <p:cNvSpPr>
                <a:spLocks noChangeArrowheads="1"/>
              </p:cNvSpPr>
              <p:nvPr/>
            </p:nvSpPr>
            <p:spPr bwMode="auto">
              <a:xfrm>
                <a:off x="1133" y="196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0" name="Rectangle 981"/>
              <p:cNvSpPr>
                <a:spLocks noChangeArrowheads="1"/>
              </p:cNvSpPr>
              <p:nvPr/>
            </p:nvSpPr>
            <p:spPr bwMode="auto">
              <a:xfrm>
                <a:off x="1156" y="196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1" name="Rectangle 982"/>
              <p:cNvSpPr>
                <a:spLocks noChangeArrowheads="1"/>
              </p:cNvSpPr>
              <p:nvPr/>
            </p:nvSpPr>
            <p:spPr bwMode="auto">
              <a:xfrm>
                <a:off x="1179" y="196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2" name="Rectangle 983"/>
              <p:cNvSpPr>
                <a:spLocks noChangeArrowheads="1"/>
              </p:cNvSpPr>
              <p:nvPr/>
            </p:nvSpPr>
            <p:spPr bwMode="auto">
              <a:xfrm>
                <a:off x="1202" y="196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3" name="Rectangle 984"/>
              <p:cNvSpPr>
                <a:spLocks noChangeArrowheads="1"/>
              </p:cNvSpPr>
              <p:nvPr/>
            </p:nvSpPr>
            <p:spPr bwMode="auto">
              <a:xfrm>
                <a:off x="1225" y="196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" name="Rectangle 985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" name="Rectangle 986"/>
              <p:cNvSpPr>
                <a:spLocks noChangeArrowheads="1"/>
              </p:cNvSpPr>
              <p:nvPr/>
            </p:nvSpPr>
            <p:spPr bwMode="auto">
              <a:xfrm>
                <a:off x="1270" y="196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" name="Rectangle 987"/>
              <p:cNvSpPr>
                <a:spLocks noChangeArrowheads="1"/>
              </p:cNvSpPr>
              <p:nvPr/>
            </p:nvSpPr>
            <p:spPr bwMode="auto">
              <a:xfrm>
                <a:off x="1293" y="196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" name="Rectangle 988"/>
              <p:cNvSpPr>
                <a:spLocks noChangeArrowheads="1"/>
              </p:cNvSpPr>
              <p:nvPr/>
            </p:nvSpPr>
            <p:spPr bwMode="auto">
              <a:xfrm>
                <a:off x="1316" y="196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" name="Rectangle 989"/>
              <p:cNvSpPr>
                <a:spLocks noChangeArrowheads="1"/>
              </p:cNvSpPr>
              <p:nvPr/>
            </p:nvSpPr>
            <p:spPr bwMode="auto">
              <a:xfrm>
                <a:off x="1339" y="1968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" name="Rectangle 990"/>
              <p:cNvSpPr>
                <a:spLocks noChangeArrowheads="1"/>
              </p:cNvSpPr>
              <p:nvPr/>
            </p:nvSpPr>
            <p:spPr bwMode="auto">
              <a:xfrm>
                <a:off x="1362" y="196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" name="Rectangle 991"/>
              <p:cNvSpPr>
                <a:spLocks noChangeArrowheads="1"/>
              </p:cNvSpPr>
              <p:nvPr/>
            </p:nvSpPr>
            <p:spPr bwMode="auto">
              <a:xfrm>
                <a:off x="1385" y="196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" name="Rectangle 992"/>
              <p:cNvSpPr>
                <a:spLocks noChangeArrowheads="1"/>
              </p:cNvSpPr>
              <p:nvPr/>
            </p:nvSpPr>
            <p:spPr bwMode="auto">
              <a:xfrm>
                <a:off x="1408" y="1968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" name="Rectangle 993"/>
              <p:cNvSpPr>
                <a:spLocks noChangeArrowheads="1"/>
              </p:cNvSpPr>
              <p:nvPr/>
            </p:nvSpPr>
            <p:spPr bwMode="auto">
              <a:xfrm>
                <a:off x="1145" y="197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" name="Rectangle 994"/>
              <p:cNvSpPr>
                <a:spLocks noChangeArrowheads="1"/>
              </p:cNvSpPr>
              <p:nvPr/>
            </p:nvSpPr>
            <p:spPr bwMode="auto">
              <a:xfrm>
                <a:off x="1168" y="197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" name="Rectangle 995"/>
              <p:cNvSpPr>
                <a:spLocks noChangeArrowheads="1"/>
              </p:cNvSpPr>
              <p:nvPr/>
            </p:nvSpPr>
            <p:spPr bwMode="auto">
              <a:xfrm>
                <a:off x="1190" y="197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" name="Rectangle 996"/>
              <p:cNvSpPr>
                <a:spLocks noChangeArrowheads="1"/>
              </p:cNvSpPr>
              <p:nvPr/>
            </p:nvSpPr>
            <p:spPr bwMode="auto">
              <a:xfrm>
                <a:off x="1213" y="197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" name="Rectangle 997"/>
              <p:cNvSpPr>
                <a:spLocks noChangeArrowheads="1"/>
              </p:cNvSpPr>
              <p:nvPr/>
            </p:nvSpPr>
            <p:spPr bwMode="auto">
              <a:xfrm>
                <a:off x="1236" y="197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" name="Rectangle 998"/>
              <p:cNvSpPr>
                <a:spLocks noChangeArrowheads="1"/>
              </p:cNvSpPr>
              <p:nvPr/>
            </p:nvSpPr>
            <p:spPr bwMode="auto">
              <a:xfrm>
                <a:off x="1259" y="197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" name="Rectangle 999"/>
              <p:cNvSpPr>
                <a:spLocks noChangeArrowheads="1"/>
              </p:cNvSpPr>
              <p:nvPr/>
            </p:nvSpPr>
            <p:spPr bwMode="auto">
              <a:xfrm>
                <a:off x="1282" y="197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" name="Rectangle 1000"/>
              <p:cNvSpPr>
                <a:spLocks noChangeArrowheads="1"/>
              </p:cNvSpPr>
              <p:nvPr/>
            </p:nvSpPr>
            <p:spPr bwMode="auto">
              <a:xfrm>
                <a:off x="1305" y="197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" name="Rectangle 1001"/>
              <p:cNvSpPr>
                <a:spLocks noChangeArrowheads="1"/>
              </p:cNvSpPr>
              <p:nvPr/>
            </p:nvSpPr>
            <p:spPr bwMode="auto">
              <a:xfrm>
                <a:off x="1328" y="197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" name="Rectangle 1002"/>
              <p:cNvSpPr>
                <a:spLocks noChangeArrowheads="1"/>
              </p:cNvSpPr>
              <p:nvPr/>
            </p:nvSpPr>
            <p:spPr bwMode="auto">
              <a:xfrm>
                <a:off x="1351" y="1979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" name="Rectangle 1003"/>
              <p:cNvSpPr>
                <a:spLocks noChangeArrowheads="1"/>
              </p:cNvSpPr>
              <p:nvPr/>
            </p:nvSpPr>
            <p:spPr bwMode="auto">
              <a:xfrm>
                <a:off x="1373" y="197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" name="Rectangle 1004"/>
              <p:cNvSpPr>
                <a:spLocks noChangeArrowheads="1"/>
              </p:cNvSpPr>
              <p:nvPr/>
            </p:nvSpPr>
            <p:spPr bwMode="auto">
              <a:xfrm>
                <a:off x="1396" y="1979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" name="Rectangle 1005"/>
              <p:cNvSpPr>
                <a:spLocks noChangeArrowheads="1"/>
              </p:cNvSpPr>
              <p:nvPr/>
            </p:nvSpPr>
            <p:spPr bwMode="auto">
              <a:xfrm>
                <a:off x="1133" y="199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" name="Rectangle 1006"/>
              <p:cNvSpPr>
                <a:spLocks noChangeArrowheads="1"/>
              </p:cNvSpPr>
              <p:nvPr/>
            </p:nvSpPr>
            <p:spPr bwMode="auto">
              <a:xfrm>
                <a:off x="1156" y="199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" name="Rectangle 1007"/>
              <p:cNvSpPr>
                <a:spLocks noChangeArrowheads="1"/>
              </p:cNvSpPr>
              <p:nvPr/>
            </p:nvSpPr>
            <p:spPr bwMode="auto">
              <a:xfrm>
                <a:off x="1179" y="199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" name="Rectangle 1008"/>
              <p:cNvSpPr>
                <a:spLocks noChangeArrowheads="1"/>
              </p:cNvSpPr>
              <p:nvPr/>
            </p:nvSpPr>
            <p:spPr bwMode="auto">
              <a:xfrm>
                <a:off x="1202" y="199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" name="Rectangle 1009"/>
              <p:cNvSpPr>
                <a:spLocks noChangeArrowheads="1"/>
              </p:cNvSpPr>
              <p:nvPr/>
            </p:nvSpPr>
            <p:spPr bwMode="auto">
              <a:xfrm>
                <a:off x="1225" y="199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" name="Rectangle 1010"/>
              <p:cNvSpPr>
                <a:spLocks noChangeArrowheads="1"/>
              </p:cNvSpPr>
              <p:nvPr/>
            </p:nvSpPr>
            <p:spPr bwMode="auto">
              <a:xfrm>
                <a:off x="1248" y="199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" name="Rectangle 1011"/>
              <p:cNvSpPr>
                <a:spLocks noChangeArrowheads="1"/>
              </p:cNvSpPr>
              <p:nvPr/>
            </p:nvSpPr>
            <p:spPr bwMode="auto">
              <a:xfrm>
                <a:off x="1270" y="199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" name="Rectangle 1012"/>
              <p:cNvSpPr>
                <a:spLocks noChangeArrowheads="1"/>
              </p:cNvSpPr>
              <p:nvPr/>
            </p:nvSpPr>
            <p:spPr bwMode="auto">
              <a:xfrm>
                <a:off x="1293" y="199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2" name="Rectangle 1013"/>
              <p:cNvSpPr>
                <a:spLocks noChangeArrowheads="1"/>
              </p:cNvSpPr>
              <p:nvPr/>
            </p:nvSpPr>
            <p:spPr bwMode="auto">
              <a:xfrm>
                <a:off x="1316" y="199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3" name="Rectangle 1014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66" name="Group 1216"/>
            <p:cNvGrpSpPr>
              <a:grpSpLocks/>
            </p:cNvGrpSpPr>
            <p:nvPr/>
          </p:nvGrpSpPr>
          <p:grpSpPr bwMode="auto">
            <a:xfrm>
              <a:off x="1389063" y="1398588"/>
              <a:ext cx="3019425" cy="1962151"/>
              <a:chOff x="875" y="881"/>
              <a:chExt cx="1902" cy="1236"/>
            </a:xfrm>
          </p:grpSpPr>
          <p:sp>
            <p:nvSpPr>
              <p:cNvPr id="3471" name="Rectangle 1016"/>
              <p:cNvSpPr>
                <a:spLocks noChangeArrowheads="1"/>
              </p:cNvSpPr>
              <p:nvPr/>
            </p:nvSpPr>
            <p:spPr bwMode="auto">
              <a:xfrm>
                <a:off x="1362" y="199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2" name="Rectangle 1017"/>
              <p:cNvSpPr>
                <a:spLocks noChangeArrowheads="1"/>
              </p:cNvSpPr>
              <p:nvPr/>
            </p:nvSpPr>
            <p:spPr bwMode="auto">
              <a:xfrm>
                <a:off x="1385" y="199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3" name="Rectangle 1018"/>
              <p:cNvSpPr>
                <a:spLocks noChangeArrowheads="1"/>
              </p:cNvSpPr>
              <p:nvPr/>
            </p:nvSpPr>
            <p:spPr bwMode="auto">
              <a:xfrm>
                <a:off x="1408" y="1991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4" name="Rectangle 1019"/>
              <p:cNvSpPr>
                <a:spLocks noChangeArrowheads="1"/>
              </p:cNvSpPr>
              <p:nvPr/>
            </p:nvSpPr>
            <p:spPr bwMode="auto">
              <a:xfrm>
                <a:off x="1145" y="200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5" name="Rectangle 1020"/>
              <p:cNvSpPr>
                <a:spLocks noChangeArrowheads="1"/>
              </p:cNvSpPr>
              <p:nvPr/>
            </p:nvSpPr>
            <p:spPr bwMode="auto">
              <a:xfrm>
                <a:off x="1168" y="200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6" name="Rectangle 1021"/>
              <p:cNvSpPr>
                <a:spLocks noChangeArrowheads="1"/>
              </p:cNvSpPr>
              <p:nvPr/>
            </p:nvSpPr>
            <p:spPr bwMode="auto">
              <a:xfrm>
                <a:off x="1190" y="200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7" name="Rectangle 1022"/>
              <p:cNvSpPr>
                <a:spLocks noChangeArrowheads="1"/>
              </p:cNvSpPr>
              <p:nvPr/>
            </p:nvSpPr>
            <p:spPr bwMode="auto">
              <a:xfrm>
                <a:off x="1213" y="200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8" name="Rectangle 1023"/>
              <p:cNvSpPr>
                <a:spLocks noChangeArrowheads="1"/>
              </p:cNvSpPr>
              <p:nvPr/>
            </p:nvSpPr>
            <p:spPr bwMode="auto">
              <a:xfrm>
                <a:off x="1236" y="200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9" name="Rectangle 1024"/>
              <p:cNvSpPr>
                <a:spLocks noChangeArrowheads="1"/>
              </p:cNvSpPr>
              <p:nvPr/>
            </p:nvSpPr>
            <p:spPr bwMode="auto">
              <a:xfrm>
                <a:off x="1259" y="200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0" name="Rectangle 1025"/>
              <p:cNvSpPr>
                <a:spLocks noChangeArrowheads="1"/>
              </p:cNvSpPr>
              <p:nvPr/>
            </p:nvSpPr>
            <p:spPr bwMode="auto">
              <a:xfrm>
                <a:off x="1282" y="200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1" name="Rectangle 1026"/>
              <p:cNvSpPr>
                <a:spLocks noChangeArrowheads="1"/>
              </p:cNvSpPr>
              <p:nvPr/>
            </p:nvSpPr>
            <p:spPr bwMode="auto">
              <a:xfrm>
                <a:off x="1305" y="200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" name="Rectangle 1027"/>
              <p:cNvSpPr>
                <a:spLocks noChangeArrowheads="1"/>
              </p:cNvSpPr>
              <p:nvPr/>
            </p:nvSpPr>
            <p:spPr bwMode="auto">
              <a:xfrm>
                <a:off x="1328" y="200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" name="Rectangle 1028"/>
              <p:cNvSpPr>
                <a:spLocks noChangeArrowheads="1"/>
              </p:cNvSpPr>
              <p:nvPr/>
            </p:nvSpPr>
            <p:spPr bwMode="auto">
              <a:xfrm>
                <a:off x="1351" y="2002"/>
                <a:ext cx="11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" name="Rectangle 1029"/>
              <p:cNvSpPr>
                <a:spLocks noChangeArrowheads="1"/>
              </p:cNvSpPr>
              <p:nvPr/>
            </p:nvSpPr>
            <p:spPr bwMode="auto">
              <a:xfrm>
                <a:off x="1373" y="200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" name="Rectangle 1030"/>
              <p:cNvSpPr>
                <a:spLocks noChangeArrowheads="1"/>
              </p:cNvSpPr>
              <p:nvPr/>
            </p:nvSpPr>
            <p:spPr bwMode="auto">
              <a:xfrm>
                <a:off x="1396" y="2002"/>
                <a:ext cx="12" cy="11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7" name="Rectangle 1031"/>
              <p:cNvSpPr>
                <a:spLocks noChangeArrowheads="1"/>
              </p:cNvSpPr>
              <p:nvPr/>
            </p:nvSpPr>
            <p:spPr bwMode="auto">
              <a:xfrm>
                <a:off x="1133" y="201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0" name="Rectangle 1032"/>
              <p:cNvSpPr>
                <a:spLocks noChangeArrowheads="1"/>
              </p:cNvSpPr>
              <p:nvPr/>
            </p:nvSpPr>
            <p:spPr bwMode="auto">
              <a:xfrm>
                <a:off x="1156" y="201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1" name="Rectangle 1033"/>
              <p:cNvSpPr>
                <a:spLocks noChangeArrowheads="1"/>
              </p:cNvSpPr>
              <p:nvPr/>
            </p:nvSpPr>
            <p:spPr bwMode="auto">
              <a:xfrm>
                <a:off x="1179" y="201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2" name="Rectangle 1034"/>
              <p:cNvSpPr>
                <a:spLocks noChangeArrowheads="1"/>
              </p:cNvSpPr>
              <p:nvPr/>
            </p:nvSpPr>
            <p:spPr bwMode="auto">
              <a:xfrm>
                <a:off x="1202" y="201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3" name="Rectangle 1035"/>
              <p:cNvSpPr>
                <a:spLocks noChangeArrowheads="1"/>
              </p:cNvSpPr>
              <p:nvPr/>
            </p:nvSpPr>
            <p:spPr bwMode="auto">
              <a:xfrm>
                <a:off x="1225" y="201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5" name="Rectangle 1036"/>
              <p:cNvSpPr>
                <a:spLocks noChangeArrowheads="1"/>
              </p:cNvSpPr>
              <p:nvPr/>
            </p:nvSpPr>
            <p:spPr bwMode="auto">
              <a:xfrm>
                <a:off x="1248" y="201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6" name="Rectangle 1037"/>
              <p:cNvSpPr>
                <a:spLocks noChangeArrowheads="1"/>
              </p:cNvSpPr>
              <p:nvPr/>
            </p:nvSpPr>
            <p:spPr bwMode="auto">
              <a:xfrm>
                <a:off x="1270" y="201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7" name="Rectangle 1038"/>
              <p:cNvSpPr>
                <a:spLocks noChangeArrowheads="1"/>
              </p:cNvSpPr>
              <p:nvPr/>
            </p:nvSpPr>
            <p:spPr bwMode="auto">
              <a:xfrm>
                <a:off x="1293" y="201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8" name="Rectangle 1039"/>
              <p:cNvSpPr>
                <a:spLocks noChangeArrowheads="1"/>
              </p:cNvSpPr>
              <p:nvPr/>
            </p:nvSpPr>
            <p:spPr bwMode="auto">
              <a:xfrm>
                <a:off x="1316" y="201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9" name="Rectangle 1040"/>
              <p:cNvSpPr>
                <a:spLocks noChangeArrowheads="1"/>
              </p:cNvSpPr>
              <p:nvPr/>
            </p:nvSpPr>
            <p:spPr bwMode="auto">
              <a:xfrm>
                <a:off x="1339" y="2014"/>
                <a:ext cx="12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0" name="Rectangle 1041"/>
              <p:cNvSpPr>
                <a:spLocks noChangeArrowheads="1"/>
              </p:cNvSpPr>
              <p:nvPr/>
            </p:nvSpPr>
            <p:spPr bwMode="auto">
              <a:xfrm>
                <a:off x="1362" y="201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1" name="Rectangle 1042"/>
              <p:cNvSpPr>
                <a:spLocks noChangeArrowheads="1"/>
              </p:cNvSpPr>
              <p:nvPr/>
            </p:nvSpPr>
            <p:spPr bwMode="auto">
              <a:xfrm>
                <a:off x="1385" y="201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2" name="Rectangle 1043"/>
              <p:cNvSpPr>
                <a:spLocks noChangeArrowheads="1"/>
              </p:cNvSpPr>
              <p:nvPr/>
            </p:nvSpPr>
            <p:spPr bwMode="auto">
              <a:xfrm>
                <a:off x="1408" y="2014"/>
                <a:ext cx="11" cy="10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3" name="Rectangle 1044"/>
              <p:cNvSpPr>
                <a:spLocks noChangeArrowheads="1"/>
              </p:cNvSpPr>
              <p:nvPr/>
            </p:nvSpPr>
            <p:spPr bwMode="auto">
              <a:xfrm>
                <a:off x="1145" y="2025"/>
                <a:ext cx="11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4" name="Rectangle 1045"/>
              <p:cNvSpPr>
                <a:spLocks noChangeArrowheads="1"/>
              </p:cNvSpPr>
              <p:nvPr/>
            </p:nvSpPr>
            <p:spPr bwMode="auto">
              <a:xfrm>
                <a:off x="1168" y="2025"/>
                <a:ext cx="11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5" name="Rectangle 1046"/>
              <p:cNvSpPr>
                <a:spLocks noChangeArrowheads="1"/>
              </p:cNvSpPr>
              <p:nvPr/>
            </p:nvSpPr>
            <p:spPr bwMode="auto">
              <a:xfrm>
                <a:off x="1190" y="2025"/>
                <a:ext cx="12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6" name="Rectangle 1047"/>
              <p:cNvSpPr>
                <a:spLocks noChangeArrowheads="1"/>
              </p:cNvSpPr>
              <p:nvPr/>
            </p:nvSpPr>
            <p:spPr bwMode="auto">
              <a:xfrm>
                <a:off x="1213" y="2025"/>
                <a:ext cx="12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7" name="Rectangle 1048"/>
              <p:cNvSpPr>
                <a:spLocks noChangeArrowheads="1"/>
              </p:cNvSpPr>
              <p:nvPr/>
            </p:nvSpPr>
            <p:spPr bwMode="auto">
              <a:xfrm>
                <a:off x="1236" y="2025"/>
                <a:ext cx="12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8" name="Rectangle 1049"/>
              <p:cNvSpPr>
                <a:spLocks noChangeArrowheads="1"/>
              </p:cNvSpPr>
              <p:nvPr/>
            </p:nvSpPr>
            <p:spPr bwMode="auto">
              <a:xfrm>
                <a:off x="1259" y="2025"/>
                <a:ext cx="11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9" name="Rectangle 1050"/>
              <p:cNvSpPr>
                <a:spLocks noChangeArrowheads="1"/>
              </p:cNvSpPr>
              <p:nvPr/>
            </p:nvSpPr>
            <p:spPr bwMode="auto">
              <a:xfrm>
                <a:off x="1282" y="2025"/>
                <a:ext cx="11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0" name="Rectangle 1051"/>
              <p:cNvSpPr>
                <a:spLocks noChangeArrowheads="1"/>
              </p:cNvSpPr>
              <p:nvPr/>
            </p:nvSpPr>
            <p:spPr bwMode="auto">
              <a:xfrm>
                <a:off x="1305" y="2025"/>
                <a:ext cx="11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1" name="Rectangle 1052"/>
              <p:cNvSpPr>
                <a:spLocks noChangeArrowheads="1"/>
              </p:cNvSpPr>
              <p:nvPr/>
            </p:nvSpPr>
            <p:spPr bwMode="auto">
              <a:xfrm>
                <a:off x="1328" y="2025"/>
                <a:ext cx="11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2" name="Rectangle 1053"/>
              <p:cNvSpPr>
                <a:spLocks noChangeArrowheads="1"/>
              </p:cNvSpPr>
              <p:nvPr/>
            </p:nvSpPr>
            <p:spPr bwMode="auto">
              <a:xfrm>
                <a:off x="1351" y="2025"/>
                <a:ext cx="11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3" name="Rectangle 1054"/>
              <p:cNvSpPr>
                <a:spLocks noChangeArrowheads="1"/>
              </p:cNvSpPr>
              <p:nvPr/>
            </p:nvSpPr>
            <p:spPr bwMode="auto">
              <a:xfrm>
                <a:off x="1373" y="2025"/>
                <a:ext cx="12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4" name="Rectangle 1055"/>
              <p:cNvSpPr>
                <a:spLocks noChangeArrowheads="1"/>
              </p:cNvSpPr>
              <p:nvPr/>
            </p:nvSpPr>
            <p:spPr bwMode="auto">
              <a:xfrm>
                <a:off x="1396" y="2025"/>
                <a:ext cx="12" cy="7"/>
              </a:xfrm>
              <a:prstGeom prst="rect">
                <a:avLst/>
              </a:prstGeom>
              <a:solidFill>
                <a:srgbClr val="CE06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5" name="Freeform 1056"/>
              <p:cNvSpPr>
                <a:spLocks/>
              </p:cNvSpPr>
              <p:nvPr/>
            </p:nvSpPr>
            <p:spPr bwMode="auto">
              <a:xfrm>
                <a:off x="1133" y="1081"/>
                <a:ext cx="285" cy="951"/>
              </a:xfrm>
              <a:custGeom>
                <a:avLst/>
                <a:gdLst/>
                <a:ahLst/>
                <a:cxnLst>
                  <a:cxn ang="0">
                    <a:pos x="0" y="991"/>
                  </a:cxn>
                  <a:cxn ang="0">
                    <a:pos x="0" y="991"/>
                  </a:cxn>
                  <a:cxn ang="0">
                    <a:pos x="0" y="0"/>
                  </a:cxn>
                  <a:cxn ang="0">
                    <a:pos x="299" y="0"/>
                  </a:cxn>
                  <a:cxn ang="0">
                    <a:pos x="299" y="991"/>
                  </a:cxn>
                </a:cxnLst>
                <a:rect l="0" t="0" r="r" b="b"/>
                <a:pathLst>
                  <a:path w="299" h="991">
                    <a:moveTo>
                      <a:pt x="0" y="991"/>
                    </a:moveTo>
                    <a:lnTo>
                      <a:pt x="0" y="991"/>
                    </a:lnTo>
                    <a:lnTo>
                      <a:pt x="0" y="0"/>
                    </a:lnTo>
                    <a:lnTo>
                      <a:pt x="299" y="0"/>
                    </a:lnTo>
                    <a:lnTo>
                      <a:pt x="299" y="991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6" name="Rectangle 1057"/>
              <p:cNvSpPr>
                <a:spLocks noChangeArrowheads="1"/>
              </p:cNvSpPr>
              <p:nvPr/>
            </p:nvSpPr>
            <p:spPr bwMode="auto">
              <a:xfrm>
                <a:off x="1562" y="1655"/>
                <a:ext cx="286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7" name="Rectangle 1058"/>
              <p:cNvSpPr>
                <a:spLocks noChangeArrowheads="1"/>
              </p:cNvSpPr>
              <p:nvPr/>
            </p:nvSpPr>
            <p:spPr bwMode="auto">
              <a:xfrm>
                <a:off x="1585" y="16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8" name="Rectangle 1059"/>
              <p:cNvSpPr>
                <a:spLocks noChangeArrowheads="1"/>
              </p:cNvSpPr>
              <p:nvPr/>
            </p:nvSpPr>
            <p:spPr bwMode="auto">
              <a:xfrm>
                <a:off x="1631" y="165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9" name="Rectangle 1060"/>
              <p:cNvSpPr>
                <a:spLocks noChangeArrowheads="1"/>
              </p:cNvSpPr>
              <p:nvPr/>
            </p:nvSpPr>
            <p:spPr bwMode="auto">
              <a:xfrm>
                <a:off x="1676" y="16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0" name="Rectangle 1061"/>
              <p:cNvSpPr>
                <a:spLocks noChangeArrowheads="1"/>
              </p:cNvSpPr>
              <p:nvPr/>
            </p:nvSpPr>
            <p:spPr bwMode="auto">
              <a:xfrm>
                <a:off x="1722" y="16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1" name="Rectangle 1062"/>
              <p:cNvSpPr>
                <a:spLocks noChangeArrowheads="1"/>
              </p:cNvSpPr>
              <p:nvPr/>
            </p:nvSpPr>
            <p:spPr bwMode="auto">
              <a:xfrm>
                <a:off x="1768" y="16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2" name="Rectangle 1063"/>
              <p:cNvSpPr>
                <a:spLocks noChangeArrowheads="1"/>
              </p:cNvSpPr>
              <p:nvPr/>
            </p:nvSpPr>
            <p:spPr bwMode="auto">
              <a:xfrm>
                <a:off x="1814" y="165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3" name="Rectangle 1064"/>
              <p:cNvSpPr>
                <a:spLocks noChangeArrowheads="1"/>
              </p:cNvSpPr>
              <p:nvPr/>
            </p:nvSpPr>
            <p:spPr bwMode="auto">
              <a:xfrm>
                <a:off x="1562" y="16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4" name="Rectangle 1065"/>
              <p:cNvSpPr>
                <a:spLocks noChangeArrowheads="1"/>
              </p:cNvSpPr>
              <p:nvPr/>
            </p:nvSpPr>
            <p:spPr bwMode="auto">
              <a:xfrm>
                <a:off x="1608" y="16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5" name="Rectangle 1066"/>
              <p:cNvSpPr>
                <a:spLocks noChangeArrowheads="1"/>
              </p:cNvSpPr>
              <p:nvPr/>
            </p:nvSpPr>
            <p:spPr bwMode="auto">
              <a:xfrm>
                <a:off x="1653" y="16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6" name="Rectangle 1067"/>
              <p:cNvSpPr>
                <a:spLocks noChangeArrowheads="1"/>
              </p:cNvSpPr>
              <p:nvPr/>
            </p:nvSpPr>
            <p:spPr bwMode="auto">
              <a:xfrm>
                <a:off x="1699" y="16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7" name="Rectangle 1068"/>
              <p:cNvSpPr>
                <a:spLocks noChangeArrowheads="1"/>
              </p:cNvSpPr>
              <p:nvPr/>
            </p:nvSpPr>
            <p:spPr bwMode="auto">
              <a:xfrm>
                <a:off x="1745" y="16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8" name="Rectangle 1069"/>
              <p:cNvSpPr>
                <a:spLocks noChangeArrowheads="1"/>
              </p:cNvSpPr>
              <p:nvPr/>
            </p:nvSpPr>
            <p:spPr bwMode="auto">
              <a:xfrm>
                <a:off x="1791" y="16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9" name="Rectangle 1070"/>
              <p:cNvSpPr>
                <a:spLocks noChangeArrowheads="1"/>
              </p:cNvSpPr>
              <p:nvPr/>
            </p:nvSpPr>
            <p:spPr bwMode="auto">
              <a:xfrm>
                <a:off x="1836" y="1678"/>
                <a:ext cx="1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0" name="Rectangle 1071"/>
              <p:cNvSpPr>
                <a:spLocks noChangeArrowheads="1"/>
              </p:cNvSpPr>
              <p:nvPr/>
            </p:nvSpPr>
            <p:spPr bwMode="auto">
              <a:xfrm>
                <a:off x="1585" y="170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1" name="Rectangle 1072"/>
              <p:cNvSpPr>
                <a:spLocks noChangeArrowheads="1"/>
              </p:cNvSpPr>
              <p:nvPr/>
            </p:nvSpPr>
            <p:spPr bwMode="auto">
              <a:xfrm>
                <a:off x="1631" y="170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2" name="Rectangle 1073"/>
              <p:cNvSpPr>
                <a:spLocks noChangeArrowheads="1"/>
              </p:cNvSpPr>
              <p:nvPr/>
            </p:nvSpPr>
            <p:spPr bwMode="auto">
              <a:xfrm>
                <a:off x="1676" y="170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3" name="Rectangle 1074"/>
              <p:cNvSpPr>
                <a:spLocks noChangeArrowheads="1"/>
              </p:cNvSpPr>
              <p:nvPr/>
            </p:nvSpPr>
            <p:spPr bwMode="auto">
              <a:xfrm>
                <a:off x="1722" y="170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4" name="Rectangle 1075"/>
              <p:cNvSpPr>
                <a:spLocks noChangeArrowheads="1"/>
              </p:cNvSpPr>
              <p:nvPr/>
            </p:nvSpPr>
            <p:spPr bwMode="auto">
              <a:xfrm>
                <a:off x="1768" y="170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5" name="Rectangle 1076"/>
              <p:cNvSpPr>
                <a:spLocks noChangeArrowheads="1"/>
              </p:cNvSpPr>
              <p:nvPr/>
            </p:nvSpPr>
            <p:spPr bwMode="auto">
              <a:xfrm>
                <a:off x="1814" y="170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6" name="Rectangle 1077"/>
              <p:cNvSpPr>
                <a:spLocks noChangeArrowheads="1"/>
              </p:cNvSpPr>
              <p:nvPr/>
            </p:nvSpPr>
            <p:spPr bwMode="auto">
              <a:xfrm>
                <a:off x="1562" y="17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7" name="Rectangle 1078"/>
              <p:cNvSpPr>
                <a:spLocks noChangeArrowheads="1"/>
              </p:cNvSpPr>
              <p:nvPr/>
            </p:nvSpPr>
            <p:spPr bwMode="auto">
              <a:xfrm>
                <a:off x="1608" y="17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8" name="Rectangle 1079"/>
              <p:cNvSpPr>
                <a:spLocks noChangeArrowheads="1"/>
              </p:cNvSpPr>
              <p:nvPr/>
            </p:nvSpPr>
            <p:spPr bwMode="auto">
              <a:xfrm>
                <a:off x="1653" y="17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9" name="Rectangle 1080"/>
              <p:cNvSpPr>
                <a:spLocks noChangeArrowheads="1"/>
              </p:cNvSpPr>
              <p:nvPr/>
            </p:nvSpPr>
            <p:spPr bwMode="auto">
              <a:xfrm>
                <a:off x="1699" y="17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0" name="Rectangle 1081"/>
              <p:cNvSpPr>
                <a:spLocks noChangeArrowheads="1"/>
              </p:cNvSpPr>
              <p:nvPr/>
            </p:nvSpPr>
            <p:spPr bwMode="auto">
              <a:xfrm>
                <a:off x="1745" y="17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2" name="Rectangle 1082"/>
              <p:cNvSpPr>
                <a:spLocks noChangeArrowheads="1"/>
              </p:cNvSpPr>
              <p:nvPr/>
            </p:nvSpPr>
            <p:spPr bwMode="auto">
              <a:xfrm>
                <a:off x="1791" y="17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3" name="Rectangle 1083"/>
              <p:cNvSpPr>
                <a:spLocks noChangeArrowheads="1"/>
              </p:cNvSpPr>
              <p:nvPr/>
            </p:nvSpPr>
            <p:spPr bwMode="auto">
              <a:xfrm>
                <a:off x="1836" y="1724"/>
                <a:ext cx="1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4" name="Rectangle 1084"/>
              <p:cNvSpPr>
                <a:spLocks noChangeArrowheads="1"/>
              </p:cNvSpPr>
              <p:nvPr/>
            </p:nvSpPr>
            <p:spPr bwMode="auto">
              <a:xfrm>
                <a:off x="1585" y="174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" name="Rectangle 1085"/>
              <p:cNvSpPr>
                <a:spLocks noChangeArrowheads="1"/>
              </p:cNvSpPr>
              <p:nvPr/>
            </p:nvSpPr>
            <p:spPr bwMode="auto">
              <a:xfrm>
                <a:off x="1631" y="17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" name="Rectangle 1086"/>
              <p:cNvSpPr>
                <a:spLocks noChangeArrowheads="1"/>
              </p:cNvSpPr>
              <p:nvPr/>
            </p:nvSpPr>
            <p:spPr bwMode="auto">
              <a:xfrm>
                <a:off x="1676" y="174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4" name="Rectangle 1087"/>
              <p:cNvSpPr>
                <a:spLocks noChangeArrowheads="1"/>
              </p:cNvSpPr>
              <p:nvPr/>
            </p:nvSpPr>
            <p:spPr bwMode="auto">
              <a:xfrm>
                <a:off x="1722" y="174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6" name="Rectangle 1088"/>
              <p:cNvSpPr>
                <a:spLocks noChangeArrowheads="1"/>
              </p:cNvSpPr>
              <p:nvPr/>
            </p:nvSpPr>
            <p:spPr bwMode="auto">
              <a:xfrm>
                <a:off x="1768" y="174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9" name="Rectangle 1089"/>
              <p:cNvSpPr>
                <a:spLocks noChangeArrowheads="1"/>
              </p:cNvSpPr>
              <p:nvPr/>
            </p:nvSpPr>
            <p:spPr bwMode="auto">
              <a:xfrm>
                <a:off x="1814" y="17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2" name="Rectangle 1090"/>
              <p:cNvSpPr>
                <a:spLocks noChangeArrowheads="1"/>
              </p:cNvSpPr>
              <p:nvPr/>
            </p:nvSpPr>
            <p:spPr bwMode="auto">
              <a:xfrm>
                <a:off x="1562" y="17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5" name="Rectangle 1091"/>
              <p:cNvSpPr>
                <a:spLocks noChangeArrowheads="1"/>
              </p:cNvSpPr>
              <p:nvPr/>
            </p:nvSpPr>
            <p:spPr bwMode="auto">
              <a:xfrm>
                <a:off x="1608" y="17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8" name="Rectangle 1092"/>
              <p:cNvSpPr>
                <a:spLocks noChangeArrowheads="1"/>
              </p:cNvSpPr>
              <p:nvPr/>
            </p:nvSpPr>
            <p:spPr bwMode="auto">
              <a:xfrm>
                <a:off x="1653" y="17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1" name="Rectangle 1093"/>
              <p:cNvSpPr>
                <a:spLocks noChangeArrowheads="1"/>
              </p:cNvSpPr>
              <p:nvPr/>
            </p:nvSpPr>
            <p:spPr bwMode="auto">
              <a:xfrm>
                <a:off x="1699" y="17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4" name="Rectangle 1094"/>
              <p:cNvSpPr>
                <a:spLocks noChangeArrowheads="1"/>
              </p:cNvSpPr>
              <p:nvPr/>
            </p:nvSpPr>
            <p:spPr bwMode="auto">
              <a:xfrm>
                <a:off x="1745" y="17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6" name="Rectangle 1095"/>
              <p:cNvSpPr>
                <a:spLocks noChangeArrowheads="1"/>
              </p:cNvSpPr>
              <p:nvPr/>
            </p:nvSpPr>
            <p:spPr bwMode="auto">
              <a:xfrm>
                <a:off x="1791" y="17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1" name="Rectangle 1096"/>
              <p:cNvSpPr>
                <a:spLocks noChangeArrowheads="1"/>
              </p:cNvSpPr>
              <p:nvPr/>
            </p:nvSpPr>
            <p:spPr bwMode="auto">
              <a:xfrm>
                <a:off x="1836" y="1770"/>
                <a:ext cx="1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3" name="Rectangle 1097"/>
              <p:cNvSpPr>
                <a:spLocks noChangeArrowheads="1"/>
              </p:cNvSpPr>
              <p:nvPr/>
            </p:nvSpPr>
            <p:spPr bwMode="auto">
              <a:xfrm>
                <a:off x="1585" y="179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4" name="Rectangle 1098"/>
              <p:cNvSpPr>
                <a:spLocks noChangeArrowheads="1"/>
              </p:cNvSpPr>
              <p:nvPr/>
            </p:nvSpPr>
            <p:spPr bwMode="auto">
              <a:xfrm>
                <a:off x="1631" y="179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5" name="Rectangle 1099"/>
              <p:cNvSpPr>
                <a:spLocks noChangeArrowheads="1"/>
              </p:cNvSpPr>
              <p:nvPr/>
            </p:nvSpPr>
            <p:spPr bwMode="auto">
              <a:xfrm>
                <a:off x="1676" y="179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6" name="Rectangle 1100"/>
              <p:cNvSpPr>
                <a:spLocks noChangeArrowheads="1"/>
              </p:cNvSpPr>
              <p:nvPr/>
            </p:nvSpPr>
            <p:spPr bwMode="auto">
              <a:xfrm>
                <a:off x="1722" y="179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8" name="Rectangle 1101"/>
              <p:cNvSpPr>
                <a:spLocks noChangeArrowheads="1"/>
              </p:cNvSpPr>
              <p:nvPr/>
            </p:nvSpPr>
            <p:spPr bwMode="auto">
              <a:xfrm>
                <a:off x="1768" y="179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9" name="Rectangle 1102"/>
              <p:cNvSpPr>
                <a:spLocks noChangeArrowheads="1"/>
              </p:cNvSpPr>
              <p:nvPr/>
            </p:nvSpPr>
            <p:spPr bwMode="auto">
              <a:xfrm>
                <a:off x="1814" y="179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0" name="Rectangle 1103"/>
              <p:cNvSpPr>
                <a:spLocks noChangeArrowheads="1"/>
              </p:cNvSpPr>
              <p:nvPr/>
            </p:nvSpPr>
            <p:spPr bwMode="auto">
              <a:xfrm>
                <a:off x="1562" y="18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1" name="Rectangle 1104"/>
              <p:cNvSpPr>
                <a:spLocks noChangeArrowheads="1"/>
              </p:cNvSpPr>
              <p:nvPr/>
            </p:nvSpPr>
            <p:spPr bwMode="auto">
              <a:xfrm>
                <a:off x="1608" y="18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2" name="Rectangle 1105"/>
              <p:cNvSpPr>
                <a:spLocks noChangeArrowheads="1"/>
              </p:cNvSpPr>
              <p:nvPr/>
            </p:nvSpPr>
            <p:spPr bwMode="auto">
              <a:xfrm>
                <a:off x="1653" y="18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4" name="Rectangle 1106"/>
              <p:cNvSpPr>
                <a:spLocks noChangeArrowheads="1"/>
              </p:cNvSpPr>
              <p:nvPr/>
            </p:nvSpPr>
            <p:spPr bwMode="auto">
              <a:xfrm>
                <a:off x="1699" y="18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5" name="Rectangle 1107"/>
              <p:cNvSpPr>
                <a:spLocks noChangeArrowheads="1"/>
              </p:cNvSpPr>
              <p:nvPr/>
            </p:nvSpPr>
            <p:spPr bwMode="auto">
              <a:xfrm>
                <a:off x="1745" y="18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6" name="Rectangle 1108"/>
              <p:cNvSpPr>
                <a:spLocks noChangeArrowheads="1"/>
              </p:cNvSpPr>
              <p:nvPr/>
            </p:nvSpPr>
            <p:spPr bwMode="auto">
              <a:xfrm>
                <a:off x="1791" y="18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7" name="Rectangle 1109"/>
              <p:cNvSpPr>
                <a:spLocks noChangeArrowheads="1"/>
              </p:cNvSpPr>
              <p:nvPr/>
            </p:nvSpPr>
            <p:spPr bwMode="auto">
              <a:xfrm>
                <a:off x="1836" y="1816"/>
                <a:ext cx="1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8" name="Rectangle 1110"/>
              <p:cNvSpPr>
                <a:spLocks noChangeArrowheads="1"/>
              </p:cNvSpPr>
              <p:nvPr/>
            </p:nvSpPr>
            <p:spPr bwMode="auto">
              <a:xfrm>
                <a:off x="1585" y="183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9" name="Rectangle 1111"/>
              <p:cNvSpPr>
                <a:spLocks noChangeArrowheads="1"/>
              </p:cNvSpPr>
              <p:nvPr/>
            </p:nvSpPr>
            <p:spPr bwMode="auto">
              <a:xfrm>
                <a:off x="1631" y="18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" name="Rectangle 1112"/>
              <p:cNvSpPr>
                <a:spLocks noChangeArrowheads="1"/>
              </p:cNvSpPr>
              <p:nvPr/>
            </p:nvSpPr>
            <p:spPr bwMode="auto">
              <a:xfrm>
                <a:off x="1676" y="183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" name="Rectangle 1113"/>
              <p:cNvSpPr>
                <a:spLocks noChangeArrowheads="1"/>
              </p:cNvSpPr>
              <p:nvPr/>
            </p:nvSpPr>
            <p:spPr bwMode="auto">
              <a:xfrm>
                <a:off x="1722" y="183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" name="Rectangle 1114"/>
              <p:cNvSpPr>
                <a:spLocks noChangeArrowheads="1"/>
              </p:cNvSpPr>
              <p:nvPr/>
            </p:nvSpPr>
            <p:spPr bwMode="auto">
              <a:xfrm>
                <a:off x="1768" y="183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" name="Rectangle 1115"/>
              <p:cNvSpPr>
                <a:spLocks noChangeArrowheads="1"/>
              </p:cNvSpPr>
              <p:nvPr/>
            </p:nvSpPr>
            <p:spPr bwMode="auto">
              <a:xfrm>
                <a:off x="1814" y="18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" name="Rectangle 1116"/>
              <p:cNvSpPr>
                <a:spLocks noChangeArrowheads="1"/>
              </p:cNvSpPr>
              <p:nvPr/>
            </p:nvSpPr>
            <p:spPr bwMode="auto">
              <a:xfrm>
                <a:off x="1562" y="18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" name="Rectangle 1117"/>
              <p:cNvSpPr>
                <a:spLocks noChangeArrowheads="1"/>
              </p:cNvSpPr>
              <p:nvPr/>
            </p:nvSpPr>
            <p:spPr bwMode="auto">
              <a:xfrm>
                <a:off x="1608" y="18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" name="Rectangle 1118"/>
              <p:cNvSpPr>
                <a:spLocks noChangeArrowheads="1"/>
              </p:cNvSpPr>
              <p:nvPr/>
            </p:nvSpPr>
            <p:spPr bwMode="auto">
              <a:xfrm>
                <a:off x="1653" y="18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" name="Rectangle 1119"/>
              <p:cNvSpPr>
                <a:spLocks noChangeArrowheads="1"/>
              </p:cNvSpPr>
              <p:nvPr/>
            </p:nvSpPr>
            <p:spPr bwMode="auto">
              <a:xfrm>
                <a:off x="1699" y="18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" name="Rectangle 1120"/>
              <p:cNvSpPr>
                <a:spLocks noChangeArrowheads="1"/>
              </p:cNvSpPr>
              <p:nvPr/>
            </p:nvSpPr>
            <p:spPr bwMode="auto">
              <a:xfrm>
                <a:off x="1745" y="18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" name="Rectangle 1121"/>
              <p:cNvSpPr>
                <a:spLocks noChangeArrowheads="1"/>
              </p:cNvSpPr>
              <p:nvPr/>
            </p:nvSpPr>
            <p:spPr bwMode="auto">
              <a:xfrm>
                <a:off x="1791" y="18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" name="Rectangle 1122"/>
              <p:cNvSpPr>
                <a:spLocks noChangeArrowheads="1"/>
              </p:cNvSpPr>
              <p:nvPr/>
            </p:nvSpPr>
            <p:spPr bwMode="auto">
              <a:xfrm>
                <a:off x="1836" y="1862"/>
                <a:ext cx="1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1" name="Rectangle 1123"/>
              <p:cNvSpPr>
                <a:spLocks noChangeArrowheads="1"/>
              </p:cNvSpPr>
              <p:nvPr/>
            </p:nvSpPr>
            <p:spPr bwMode="auto">
              <a:xfrm>
                <a:off x="1585" y="188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2" name="Rectangle 1124"/>
              <p:cNvSpPr>
                <a:spLocks noChangeArrowheads="1"/>
              </p:cNvSpPr>
              <p:nvPr/>
            </p:nvSpPr>
            <p:spPr bwMode="auto">
              <a:xfrm>
                <a:off x="1631" y="188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3" name="Rectangle 1125"/>
              <p:cNvSpPr>
                <a:spLocks noChangeArrowheads="1"/>
              </p:cNvSpPr>
              <p:nvPr/>
            </p:nvSpPr>
            <p:spPr bwMode="auto">
              <a:xfrm>
                <a:off x="1676" y="188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4" name="Rectangle 1126"/>
              <p:cNvSpPr>
                <a:spLocks noChangeArrowheads="1"/>
              </p:cNvSpPr>
              <p:nvPr/>
            </p:nvSpPr>
            <p:spPr bwMode="auto">
              <a:xfrm>
                <a:off x="1722" y="188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5" name="Rectangle 1127"/>
              <p:cNvSpPr>
                <a:spLocks noChangeArrowheads="1"/>
              </p:cNvSpPr>
              <p:nvPr/>
            </p:nvSpPr>
            <p:spPr bwMode="auto">
              <a:xfrm>
                <a:off x="1768" y="188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6" name="Rectangle 1128"/>
              <p:cNvSpPr>
                <a:spLocks noChangeArrowheads="1"/>
              </p:cNvSpPr>
              <p:nvPr/>
            </p:nvSpPr>
            <p:spPr bwMode="auto">
              <a:xfrm>
                <a:off x="1814" y="188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7" name="Rectangle 1129"/>
              <p:cNvSpPr>
                <a:spLocks noChangeArrowheads="1"/>
              </p:cNvSpPr>
              <p:nvPr/>
            </p:nvSpPr>
            <p:spPr bwMode="auto">
              <a:xfrm>
                <a:off x="1562" y="19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8" name="Rectangle 1130"/>
              <p:cNvSpPr>
                <a:spLocks noChangeArrowheads="1"/>
              </p:cNvSpPr>
              <p:nvPr/>
            </p:nvSpPr>
            <p:spPr bwMode="auto">
              <a:xfrm>
                <a:off x="1608" y="19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9" name="Rectangle 1131"/>
              <p:cNvSpPr>
                <a:spLocks noChangeArrowheads="1"/>
              </p:cNvSpPr>
              <p:nvPr/>
            </p:nvSpPr>
            <p:spPr bwMode="auto">
              <a:xfrm>
                <a:off x="1653" y="19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0" name="Rectangle 1132"/>
              <p:cNvSpPr>
                <a:spLocks noChangeArrowheads="1"/>
              </p:cNvSpPr>
              <p:nvPr/>
            </p:nvSpPr>
            <p:spPr bwMode="auto">
              <a:xfrm>
                <a:off x="1699" y="19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1" name="Rectangle 1133"/>
              <p:cNvSpPr>
                <a:spLocks noChangeArrowheads="1"/>
              </p:cNvSpPr>
              <p:nvPr/>
            </p:nvSpPr>
            <p:spPr bwMode="auto">
              <a:xfrm>
                <a:off x="1745" y="19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2" name="Rectangle 1134"/>
              <p:cNvSpPr>
                <a:spLocks noChangeArrowheads="1"/>
              </p:cNvSpPr>
              <p:nvPr/>
            </p:nvSpPr>
            <p:spPr bwMode="auto">
              <a:xfrm>
                <a:off x="1791" y="19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3" name="Rectangle 1135"/>
              <p:cNvSpPr>
                <a:spLocks noChangeArrowheads="1"/>
              </p:cNvSpPr>
              <p:nvPr/>
            </p:nvSpPr>
            <p:spPr bwMode="auto">
              <a:xfrm>
                <a:off x="1836" y="1908"/>
                <a:ext cx="1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4" name="Rectangle 1136"/>
              <p:cNvSpPr>
                <a:spLocks noChangeArrowheads="1"/>
              </p:cNvSpPr>
              <p:nvPr/>
            </p:nvSpPr>
            <p:spPr bwMode="auto">
              <a:xfrm>
                <a:off x="1585" y="193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5" name="Rectangle 1137"/>
              <p:cNvSpPr>
                <a:spLocks noChangeArrowheads="1"/>
              </p:cNvSpPr>
              <p:nvPr/>
            </p:nvSpPr>
            <p:spPr bwMode="auto">
              <a:xfrm>
                <a:off x="1631" y="193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6" name="Rectangle 1138"/>
              <p:cNvSpPr>
                <a:spLocks noChangeArrowheads="1"/>
              </p:cNvSpPr>
              <p:nvPr/>
            </p:nvSpPr>
            <p:spPr bwMode="auto">
              <a:xfrm>
                <a:off x="1676" y="193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7" name="Rectangle 1139"/>
              <p:cNvSpPr>
                <a:spLocks noChangeArrowheads="1"/>
              </p:cNvSpPr>
              <p:nvPr/>
            </p:nvSpPr>
            <p:spPr bwMode="auto">
              <a:xfrm>
                <a:off x="1722" y="193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8" name="Rectangle 1140"/>
              <p:cNvSpPr>
                <a:spLocks noChangeArrowheads="1"/>
              </p:cNvSpPr>
              <p:nvPr/>
            </p:nvSpPr>
            <p:spPr bwMode="auto">
              <a:xfrm>
                <a:off x="1768" y="193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9" name="Rectangle 1141"/>
              <p:cNvSpPr>
                <a:spLocks noChangeArrowheads="1"/>
              </p:cNvSpPr>
              <p:nvPr/>
            </p:nvSpPr>
            <p:spPr bwMode="auto">
              <a:xfrm>
                <a:off x="1814" y="193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0" name="Rectangle 1142"/>
              <p:cNvSpPr>
                <a:spLocks noChangeArrowheads="1"/>
              </p:cNvSpPr>
              <p:nvPr/>
            </p:nvSpPr>
            <p:spPr bwMode="auto">
              <a:xfrm>
                <a:off x="1562" y="195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1" name="Rectangle 1143"/>
              <p:cNvSpPr>
                <a:spLocks noChangeArrowheads="1"/>
              </p:cNvSpPr>
              <p:nvPr/>
            </p:nvSpPr>
            <p:spPr bwMode="auto">
              <a:xfrm>
                <a:off x="1608" y="195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2" name="Rectangle 1144"/>
              <p:cNvSpPr>
                <a:spLocks noChangeArrowheads="1"/>
              </p:cNvSpPr>
              <p:nvPr/>
            </p:nvSpPr>
            <p:spPr bwMode="auto">
              <a:xfrm>
                <a:off x="1653" y="195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3" name="Rectangle 1145"/>
              <p:cNvSpPr>
                <a:spLocks noChangeArrowheads="1"/>
              </p:cNvSpPr>
              <p:nvPr/>
            </p:nvSpPr>
            <p:spPr bwMode="auto">
              <a:xfrm>
                <a:off x="1699" y="195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" name="Rectangle 1146"/>
              <p:cNvSpPr>
                <a:spLocks noChangeArrowheads="1"/>
              </p:cNvSpPr>
              <p:nvPr/>
            </p:nvSpPr>
            <p:spPr bwMode="auto">
              <a:xfrm>
                <a:off x="1745" y="195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" name="Rectangle 1147"/>
              <p:cNvSpPr>
                <a:spLocks noChangeArrowheads="1"/>
              </p:cNvSpPr>
              <p:nvPr/>
            </p:nvSpPr>
            <p:spPr bwMode="auto">
              <a:xfrm>
                <a:off x="1791" y="195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" name="Rectangle 1148"/>
              <p:cNvSpPr>
                <a:spLocks noChangeArrowheads="1"/>
              </p:cNvSpPr>
              <p:nvPr/>
            </p:nvSpPr>
            <p:spPr bwMode="auto">
              <a:xfrm>
                <a:off x="1836" y="1954"/>
                <a:ext cx="1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" name="Rectangle 1149"/>
              <p:cNvSpPr>
                <a:spLocks noChangeArrowheads="1"/>
              </p:cNvSpPr>
              <p:nvPr/>
            </p:nvSpPr>
            <p:spPr bwMode="auto">
              <a:xfrm>
                <a:off x="1585" y="197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8" name="Rectangle 1150"/>
              <p:cNvSpPr>
                <a:spLocks noChangeArrowheads="1"/>
              </p:cNvSpPr>
              <p:nvPr/>
            </p:nvSpPr>
            <p:spPr bwMode="auto">
              <a:xfrm>
                <a:off x="1631" y="197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9" name="Rectangle 1151"/>
              <p:cNvSpPr>
                <a:spLocks noChangeArrowheads="1"/>
              </p:cNvSpPr>
              <p:nvPr/>
            </p:nvSpPr>
            <p:spPr bwMode="auto">
              <a:xfrm>
                <a:off x="1676" y="197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0" name="Rectangle 1152"/>
              <p:cNvSpPr>
                <a:spLocks noChangeArrowheads="1"/>
              </p:cNvSpPr>
              <p:nvPr/>
            </p:nvSpPr>
            <p:spPr bwMode="auto">
              <a:xfrm>
                <a:off x="1722" y="197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1" name="Rectangle 1153"/>
              <p:cNvSpPr>
                <a:spLocks noChangeArrowheads="1"/>
              </p:cNvSpPr>
              <p:nvPr/>
            </p:nvSpPr>
            <p:spPr bwMode="auto">
              <a:xfrm>
                <a:off x="1768" y="197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2" name="Rectangle 1154"/>
              <p:cNvSpPr>
                <a:spLocks noChangeArrowheads="1"/>
              </p:cNvSpPr>
              <p:nvPr/>
            </p:nvSpPr>
            <p:spPr bwMode="auto">
              <a:xfrm>
                <a:off x="1814" y="197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3" name="Rectangle 1155"/>
              <p:cNvSpPr>
                <a:spLocks noChangeArrowheads="1"/>
              </p:cNvSpPr>
              <p:nvPr/>
            </p:nvSpPr>
            <p:spPr bwMode="auto">
              <a:xfrm>
                <a:off x="1562" y="200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4" name="Rectangle 1156"/>
              <p:cNvSpPr>
                <a:spLocks noChangeArrowheads="1"/>
              </p:cNvSpPr>
              <p:nvPr/>
            </p:nvSpPr>
            <p:spPr bwMode="auto">
              <a:xfrm>
                <a:off x="1608" y="200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5" name="Rectangle 1157"/>
              <p:cNvSpPr>
                <a:spLocks noChangeArrowheads="1"/>
              </p:cNvSpPr>
              <p:nvPr/>
            </p:nvSpPr>
            <p:spPr bwMode="auto">
              <a:xfrm>
                <a:off x="1653" y="200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6" name="Rectangle 1158"/>
              <p:cNvSpPr>
                <a:spLocks noChangeArrowheads="1"/>
              </p:cNvSpPr>
              <p:nvPr/>
            </p:nvSpPr>
            <p:spPr bwMode="auto">
              <a:xfrm>
                <a:off x="1699" y="200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7" name="Rectangle 1159"/>
              <p:cNvSpPr>
                <a:spLocks noChangeArrowheads="1"/>
              </p:cNvSpPr>
              <p:nvPr/>
            </p:nvSpPr>
            <p:spPr bwMode="auto">
              <a:xfrm>
                <a:off x="1745" y="200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8" name="Rectangle 1160"/>
              <p:cNvSpPr>
                <a:spLocks noChangeArrowheads="1"/>
              </p:cNvSpPr>
              <p:nvPr/>
            </p:nvSpPr>
            <p:spPr bwMode="auto">
              <a:xfrm>
                <a:off x="1791" y="200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9" name="Rectangle 1161"/>
              <p:cNvSpPr>
                <a:spLocks noChangeArrowheads="1"/>
              </p:cNvSpPr>
              <p:nvPr/>
            </p:nvSpPr>
            <p:spPr bwMode="auto">
              <a:xfrm>
                <a:off x="1836" y="2000"/>
                <a:ext cx="1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0" name="Rectangle 1162"/>
              <p:cNvSpPr>
                <a:spLocks noChangeArrowheads="1"/>
              </p:cNvSpPr>
              <p:nvPr/>
            </p:nvSpPr>
            <p:spPr bwMode="auto">
              <a:xfrm>
                <a:off x="1585" y="2023"/>
                <a:ext cx="23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1" name="Rectangle 1163"/>
              <p:cNvSpPr>
                <a:spLocks noChangeArrowheads="1"/>
              </p:cNvSpPr>
              <p:nvPr/>
            </p:nvSpPr>
            <p:spPr bwMode="auto">
              <a:xfrm>
                <a:off x="1631" y="2023"/>
                <a:ext cx="22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2" name="Rectangle 1164"/>
              <p:cNvSpPr>
                <a:spLocks noChangeArrowheads="1"/>
              </p:cNvSpPr>
              <p:nvPr/>
            </p:nvSpPr>
            <p:spPr bwMode="auto">
              <a:xfrm>
                <a:off x="1676" y="2023"/>
                <a:ext cx="23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3" name="Rectangle 1165"/>
              <p:cNvSpPr>
                <a:spLocks noChangeArrowheads="1"/>
              </p:cNvSpPr>
              <p:nvPr/>
            </p:nvSpPr>
            <p:spPr bwMode="auto">
              <a:xfrm>
                <a:off x="1722" y="2023"/>
                <a:ext cx="23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4" name="Rectangle 1166"/>
              <p:cNvSpPr>
                <a:spLocks noChangeArrowheads="1"/>
              </p:cNvSpPr>
              <p:nvPr/>
            </p:nvSpPr>
            <p:spPr bwMode="auto">
              <a:xfrm>
                <a:off x="1768" y="2023"/>
                <a:ext cx="23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5" name="Rectangle 1167"/>
              <p:cNvSpPr>
                <a:spLocks noChangeArrowheads="1"/>
              </p:cNvSpPr>
              <p:nvPr/>
            </p:nvSpPr>
            <p:spPr bwMode="auto">
              <a:xfrm>
                <a:off x="1814" y="2023"/>
                <a:ext cx="22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6" name="Freeform 1168"/>
              <p:cNvSpPr>
                <a:spLocks/>
              </p:cNvSpPr>
              <p:nvPr/>
            </p:nvSpPr>
            <p:spPr bwMode="auto">
              <a:xfrm>
                <a:off x="1562" y="1655"/>
                <a:ext cx="285" cy="377"/>
              </a:xfrm>
              <a:custGeom>
                <a:avLst/>
                <a:gdLst/>
                <a:ahLst/>
                <a:cxnLst>
                  <a:cxn ang="0">
                    <a:pos x="0" y="393"/>
                  </a:cxn>
                  <a:cxn ang="0">
                    <a:pos x="0" y="393"/>
                  </a:cxn>
                  <a:cxn ang="0">
                    <a:pos x="0" y="0"/>
                  </a:cxn>
                  <a:cxn ang="0">
                    <a:pos x="299" y="0"/>
                  </a:cxn>
                  <a:cxn ang="0">
                    <a:pos x="299" y="393"/>
                  </a:cxn>
                </a:cxnLst>
                <a:rect l="0" t="0" r="r" b="b"/>
                <a:pathLst>
                  <a:path w="299" h="393">
                    <a:moveTo>
                      <a:pt x="0" y="393"/>
                    </a:moveTo>
                    <a:lnTo>
                      <a:pt x="0" y="393"/>
                    </a:lnTo>
                    <a:lnTo>
                      <a:pt x="0" y="0"/>
                    </a:lnTo>
                    <a:lnTo>
                      <a:pt x="299" y="0"/>
                    </a:lnTo>
                    <a:lnTo>
                      <a:pt x="299" y="39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7" name="Rectangle 1169"/>
              <p:cNvSpPr>
                <a:spLocks noChangeArrowheads="1"/>
              </p:cNvSpPr>
              <p:nvPr/>
            </p:nvSpPr>
            <p:spPr bwMode="auto">
              <a:xfrm>
                <a:off x="1991" y="1409"/>
                <a:ext cx="286" cy="6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8" name="Freeform 1170"/>
              <p:cNvSpPr>
                <a:spLocks/>
              </p:cNvSpPr>
              <p:nvPr/>
            </p:nvSpPr>
            <p:spPr bwMode="auto">
              <a:xfrm>
                <a:off x="1991" y="1433"/>
                <a:ext cx="286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300" y="0"/>
                  </a:cxn>
                </a:cxnLst>
                <a:rect l="0" t="0" r="r" b="b"/>
                <a:pathLst>
                  <a:path w="300">
                    <a:moveTo>
                      <a:pt x="1" y="0"/>
                    </a:moveTo>
                    <a:lnTo>
                      <a:pt x="0" y="0"/>
                    </a:lnTo>
                    <a:lnTo>
                      <a:pt x="300" y="0"/>
                    </a:lnTo>
                  </a:path>
                </a:pathLst>
              </a:cu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9" name="Line 1171"/>
              <p:cNvSpPr>
                <a:spLocks noChangeShapeType="1"/>
              </p:cNvSpPr>
              <p:nvPr/>
            </p:nvSpPr>
            <p:spPr bwMode="auto">
              <a:xfrm>
                <a:off x="1991" y="1457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0" name="Line 1172"/>
              <p:cNvSpPr>
                <a:spLocks noChangeShapeType="1"/>
              </p:cNvSpPr>
              <p:nvPr/>
            </p:nvSpPr>
            <p:spPr bwMode="auto">
              <a:xfrm>
                <a:off x="1991" y="1481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1" name="Line 1173"/>
              <p:cNvSpPr>
                <a:spLocks noChangeShapeType="1"/>
              </p:cNvSpPr>
              <p:nvPr/>
            </p:nvSpPr>
            <p:spPr bwMode="auto">
              <a:xfrm>
                <a:off x="1991" y="1505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2" name="Line 1174"/>
              <p:cNvSpPr>
                <a:spLocks noChangeShapeType="1"/>
              </p:cNvSpPr>
              <p:nvPr/>
            </p:nvSpPr>
            <p:spPr bwMode="auto">
              <a:xfrm>
                <a:off x="1991" y="1529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3" name="Line 1175"/>
              <p:cNvSpPr>
                <a:spLocks noChangeShapeType="1"/>
              </p:cNvSpPr>
              <p:nvPr/>
            </p:nvSpPr>
            <p:spPr bwMode="auto">
              <a:xfrm>
                <a:off x="1991" y="1553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4" name="Line 1176"/>
              <p:cNvSpPr>
                <a:spLocks noChangeShapeType="1"/>
              </p:cNvSpPr>
              <p:nvPr/>
            </p:nvSpPr>
            <p:spPr bwMode="auto">
              <a:xfrm>
                <a:off x="1991" y="1577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5" name="Line 1177"/>
              <p:cNvSpPr>
                <a:spLocks noChangeShapeType="1"/>
              </p:cNvSpPr>
              <p:nvPr/>
            </p:nvSpPr>
            <p:spPr bwMode="auto">
              <a:xfrm>
                <a:off x="1991" y="1601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6" name="Line 1178"/>
              <p:cNvSpPr>
                <a:spLocks noChangeShapeType="1"/>
              </p:cNvSpPr>
              <p:nvPr/>
            </p:nvSpPr>
            <p:spPr bwMode="auto">
              <a:xfrm>
                <a:off x="1991" y="1625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7" name="Line 1179"/>
              <p:cNvSpPr>
                <a:spLocks noChangeShapeType="1"/>
              </p:cNvSpPr>
              <p:nvPr/>
            </p:nvSpPr>
            <p:spPr bwMode="auto">
              <a:xfrm>
                <a:off x="1991" y="1649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8" name="Line 1180"/>
              <p:cNvSpPr>
                <a:spLocks noChangeShapeType="1"/>
              </p:cNvSpPr>
              <p:nvPr/>
            </p:nvSpPr>
            <p:spPr bwMode="auto">
              <a:xfrm>
                <a:off x="1991" y="1673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9" name="Line 1181"/>
              <p:cNvSpPr>
                <a:spLocks noChangeShapeType="1"/>
              </p:cNvSpPr>
              <p:nvPr/>
            </p:nvSpPr>
            <p:spPr bwMode="auto">
              <a:xfrm>
                <a:off x="1991" y="1697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0" name="Line 1182"/>
              <p:cNvSpPr>
                <a:spLocks noChangeShapeType="1"/>
              </p:cNvSpPr>
              <p:nvPr/>
            </p:nvSpPr>
            <p:spPr bwMode="auto">
              <a:xfrm>
                <a:off x="1991" y="1721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1" name="Line 1183"/>
              <p:cNvSpPr>
                <a:spLocks noChangeShapeType="1"/>
              </p:cNvSpPr>
              <p:nvPr/>
            </p:nvSpPr>
            <p:spPr bwMode="auto">
              <a:xfrm>
                <a:off x="1991" y="1745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2" name="Line 1184"/>
              <p:cNvSpPr>
                <a:spLocks noChangeShapeType="1"/>
              </p:cNvSpPr>
              <p:nvPr/>
            </p:nvSpPr>
            <p:spPr bwMode="auto">
              <a:xfrm>
                <a:off x="1991" y="1769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3" name="Line 1185"/>
              <p:cNvSpPr>
                <a:spLocks noChangeShapeType="1"/>
              </p:cNvSpPr>
              <p:nvPr/>
            </p:nvSpPr>
            <p:spPr bwMode="auto">
              <a:xfrm>
                <a:off x="1991" y="1793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4" name="Line 1186"/>
              <p:cNvSpPr>
                <a:spLocks noChangeShapeType="1"/>
              </p:cNvSpPr>
              <p:nvPr/>
            </p:nvSpPr>
            <p:spPr bwMode="auto">
              <a:xfrm>
                <a:off x="1991" y="1817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5" name="Line 1187"/>
              <p:cNvSpPr>
                <a:spLocks noChangeShapeType="1"/>
              </p:cNvSpPr>
              <p:nvPr/>
            </p:nvSpPr>
            <p:spPr bwMode="auto">
              <a:xfrm>
                <a:off x="1991" y="1841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6" name="Line 1188"/>
              <p:cNvSpPr>
                <a:spLocks noChangeShapeType="1"/>
              </p:cNvSpPr>
              <p:nvPr/>
            </p:nvSpPr>
            <p:spPr bwMode="auto">
              <a:xfrm>
                <a:off x="1991" y="1865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7" name="Line 1189"/>
              <p:cNvSpPr>
                <a:spLocks noChangeShapeType="1"/>
              </p:cNvSpPr>
              <p:nvPr/>
            </p:nvSpPr>
            <p:spPr bwMode="auto">
              <a:xfrm>
                <a:off x="1991" y="1889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8" name="Line 1190"/>
              <p:cNvSpPr>
                <a:spLocks noChangeShapeType="1"/>
              </p:cNvSpPr>
              <p:nvPr/>
            </p:nvSpPr>
            <p:spPr bwMode="auto">
              <a:xfrm>
                <a:off x="1991" y="1913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9" name="Line 1191"/>
              <p:cNvSpPr>
                <a:spLocks noChangeShapeType="1"/>
              </p:cNvSpPr>
              <p:nvPr/>
            </p:nvSpPr>
            <p:spPr bwMode="auto">
              <a:xfrm>
                <a:off x="1991" y="1937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0" name="Line 1192"/>
              <p:cNvSpPr>
                <a:spLocks noChangeShapeType="1"/>
              </p:cNvSpPr>
              <p:nvPr/>
            </p:nvSpPr>
            <p:spPr bwMode="auto">
              <a:xfrm>
                <a:off x="1991" y="1961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1" name="Line 1193"/>
              <p:cNvSpPr>
                <a:spLocks noChangeShapeType="1"/>
              </p:cNvSpPr>
              <p:nvPr/>
            </p:nvSpPr>
            <p:spPr bwMode="auto">
              <a:xfrm>
                <a:off x="1991" y="1985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2" name="Line 1194"/>
              <p:cNvSpPr>
                <a:spLocks noChangeShapeType="1"/>
              </p:cNvSpPr>
              <p:nvPr/>
            </p:nvSpPr>
            <p:spPr bwMode="auto">
              <a:xfrm>
                <a:off x="1991" y="2009"/>
                <a:ext cx="286" cy="1"/>
              </a:xfrm>
              <a:prstGeom prst="line">
                <a:avLst/>
              </a:prstGeom>
              <a:noFill/>
              <a:ln w="6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3" name="Freeform 1195"/>
              <p:cNvSpPr>
                <a:spLocks/>
              </p:cNvSpPr>
              <p:nvPr/>
            </p:nvSpPr>
            <p:spPr bwMode="auto">
              <a:xfrm>
                <a:off x="1991" y="1409"/>
                <a:ext cx="285" cy="623"/>
              </a:xfrm>
              <a:custGeom>
                <a:avLst/>
                <a:gdLst/>
                <a:ahLst/>
                <a:cxnLst>
                  <a:cxn ang="0">
                    <a:pos x="0" y="649"/>
                  </a:cxn>
                  <a:cxn ang="0">
                    <a:pos x="0" y="649"/>
                  </a:cxn>
                  <a:cxn ang="0">
                    <a:pos x="0" y="0"/>
                  </a:cxn>
                  <a:cxn ang="0">
                    <a:pos x="299" y="0"/>
                  </a:cxn>
                  <a:cxn ang="0">
                    <a:pos x="299" y="649"/>
                  </a:cxn>
                </a:cxnLst>
                <a:rect l="0" t="0" r="r" b="b"/>
                <a:pathLst>
                  <a:path w="299" h="649">
                    <a:moveTo>
                      <a:pt x="0" y="649"/>
                    </a:moveTo>
                    <a:lnTo>
                      <a:pt x="0" y="649"/>
                    </a:lnTo>
                    <a:lnTo>
                      <a:pt x="0" y="0"/>
                    </a:lnTo>
                    <a:lnTo>
                      <a:pt x="299" y="0"/>
                    </a:lnTo>
                    <a:lnTo>
                      <a:pt x="299" y="649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4" name="Rectangle 1196"/>
              <p:cNvSpPr>
                <a:spLocks noChangeArrowheads="1"/>
              </p:cNvSpPr>
              <p:nvPr/>
            </p:nvSpPr>
            <p:spPr bwMode="auto">
              <a:xfrm>
                <a:off x="2420" y="1902"/>
                <a:ext cx="285" cy="1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5" name="Freeform 1197"/>
              <p:cNvSpPr>
                <a:spLocks/>
              </p:cNvSpPr>
              <p:nvPr/>
            </p:nvSpPr>
            <p:spPr bwMode="auto">
              <a:xfrm>
                <a:off x="2448" y="1902"/>
                <a:ext cx="1" cy="13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36"/>
                  </a:cxn>
                </a:cxnLst>
                <a:rect l="0" t="0" r="r" b="b"/>
                <a:pathLst>
                  <a:path h="136">
                    <a:moveTo>
                      <a:pt x="0" y="1"/>
                    </a:moveTo>
                    <a:lnTo>
                      <a:pt x="0" y="0"/>
                    </a:lnTo>
                    <a:lnTo>
                      <a:pt x="0" y="136"/>
                    </a:lnTo>
                  </a:path>
                </a:pathLst>
              </a:custGeom>
              <a:noFill/>
              <a:ln w="6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6" name="Line 1198"/>
              <p:cNvSpPr>
                <a:spLocks noChangeShapeType="1"/>
              </p:cNvSpPr>
              <p:nvPr/>
            </p:nvSpPr>
            <p:spPr bwMode="auto">
              <a:xfrm>
                <a:off x="2477" y="1902"/>
                <a:ext cx="1" cy="131"/>
              </a:xfrm>
              <a:prstGeom prst="line">
                <a:avLst/>
              </a:prstGeom>
              <a:noFill/>
              <a:ln w="6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7" name="Line 1199"/>
              <p:cNvSpPr>
                <a:spLocks noChangeShapeType="1"/>
              </p:cNvSpPr>
              <p:nvPr/>
            </p:nvSpPr>
            <p:spPr bwMode="auto">
              <a:xfrm>
                <a:off x="2505" y="1902"/>
                <a:ext cx="1" cy="131"/>
              </a:xfrm>
              <a:prstGeom prst="line">
                <a:avLst/>
              </a:prstGeom>
              <a:noFill/>
              <a:ln w="6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8" name="Line 1200"/>
              <p:cNvSpPr>
                <a:spLocks noChangeShapeType="1"/>
              </p:cNvSpPr>
              <p:nvPr/>
            </p:nvSpPr>
            <p:spPr bwMode="auto">
              <a:xfrm>
                <a:off x="2534" y="1902"/>
                <a:ext cx="1" cy="131"/>
              </a:xfrm>
              <a:prstGeom prst="line">
                <a:avLst/>
              </a:prstGeom>
              <a:noFill/>
              <a:ln w="6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9" name="Line 1201"/>
              <p:cNvSpPr>
                <a:spLocks noChangeShapeType="1"/>
              </p:cNvSpPr>
              <p:nvPr/>
            </p:nvSpPr>
            <p:spPr bwMode="auto">
              <a:xfrm>
                <a:off x="2562" y="1902"/>
                <a:ext cx="1" cy="131"/>
              </a:xfrm>
              <a:prstGeom prst="line">
                <a:avLst/>
              </a:prstGeom>
              <a:noFill/>
              <a:ln w="6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0" name="Line 1202"/>
              <p:cNvSpPr>
                <a:spLocks noChangeShapeType="1"/>
              </p:cNvSpPr>
              <p:nvPr/>
            </p:nvSpPr>
            <p:spPr bwMode="auto">
              <a:xfrm>
                <a:off x="2591" y="1902"/>
                <a:ext cx="1" cy="131"/>
              </a:xfrm>
              <a:prstGeom prst="line">
                <a:avLst/>
              </a:prstGeom>
              <a:noFill/>
              <a:ln w="6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1" name="Line 1203"/>
              <p:cNvSpPr>
                <a:spLocks noChangeShapeType="1"/>
              </p:cNvSpPr>
              <p:nvPr/>
            </p:nvSpPr>
            <p:spPr bwMode="auto">
              <a:xfrm>
                <a:off x="2620" y="1902"/>
                <a:ext cx="1" cy="131"/>
              </a:xfrm>
              <a:prstGeom prst="line">
                <a:avLst/>
              </a:prstGeom>
              <a:noFill/>
              <a:ln w="6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2" name="Line 1204"/>
              <p:cNvSpPr>
                <a:spLocks noChangeShapeType="1"/>
              </p:cNvSpPr>
              <p:nvPr/>
            </p:nvSpPr>
            <p:spPr bwMode="auto">
              <a:xfrm>
                <a:off x="2648" y="1902"/>
                <a:ext cx="1" cy="131"/>
              </a:xfrm>
              <a:prstGeom prst="line">
                <a:avLst/>
              </a:prstGeom>
              <a:noFill/>
              <a:ln w="6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3" name="Line 1205"/>
              <p:cNvSpPr>
                <a:spLocks noChangeShapeType="1"/>
              </p:cNvSpPr>
              <p:nvPr/>
            </p:nvSpPr>
            <p:spPr bwMode="auto">
              <a:xfrm>
                <a:off x="2677" y="1902"/>
                <a:ext cx="1" cy="131"/>
              </a:xfrm>
              <a:prstGeom prst="line">
                <a:avLst/>
              </a:prstGeom>
              <a:noFill/>
              <a:ln w="6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4" name="Freeform 1206"/>
              <p:cNvSpPr>
                <a:spLocks/>
              </p:cNvSpPr>
              <p:nvPr/>
            </p:nvSpPr>
            <p:spPr bwMode="auto">
              <a:xfrm>
                <a:off x="2420" y="1902"/>
                <a:ext cx="284" cy="130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35"/>
                  </a:cxn>
                  <a:cxn ang="0">
                    <a:pos x="0" y="0"/>
                  </a:cxn>
                  <a:cxn ang="0">
                    <a:pos x="299" y="0"/>
                  </a:cxn>
                  <a:cxn ang="0">
                    <a:pos x="299" y="135"/>
                  </a:cxn>
                </a:cxnLst>
                <a:rect l="0" t="0" r="r" b="b"/>
                <a:pathLst>
                  <a:path w="299" h="135">
                    <a:moveTo>
                      <a:pt x="0" y="135"/>
                    </a:moveTo>
                    <a:lnTo>
                      <a:pt x="0" y="135"/>
                    </a:lnTo>
                    <a:lnTo>
                      <a:pt x="0" y="0"/>
                    </a:lnTo>
                    <a:lnTo>
                      <a:pt x="299" y="0"/>
                    </a:lnTo>
                    <a:lnTo>
                      <a:pt x="299" y="135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5" name="Line 1207"/>
              <p:cNvSpPr>
                <a:spLocks noChangeShapeType="1"/>
              </p:cNvSpPr>
              <p:nvPr/>
            </p:nvSpPr>
            <p:spPr bwMode="auto">
              <a:xfrm>
                <a:off x="1062" y="2033"/>
                <a:ext cx="1715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6" name="Line 1208"/>
              <p:cNvSpPr>
                <a:spLocks noChangeShapeType="1"/>
              </p:cNvSpPr>
              <p:nvPr/>
            </p:nvSpPr>
            <p:spPr bwMode="auto">
              <a:xfrm flipV="1">
                <a:off x="1062" y="881"/>
                <a:ext cx="1" cy="115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7" name="Line 1209"/>
              <p:cNvSpPr>
                <a:spLocks noChangeShapeType="1"/>
              </p:cNvSpPr>
              <p:nvPr/>
            </p:nvSpPr>
            <p:spPr bwMode="auto">
              <a:xfrm flipH="1">
                <a:off x="1029" y="2033"/>
                <a:ext cx="33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8" name="Rectangle 1210"/>
              <p:cNvSpPr>
                <a:spLocks noChangeArrowheads="1"/>
              </p:cNvSpPr>
              <p:nvPr/>
            </p:nvSpPr>
            <p:spPr bwMode="auto">
              <a:xfrm>
                <a:off x="945" y="1981"/>
                <a:ext cx="5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0</a:t>
                </a:r>
                <a:endPara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889" name="Line 1211"/>
              <p:cNvSpPr>
                <a:spLocks noChangeShapeType="1"/>
              </p:cNvSpPr>
              <p:nvPr/>
            </p:nvSpPr>
            <p:spPr bwMode="auto">
              <a:xfrm flipH="1">
                <a:off x="1029" y="1745"/>
                <a:ext cx="33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0" name="Rectangle 1212"/>
              <p:cNvSpPr>
                <a:spLocks noChangeArrowheads="1"/>
              </p:cNvSpPr>
              <p:nvPr/>
            </p:nvSpPr>
            <p:spPr bwMode="auto">
              <a:xfrm>
                <a:off x="875" y="1693"/>
                <a:ext cx="17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100</a:t>
                </a:r>
                <a:endPara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891" name="Line 1213"/>
              <p:cNvSpPr>
                <a:spLocks noChangeShapeType="1"/>
              </p:cNvSpPr>
              <p:nvPr/>
            </p:nvSpPr>
            <p:spPr bwMode="auto">
              <a:xfrm flipH="1">
                <a:off x="1029" y="1457"/>
                <a:ext cx="33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" name="Rectangle 1214"/>
              <p:cNvSpPr>
                <a:spLocks noChangeArrowheads="1"/>
              </p:cNvSpPr>
              <p:nvPr/>
            </p:nvSpPr>
            <p:spPr bwMode="auto">
              <a:xfrm>
                <a:off x="875" y="1405"/>
                <a:ext cx="17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200</a:t>
                </a:r>
                <a:endPara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893" name="Line 1215"/>
              <p:cNvSpPr>
                <a:spLocks noChangeShapeType="1"/>
              </p:cNvSpPr>
              <p:nvPr/>
            </p:nvSpPr>
            <p:spPr bwMode="auto">
              <a:xfrm flipH="1">
                <a:off x="1029" y="1169"/>
                <a:ext cx="33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67" name="Rectangle 1217"/>
            <p:cNvSpPr>
              <a:spLocks noChangeArrowheads="1"/>
            </p:cNvSpPr>
            <p:nvPr/>
          </p:nvSpPr>
          <p:spPr bwMode="auto">
            <a:xfrm>
              <a:off x="1389195" y="1773238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300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68" name="Line 1218"/>
            <p:cNvSpPr>
              <a:spLocks noChangeShapeType="1"/>
            </p:cNvSpPr>
            <p:nvPr/>
          </p:nvSpPr>
          <p:spPr bwMode="auto">
            <a:xfrm flipH="1">
              <a:off x="1633538" y="1398588"/>
              <a:ext cx="523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0" name="Rectangle 1219"/>
            <p:cNvSpPr>
              <a:spLocks noChangeArrowheads="1"/>
            </p:cNvSpPr>
            <p:nvPr/>
          </p:nvSpPr>
          <p:spPr bwMode="auto">
            <a:xfrm>
              <a:off x="1389195" y="1316038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400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894" name="Rectangle 2687"/>
          <p:cNvSpPr>
            <a:spLocks noChangeArrowheads="1"/>
          </p:cNvSpPr>
          <p:nvPr/>
        </p:nvSpPr>
        <p:spPr bwMode="auto">
          <a:xfrm rot="16200000">
            <a:off x="4969668" y="4357688"/>
            <a:ext cx="1519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(Arbitrary units)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895" name="Rectangle 2686"/>
          <p:cNvSpPr>
            <a:spLocks noChangeArrowheads="1"/>
          </p:cNvSpPr>
          <p:nvPr/>
        </p:nvSpPr>
        <p:spPr bwMode="auto">
          <a:xfrm rot="16200000">
            <a:off x="5244306" y="4377531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AARC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896" name="Line 2649"/>
          <p:cNvSpPr>
            <a:spLocks noChangeShapeType="1"/>
          </p:cNvSpPr>
          <p:nvPr/>
        </p:nvSpPr>
        <p:spPr bwMode="auto">
          <a:xfrm>
            <a:off x="7810500" y="5486402"/>
            <a:ext cx="455613" cy="1588"/>
          </a:xfrm>
          <a:prstGeom prst="line">
            <a:avLst/>
          </a:prstGeom>
          <a:noFill/>
          <a:ln w="4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7" name="Line 2650"/>
          <p:cNvSpPr>
            <a:spLocks noChangeShapeType="1"/>
          </p:cNvSpPr>
          <p:nvPr/>
        </p:nvSpPr>
        <p:spPr bwMode="auto">
          <a:xfrm>
            <a:off x="7810500" y="5514977"/>
            <a:ext cx="455613" cy="1588"/>
          </a:xfrm>
          <a:prstGeom prst="line">
            <a:avLst/>
          </a:prstGeom>
          <a:noFill/>
          <a:ln w="4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8" name="Line 2651"/>
          <p:cNvSpPr>
            <a:spLocks noChangeShapeType="1"/>
          </p:cNvSpPr>
          <p:nvPr/>
        </p:nvSpPr>
        <p:spPr bwMode="auto">
          <a:xfrm>
            <a:off x="7810500" y="5543552"/>
            <a:ext cx="455613" cy="1588"/>
          </a:xfrm>
          <a:prstGeom prst="line">
            <a:avLst/>
          </a:prstGeom>
          <a:noFill/>
          <a:ln w="4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9" name="Line 2652"/>
          <p:cNvSpPr>
            <a:spLocks noChangeShapeType="1"/>
          </p:cNvSpPr>
          <p:nvPr/>
        </p:nvSpPr>
        <p:spPr bwMode="auto">
          <a:xfrm>
            <a:off x="7810500" y="5572127"/>
            <a:ext cx="455613" cy="1588"/>
          </a:xfrm>
          <a:prstGeom prst="line">
            <a:avLst/>
          </a:prstGeom>
          <a:noFill/>
          <a:ln w="4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0" name="Line 2653"/>
          <p:cNvSpPr>
            <a:spLocks noChangeShapeType="1"/>
          </p:cNvSpPr>
          <p:nvPr/>
        </p:nvSpPr>
        <p:spPr bwMode="auto">
          <a:xfrm>
            <a:off x="7810500" y="5600702"/>
            <a:ext cx="455613" cy="1588"/>
          </a:xfrm>
          <a:prstGeom prst="line">
            <a:avLst/>
          </a:prstGeom>
          <a:noFill/>
          <a:ln w="4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8" name="Rectangle 2688"/>
          <p:cNvSpPr>
            <a:spLocks noChangeArrowheads="1"/>
          </p:cNvSpPr>
          <p:nvPr/>
        </p:nvSpPr>
        <p:spPr bwMode="auto">
          <a:xfrm>
            <a:off x="5797550" y="5622927"/>
            <a:ext cx="374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PVAT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09" name="Rectangle 2689"/>
          <p:cNvSpPr>
            <a:spLocks noChangeArrowheads="1"/>
          </p:cNvSpPr>
          <p:nvPr/>
        </p:nvSpPr>
        <p:spPr bwMode="auto">
          <a:xfrm>
            <a:off x="5732462" y="5802314"/>
            <a:ext cx="603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L-NAME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10" name="Rectangle 2690"/>
          <p:cNvSpPr>
            <a:spLocks noChangeArrowheads="1"/>
          </p:cNvSpPr>
          <p:nvPr/>
        </p:nvSpPr>
        <p:spPr bwMode="auto">
          <a:xfrm>
            <a:off x="6575425" y="5629277"/>
            <a:ext cx="53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11" name="Rectangle 2691"/>
          <p:cNvSpPr>
            <a:spLocks noChangeArrowheads="1"/>
          </p:cNvSpPr>
          <p:nvPr/>
        </p:nvSpPr>
        <p:spPr bwMode="auto">
          <a:xfrm>
            <a:off x="6575425" y="5826127"/>
            <a:ext cx="53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12" name="Rectangle 2692"/>
          <p:cNvSpPr>
            <a:spLocks noChangeArrowheads="1"/>
          </p:cNvSpPr>
          <p:nvPr/>
        </p:nvSpPr>
        <p:spPr bwMode="auto">
          <a:xfrm>
            <a:off x="7337425" y="5629277"/>
            <a:ext cx="53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13" name="Rectangle 2693"/>
          <p:cNvSpPr>
            <a:spLocks noChangeArrowheads="1"/>
          </p:cNvSpPr>
          <p:nvPr/>
        </p:nvSpPr>
        <p:spPr bwMode="auto">
          <a:xfrm>
            <a:off x="7300912" y="5826127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+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14" name="Rectangle 2694"/>
          <p:cNvSpPr>
            <a:spLocks noChangeArrowheads="1"/>
          </p:cNvSpPr>
          <p:nvPr/>
        </p:nvSpPr>
        <p:spPr bwMode="auto">
          <a:xfrm>
            <a:off x="7983537" y="5629277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+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15" name="Rectangle 2695"/>
          <p:cNvSpPr>
            <a:spLocks noChangeArrowheads="1"/>
          </p:cNvSpPr>
          <p:nvPr/>
        </p:nvSpPr>
        <p:spPr bwMode="auto">
          <a:xfrm>
            <a:off x="8748712" y="5629277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+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16" name="Rectangle 2696"/>
          <p:cNvSpPr>
            <a:spLocks noChangeArrowheads="1"/>
          </p:cNvSpPr>
          <p:nvPr/>
        </p:nvSpPr>
        <p:spPr bwMode="auto">
          <a:xfrm>
            <a:off x="8748712" y="5813427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+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17" name="Rectangle 2697"/>
          <p:cNvSpPr>
            <a:spLocks noChangeArrowheads="1"/>
          </p:cNvSpPr>
          <p:nvPr/>
        </p:nvSpPr>
        <p:spPr bwMode="auto">
          <a:xfrm>
            <a:off x="8008937" y="5813427"/>
            <a:ext cx="53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5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407"/>
          <p:cNvSpPr txBox="1"/>
          <p:nvPr/>
        </p:nvSpPr>
        <p:spPr>
          <a:xfrm>
            <a:off x="56959" y="-490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7" name="Freeform 529">
            <a:extLst>
              <a:ext uri="{FF2B5EF4-FFF2-40B4-BE49-F238E27FC236}">
                <a16:creationId xmlns="" xmlns:a16="http://schemas.microsoft.com/office/drawing/2014/main" id="{A39D10F6-058A-4D2B-9EFC-79A83576D278}"/>
              </a:ext>
            </a:extLst>
          </p:cNvPr>
          <p:cNvSpPr>
            <a:spLocks/>
          </p:cNvSpPr>
          <p:nvPr/>
        </p:nvSpPr>
        <p:spPr bwMode="auto">
          <a:xfrm>
            <a:off x="1291265" y="471571"/>
            <a:ext cx="1738177" cy="1010533"/>
          </a:xfrm>
          <a:custGeom>
            <a:avLst/>
            <a:gdLst>
              <a:gd name="T0" fmla="*/ 0 w 1990"/>
              <a:gd name="T1" fmla="*/ 994 h 994"/>
              <a:gd name="T2" fmla="*/ 0 w 1990"/>
              <a:gd name="T3" fmla="*/ 994 h 994"/>
              <a:gd name="T4" fmla="*/ 248 w 1990"/>
              <a:gd name="T5" fmla="*/ 986 h 994"/>
              <a:gd name="T6" fmla="*/ 497 w 1990"/>
              <a:gd name="T7" fmla="*/ 933 h 994"/>
              <a:gd name="T8" fmla="*/ 745 w 1990"/>
              <a:gd name="T9" fmla="*/ 695 h 994"/>
              <a:gd name="T10" fmla="*/ 995 w 1990"/>
              <a:gd name="T11" fmla="*/ 434 h 994"/>
              <a:gd name="T12" fmla="*/ 1242 w 1990"/>
              <a:gd name="T13" fmla="*/ 273 h 994"/>
              <a:gd name="T14" fmla="*/ 1492 w 1990"/>
              <a:gd name="T15" fmla="*/ 167 h 994"/>
              <a:gd name="T16" fmla="*/ 1740 w 1990"/>
              <a:gd name="T17" fmla="*/ 83 h 994"/>
              <a:gd name="T18" fmla="*/ 1990 w 1990"/>
              <a:gd name="T19" fmla="*/ 0 h 994"/>
              <a:gd name="T20" fmla="*/ 1990 w 1990"/>
              <a:gd name="T21" fmla="*/ 994 h 994"/>
              <a:gd name="T22" fmla="*/ 0 w 1990"/>
              <a:gd name="T23" fmla="*/ 994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90" h="994">
                <a:moveTo>
                  <a:pt x="0" y="994"/>
                </a:moveTo>
                <a:lnTo>
                  <a:pt x="0" y="994"/>
                </a:lnTo>
                <a:lnTo>
                  <a:pt x="248" y="986"/>
                </a:lnTo>
                <a:lnTo>
                  <a:pt x="497" y="933"/>
                </a:lnTo>
                <a:lnTo>
                  <a:pt x="745" y="695"/>
                </a:lnTo>
                <a:lnTo>
                  <a:pt x="995" y="434"/>
                </a:lnTo>
                <a:lnTo>
                  <a:pt x="1242" y="273"/>
                </a:lnTo>
                <a:lnTo>
                  <a:pt x="1492" y="167"/>
                </a:lnTo>
                <a:lnTo>
                  <a:pt x="1740" y="83"/>
                </a:lnTo>
                <a:lnTo>
                  <a:pt x="1990" y="0"/>
                </a:lnTo>
                <a:lnTo>
                  <a:pt x="1990" y="994"/>
                </a:lnTo>
                <a:lnTo>
                  <a:pt x="0" y="99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8" name="Rectangle 475">
            <a:extLst>
              <a:ext uri="{FF2B5EF4-FFF2-40B4-BE49-F238E27FC236}">
                <a16:creationId xmlns="" xmlns:a16="http://schemas.microsoft.com/office/drawing/2014/main" id="{24E610C7-0D09-4F5B-94CF-33153336B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265" y="102259"/>
            <a:ext cx="1781850" cy="13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9" name="Line 477">
            <a:extLst>
              <a:ext uri="{FF2B5EF4-FFF2-40B4-BE49-F238E27FC236}">
                <a16:creationId xmlns="" xmlns:a16="http://schemas.microsoft.com/office/drawing/2014/main" id="{6D08A4A4-A9D0-4121-95FF-A40B714E3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1265" y="1482104"/>
            <a:ext cx="17818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0" name="Line 478">
            <a:extLst>
              <a:ext uri="{FF2B5EF4-FFF2-40B4-BE49-F238E27FC236}">
                <a16:creationId xmlns="" xmlns:a16="http://schemas.microsoft.com/office/drawing/2014/main" id="{8F7B45BC-EC4C-4708-8FB5-DE0D53C96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1265" y="1482104"/>
            <a:ext cx="0" cy="64934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2" name="Line 480">
            <a:extLst>
              <a:ext uri="{FF2B5EF4-FFF2-40B4-BE49-F238E27FC236}">
                <a16:creationId xmlns="" xmlns:a16="http://schemas.microsoft.com/office/drawing/2014/main" id="{4E4F8CC0-29AF-4D66-AE91-0E01D5BA6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6245" y="1482104"/>
            <a:ext cx="0" cy="64934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4" name="Line 482">
            <a:extLst>
              <a:ext uri="{FF2B5EF4-FFF2-40B4-BE49-F238E27FC236}">
                <a16:creationId xmlns="" xmlns:a16="http://schemas.microsoft.com/office/drawing/2014/main" id="{AA70F5BF-228A-4F0A-A2F0-258DBC409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479" y="1482104"/>
            <a:ext cx="0" cy="64934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6" name="Line 484">
            <a:extLst>
              <a:ext uri="{FF2B5EF4-FFF2-40B4-BE49-F238E27FC236}">
                <a16:creationId xmlns="" xmlns:a16="http://schemas.microsoft.com/office/drawing/2014/main" id="{2A2E1027-A11E-4F64-9376-1E0500F23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4461" y="1482104"/>
            <a:ext cx="0" cy="64934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8" name="Line 486">
            <a:extLst>
              <a:ext uri="{FF2B5EF4-FFF2-40B4-BE49-F238E27FC236}">
                <a16:creationId xmlns="" xmlns:a16="http://schemas.microsoft.com/office/drawing/2014/main" id="{C0E212E5-2881-46E5-9FA3-B9C23F755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9441" y="1482104"/>
            <a:ext cx="0" cy="64934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0" name="Line 488">
            <a:extLst>
              <a:ext uri="{FF2B5EF4-FFF2-40B4-BE49-F238E27FC236}">
                <a16:creationId xmlns="" xmlns:a16="http://schemas.microsoft.com/office/drawing/2014/main" id="{9DA39C8B-135E-4589-A78C-AD324B9C60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1265" y="102259"/>
            <a:ext cx="0" cy="137984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1" name="Line 489">
            <a:extLst>
              <a:ext uri="{FF2B5EF4-FFF2-40B4-BE49-F238E27FC236}">
                <a16:creationId xmlns="" xmlns:a16="http://schemas.microsoft.com/office/drawing/2014/main" id="{98BA5EC7-7F69-4F92-B481-6F202970F8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3616" y="1482104"/>
            <a:ext cx="5764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3" name="Line 491">
            <a:extLst>
              <a:ext uri="{FF2B5EF4-FFF2-40B4-BE49-F238E27FC236}">
                <a16:creationId xmlns="" xmlns:a16="http://schemas.microsoft.com/office/drawing/2014/main" id="{91FE5362-110F-4890-8C5C-52CA177EA8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3616" y="1139173"/>
            <a:ext cx="5764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5" name="Line 493">
            <a:extLst>
              <a:ext uri="{FF2B5EF4-FFF2-40B4-BE49-F238E27FC236}">
                <a16:creationId xmlns="" xmlns:a16="http://schemas.microsoft.com/office/drawing/2014/main" id="{8058D131-3B6B-4B41-975A-03BF159853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3616" y="794211"/>
            <a:ext cx="5764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7" name="Line 495">
            <a:extLst>
              <a:ext uri="{FF2B5EF4-FFF2-40B4-BE49-F238E27FC236}">
                <a16:creationId xmlns="" xmlns:a16="http://schemas.microsoft.com/office/drawing/2014/main" id="{4ADEC577-7343-4827-BC5E-93EE8DF107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3616" y="449250"/>
            <a:ext cx="5764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9" name="Line 497">
            <a:extLst>
              <a:ext uri="{FF2B5EF4-FFF2-40B4-BE49-F238E27FC236}">
                <a16:creationId xmlns="" xmlns:a16="http://schemas.microsoft.com/office/drawing/2014/main" id="{D6D0A82B-1DB0-46CF-BE6F-859E642872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3616" y="104289"/>
            <a:ext cx="5764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1" name="Freeform 499">
            <a:extLst>
              <a:ext uri="{FF2B5EF4-FFF2-40B4-BE49-F238E27FC236}">
                <a16:creationId xmlns="" xmlns:a16="http://schemas.microsoft.com/office/drawing/2014/main" id="{91015104-ECB5-4D2D-B749-D461D113B23D}"/>
              </a:ext>
            </a:extLst>
          </p:cNvPr>
          <p:cNvSpPr>
            <a:spLocks/>
          </p:cNvSpPr>
          <p:nvPr/>
        </p:nvSpPr>
        <p:spPr bwMode="auto">
          <a:xfrm>
            <a:off x="1291265" y="1242660"/>
            <a:ext cx="1738177" cy="239444"/>
          </a:xfrm>
          <a:custGeom>
            <a:avLst/>
            <a:gdLst>
              <a:gd name="T0" fmla="*/ 0 w 1990"/>
              <a:gd name="T1" fmla="*/ 236 h 236"/>
              <a:gd name="T2" fmla="*/ 0 w 1990"/>
              <a:gd name="T3" fmla="*/ 232 h 236"/>
              <a:gd name="T4" fmla="*/ 248 w 1990"/>
              <a:gd name="T5" fmla="*/ 227 h 236"/>
              <a:gd name="T6" fmla="*/ 497 w 1990"/>
              <a:gd name="T7" fmla="*/ 215 h 236"/>
              <a:gd name="T8" fmla="*/ 745 w 1990"/>
              <a:gd name="T9" fmla="*/ 192 h 236"/>
              <a:gd name="T10" fmla="*/ 995 w 1990"/>
              <a:gd name="T11" fmla="*/ 146 h 236"/>
              <a:gd name="T12" fmla="*/ 1242 w 1990"/>
              <a:gd name="T13" fmla="*/ 92 h 236"/>
              <a:gd name="T14" fmla="*/ 1492 w 1990"/>
              <a:gd name="T15" fmla="*/ 50 h 236"/>
              <a:gd name="T16" fmla="*/ 1740 w 1990"/>
              <a:gd name="T17" fmla="*/ 27 h 236"/>
              <a:gd name="T18" fmla="*/ 1990 w 1990"/>
              <a:gd name="T19" fmla="*/ 0 h 236"/>
              <a:gd name="T20" fmla="*/ 1990 w 1990"/>
              <a:gd name="T21" fmla="*/ 236 h 236"/>
              <a:gd name="T22" fmla="*/ 0 w 1990"/>
              <a:gd name="T23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90" h="236">
                <a:moveTo>
                  <a:pt x="0" y="236"/>
                </a:moveTo>
                <a:lnTo>
                  <a:pt x="0" y="232"/>
                </a:lnTo>
                <a:lnTo>
                  <a:pt x="248" y="227"/>
                </a:lnTo>
                <a:lnTo>
                  <a:pt x="497" y="215"/>
                </a:lnTo>
                <a:lnTo>
                  <a:pt x="745" y="192"/>
                </a:lnTo>
                <a:lnTo>
                  <a:pt x="995" y="146"/>
                </a:lnTo>
                <a:lnTo>
                  <a:pt x="1242" y="92"/>
                </a:lnTo>
                <a:lnTo>
                  <a:pt x="1492" y="50"/>
                </a:lnTo>
                <a:lnTo>
                  <a:pt x="1740" y="27"/>
                </a:lnTo>
                <a:lnTo>
                  <a:pt x="1990" y="0"/>
                </a:lnTo>
                <a:lnTo>
                  <a:pt x="1990" y="236"/>
                </a:lnTo>
                <a:lnTo>
                  <a:pt x="0" y="23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2" name="Line 500">
            <a:extLst>
              <a:ext uri="{FF2B5EF4-FFF2-40B4-BE49-F238E27FC236}">
                <a16:creationId xmlns="" xmlns:a16="http://schemas.microsoft.com/office/drawing/2014/main" id="{3E2138A8-7967-458C-A6DE-41EF653BDE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1265" y="1471959"/>
            <a:ext cx="216617" cy="60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3" name="Line 501">
            <a:extLst>
              <a:ext uri="{FF2B5EF4-FFF2-40B4-BE49-F238E27FC236}">
                <a16:creationId xmlns="" xmlns:a16="http://schemas.microsoft.com/office/drawing/2014/main" id="{A7683586-1862-44F3-97B4-9EB06A3A73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7882" y="1459784"/>
            <a:ext cx="218364" cy="121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4" name="Line 502">
            <a:extLst>
              <a:ext uri="{FF2B5EF4-FFF2-40B4-BE49-F238E27FC236}">
                <a16:creationId xmlns="" xmlns:a16="http://schemas.microsoft.com/office/drawing/2014/main" id="{2FE5E77B-56BE-4AC9-A667-067A7119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6245" y="1425287"/>
            <a:ext cx="0" cy="3449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5" name="Freeform 503">
            <a:extLst>
              <a:ext uri="{FF2B5EF4-FFF2-40B4-BE49-F238E27FC236}">
                <a16:creationId xmlns="" xmlns:a16="http://schemas.microsoft.com/office/drawing/2014/main" id="{519AF7FA-AAEB-4565-BCD1-8D9D098186BB}"/>
              </a:ext>
            </a:extLst>
          </p:cNvPr>
          <p:cNvSpPr>
            <a:spLocks/>
          </p:cNvSpPr>
          <p:nvPr/>
        </p:nvSpPr>
        <p:spPr bwMode="auto">
          <a:xfrm>
            <a:off x="1694801" y="1425287"/>
            <a:ext cx="61142" cy="0"/>
          </a:xfrm>
          <a:custGeom>
            <a:avLst/>
            <a:gdLst>
              <a:gd name="T0" fmla="*/ 0 w 36"/>
              <a:gd name="T1" fmla="*/ 36 w 36"/>
              <a:gd name="T2" fmla="*/ 0 w 3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6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6" name="Line 504">
            <a:extLst>
              <a:ext uri="{FF2B5EF4-FFF2-40B4-BE49-F238E27FC236}">
                <a16:creationId xmlns="" xmlns:a16="http://schemas.microsoft.com/office/drawing/2014/main" id="{1E65D078-DC94-41CA-ADAB-D94924D18D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6245" y="1435434"/>
            <a:ext cx="216617" cy="24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7" name="Line 505">
            <a:extLst>
              <a:ext uri="{FF2B5EF4-FFF2-40B4-BE49-F238E27FC236}">
                <a16:creationId xmlns="" xmlns:a16="http://schemas.microsoft.com/office/drawing/2014/main" id="{F53A728A-5540-438E-93B4-70955B6C46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2862" y="1388762"/>
            <a:ext cx="216617" cy="4667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8" name="Line 506">
            <a:extLst>
              <a:ext uri="{FF2B5EF4-FFF2-40B4-BE49-F238E27FC236}">
                <a16:creationId xmlns="" xmlns:a16="http://schemas.microsoft.com/office/drawing/2014/main" id="{E4934CC8-44AB-4454-BF1B-6E9E82BCD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479" y="1354266"/>
            <a:ext cx="0" cy="3449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9" name="Freeform 507">
            <a:extLst>
              <a:ext uri="{FF2B5EF4-FFF2-40B4-BE49-F238E27FC236}">
                <a16:creationId xmlns="" xmlns:a16="http://schemas.microsoft.com/office/drawing/2014/main" id="{B6C18AB5-0456-49B5-9DA4-1741B3B93866}"/>
              </a:ext>
            </a:extLst>
          </p:cNvPr>
          <p:cNvSpPr>
            <a:spLocks/>
          </p:cNvSpPr>
          <p:nvPr/>
        </p:nvSpPr>
        <p:spPr bwMode="auto">
          <a:xfrm>
            <a:off x="2129782" y="1354266"/>
            <a:ext cx="61142" cy="0"/>
          </a:xfrm>
          <a:custGeom>
            <a:avLst/>
            <a:gdLst>
              <a:gd name="T0" fmla="*/ 0 w 36"/>
              <a:gd name="T1" fmla="*/ 36 w 36"/>
              <a:gd name="T2" fmla="*/ 0 w 3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6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50" name="Line 508">
            <a:extLst>
              <a:ext uri="{FF2B5EF4-FFF2-40B4-BE49-F238E27FC236}">
                <a16:creationId xmlns="" xmlns:a16="http://schemas.microsoft.com/office/drawing/2014/main" id="{1CDAC579-8026-412C-A044-8A398D2152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8439" y="1342091"/>
            <a:ext cx="216617" cy="52759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51" name="Line 509">
            <a:extLst>
              <a:ext uri="{FF2B5EF4-FFF2-40B4-BE49-F238E27FC236}">
                <a16:creationId xmlns="" xmlns:a16="http://schemas.microsoft.com/office/drawing/2014/main" id="{E57515CA-2387-4242-B5B5-9D2F6FF08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096" y="1299478"/>
            <a:ext cx="0" cy="365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52" name="Freeform 510">
            <a:extLst>
              <a:ext uri="{FF2B5EF4-FFF2-40B4-BE49-F238E27FC236}">
                <a16:creationId xmlns="" xmlns:a16="http://schemas.microsoft.com/office/drawing/2014/main" id="{92BA8CE1-08E2-4C80-ADEC-A008FCBDD52A}"/>
              </a:ext>
            </a:extLst>
          </p:cNvPr>
          <p:cNvSpPr>
            <a:spLocks/>
          </p:cNvSpPr>
          <p:nvPr/>
        </p:nvSpPr>
        <p:spPr bwMode="auto">
          <a:xfrm>
            <a:off x="2346399" y="1299478"/>
            <a:ext cx="61142" cy="0"/>
          </a:xfrm>
          <a:custGeom>
            <a:avLst/>
            <a:gdLst>
              <a:gd name="T0" fmla="*/ 0 w 36"/>
              <a:gd name="T1" fmla="*/ 36 w 36"/>
              <a:gd name="T2" fmla="*/ 0 w 3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6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53" name="Line 511">
            <a:extLst>
              <a:ext uri="{FF2B5EF4-FFF2-40B4-BE49-F238E27FC236}">
                <a16:creationId xmlns="" xmlns:a16="http://schemas.microsoft.com/office/drawing/2014/main" id="{6C1929C7-E76F-420D-944C-66B7C2006A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6096" y="1291361"/>
            <a:ext cx="218364" cy="4464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54" name="Line 512">
            <a:extLst>
              <a:ext uri="{FF2B5EF4-FFF2-40B4-BE49-F238E27FC236}">
                <a16:creationId xmlns="" xmlns:a16="http://schemas.microsoft.com/office/drawing/2014/main" id="{93AC00FB-F35A-4C45-AE60-0CF45F0C7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4461" y="1256865"/>
            <a:ext cx="0" cy="3449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55" name="Freeform 513">
            <a:extLst>
              <a:ext uri="{FF2B5EF4-FFF2-40B4-BE49-F238E27FC236}">
                <a16:creationId xmlns="" xmlns:a16="http://schemas.microsoft.com/office/drawing/2014/main" id="{E5D388CF-1E45-4860-81F0-884DA16A4A63}"/>
              </a:ext>
            </a:extLst>
          </p:cNvPr>
          <p:cNvSpPr>
            <a:spLocks/>
          </p:cNvSpPr>
          <p:nvPr/>
        </p:nvSpPr>
        <p:spPr bwMode="auto">
          <a:xfrm>
            <a:off x="2564763" y="1256865"/>
            <a:ext cx="59395" cy="0"/>
          </a:xfrm>
          <a:custGeom>
            <a:avLst/>
            <a:gdLst>
              <a:gd name="T0" fmla="*/ 0 w 36"/>
              <a:gd name="T1" fmla="*/ 36 w 36"/>
              <a:gd name="T2" fmla="*/ 0 w 3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6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56" name="Line 514">
            <a:extLst>
              <a:ext uri="{FF2B5EF4-FFF2-40B4-BE49-F238E27FC236}">
                <a16:creationId xmlns="" xmlns:a16="http://schemas.microsoft.com/office/drawing/2014/main" id="{6F282D07-BA3F-4A59-AA59-7811AF1A1E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4461" y="1269040"/>
            <a:ext cx="216617" cy="2232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57" name="Line 515">
            <a:extLst>
              <a:ext uri="{FF2B5EF4-FFF2-40B4-BE49-F238E27FC236}">
                <a16:creationId xmlns="" xmlns:a16="http://schemas.microsoft.com/office/drawing/2014/main" id="{40C8CB45-BA9E-4211-8819-283220DD8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1078" y="1234544"/>
            <a:ext cx="0" cy="3449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58" name="Freeform 516">
            <a:extLst>
              <a:ext uri="{FF2B5EF4-FFF2-40B4-BE49-F238E27FC236}">
                <a16:creationId xmlns="" xmlns:a16="http://schemas.microsoft.com/office/drawing/2014/main" id="{E3E62054-BDF1-44E9-AC3E-8E9949FF9AE1}"/>
              </a:ext>
            </a:extLst>
          </p:cNvPr>
          <p:cNvSpPr>
            <a:spLocks/>
          </p:cNvSpPr>
          <p:nvPr/>
        </p:nvSpPr>
        <p:spPr bwMode="auto">
          <a:xfrm>
            <a:off x="2781380" y="1234544"/>
            <a:ext cx="59395" cy="0"/>
          </a:xfrm>
          <a:custGeom>
            <a:avLst/>
            <a:gdLst>
              <a:gd name="T0" fmla="*/ 0 w 36"/>
              <a:gd name="T1" fmla="*/ 36 w 36"/>
              <a:gd name="T2" fmla="*/ 0 w 3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6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59" name="Line 517">
            <a:extLst>
              <a:ext uri="{FF2B5EF4-FFF2-40B4-BE49-F238E27FC236}">
                <a16:creationId xmlns="" xmlns:a16="http://schemas.microsoft.com/office/drawing/2014/main" id="{8F28A96F-2FE2-4FF2-866B-C664AE364D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1078" y="1242660"/>
            <a:ext cx="218364" cy="2638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60" name="Line 518">
            <a:extLst>
              <a:ext uri="{FF2B5EF4-FFF2-40B4-BE49-F238E27FC236}">
                <a16:creationId xmlns="" xmlns:a16="http://schemas.microsoft.com/office/drawing/2014/main" id="{73104C54-9748-4C7B-B1BC-E8BFB0E95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9441" y="1206135"/>
            <a:ext cx="0" cy="365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62" name="Oval 520">
            <a:extLst>
              <a:ext uri="{FF2B5EF4-FFF2-40B4-BE49-F238E27FC236}">
                <a16:creationId xmlns="" xmlns:a16="http://schemas.microsoft.com/office/drawing/2014/main" id="{839E2523-BC51-4D1E-B8C8-7EC4F98F9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567" y="1441520"/>
            <a:ext cx="61142" cy="73051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63" name="Oval 521">
            <a:extLst>
              <a:ext uri="{FF2B5EF4-FFF2-40B4-BE49-F238E27FC236}">
                <a16:creationId xmlns="" xmlns:a16="http://schemas.microsoft.com/office/drawing/2014/main" id="{DC8D1C03-F90C-4F24-AA71-FD7B3BF74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184" y="1435434"/>
            <a:ext cx="61142" cy="73051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64" name="Oval 522">
            <a:extLst>
              <a:ext uri="{FF2B5EF4-FFF2-40B4-BE49-F238E27FC236}">
                <a16:creationId xmlns="" xmlns:a16="http://schemas.microsoft.com/office/drawing/2014/main" id="{04488E41-D579-4EEB-AD31-143235E1A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801" y="1425287"/>
            <a:ext cx="62889" cy="71022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65" name="Oval 523">
            <a:extLst>
              <a:ext uri="{FF2B5EF4-FFF2-40B4-BE49-F238E27FC236}">
                <a16:creationId xmlns="" xmlns:a16="http://schemas.microsoft.com/office/drawing/2014/main" id="{A913E0FA-25FD-4C6C-9AF1-5B182FAC6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418" y="1400937"/>
            <a:ext cx="62889" cy="73051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66" name="Oval 524">
            <a:extLst>
              <a:ext uri="{FF2B5EF4-FFF2-40B4-BE49-F238E27FC236}">
                <a16:creationId xmlns="" xmlns:a16="http://schemas.microsoft.com/office/drawing/2014/main" id="{F11C9642-5ABC-429C-9DC2-F6C4FC1A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782" y="1354266"/>
            <a:ext cx="62889" cy="73051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67" name="Oval 525">
            <a:extLst>
              <a:ext uri="{FF2B5EF4-FFF2-40B4-BE49-F238E27FC236}">
                <a16:creationId xmlns="" xmlns:a16="http://schemas.microsoft.com/office/drawing/2014/main" id="{A8EE816B-BFFD-4BB0-8AD3-18AD0CB7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99" y="1299478"/>
            <a:ext cx="61142" cy="73051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68" name="Oval 526">
            <a:extLst>
              <a:ext uri="{FF2B5EF4-FFF2-40B4-BE49-F238E27FC236}">
                <a16:creationId xmlns="" xmlns:a16="http://schemas.microsoft.com/office/drawing/2014/main" id="{453C8962-497B-4594-8CE7-0C9A13391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763" y="1256865"/>
            <a:ext cx="61142" cy="73051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69" name="Oval 527">
            <a:extLst>
              <a:ext uri="{FF2B5EF4-FFF2-40B4-BE49-F238E27FC236}">
                <a16:creationId xmlns="" xmlns:a16="http://schemas.microsoft.com/office/drawing/2014/main" id="{39CB41B3-D0FD-4D2C-AEE2-75DE1457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264" y="1218966"/>
            <a:ext cx="87797" cy="89835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70" name="Oval 528">
            <a:extLst>
              <a:ext uri="{FF2B5EF4-FFF2-40B4-BE49-F238E27FC236}">
                <a16:creationId xmlns="" xmlns:a16="http://schemas.microsoft.com/office/drawing/2014/main" id="{B60B4588-31C1-44CA-A9CA-254EA261C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997" y="1206135"/>
            <a:ext cx="62889" cy="73051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71" name="Line 530">
            <a:extLst>
              <a:ext uri="{FF2B5EF4-FFF2-40B4-BE49-F238E27FC236}">
                <a16:creationId xmlns="" xmlns:a16="http://schemas.microsoft.com/office/drawing/2014/main" id="{6550D10F-9CEC-48FB-A748-8C682839EB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1265" y="1473987"/>
            <a:ext cx="216617" cy="811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72" name="Line 531">
            <a:extLst>
              <a:ext uri="{FF2B5EF4-FFF2-40B4-BE49-F238E27FC236}">
                <a16:creationId xmlns="" xmlns:a16="http://schemas.microsoft.com/office/drawing/2014/main" id="{E0DCAC38-F127-4B65-8615-D3975A7C46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7882" y="1419200"/>
            <a:ext cx="218364" cy="54789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73" name="Line 532">
            <a:extLst>
              <a:ext uri="{FF2B5EF4-FFF2-40B4-BE49-F238E27FC236}">
                <a16:creationId xmlns="" xmlns:a16="http://schemas.microsoft.com/office/drawing/2014/main" id="{A726A91A-881C-429F-B7A2-9D74E5DAD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6245" y="1177727"/>
            <a:ext cx="216617" cy="24147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76" name="Line 535">
            <a:extLst>
              <a:ext uri="{FF2B5EF4-FFF2-40B4-BE49-F238E27FC236}">
                <a16:creationId xmlns="" xmlns:a16="http://schemas.microsoft.com/office/drawing/2014/main" id="{DD08D138-E542-45F7-B14C-6EACE68408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2862" y="911904"/>
            <a:ext cx="216617" cy="265824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79" name="Line 538">
            <a:extLst>
              <a:ext uri="{FF2B5EF4-FFF2-40B4-BE49-F238E27FC236}">
                <a16:creationId xmlns="" xmlns:a16="http://schemas.microsoft.com/office/drawing/2014/main" id="{C74FC9E1-3490-4672-8513-601DBF8416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9479" y="749569"/>
            <a:ext cx="216617" cy="16233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82" name="Line 541">
            <a:extLst>
              <a:ext uri="{FF2B5EF4-FFF2-40B4-BE49-F238E27FC236}">
                <a16:creationId xmlns="" xmlns:a16="http://schemas.microsoft.com/office/drawing/2014/main" id="{13FC87EA-F461-496D-AC60-0C0FBA4F0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6096" y="642022"/>
            <a:ext cx="218364" cy="10754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85" name="Line 544">
            <a:extLst>
              <a:ext uri="{FF2B5EF4-FFF2-40B4-BE49-F238E27FC236}">
                <a16:creationId xmlns="" xmlns:a16="http://schemas.microsoft.com/office/drawing/2014/main" id="{47E67EF1-AD29-4515-805D-B1091C7088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4461" y="556796"/>
            <a:ext cx="216617" cy="8522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88" name="Line 547">
            <a:extLst>
              <a:ext uri="{FF2B5EF4-FFF2-40B4-BE49-F238E27FC236}">
                <a16:creationId xmlns="" xmlns:a16="http://schemas.microsoft.com/office/drawing/2014/main" id="{1308888A-01EA-4D1F-9E34-2C8AA77D8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1078" y="471571"/>
            <a:ext cx="218364" cy="8522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91" name="Rectangle 550">
            <a:extLst>
              <a:ext uri="{FF2B5EF4-FFF2-40B4-BE49-F238E27FC236}">
                <a16:creationId xmlns="" xmlns:a16="http://schemas.microsoft.com/office/drawing/2014/main" id="{4B7C1380-0EFD-43B4-B05C-F942359A4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567" y="1445579"/>
            <a:ext cx="61142" cy="73051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92" name="Rectangle 551">
            <a:extLst>
              <a:ext uri="{FF2B5EF4-FFF2-40B4-BE49-F238E27FC236}">
                <a16:creationId xmlns="" xmlns:a16="http://schemas.microsoft.com/office/drawing/2014/main" id="{ABCF9F9D-1449-40F9-A966-9C6809080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184" y="1437462"/>
            <a:ext cx="61142" cy="73051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93" name="Rectangle 552">
            <a:extLst>
              <a:ext uri="{FF2B5EF4-FFF2-40B4-BE49-F238E27FC236}">
                <a16:creationId xmlns="" xmlns:a16="http://schemas.microsoft.com/office/drawing/2014/main" id="{1A63C053-A2AA-46A9-8932-3FB8596F9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801" y="1384703"/>
            <a:ext cx="62889" cy="71022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94" name="Rectangle 553">
            <a:extLst>
              <a:ext uri="{FF2B5EF4-FFF2-40B4-BE49-F238E27FC236}">
                <a16:creationId xmlns="" xmlns:a16="http://schemas.microsoft.com/office/drawing/2014/main" id="{641F25F7-C77D-45FB-951D-5FF8761D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902" y="1139173"/>
            <a:ext cx="94405" cy="97398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95" name="Rectangle 554">
            <a:extLst>
              <a:ext uri="{FF2B5EF4-FFF2-40B4-BE49-F238E27FC236}">
                <a16:creationId xmlns="" xmlns:a16="http://schemas.microsoft.com/office/drawing/2014/main" id="{85882C00-BA7F-450F-935E-BF22FD2AB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782" y="877407"/>
            <a:ext cx="62889" cy="73051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96" name="Rectangle 555">
            <a:extLst>
              <a:ext uri="{FF2B5EF4-FFF2-40B4-BE49-F238E27FC236}">
                <a16:creationId xmlns="" xmlns:a16="http://schemas.microsoft.com/office/drawing/2014/main" id="{82AD9F55-E374-4164-A1D7-AA8006023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99" y="713044"/>
            <a:ext cx="61142" cy="73051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97" name="Rectangle 556">
            <a:extLst>
              <a:ext uri="{FF2B5EF4-FFF2-40B4-BE49-F238E27FC236}">
                <a16:creationId xmlns="" xmlns:a16="http://schemas.microsoft.com/office/drawing/2014/main" id="{0A09936C-09F9-44DE-B6EC-782862E1D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763" y="607527"/>
            <a:ext cx="61142" cy="71022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98" name="Rectangle 557">
            <a:extLst>
              <a:ext uri="{FF2B5EF4-FFF2-40B4-BE49-F238E27FC236}">
                <a16:creationId xmlns="" xmlns:a16="http://schemas.microsoft.com/office/drawing/2014/main" id="{832CB8E3-34E2-4098-A7CA-FD522BABE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80" y="520271"/>
            <a:ext cx="61142" cy="73051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99" name="Rectangle 558">
            <a:extLst>
              <a:ext uri="{FF2B5EF4-FFF2-40B4-BE49-F238E27FC236}">
                <a16:creationId xmlns="" xmlns:a16="http://schemas.microsoft.com/office/drawing/2014/main" id="{62984C50-C0A3-404C-AF04-450796AB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997" y="437075"/>
            <a:ext cx="62889" cy="73051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00" name="Rectangle 559">
            <a:extLst>
              <a:ext uri="{FF2B5EF4-FFF2-40B4-BE49-F238E27FC236}">
                <a16:creationId xmlns="" xmlns:a16="http://schemas.microsoft.com/office/drawing/2014/main" id="{DF5BEE74-AFBA-4AC4-841B-4640E96FB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306"/>
            <a:ext cx="830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-L-NAME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9" name="Rectangle 553">
            <a:extLst>
              <a:ext uri="{FF2B5EF4-FFF2-40B4-BE49-F238E27FC236}">
                <a16:creationId xmlns="" xmlns:a16="http://schemas.microsoft.com/office/drawing/2014/main" id="{641F25F7-C77D-45FB-951D-5FF8761D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357" y="867032"/>
            <a:ext cx="94405" cy="97399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10" name="Rectangle 553">
            <a:extLst>
              <a:ext uri="{FF2B5EF4-FFF2-40B4-BE49-F238E27FC236}">
                <a16:creationId xmlns="" xmlns:a16="http://schemas.microsoft.com/office/drawing/2014/main" id="{641F25F7-C77D-45FB-951D-5FF8761D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48" y="690721"/>
            <a:ext cx="94405" cy="97399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11" name="Rectangle 553">
            <a:extLst>
              <a:ext uri="{FF2B5EF4-FFF2-40B4-BE49-F238E27FC236}">
                <a16:creationId xmlns="" xmlns:a16="http://schemas.microsoft.com/office/drawing/2014/main" id="{641F25F7-C77D-45FB-951D-5FF8761D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41" y="589387"/>
            <a:ext cx="94405" cy="97399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12" name="Rectangle 553">
            <a:extLst>
              <a:ext uri="{FF2B5EF4-FFF2-40B4-BE49-F238E27FC236}">
                <a16:creationId xmlns="" xmlns:a16="http://schemas.microsoft.com/office/drawing/2014/main" id="{641F25F7-C77D-45FB-951D-5FF8761D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646" y="511457"/>
            <a:ext cx="94405" cy="97399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13" name="Rectangle 553">
            <a:extLst>
              <a:ext uri="{FF2B5EF4-FFF2-40B4-BE49-F238E27FC236}">
                <a16:creationId xmlns="" xmlns:a16="http://schemas.microsoft.com/office/drawing/2014/main" id="{641F25F7-C77D-45FB-951D-5FF8761D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956" y="429421"/>
            <a:ext cx="94405" cy="97399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14" name="Oval 527">
            <a:extLst>
              <a:ext uri="{FF2B5EF4-FFF2-40B4-BE49-F238E27FC236}">
                <a16:creationId xmlns="" xmlns:a16="http://schemas.microsoft.com/office/drawing/2014/main" id="{39CB41B3-D0FD-4D2C-AEE2-75DE1457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422" y="1187592"/>
            <a:ext cx="87797" cy="89835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15" name="Oval 527">
            <a:extLst>
              <a:ext uri="{FF2B5EF4-FFF2-40B4-BE49-F238E27FC236}">
                <a16:creationId xmlns="" xmlns:a16="http://schemas.microsoft.com/office/drawing/2014/main" id="{39CB41B3-D0FD-4D2C-AEE2-75DE1457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793" y="1234541"/>
            <a:ext cx="87797" cy="89835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16" name="Oval 527">
            <a:extLst>
              <a:ext uri="{FF2B5EF4-FFF2-40B4-BE49-F238E27FC236}">
                <a16:creationId xmlns="" xmlns:a16="http://schemas.microsoft.com/office/drawing/2014/main" id="{39CB41B3-D0FD-4D2C-AEE2-75DE1457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705" y="1280037"/>
            <a:ext cx="87797" cy="89835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17" name="Oval 527">
            <a:extLst>
              <a:ext uri="{FF2B5EF4-FFF2-40B4-BE49-F238E27FC236}">
                <a16:creationId xmlns="" xmlns:a16="http://schemas.microsoft.com/office/drawing/2014/main" id="{39CB41B3-D0FD-4D2C-AEE2-75DE1457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034" y="1335724"/>
            <a:ext cx="87797" cy="89835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18" name="Oval 527">
            <a:extLst>
              <a:ext uri="{FF2B5EF4-FFF2-40B4-BE49-F238E27FC236}">
                <a16:creationId xmlns="" xmlns:a16="http://schemas.microsoft.com/office/drawing/2014/main" id="{39CB41B3-D0FD-4D2C-AEE2-75DE1457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176" y="1380641"/>
            <a:ext cx="87797" cy="89835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174" name="TextBox 1173"/>
          <p:cNvSpPr txBox="1"/>
          <p:nvPr/>
        </p:nvSpPr>
        <p:spPr>
          <a:xfrm>
            <a:off x="47299" y="1876577"/>
            <a:ext cx="28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grpSp>
        <p:nvGrpSpPr>
          <p:cNvPr id="1189" name="Group 1188"/>
          <p:cNvGrpSpPr/>
          <p:nvPr/>
        </p:nvGrpSpPr>
        <p:grpSpPr>
          <a:xfrm>
            <a:off x="1174999" y="2216553"/>
            <a:ext cx="2161327" cy="1649196"/>
            <a:chOff x="1171738" y="2462105"/>
            <a:chExt cx="2102084" cy="1825975"/>
          </a:xfrm>
        </p:grpSpPr>
        <p:sp>
          <p:nvSpPr>
            <p:cNvPr id="422" name="Freeform 1259">
              <a:extLst>
                <a:ext uri="{FF2B5EF4-FFF2-40B4-BE49-F238E27FC236}">
                  <a16:creationId xmlns="" xmlns:a16="http://schemas.microsoft.com/office/drawing/2014/main" id="{1E3CFD13-D384-4C3C-ADBE-8AFF00FF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283" y="3001265"/>
              <a:ext cx="1854149" cy="983363"/>
            </a:xfrm>
            <a:custGeom>
              <a:avLst/>
              <a:gdLst>
                <a:gd name="T0" fmla="*/ 0 w 1989"/>
                <a:gd name="T1" fmla="*/ 0 h 1298"/>
                <a:gd name="T2" fmla="*/ 0 w 1989"/>
                <a:gd name="T3" fmla="*/ 267 h 1298"/>
                <a:gd name="T4" fmla="*/ 248 w 1989"/>
                <a:gd name="T5" fmla="*/ 313 h 1298"/>
                <a:gd name="T6" fmla="*/ 498 w 1989"/>
                <a:gd name="T7" fmla="*/ 409 h 1298"/>
                <a:gd name="T8" fmla="*/ 745 w 1989"/>
                <a:gd name="T9" fmla="*/ 661 h 1298"/>
                <a:gd name="T10" fmla="*/ 995 w 1989"/>
                <a:gd name="T11" fmla="*/ 870 h 1298"/>
                <a:gd name="T12" fmla="*/ 1242 w 1989"/>
                <a:gd name="T13" fmla="*/ 1091 h 1298"/>
                <a:gd name="T14" fmla="*/ 1492 w 1989"/>
                <a:gd name="T15" fmla="*/ 1170 h 1298"/>
                <a:gd name="T16" fmla="*/ 1740 w 1989"/>
                <a:gd name="T17" fmla="*/ 1244 h 1298"/>
                <a:gd name="T18" fmla="*/ 1989 w 1989"/>
                <a:gd name="T19" fmla="*/ 1298 h 1298"/>
                <a:gd name="T20" fmla="*/ 1989 w 1989"/>
                <a:gd name="T21" fmla="*/ 0 h 1298"/>
                <a:gd name="T22" fmla="*/ 0 w 1989"/>
                <a:gd name="T23" fmla="*/ 0 h 1298"/>
                <a:gd name="connsiteX0" fmla="*/ 0 w 10024"/>
                <a:gd name="connsiteY0" fmla="*/ 0 h 10000"/>
                <a:gd name="connsiteX1" fmla="*/ 0 w 10024"/>
                <a:gd name="connsiteY1" fmla="*/ 2057 h 10000"/>
                <a:gd name="connsiteX2" fmla="*/ 1247 w 10024"/>
                <a:gd name="connsiteY2" fmla="*/ 2411 h 10000"/>
                <a:gd name="connsiteX3" fmla="*/ 2504 w 10024"/>
                <a:gd name="connsiteY3" fmla="*/ 3151 h 10000"/>
                <a:gd name="connsiteX4" fmla="*/ 3746 w 10024"/>
                <a:gd name="connsiteY4" fmla="*/ 5092 h 10000"/>
                <a:gd name="connsiteX5" fmla="*/ 5003 w 10024"/>
                <a:gd name="connsiteY5" fmla="*/ 6703 h 10000"/>
                <a:gd name="connsiteX6" fmla="*/ 6244 w 10024"/>
                <a:gd name="connsiteY6" fmla="*/ 8405 h 10000"/>
                <a:gd name="connsiteX7" fmla="*/ 7501 w 10024"/>
                <a:gd name="connsiteY7" fmla="*/ 9014 h 10000"/>
                <a:gd name="connsiteX8" fmla="*/ 8748 w 10024"/>
                <a:gd name="connsiteY8" fmla="*/ 9584 h 10000"/>
                <a:gd name="connsiteX9" fmla="*/ 10000 w 10024"/>
                <a:gd name="connsiteY9" fmla="*/ 10000 h 10000"/>
                <a:gd name="connsiteX10" fmla="*/ 10024 w 10024"/>
                <a:gd name="connsiteY10" fmla="*/ 2256 h 10000"/>
                <a:gd name="connsiteX11" fmla="*/ 0 w 10024"/>
                <a:gd name="connsiteY11" fmla="*/ 0 h 10000"/>
                <a:gd name="connsiteX0" fmla="*/ 24 w 10024"/>
                <a:gd name="connsiteY0" fmla="*/ 0 h 8151"/>
                <a:gd name="connsiteX1" fmla="*/ 0 w 10024"/>
                <a:gd name="connsiteY1" fmla="*/ 208 h 8151"/>
                <a:gd name="connsiteX2" fmla="*/ 1247 w 10024"/>
                <a:gd name="connsiteY2" fmla="*/ 562 h 8151"/>
                <a:gd name="connsiteX3" fmla="*/ 2504 w 10024"/>
                <a:gd name="connsiteY3" fmla="*/ 1302 h 8151"/>
                <a:gd name="connsiteX4" fmla="*/ 3746 w 10024"/>
                <a:gd name="connsiteY4" fmla="*/ 3243 h 8151"/>
                <a:gd name="connsiteX5" fmla="*/ 5003 w 10024"/>
                <a:gd name="connsiteY5" fmla="*/ 4854 h 8151"/>
                <a:gd name="connsiteX6" fmla="*/ 6244 w 10024"/>
                <a:gd name="connsiteY6" fmla="*/ 6556 h 8151"/>
                <a:gd name="connsiteX7" fmla="*/ 7501 w 10024"/>
                <a:gd name="connsiteY7" fmla="*/ 7165 h 8151"/>
                <a:gd name="connsiteX8" fmla="*/ 8748 w 10024"/>
                <a:gd name="connsiteY8" fmla="*/ 7735 h 8151"/>
                <a:gd name="connsiteX9" fmla="*/ 10000 w 10024"/>
                <a:gd name="connsiteY9" fmla="*/ 8151 h 8151"/>
                <a:gd name="connsiteX10" fmla="*/ 10024 w 10024"/>
                <a:gd name="connsiteY10" fmla="*/ 407 h 8151"/>
                <a:gd name="connsiteX11" fmla="*/ 24 w 10024"/>
                <a:gd name="connsiteY11" fmla="*/ 0 h 8151"/>
                <a:gd name="connsiteX0" fmla="*/ 0 w 10048"/>
                <a:gd name="connsiteY0" fmla="*/ 0 h 9819"/>
                <a:gd name="connsiteX1" fmla="*/ 48 w 10048"/>
                <a:gd name="connsiteY1" fmla="*/ 74 h 9819"/>
                <a:gd name="connsiteX2" fmla="*/ 1292 w 10048"/>
                <a:gd name="connsiteY2" fmla="*/ 508 h 9819"/>
                <a:gd name="connsiteX3" fmla="*/ 2546 w 10048"/>
                <a:gd name="connsiteY3" fmla="*/ 1416 h 9819"/>
                <a:gd name="connsiteX4" fmla="*/ 3785 w 10048"/>
                <a:gd name="connsiteY4" fmla="*/ 3798 h 9819"/>
                <a:gd name="connsiteX5" fmla="*/ 5039 w 10048"/>
                <a:gd name="connsiteY5" fmla="*/ 5774 h 9819"/>
                <a:gd name="connsiteX6" fmla="*/ 6277 w 10048"/>
                <a:gd name="connsiteY6" fmla="*/ 7862 h 9819"/>
                <a:gd name="connsiteX7" fmla="*/ 7531 w 10048"/>
                <a:gd name="connsiteY7" fmla="*/ 8609 h 9819"/>
                <a:gd name="connsiteX8" fmla="*/ 8775 w 10048"/>
                <a:gd name="connsiteY8" fmla="*/ 9309 h 9819"/>
                <a:gd name="connsiteX9" fmla="*/ 10024 w 10048"/>
                <a:gd name="connsiteY9" fmla="*/ 9819 h 9819"/>
                <a:gd name="connsiteX10" fmla="*/ 10048 w 10048"/>
                <a:gd name="connsiteY10" fmla="*/ 318 h 9819"/>
                <a:gd name="connsiteX11" fmla="*/ 0 w 10048"/>
                <a:gd name="connsiteY11" fmla="*/ 0 h 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48" h="9819">
                  <a:moveTo>
                    <a:pt x="0" y="0"/>
                  </a:moveTo>
                  <a:cubicBezTo>
                    <a:pt x="-8" y="85"/>
                    <a:pt x="56" y="-10"/>
                    <a:pt x="48" y="74"/>
                  </a:cubicBezTo>
                  <a:lnTo>
                    <a:pt x="1292" y="508"/>
                  </a:lnTo>
                  <a:lnTo>
                    <a:pt x="2546" y="1416"/>
                  </a:lnTo>
                  <a:lnTo>
                    <a:pt x="3785" y="3798"/>
                  </a:lnTo>
                  <a:lnTo>
                    <a:pt x="5039" y="5774"/>
                  </a:lnTo>
                  <a:lnTo>
                    <a:pt x="6277" y="7862"/>
                  </a:lnTo>
                  <a:lnTo>
                    <a:pt x="7531" y="8609"/>
                  </a:lnTo>
                  <a:lnTo>
                    <a:pt x="8775" y="9309"/>
                  </a:lnTo>
                  <a:lnTo>
                    <a:pt x="10024" y="9819"/>
                  </a:lnTo>
                  <a:cubicBezTo>
                    <a:pt x="10032" y="6653"/>
                    <a:pt x="10040" y="3485"/>
                    <a:pt x="10048" y="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23" name="Freeform 1289">
              <a:extLst>
                <a:ext uri="{FF2B5EF4-FFF2-40B4-BE49-F238E27FC236}">
                  <a16:creationId xmlns="" xmlns:a16="http://schemas.microsoft.com/office/drawing/2014/main" id="{16BBC2CF-9373-484F-B1AE-D8FB1932D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715" y="2991855"/>
              <a:ext cx="1843451" cy="89605"/>
            </a:xfrm>
            <a:custGeom>
              <a:avLst/>
              <a:gdLst>
                <a:gd name="T0" fmla="*/ 0 w 1989"/>
                <a:gd name="T1" fmla="*/ 0 h 353"/>
                <a:gd name="T2" fmla="*/ 0 w 1989"/>
                <a:gd name="T3" fmla="*/ 265 h 353"/>
                <a:gd name="T4" fmla="*/ 248 w 1989"/>
                <a:gd name="T5" fmla="*/ 284 h 353"/>
                <a:gd name="T6" fmla="*/ 498 w 1989"/>
                <a:gd name="T7" fmla="*/ 311 h 353"/>
                <a:gd name="T8" fmla="*/ 745 w 1989"/>
                <a:gd name="T9" fmla="*/ 323 h 353"/>
                <a:gd name="T10" fmla="*/ 995 w 1989"/>
                <a:gd name="T11" fmla="*/ 330 h 353"/>
                <a:gd name="T12" fmla="*/ 1242 w 1989"/>
                <a:gd name="T13" fmla="*/ 338 h 353"/>
                <a:gd name="T14" fmla="*/ 1492 w 1989"/>
                <a:gd name="T15" fmla="*/ 342 h 353"/>
                <a:gd name="T16" fmla="*/ 1740 w 1989"/>
                <a:gd name="T17" fmla="*/ 353 h 353"/>
                <a:gd name="T18" fmla="*/ 1989 w 1989"/>
                <a:gd name="T19" fmla="*/ 309 h 353"/>
                <a:gd name="T20" fmla="*/ 1989 w 1989"/>
                <a:gd name="T21" fmla="*/ 0 h 353"/>
                <a:gd name="T22" fmla="*/ 0 w 1989"/>
                <a:gd name="T23" fmla="*/ 0 h 353"/>
                <a:gd name="connsiteX0" fmla="*/ 24 w 10000"/>
                <a:gd name="connsiteY0" fmla="*/ 5559 h 10000"/>
                <a:gd name="connsiteX1" fmla="*/ 0 w 10000"/>
                <a:gd name="connsiteY1" fmla="*/ 7507 h 10000"/>
                <a:gd name="connsiteX2" fmla="*/ 1247 w 10000"/>
                <a:gd name="connsiteY2" fmla="*/ 8045 h 10000"/>
                <a:gd name="connsiteX3" fmla="*/ 2504 w 10000"/>
                <a:gd name="connsiteY3" fmla="*/ 8810 h 10000"/>
                <a:gd name="connsiteX4" fmla="*/ 3746 w 10000"/>
                <a:gd name="connsiteY4" fmla="*/ 9150 h 10000"/>
                <a:gd name="connsiteX5" fmla="*/ 5003 w 10000"/>
                <a:gd name="connsiteY5" fmla="*/ 9348 h 10000"/>
                <a:gd name="connsiteX6" fmla="*/ 6244 w 10000"/>
                <a:gd name="connsiteY6" fmla="*/ 9575 h 10000"/>
                <a:gd name="connsiteX7" fmla="*/ 7501 w 10000"/>
                <a:gd name="connsiteY7" fmla="*/ 9688 h 10000"/>
                <a:gd name="connsiteX8" fmla="*/ 8748 w 10000"/>
                <a:gd name="connsiteY8" fmla="*/ 10000 h 10000"/>
                <a:gd name="connsiteX9" fmla="*/ 10000 w 10000"/>
                <a:gd name="connsiteY9" fmla="*/ 8754 h 10000"/>
                <a:gd name="connsiteX10" fmla="*/ 10000 w 10000"/>
                <a:gd name="connsiteY10" fmla="*/ 0 h 10000"/>
                <a:gd name="connsiteX11" fmla="*/ 24 w 10000"/>
                <a:gd name="connsiteY11" fmla="*/ 5559 h 10000"/>
                <a:gd name="connsiteX0" fmla="*/ 24 w 10000"/>
                <a:gd name="connsiteY0" fmla="*/ 0 h 4441"/>
                <a:gd name="connsiteX1" fmla="*/ 0 w 10000"/>
                <a:gd name="connsiteY1" fmla="*/ 1948 h 4441"/>
                <a:gd name="connsiteX2" fmla="*/ 1247 w 10000"/>
                <a:gd name="connsiteY2" fmla="*/ 2486 h 4441"/>
                <a:gd name="connsiteX3" fmla="*/ 2504 w 10000"/>
                <a:gd name="connsiteY3" fmla="*/ 3251 h 4441"/>
                <a:gd name="connsiteX4" fmla="*/ 3746 w 10000"/>
                <a:gd name="connsiteY4" fmla="*/ 3591 h 4441"/>
                <a:gd name="connsiteX5" fmla="*/ 5003 w 10000"/>
                <a:gd name="connsiteY5" fmla="*/ 3789 h 4441"/>
                <a:gd name="connsiteX6" fmla="*/ 6244 w 10000"/>
                <a:gd name="connsiteY6" fmla="*/ 4016 h 4441"/>
                <a:gd name="connsiteX7" fmla="*/ 7501 w 10000"/>
                <a:gd name="connsiteY7" fmla="*/ 4129 h 4441"/>
                <a:gd name="connsiteX8" fmla="*/ 8748 w 10000"/>
                <a:gd name="connsiteY8" fmla="*/ 4441 h 4441"/>
                <a:gd name="connsiteX9" fmla="*/ 10000 w 10000"/>
                <a:gd name="connsiteY9" fmla="*/ 3195 h 4441"/>
                <a:gd name="connsiteX10" fmla="*/ 9976 w 10000"/>
                <a:gd name="connsiteY10" fmla="*/ 1763 h 4441"/>
                <a:gd name="connsiteX11" fmla="*/ 24 w 10000"/>
                <a:gd name="connsiteY11" fmla="*/ 0 h 4441"/>
                <a:gd name="connsiteX0" fmla="*/ 24 w 10000"/>
                <a:gd name="connsiteY0" fmla="*/ 0 h 6641"/>
                <a:gd name="connsiteX1" fmla="*/ 0 w 10000"/>
                <a:gd name="connsiteY1" fmla="*/ 1027 h 6641"/>
                <a:gd name="connsiteX2" fmla="*/ 1247 w 10000"/>
                <a:gd name="connsiteY2" fmla="*/ 2239 h 6641"/>
                <a:gd name="connsiteX3" fmla="*/ 2504 w 10000"/>
                <a:gd name="connsiteY3" fmla="*/ 3961 h 6641"/>
                <a:gd name="connsiteX4" fmla="*/ 3746 w 10000"/>
                <a:gd name="connsiteY4" fmla="*/ 4727 h 6641"/>
                <a:gd name="connsiteX5" fmla="*/ 5003 w 10000"/>
                <a:gd name="connsiteY5" fmla="*/ 5173 h 6641"/>
                <a:gd name="connsiteX6" fmla="*/ 6244 w 10000"/>
                <a:gd name="connsiteY6" fmla="*/ 5684 h 6641"/>
                <a:gd name="connsiteX7" fmla="*/ 7501 w 10000"/>
                <a:gd name="connsiteY7" fmla="*/ 5938 h 6641"/>
                <a:gd name="connsiteX8" fmla="*/ 8748 w 10000"/>
                <a:gd name="connsiteY8" fmla="*/ 6641 h 6641"/>
                <a:gd name="connsiteX9" fmla="*/ 10000 w 10000"/>
                <a:gd name="connsiteY9" fmla="*/ 3835 h 6641"/>
                <a:gd name="connsiteX10" fmla="*/ 9976 w 10000"/>
                <a:gd name="connsiteY10" fmla="*/ 611 h 6641"/>
                <a:gd name="connsiteX11" fmla="*/ 24 w 10000"/>
                <a:gd name="connsiteY11" fmla="*/ 0 h 6641"/>
                <a:gd name="connsiteX0" fmla="*/ 1 w 10014"/>
                <a:gd name="connsiteY0" fmla="*/ 0 h 9302"/>
                <a:gd name="connsiteX1" fmla="*/ 14 w 10014"/>
                <a:gd name="connsiteY1" fmla="*/ 848 h 9302"/>
                <a:gd name="connsiteX2" fmla="*/ 1261 w 10014"/>
                <a:gd name="connsiteY2" fmla="*/ 2673 h 9302"/>
                <a:gd name="connsiteX3" fmla="*/ 2518 w 10014"/>
                <a:gd name="connsiteY3" fmla="*/ 5266 h 9302"/>
                <a:gd name="connsiteX4" fmla="*/ 3760 w 10014"/>
                <a:gd name="connsiteY4" fmla="*/ 6420 h 9302"/>
                <a:gd name="connsiteX5" fmla="*/ 5017 w 10014"/>
                <a:gd name="connsiteY5" fmla="*/ 7091 h 9302"/>
                <a:gd name="connsiteX6" fmla="*/ 6258 w 10014"/>
                <a:gd name="connsiteY6" fmla="*/ 7861 h 9302"/>
                <a:gd name="connsiteX7" fmla="*/ 7515 w 10014"/>
                <a:gd name="connsiteY7" fmla="*/ 8243 h 9302"/>
                <a:gd name="connsiteX8" fmla="*/ 8762 w 10014"/>
                <a:gd name="connsiteY8" fmla="*/ 9302 h 9302"/>
                <a:gd name="connsiteX9" fmla="*/ 10014 w 10014"/>
                <a:gd name="connsiteY9" fmla="*/ 5077 h 9302"/>
                <a:gd name="connsiteX10" fmla="*/ 9990 w 10014"/>
                <a:gd name="connsiteY10" fmla="*/ 222 h 9302"/>
                <a:gd name="connsiteX11" fmla="*/ 1 w 10014"/>
                <a:gd name="connsiteY11" fmla="*/ 0 h 9302"/>
                <a:gd name="connsiteX0" fmla="*/ 1 w 10014"/>
                <a:gd name="connsiteY0" fmla="*/ 0 h 10000"/>
                <a:gd name="connsiteX1" fmla="*/ 14 w 10014"/>
                <a:gd name="connsiteY1" fmla="*/ 912 h 10000"/>
                <a:gd name="connsiteX2" fmla="*/ 1259 w 10014"/>
                <a:gd name="connsiteY2" fmla="*/ 2874 h 10000"/>
                <a:gd name="connsiteX3" fmla="*/ 2514 w 10014"/>
                <a:gd name="connsiteY3" fmla="*/ 5661 h 10000"/>
                <a:gd name="connsiteX4" fmla="*/ 3755 w 10014"/>
                <a:gd name="connsiteY4" fmla="*/ 6902 h 10000"/>
                <a:gd name="connsiteX5" fmla="*/ 5010 w 10014"/>
                <a:gd name="connsiteY5" fmla="*/ 7623 h 10000"/>
                <a:gd name="connsiteX6" fmla="*/ 6249 w 10014"/>
                <a:gd name="connsiteY6" fmla="*/ 8451 h 10000"/>
                <a:gd name="connsiteX7" fmla="*/ 7504 w 10014"/>
                <a:gd name="connsiteY7" fmla="*/ 8862 h 10000"/>
                <a:gd name="connsiteX8" fmla="*/ 8750 w 10014"/>
                <a:gd name="connsiteY8" fmla="*/ 10000 h 10000"/>
                <a:gd name="connsiteX9" fmla="*/ 10000 w 10014"/>
                <a:gd name="connsiteY9" fmla="*/ 5458 h 10000"/>
                <a:gd name="connsiteX10" fmla="*/ 10013 w 10014"/>
                <a:gd name="connsiteY10" fmla="*/ 1741 h 10000"/>
                <a:gd name="connsiteX11" fmla="*/ 1 w 10014"/>
                <a:gd name="connsiteY11" fmla="*/ 0 h 10000"/>
                <a:gd name="connsiteX0" fmla="*/ 5 w 10000"/>
                <a:gd name="connsiteY0" fmla="*/ 873 h 9747"/>
                <a:gd name="connsiteX1" fmla="*/ 0 w 10000"/>
                <a:gd name="connsiteY1" fmla="*/ 659 h 9747"/>
                <a:gd name="connsiteX2" fmla="*/ 1245 w 10000"/>
                <a:gd name="connsiteY2" fmla="*/ 2621 h 9747"/>
                <a:gd name="connsiteX3" fmla="*/ 2500 w 10000"/>
                <a:gd name="connsiteY3" fmla="*/ 5408 h 9747"/>
                <a:gd name="connsiteX4" fmla="*/ 3741 w 10000"/>
                <a:gd name="connsiteY4" fmla="*/ 6649 h 9747"/>
                <a:gd name="connsiteX5" fmla="*/ 4996 w 10000"/>
                <a:gd name="connsiteY5" fmla="*/ 7370 h 9747"/>
                <a:gd name="connsiteX6" fmla="*/ 6235 w 10000"/>
                <a:gd name="connsiteY6" fmla="*/ 8198 h 9747"/>
                <a:gd name="connsiteX7" fmla="*/ 7490 w 10000"/>
                <a:gd name="connsiteY7" fmla="*/ 8609 h 9747"/>
                <a:gd name="connsiteX8" fmla="*/ 8736 w 10000"/>
                <a:gd name="connsiteY8" fmla="*/ 9747 h 9747"/>
                <a:gd name="connsiteX9" fmla="*/ 9986 w 10000"/>
                <a:gd name="connsiteY9" fmla="*/ 5205 h 9747"/>
                <a:gd name="connsiteX10" fmla="*/ 9999 w 10000"/>
                <a:gd name="connsiteY10" fmla="*/ 1488 h 9747"/>
                <a:gd name="connsiteX11" fmla="*/ 5 w 10000"/>
                <a:gd name="connsiteY11" fmla="*/ 873 h 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9747">
                  <a:moveTo>
                    <a:pt x="5" y="873"/>
                  </a:moveTo>
                  <a:cubicBezTo>
                    <a:pt x="-3" y="3238"/>
                    <a:pt x="8" y="-1706"/>
                    <a:pt x="0" y="659"/>
                  </a:cubicBezTo>
                  <a:lnTo>
                    <a:pt x="1245" y="2621"/>
                  </a:lnTo>
                  <a:lnTo>
                    <a:pt x="2500" y="5408"/>
                  </a:lnTo>
                  <a:lnTo>
                    <a:pt x="3741" y="6649"/>
                  </a:lnTo>
                  <a:lnTo>
                    <a:pt x="4996" y="7370"/>
                  </a:lnTo>
                  <a:lnTo>
                    <a:pt x="6235" y="8198"/>
                  </a:lnTo>
                  <a:lnTo>
                    <a:pt x="7490" y="8609"/>
                  </a:lnTo>
                  <a:lnTo>
                    <a:pt x="8736" y="9747"/>
                  </a:lnTo>
                  <a:lnTo>
                    <a:pt x="9986" y="5205"/>
                  </a:lnTo>
                  <a:cubicBezTo>
                    <a:pt x="9978" y="3467"/>
                    <a:pt x="10007" y="3226"/>
                    <a:pt x="9999" y="1488"/>
                  </a:cubicBezTo>
                  <a:lnTo>
                    <a:pt x="5" y="87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24" name="Rectangle 1484">
              <a:extLst>
                <a:ext uri="{FF2B5EF4-FFF2-40B4-BE49-F238E27FC236}">
                  <a16:creationId xmlns="" xmlns:a16="http://schemas.microsoft.com/office/drawing/2014/main" id="{814D69C8-2959-4A4B-A556-1F10273E2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854" y="3000721"/>
              <a:ext cx="1887174" cy="128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25" name="Line 1485">
              <a:extLst>
                <a:ext uri="{FF2B5EF4-FFF2-40B4-BE49-F238E27FC236}">
                  <a16:creationId xmlns="" xmlns:a16="http://schemas.microsoft.com/office/drawing/2014/main" id="{FA3640C3-6F53-459E-B8BE-587AE7013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2854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26" name="Line 1486">
              <a:extLst>
                <a:ext uri="{FF2B5EF4-FFF2-40B4-BE49-F238E27FC236}">
                  <a16:creationId xmlns="" xmlns:a16="http://schemas.microsoft.com/office/drawing/2014/main" id="{8E484113-F5FE-4BFA-9460-6399361DB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337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27" name="Line 1487">
              <a:extLst>
                <a:ext uri="{FF2B5EF4-FFF2-40B4-BE49-F238E27FC236}">
                  <a16:creationId xmlns="" xmlns:a16="http://schemas.microsoft.com/office/drawing/2014/main" id="{245983DB-EB0D-4982-9C85-12EA2960E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822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28" name="Line 1488">
              <a:extLst>
                <a:ext uri="{FF2B5EF4-FFF2-40B4-BE49-F238E27FC236}">
                  <a16:creationId xmlns="" xmlns:a16="http://schemas.microsoft.com/office/drawing/2014/main" id="{37A68BEB-4E3A-4F6C-B68B-EAEF43979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9157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29" name="Line 1489">
              <a:extLst>
                <a:ext uri="{FF2B5EF4-FFF2-40B4-BE49-F238E27FC236}">
                  <a16:creationId xmlns="" xmlns:a16="http://schemas.microsoft.com/office/drawing/2014/main" id="{EAD6402F-2230-41E6-A05E-52664980A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0641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30" name="Line 1490">
              <a:extLst>
                <a:ext uri="{FF2B5EF4-FFF2-40B4-BE49-F238E27FC236}">
                  <a16:creationId xmlns="" xmlns:a16="http://schemas.microsoft.com/office/drawing/2014/main" id="{7BB97F05-F239-4247-8AC4-075A09D6C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125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31" name="Line 1491">
              <a:extLst>
                <a:ext uri="{FF2B5EF4-FFF2-40B4-BE49-F238E27FC236}">
                  <a16:creationId xmlns="" xmlns:a16="http://schemas.microsoft.com/office/drawing/2014/main" id="{79A732EF-EB4A-4ED9-A916-41E6C4A2D0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3608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32" name="Line 1492">
              <a:extLst>
                <a:ext uri="{FF2B5EF4-FFF2-40B4-BE49-F238E27FC236}">
                  <a16:creationId xmlns="" xmlns:a16="http://schemas.microsoft.com/office/drawing/2014/main" id="{16977C99-FC9D-4468-B422-703ABEADB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6944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33" name="Line 1493">
              <a:extLst>
                <a:ext uri="{FF2B5EF4-FFF2-40B4-BE49-F238E27FC236}">
                  <a16:creationId xmlns="" xmlns:a16="http://schemas.microsoft.com/office/drawing/2014/main" id="{2143C6C1-1625-4830-9F84-8576AF296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428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34" name="Line 1494">
              <a:extLst>
                <a:ext uri="{FF2B5EF4-FFF2-40B4-BE49-F238E27FC236}">
                  <a16:creationId xmlns="" xmlns:a16="http://schemas.microsoft.com/office/drawing/2014/main" id="{A8B43B5A-1F8C-4E82-A536-9823705A1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911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35" name="Line 1495">
              <a:extLst>
                <a:ext uri="{FF2B5EF4-FFF2-40B4-BE49-F238E27FC236}">
                  <a16:creationId xmlns="" xmlns:a16="http://schemas.microsoft.com/office/drawing/2014/main" id="{20C4B1F4-8F8D-424A-AC62-9245C9213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396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36" name="Line 1496">
              <a:extLst>
                <a:ext uri="{FF2B5EF4-FFF2-40B4-BE49-F238E27FC236}">
                  <a16:creationId xmlns="" xmlns:a16="http://schemas.microsoft.com/office/drawing/2014/main" id="{7065714A-81B7-4D97-A7AA-502ECC077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731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37" name="Line 1497">
              <a:extLst>
                <a:ext uri="{FF2B5EF4-FFF2-40B4-BE49-F238E27FC236}">
                  <a16:creationId xmlns="" xmlns:a16="http://schemas.microsoft.com/office/drawing/2014/main" id="{E576A620-0B67-46DC-B386-AF5544387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6215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38" name="Line 1498">
              <a:extLst>
                <a:ext uri="{FF2B5EF4-FFF2-40B4-BE49-F238E27FC236}">
                  <a16:creationId xmlns="" xmlns:a16="http://schemas.microsoft.com/office/drawing/2014/main" id="{C156337F-2F3F-42FF-8D35-49B2B8712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699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39" name="Line 1499">
              <a:extLst>
                <a:ext uri="{FF2B5EF4-FFF2-40B4-BE49-F238E27FC236}">
                  <a16:creationId xmlns="" xmlns:a16="http://schemas.microsoft.com/office/drawing/2014/main" id="{786765DA-1644-4E23-A09F-4187F1F67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035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40" name="Line 1500">
              <a:extLst>
                <a:ext uri="{FF2B5EF4-FFF2-40B4-BE49-F238E27FC236}">
                  <a16:creationId xmlns="" xmlns:a16="http://schemas.microsoft.com/office/drawing/2014/main" id="{D5D11913-DB1B-45E8-AC65-58CE20F89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518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41" name="Line 1501">
              <a:extLst>
                <a:ext uri="{FF2B5EF4-FFF2-40B4-BE49-F238E27FC236}">
                  <a16:creationId xmlns="" xmlns:a16="http://schemas.microsoft.com/office/drawing/2014/main" id="{3D26D52A-6B19-4079-A369-BE6F0D656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4002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42" name="Line 1502">
              <a:extLst>
                <a:ext uri="{FF2B5EF4-FFF2-40B4-BE49-F238E27FC236}">
                  <a16:creationId xmlns="" xmlns:a16="http://schemas.microsoft.com/office/drawing/2014/main" id="{0EA46441-1654-4E9A-9508-B71DC2C7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5485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43" name="Line 1503">
              <a:extLst>
                <a:ext uri="{FF2B5EF4-FFF2-40B4-BE49-F238E27FC236}">
                  <a16:creationId xmlns="" xmlns:a16="http://schemas.microsoft.com/office/drawing/2014/main" id="{F3EA6DC1-6769-4942-8876-F462A5D9B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8821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44" name="Line 1504">
              <a:extLst>
                <a:ext uri="{FF2B5EF4-FFF2-40B4-BE49-F238E27FC236}">
                  <a16:creationId xmlns="" xmlns:a16="http://schemas.microsoft.com/office/drawing/2014/main" id="{FC51086C-E648-4454-95C0-76A1C91D1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0306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45" name="Line 1505">
              <a:extLst>
                <a:ext uri="{FF2B5EF4-FFF2-40B4-BE49-F238E27FC236}">
                  <a16:creationId xmlns="" xmlns:a16="http://schemas.microsoft.com/office/drawing/2014/main" id="{E4EF5BDF-42FD-42DE-9E3C-716A84FEE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1789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46" name="Line 1506">
              <a:extLst>
                <a:ext uri="{FF2B5EF4-FFF2-40B4-BE49-F238E27FC236}">
                  <a16:creationId xmlns="" xmlns:a16="http://schemas.microsoft.com/office/drawing/2014/main" id="{768BA051-F1E8-4FB1-8F11-D3A99F4E2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124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47" name="Line 1507">
              <a:extLst>
                <a:ext uri="{FF2B5EF4-FFF2-40B4-BE49-F238E27FC236}">
                  <a16:creationId xmlns="" xmlns:a16="http://schemas.microsoft.com/office/drawing/2014/main" id="{E83E973C-9834-41CA-BE4C-7EA52C790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609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48" name="Line 1508">
              <a:extLst>
                <a:ext uri="{FF2B5EF4-FFF2-40B4-BE49-F238E27FC236}">
                  <a16:creationId xmlns="" xmlns:a16="http://schemas.microsoft.com/office/drawing/2014/main" id="{043E2B98-4370-4657-BC95-11AAF2DE4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092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49" name="Line 1509">
              <a:extLst>
                <a:ext uri="{FF2B5EF4-FFF2-40B4-BE49-F238E27FC236}">
                  <a16:creationId xmlns="" xmlns:a16="http://schemas.microsoft.com/office/drawing/2014/main" id="{FDB53BB9-1E70-476B-8A6B-BE6A3F554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576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50" name="Line 1510">
              <a:extLst>
                <a:ext uri="{FF2B5EF4-FFF2-40B4-BE49-F238E27FC236}">
                  <a16:creationId xmlns="" xmlns:a16="http://schemas.microsoft.com/office/drawing/2014/main" id="{6F8DC1F1-5F25-4354-9848-FA2A55186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2912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51" name="Line 1511">
              <a:extLst>
                <a:ext uri="{FF2B5EF4-FFF2-40B4-BE49-F238E27FC236}">
                  <a16:creationId xmlns="" xmlns:a16="http://schemas.microsoft.com/office/drawing/2014/main" id="{3ACF3756-A1DF-425D-BFEA-2D1EED574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395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52" name="Line 1512">
              <a:extLst>
                <a:ext uri="{FF2B5EF4-FFF2-40B4-BE49-F238E27FC236}">
                  <a16:creationId xmlns="" xmlns:a16="http://schemas.microsoft.com/office/drawing/2014/main" id="{4C09E369-621D-40C1-85FD-BF005197D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880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53" name="Line 1513">
              <a:extLst>
                <a:ext uri="{FF2B5EF4-FFF2-40B4-BE49-F238E27FC236}">
                  <a16:creationId xmlns="" xmlns:a16="http://schemas.microsoft.com/office/drawing/2014/main" id="{8E7755E5-7C4D-41AD-B93B-B3F33FD75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363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54" name="Line 1514">
              <a:extLst>
                <a:ext uri="{FF2B5EF4-FFF2-40B4-BE49-F238E27FC236}">
                  <a16:creationId xmlns="" xmlns:a16="http://schemas.microsoft.com/office/drawing/2014/main" id="{30E5345D-16C0-4163-A3BB-72DA4D1BD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699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55" name="Line 1515">
              <a:extLst>
                <a:ext uri="{FF2B5EF4-FFF2-40B4-BE49-F238E27FC236}">
                  <a16:creationId xmlns="" xmlns:a16="http://schemas.microsoft.com/office/drawing/2014/main" id="{A719AA48-AB5D-4E4D-A860-BFB4B1A00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183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56" name="Line 1516">
              <a:extLst>
                <a:ext uri="{FF2B5EF4-FFF2-40B4-BE49-F238E27FC236}">
                  <a16:creationId xmlns="" xmlns:a16="http://schemas.microsoft.com/office/drawing/2014/main" id="{F1E320D8-B061-4109-9CD5-CDC15C4DB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666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57" name="Line 1517">
              <a:extLst>
                <a:ext uri="{FF2B5EF4-FFF2-40B4-BE49-F238E27FC236}">
                  <a16:creationId xmlns="" xmlns:a16="http://schemas.microsoft.com/office/drawing/2014/main" id="{948A0ED8-13B6-4E6C-A02C-BC03296EA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7002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58" name="Line 1518">
              <a:extLst>
                <a:ext uri="{FF2B5EF4-FFF2-40B4-BE49-F238E27FC236}">
                  <a16:creationId xmlns="" xmlns:a16="http://schemas.microsoft.com/office/drawing/2014/main" id="{2EC2DE7F-FD8C-4B49-BA16-85B9E227C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8486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59" name="Line 1519">
              <a:extLst>
                <a:ext uri="{FF2B5EF4-FFF2-40B4-BE49-F238E27FC236}">
                  <a16:creationId xmlns="" xmlns:a16="http://schemas.microsoft.com/office/drawing/2014/main" id="{297850E5-E17C-4315-809A-057653EBF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969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60" name="Line 1520">
              <a:extLst>
                <a:ext uri="{FF2B5EF4-FFF2-40B4-BE49-F238E27FC236}">
                  <a16:creationId xmlns="" xmlns:a16="http://schemas.microsoft.com/office/drawing/2014/main" id="{6B057133-386D-42A2-B25B-AEE2C1E05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1454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61" name="Line 1521">
              <a:extLst>
                <a:ext uri="{FF2B5EF4-FFF2-40B4-BE49-F238E27FC236}">
                  <a16:creationId xmlns="" xmlns:a16="http://schemas.microsoft.com/office/drawing/2014/main" id="{CBA7898D-B320-421E-884F-8721F8CCF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789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62" name="Line 1522">
              <a:extLst>
                <a:ext uri="{FF2B5EF4-FFF2-40B4-BE49-F238E27FC236}">
                  <a16:creationId xmlns="" xmlns:a16="http://schemas.microsoft.com/office/drawing/2014/main" id="{96A34725-4AC6-4500-B93D-36F302732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6273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63" name="Line 1523">
              <a:extLst>
                <a:ext uri="{FF2B5EF4-FFF2-40B4-BE49-F238E27FC236}">
                  <a16:creationId xmlns="" xmlns:a16="http://schemas.microsoft.com/office/drawing/2014/main" id="{A7F5013B-A9D9-46D9-9A6F-2D6949B17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7757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64" name="Line 1524">
              <a:extLst>
                <a:ext uri="{FF2B5EF4-FFF2-40B4-BE49-F238E27FC236}">
                  <a16:creationId xmlns="" xmlns:a16="http://schemas.microsoft.com/office/drawing/2014/main" id="{C8F8DAAD-1B85-4E08-BDC3-B907162FF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1093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65" name="Line 1525">
              <a:extLst>
                <a:ext uri="{FF2B5EF4-FFF2-40B4-BE49-F238E27FC236}">
                  <a16:creationId xmlns="" xmlns:a16="http://schemas.microsoft.com/office/drawing/2014/main" id="{6EBB44BC-9F44-4B9A-BF0E-5794720F0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2576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66" name="Line 1526">
              <a:extLst>
                <a:ext uri="{FF2B5EF4-FFF2-40B4-BE49-F238E27FC236}">
                  <a16:creationId xmlns="" xmlns:a16="http://schemas.microsoft.com/office/drawing/2014/main" id="{C9BF103D-2521-4374-8EB5-47A9DA0CD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060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67" name="Line 1527">
              <a:extLst>
                <a:ext uri="{FF2B5EF4-FFF2-40B4-BE49-F238E27FC236}">
                  <a16:creationId xmlns="" xmlns:a16="http://schemas.microsoft.com/office/drawing/2014/main" id="{EBE343C6-8983-4E2D-BBF5-4A9596033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543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68" name="Line 1528">
              <a:extLst>
                <a:ext uri="{FF2B5EF4-FFF2-40B4-BE49-F238E27FC236}">
                  <a16:creationId xmlns="" xmlns:a16="http://schemas.microsoft.com/office/drawing/2014/main" id="{4BD63469-872E-47FC-B02E-DDD08C929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879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69" name="Line 1529">
              <a:extLst>
                <a:ext uri="{FF2B5EF4-FFF2-40B4-BE49-F238E27FC236}">
                  <a16:creationId xmlns="" xmlns:a16="http://schemas.microsoft.com/office/drawing/2014/main" id="{D9C306C8-54DE-43BC-815D-BEA7125CA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364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70" name="Line 1530">
              <a:extLst>
                <a:ext uri="{FF2B5EF4-FFF2-40B4-BE49-F238E27FC236}">
                  <a16:creationId xmlns="" xmlns:a16="http://schemas.microsoft.com/office/drawing/2014/main" id="{6731324F-D493-47FF-B208-7A3F98819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1847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71" name="Line 1531">
              <a:extLst>
                <a:ext uri="{FF2B5EF4-FFF2-40B4-BE49-F238E27FC236}">
                  <a16:creationId xmlns="" xmlns:a16="http://schemas.microsoft.com/office/drawing/2014/main" id="{6C300F16-8565-4613-959D-BF19586F6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3331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72" name="Line 1532">
              <a:extLst>
                <a:ext uri="{FF2B5EF4-FFF2-40B4-BE49-F238E27FC236}">
                  <a16:creationId xmlns="" xmlns:a16="http://schemas.microsoft.com/office/drawing/2014/main" id="{F5473152-5F6D-459D-8955-AA83CD09B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667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73" name="Line 1533">
              <a:extLst>
                <a:ext uri="{FF2B5EF4-FFF2-40B4-BE49-F238E27FC236}">
                  <a16:creationId xmlns="" xmlns:a16="http://schemas.microsoft.com/office/drawing/2014/main" id="{C908F100-CA06-42D9-A796-C4839F010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150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74" name="Line 1534">
              <a:extLst>
                <a:ext uri="{FF2B5EF4-FFF2-40B4-BE49-F238E27FC236}">
                  <a16:creationId xmlns="" xmlns:a16="http://schemas.microsoft.com/office/drawing/2014/main" id="{22B42865-69B7-40F1-B467-51EBB4E4D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9634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75" name="Line 1535">
              <a:extLst>
                <a:ext uri="{FF2B5EF4-FFF2-40B4-BE49-F238E27FC236}">
                  <a16:creationId xmlns="" xmlns:a16="http://schemas.microsoft.com/office/drawing/2014/main" id="{368A6757-6F28-43C0-A45A-17B277D25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970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76" name="Line 1536">
              <a:extLst>
                <a:ext uri="{FF2B5EF4-FFF2-40B4-BE49-F238E27FC236}">
                  <a16:creationId xmlns="" xmlns:a16="http://schemas.microsoft.com/office/drawing/2014/main" id="{E73760DE-7FC7-4C5B-9173-BD3756173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453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77" name="Line 1537">
              <a:extLst>
                <a:ext uri="{FF2B5EF4-FFF2-40B4-BE49-F238E27FC236}">
                  <a16:creationId xmlns="" xmlns:a16="http://schemas.microsoft.com/office/drawing/2014/main" id="{0B3ABD9E-3FAA-4172-86AD-746596B31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938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78" name="Line 1538">
              <a:extLst>
                <a:ext uri="{FF2B5EF4-FFF2-40B4-BE49-F238E27FC236}">
                  <a16:creationId xmlns="" xmlns:a16="http://schemas.microsoft.com/office/drawing/2014/main" id="{C4BCB444-30EA-4523-B749-61DB5F44D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7421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79" name="Line 1539">
              <a:extLst>
                <a:ext uri="{FF2B5EF4-FFF2-40B4-BE49-F238E27FC236}">
                  <a16:creationId xmlns="" xmlns:a16="http://schemas.microsoft.com/office/drawing/2014/main" id="{AA8303A2-6091-40D1-A722-8A327AB54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0757" y="3000721"/>
              <a:ext cx="9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80" name="Line 1540">
              <a:extLst>
                <a:ext uri="{FF2B5EF4-FFF2-40B4-BE49-F238E27FC236}">
                  <a16:creationId xmlns="" xmlns:a16="http://schemas.microsoft.com/office/drawing/2014/main" id="{FCEDAF35-5239-4AF1-99FA-18C2D5D2F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2241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81" name="Line 1541">
              <a:extLst>
                <a:ext uri="{FF2B5EF4-FFF2-40B4-BE49-F238E27FC236}">
                  <a16:creationId xmlns="" xmlns:a16="http://schemas.microsoft.com/office/drawing/2014/main" id="{9E8E4281-A885-42DB-8F5B-6B8B6099F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3724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82" name="Line 1542">
              <a:extLst>
                <a:ext uri="{FF2B5EF4-FFF2-40B4-BE49-F238E27FC236}">
                  <a16:creationId xmlns="" xmlns:a16="http://schemas.microsoft.com/office/drawing/2014/main" id="{09E18B87-4378-4DF9-98C7-A7FE1A10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208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83" name="Line 1543">
              <a:extLst>
                <a:ext uri="{FF2B5EF4-FFF2-40B4-BE49-F238E27FC236}">
                  <a16:creationId xmlns="" xmlns:a16="http://schemas.microsoft.com/office/drawing/2014/main" id="{0014AE67-D91A-4BCF-8101-9687E0BF8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544" y="3000721"/>
              <a:ext cx="11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84" name="Line 1544">
              <a:extLst>
                <a:ext uri="{FF2B5EF4-FFF2-40B4-BE49-F238E27FC236}">
                  <a16:creationId xmlns="" xmlns:a16="http://schemas.microsoft.com/office/drawing/2014/main" id="{3F53B07A-3879-4C56-A071-C2DA56A94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027" y="3000721"/>
              <a:ext cx="18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85" name="Line 1546">
              <a:extLst>
                <a:ext uri="{FF2B5EF4-FFF2-40B4-BE49-F238E27FC236}">
                  <a16:creationId xmlns="" xmlns:a16="http://schemas.microsoft.com/office/drawing/2014/main" id="{0FF8B90F-19C9-49D8-B83A-0AE33D4BE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2854" y="3000721"/>
              <a:ext cx="18871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86" name="Line 1547">
              <a:extLst>
                <a:ext uri="{FF2B5EF4-FFF2-40B4-BE49-F238E27FC236}">
                  <a16:creationId xmlns="" xmlns:a16="http://schemas.microsoft.com/office/drawing/2014/main" id="{34C8442C-20EA-4F92-B413-11864034F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2147" y="2940139"/>
              <a:ext cx="0" cy="60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88" name="Line 1549">
              <a:extLst>
                <a:ext uri="{FF2B5EF4-FFF2-40B4-BE49-F238E27FC236}">
                  <a16:creationId xmlns="" xmlns:a16="http://schemas.microsoft.com/office/drawing/2014/main" id="{D3A133F4-BD39-49B5-8FB5-A7558F3AF2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3291" y="2940139"/>
              <a:ext cx="0" cy="60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90" name="Line 1551">
              <a:extLst>
                <a:ext uri="{FF2B5EF4-FFF2-40B4-BE49-F238E27FC236}">
                  <a16:creationId xmlns="" xmlns:a16="http://schemas.microsoft.com/office/drawing/2014/main" id="{3D9BCD7C-28EB-437A-A993-AF67C7C4E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2583" y="2940139"/>
              <a:ext cx="0" cy="60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92" name="Line 1553">
              <a:extLst>
                <a:ext uri="{FF2B5EF4-FFF2-40B4-BE49-F238E27FC236}">
                  <a16:creationId xmlns="" xmlns:a16="http://schemas.microsoft.com/office/drawing/2014/main" id="{CF9E3A5A-80D2-4C57-86FB-6883286095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3728" y="2940139"/>
              <a:ext cx="0" cy="60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94" name="Line 1555">
              <a:extLst>
                <a:ext uri="{FF2B5EF4-FFF2-40B4-BE49-F238E27FC236}">
                  <a16:creationId xmlns="" xmlns:a16="http://schemas.microsoft.com/office/drawing/2014/main" id="{5C5DA688-EF17-46DC-8DBF-D67FCE564C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2854" y="3000721"/>
              <a:ext cx="0" cy="1287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95" name="Line 1556">
              <a:extLst>
                <a:ext uri="{FF2B5EF4-FFF2-40B4-BE49-F238E27FC236}">
                  <a16:creationId xmlns="" xmlns:a16="http://schemas.microsoft.com/office/drawing/2014/main" id="{31DA20D1-56BA-40D7-A19F-59D0D9064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1738" y="3000721"/>
              <a:ext cx="611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97" name="Line 1558">
              <a:extLst>
                <a:ext uri="{FF2B5EF4-FFF2-40B4-BE49-F238E27FC236}">
                  <a16:creationId xmlns="" xmlns:a16="http://schemas.microsoft.com/office/drawing/2014/main" id="{08D64365-4EDC-4A69-94F9-324E3AEC6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1738" y="3320668"/>
              <a:ext cx="611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99" name="Line 1560">
              <a:extLst>
                <a:ext uri="{FF2B5EF4-FFF2-40B4-BE49-F238E27FC236}">
                  <a16:creationId xmlns="" xmlns:a16="http://schemas.microsoft.com/office/drawing/2014/main" id="{5DFCA717-6D54-4677-9908-32B5669C5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1738" y="3642508"/>
              <a:ext cx="611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01" name="Line 1562">
              <a:extLst>
                <a:ext uri="{FF2B5EF4-FFF2-40B4-BE49-F238E27FC236}">
                  <a16:creationId xmlns="" xmlns:a16="http://schemas.microsoft.com/office/drawing/2014/main" id="{F54BDB62-FDA4-4F3A-8863-F20091674E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1738" y="3964347"/>
              <a:ext cx="611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03" name="Line 1564">
              <a:extLst>
                <a:ext uri="{FF2B5EF4-FFF2-40B4-BE49-F238E27FC236}">
                  <a16:creationId xmlns="" xmlns:a16="http://schemas.microsoft.com/office/drawing/2014/main" id="{DB2E1AAF-50FE-42D9-BE1C-AAD11141B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1738" y="4286187"/>
              <a:ext cx="611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05" name="Line 1566">
              <a:extLst>
                <a:ext uri="{FF2B5EF4-FFF2-40B4-BE49-F238E27FC236}">
                  <a16:creationId xmlns="" xmlns:a16="http://schemas.microsoft.com/office/drawing/2014/main" id="{303F5F80-F8CC-4CC4-927D-D021C93B6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1738" y="3000721"/>
              <a:ext cx="611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06" name="Line 1568">
              <a:extLst>
                <a:ext uri="{FF2B5EF4-FFF2-40B4-BE49-F238E27FC236}">
                  <a16:creationId xmlns="" xmlns:a16="http://schemas.microsoft.com/office/drawing/2014/main" id="{FE3C2C0E-7DEF-4EFB-B3C9-23ED69AED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2854" y="3002615"/>
              <a:ext cx="229646" cy="43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07" name="Line 1569">
              <a:extLst>
                <a:ext uri="{FF2B5EF4-FFF2-40B4-BE49-F238E27FC236}">
                  <a16:creationId xmlns="" xmlns:a16="http://schemas.microsoft.com/office/drawing/2014/main" id="{A65F4B67-27B9-45DB-A4CB-1FD0741FA3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500" y="3046157"/>
              <a:ext cx="229646" cy="90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10" name="Line 1572">
              <a:extLst>
                <a:ext uri="{FF2B5EF4-FFF2-40B4-BE49-F238E27FC236}">
                  <a16:creationId xmlns="" xmlns:a16="http://schemas.microsoft.com/office/drawing/2014/main" id="{E92D6EBF-4749-4EF4-B408-44D1561C9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147" y="3137029"/>
              <a:ext cx="229646" cy="238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13" name="Line 1575">
              <a:extLst>
                <a:ext uri="{FF2B5EF4-FFF2-40B4-BE49-F238E27FC236}">
                  <a16:creationId xmlns="" xmlns:a16="http://schemas.microsoft.com/office/drawing/2014/main" id="{85BEFBA6-1B3D-4D77-BECA-B691A7019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1793" y="3375569"/>
              <a:ext cx="231499" cy="1987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16" name="Line 1578">
              <a:extLst>
                <a:ext uri="{FF2B5EF4-FFF2-40B4-BE49-F238E27FC236}">
                  <a16:creationId xmlns="" xmlns:a16="http://schemas.microsoft.com/office/drawing/2014/main" id="{9C53DAE1-9A77-4E13-BB46-730E4E049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3291" y="3574353"/>
              <a:ext cx="229646" cy="208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19" name="Line 1581">
              <a:extLst>
                <a:ext uri="{FF2B5EF4-FFF2-40B4-BE49-F238E27FC236}">
                  <a16:creationId xmlns="" xmlns:a16="http://schemas.microsoft.com/office/drawing/2014/main" id="{A2B437FE-082C-495B-A31E-D6A0828C7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937" y="3782603"/>
              <a:ext cx="229646" cy="757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22" name="Line 1584">
              <a:extLst>
                <a:ext uri="{FF2B5EF4-FFF2-40B4-BE49-F238E27FC236}">
                  <a16:creationId xmlns="" xmlns:a16="http://schemas.microsoft.com/office/drawing/2014/main" id="{96769FC7-7669-45A7-8DA3-848DDE8411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583" y="3858330"/>
              <a:ext cx="229646" cy="700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25" name="Line 1587">
              <a:extLst>
                <a:ext uri="{FF2B5EF4-FFF2-40B4-BE49-F238E27FC236}">
                  <a16:creationId xmlns="" xmlns:a16="http://schemas.microsoft.com/office/drawing/2014/main" id="{7F63E5B2-133D-4C11-8106-328375DDC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229" y="3928377"/>
              <a:ext cx="231499" cy="51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28" name="Oval 1590">
              <a:extLst>
                <a:ext uri="{FF2B5EF4-FFF2-40B4-BE49-F238E27FC236}">
                  <a16:creationId xmlns="" xmlns:a16="http://schemas.microsoft.com/office/drawing/2014/main" id="{E29F8043-AEA1-47AB-8516-F6919DDF8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518" y="2970430"/>
              <a:ext cx="66672" cy="6815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29" name="Oval 1591">
              <a:extLst>
                <a:ext uri="{FF2B5EF4-FFF2-40B4-BE49-F238E27FC236}">
                  <a16:creationId xmlns="" xmlns:a16="http://schemas.microsoft.com/office/drawing/2014/main" id="{288107CC-D434-4885-B4A6-53525D099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165" y="3013974"/>
              <a:ext cx="66672" cy="6815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30" name="Oval 1592">
              <a:extLst>
                <a:ext uri="{FF2B5EF4-FFF2-40B4-BE49-F238E27FC236}">
                  <a16:creationId xmlns="" xmlns:a16="http://schemas.microsoft.com/office/drawing/2014/main" id="{B1782428-0FA5-4ACC-A7FE-A6DAF2DBF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662" y="3104846"/>
              <a:ext cx="66672" cy="6815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31" name="Oval 1593">
              <a:extLst>
                <a:ext uri="{FF2B5EF4-FFF2-40B4-BE49-F238E27FC236}">
                  <a16:creationId xmlns="" xmlns:a16="http://schemas.microsoft.com/office/drawing/2014/main" id="{7CEB693C-B0E8-4579-9B1A-B00EA99BD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309" y="3343386"/>
              <a:ext cx="64820" cy="6815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32" name="Oval 1594">
              <a:extLst>
                <a:ext uri="{FF2B5EF4-FFF2-40B4-BE49-F238E27FC236}">
                  <a16:creationId xmlns="" xmlns:a16="http://schemas.microsoft.com/office/drawing/2014/main" id="{154EFB06-5F80-48C9-9930-74773381E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807" y="3542169"/>
              <a:ext cx="64820" cy="6626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33" name="Oval 1595">
              <a:extLst>
                <a:ext uri="{FF2B5EF4-FFF2-40B4-BE49-F238E27FC236}">
                  <a16:creationId xmlns="" xmlns:a16="http://schemas.microsoft.com/office/drawing/2014/main" id="{47D2EF64-D6A4-4381-B23D-3069AA55A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601" y="3750418"/>
              <a:ext cx="66672" cy="6815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34" name="Oval 1596">
              <a:extLst>
                <a:ext uri="{FF2B5EF4-FFF2-40B4-BE49-F238E27FC236}">
                  <a16:creationId xmlns="" xmlns:a16="http://schemas.microsoft.com/office/drawing/2014/main" id="{054B9971-3618-49AB-99DD-AE1A93A0F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100" y="3824253"/>
              <a:ext cx="66672" cy="6815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35" name="Oval 1597">
              <a:extLst>
                <a:ext uri="{FF2B5EF4-FFF2-40B4-BE49-F238E27FC236}">
                  <a16:creationId xmlns="" xmlns:a16="http://schemas.microsoft.com/office/drawing/2014/main" id="{9CEAFCA1-101B-415D-8853-C3CDE8DE0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746" y="3896193"/>
              <a:ext cx="66672" cy="6626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36" name="Oval 1598">
              <a:extLst>
                <a:ext uri="{FF2B5EF4-FFF2-40B4-BE49-F238E27FC236}">
                  <a16:creationId xmlns="" xmlns:a16="http://schemas.microsoft.com/office/drawing/2014/main" id="{5E0F5D40-6C54-420C-AB99-0EFFF4504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244" y="3947308"/>
              <a:ext cx="64820" cy="6626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37" name="Line 1600">
              <a:extLst>
                <a:ext uri="{FF2B5EF4-FFF2-40B4-BE49-F238E27FC236}">
                  <a16:creationId xmlns="" xmlns:a16="http://schemas.microsoft.com/office/drawing/2014/main" id="{B78DBEEC-ABA1-4ED9-88D2-57852CED4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2854" y="3000721"/>
              <a:ext cx="0" cy="397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38" name="Line 1601">
              <a:extLst>
                <a:ext uri="{FF2B5EF4-FFF2-40B4-BE49-F238E27FC236}">
                  <a16:creationId xmlns="" xmlns:a16="http://schemas.microsoft.com/office/drawing/2014/main" id="{F5D281B0-ACE3-43D5-A149-B78AADC79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1742" y="3040478"/>
              <a:ext cx="42596" cy="18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39" name="Line 1602">
              <a:extLst>
                <a:ext uri="{FF2B5EF4-FFF2-40B4-BE49-F238E27FC236}">
                  <a16:creationId xmlns="" xmlns:a16="http://schemas.microsoft.com/office/drawing/2014/main" id="{EDA61D81-34B7-4AD0-9A92-78C8A5079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2854" y="3000721"/>
              <a:ext cx="229646" cy="189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40" name="Line 1603">
              <a:extLst>
                <a:ext uri="{FF2B5EF4-FFF2-40B4-BE49-F238E27FC236}">
                  <a16:creationId xmlns="" xmlns:a16="http://schemas.microsoft.com/office/drawing/2014/main" id="{9459B6F4-25DF-409E-96CA-A333C088FD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2500" y="3019653"/>
              <a:ext cx="0" cy="37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41" name="Freeform 1604">
              <a:extLst>
                <a:ext uri="{FF2B5EF4-FFF2-40B4-BE49-F238E27FC236}">
                  <a16:creationId xmlns="" xmlns:a16="http://schemas.microsoft.com/office/drawing/2014/main" id="{29C9F775-AABC-41DA-B6A8-670574F5E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165" y="3057516"/>
              <a:ext cx="64820" cy="0"/>
            </a:xfrm>
            <a:custGeom>
              <a:avLst/>
              <a:gdLst>
                <a:gd name="T0" fmla="*/ 0 w 36"/>
                <a:gd name="T1" fmla="*/ 36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42" name="Line 1605">
              <a:extLst>
                <a:ext uri="{FF2B5EF4-FFF2-40B4-BE49-F238E27FC236}">
                  <a16:creationId xmlns="" xmlns:a16="http://schemas.microsoft.com/office/drawing/2014/main" id="{80CAADDC-D987-44EA-B0C6-6C90E7692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500" y="3019653"/>
              <a:ext cx="229646" cy="246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43" name="Line 1606">
              <a:extLst>
                <a:ext uri="{FF2B5EF4-FFF2-40B4-BE49-F238E27FC236}">
                  <a16:creationId xmlns="" xmlns:a16="http://schemas.microsoft.com/office/drawing/2014/main" id="{298003B4-689A-4C6B-A0A4-D491DA920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2147" y="3044264"/>
              <a:ext cx="0" cy="397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44" name="Freeform 1607">
              <a:extLst>
                <a:ext uri="{FF2B5EF4-FFF2-40B4-BE49-F238E27FC236}">
                  <a16:creationId xmlns="" xmlns:a16="http://schemas.microsoft.com/office/drawing/2014/main" id="{B070B018-8BDE-494D-B93A-8AC903CA2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662" y="3084021"/>
              <a:ext cx="64820" cy="0"/>
            </a:xfrm>
            <a:custGeom>
              <a:avLst/>
              <a:gdLst>
                <a:gd name="T0" fmla="*/ 0 w 36"/>
                <a:gd name="T1" fmla="*/ 36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45" name="Line 1608">
              <a:extLst>
                <a:ext uri="{FF2B5EF4-FFF2-40B4-BE49-F238E27FC236}">
                  <a16:creationId xmlns="" xmlns:a16="http://schemas.microsoft.com/office/drawing/2014/main" id="{FD731C1E-D4B4-49FD-AD05-AA4D4E691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147" y="3044264"/>
              <a:ext cx="229646" cy="11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48" name="Line 1611">
              <a:extLst>
                <a:ext uri="{FF2B5EF4-FFF2-40B4-BE49-F238E27FC236}">
                  <a16:creationId xmlns="" xmlns:a16="http://schemas.microsoft.com/office/drawing/2014/main" id="{AA5DDFFC-4C98-49D1-920D-DA042EB4B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1793" y="3055623"/>
              <a:ext cx="231499" cy="75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51" name="Line 1614">
              <a:extLst>
                <a:ext uri="{FF2B5EF4-FFF2-40B4-BE49-F238E27FC236}">
                  <a16:creationId xmlns="" xmlns:a16="http://schemas.microsoft.com/office/drawing/2014/main" id="{12351931-C664-4165-8760-D927722DD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3291" y="3063196"/>
              <a:ext cx="229646" cy="75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54" name="Line 1617">
              <a:extLst>
                <a:ext uri="{FF2B5EF4-FFF2-40B4-BE49-F238E27FC236}">
                  <a16:creationId xmlns="" xmlns:a16="http://schemas.microsoft.com/office/drawing/2014/main" id="{28E4E543-995D-49AC-96CF-5BD30D795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937" y="3070769"/>
              <a:ext cx="229646" cy="3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57" name="Line 1620">
              <a:extLst>
                <a:ext uri="{FF2B5EF4-FFF2-40B4-BE49-F238E27FC236}">
                  <a16:creationId xmlns="" xmlns:a16="http://schemas.microsoft.com/office/drawing/2014/main" id="{0373A4B2-5C9A-41EE-91D4-6B7FFD618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583" y="3074555"/>
              <a:ext cx="229646" cy="11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60" name="Line 1623">
              <a:extLst>
                <a:ext uri="{FF2B5EF4-FFF2-40B4-BE49-F238E27FC236}">
                  <a16:creationId xmlns="" xmlns:a16="http://schemas.microsoft.com/office/drawing/2014/main" id="{6F311BB2-A6BC-4343-993B-2CEB95716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2229" y="3044264"/>
              <a:ext cx="231499" cy="41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63" name="Rectangle 1626">
              <a:extLst>
                <a:ext uri="{FF2B5EF4-FFF2-40B4-BE49-F238E27FC236}">
                  <a16:creationId xmlns="" xmlns:a16="http://schemas.microsoft.com/office/drawing/2014/main" id="{B06B0851-58DE-42E2-9E3E-87E962278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518" y="2968537"/>
              <a:ext cx="66672" cy="68154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64" name="Rectangle 1627">
              <a:extLst>
                <a:ext uri="{FF2B5EF4-FFF2-40B4-BE49-F238E27FC236}">
                  <a16:creationId xmlns="" xmlns:a16="http://schemas.microsoft.com/office/drawing/2014/main" id="{04F5D70E-9F5A-40B8-BDA5-FEE6AE91B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165" y="2987469"/>
              <a:ext cx="66672" cy="66262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65" name="Rectangle 1628">
              <a:extLst>
                <a:ext uri="{FF2B5EF4-FFF2-40B4-BE49-F238E27FC236}">
                  <a16:creationId xmlns="" xmlns:a16="http://schemas.microsoft.com/office/drawing/2014/main" id="{CD08B0D5-67EB-4B9F-8C0C-A6528E539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662" y="3012080"/>
              <a:ext cx="66672" cy="68154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66" name="Rectangle 1629">
              <a:extLst>
                <a:ext uri="{FF2B5EF4-FFF2-40B4-BE49-F238E27FC236}">
                  <a16:creationId xmlns="" xmlns:a16="http://schemas.microsoft.com/office/drawing/2014/main" id="{93E1AADC-54DA-4FA5-9924-EE678EF3F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309" y="3023439"/>
              <a:ext cx="64820" cy="66262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67" name="Rectangle 1630">
              <a:extLst>
                <a:ext uri="{FF2B5EF4-FFF2-40B4-BE49-F238E27FC236}">
                  <a16:creationId xmlns="" xmlns:a16="http://schemas.microsoft.com/office/drawing/2014/main" id="{31F309A9-3A56-4432-8F5B-B23FC34DE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807" y="3031012"/>
              <a:ext cx="64820" cy="66262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68" name="Rectangle 1631">
              <a:extLst>
                <a:ext uri="{FF2B5EF4-FFF2-40B4-BE49-F238E27FC236}">
                  <a16:creationId xmlns="" xmlns:a16="http://schemas.microsoft.com/office/drawing/2014/main" id="{E879B6D6-CD17-4C30-8173-A8750FCFC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601" y="3038584"/>
              <a:ext cx="66672" cy="66262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69" name="Rectangle 1632">
              <a:extLst>
                <a:ext uri="{FF2B5EF4-FFF2-40B4-BE49-F238E27FC236}">
                  <a16:creationId xmlns="" xmlns:a16="http://schemas.microsoft.com/office/drawing/2014/main" id="{BFC990FA-FDB2-495A-B7E2-8FA4189EB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100" y="3042371"/>
              <a:ext cx="66672" cy="66262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70" name="Rectangle 1633">
              <a:extLst>
                <a:ext uri="{FF2B5EF4-FFF2-40B4-BE49-F238E27FC236}">
                  <a16:creationId xmlns="" xmlns:a16="http://schemas.microsoft.com/office/drawing/2014/main" id="{30136E2F-F5D3-45AB-8B58-2B5D81FF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746" y="3051837"/>
              <a:ext cx="66672" cy="68154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71" name="Rectangle 1634">
              <a:extLst>
                <a:ext uri="{FF2B5EF4-FFF2-40B4-BE49-F238E27FC236}">
                  <a16:creationId xmlns="" xmlns:a16="http://schemas.microsoft.com/office/drawing/2014/main" id="{AFB5DB3A-31C2-4074-A243-1EE2A6A41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244" y="3010187"/>
              <a:ext cx="64820" cy="68154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74" name="Rectangle 559">
              <a:extLst>
                <a:ext uri="{FF2B5EF4-FFF2-40B4-BE49-F238E27FC236}">
                  <a16:creationId xmlns="" xmlns:a16="http://schemas.microsoft.com/office/drawing/2014/main" id="{408513B2-10A5-4413-8338-79860709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664" y="3213940"/>
              <a:ext cx="624748" cy="306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Δ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AARC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72" name="Rectangle 704">
              <a:extLst>
                <a:ext uri="{FF2B5EF4-FFF2-40B4-BE49-F238E27FC236}">
                  <a16:creationId xmlns="" xmlns:a16="http://schemas.microsoft.com/office/drawing/2014/main" id="{7C004A55-22B0-4108-ADC6-3360E8AEE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091" y="2462105"/>
              <a:ext cx="1936731" cy="306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>
                  <a:solidFill>
                    <a:srgbClr val="000000"/>
                  </a:solidFill>
                  <a:latin typeface="+mn-lt"/>
                </a:rPr>
                <a:t>A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cetylcholine</a:t>
              </a:r>
              <a:r>
                <a:rPr kumimoji="0" lang="zh-CN" altLang="zh-CN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en-US" altLang="zh-CN" dirty="0">
                  <a:solidFill>
                    <a:srgbClr val="000000"/>
                  </a:solidFill>
                  <a:latin typeface="+mn-lt"/>
                </a:rPr>
                <a:t>(log M)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75" name="Rectangle 553">
              <a:extLst>
                <a:ext uri="{FF2B5EF4-FFF2-40B4-BE49-F238E27FC236}">
                  <a16:creationId xmlns="" xmlns:a16="http://schemas.microsoft.com/office/drawing/2014/main" id="{641F25F7-C77D-45FB-951D-5FF8761D3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359" y="3009508"/>
              <a:ext cx="110614" cy="101609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76" name="Rectangle 553">
              <a:extLst>
                <a:ext uri="{FF2B5EF4-FFF2-40B4-BE49-F238E27FC236}">
                  <a16:creationId xmlns="" xmlns:a16="http://schemas.microsoft.com/office/drawing/2014/main" id="{641F25F7-C77D-45FB-951D-5FF8761D3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905" y="3050376"/>
              <a:ext cx="110614" cy="101609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77" name="Rectangle 553">
              <a:extLst>
                <a:ext uri="{FF2B5EF4-FFF2-40B4-BE49-F238E27FC236}">
                  <a16:creationId xmlns="" xmlns:a16="http://schemas.microsoft.com/office/drawing/2014/main" id="{641F25F7-C77D-45FB-951D-5FF8761D3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096" y="3042525"/>
              <a:ext cx="110614" cy="101609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78" name="Rectangle 553">
              <a:extLst>
                <a:ext uri="{FF2B5EF4-FFF2-40B4-BE49-F238E27FC236}">
                  <a16:creationId xmlns="" xmlns:a16="http://schemas.microsoft.com/office/drawing/2014/main" id="{641F25F7-C77D-45FB-951D-5FF8761D3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081" y="3038563"/>
              <a:ext cx="110614" cy="101609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79" name="Rectangle 553">
              <a:extLst>
                <a:ext uri="{FF2B5EF4-FFF2-40B4-BE49-F238E27FC236}">
                  <a16:creationId xmlns="" xmlns:a16="http://schemas.microsoft.com/office/drawing/2014/main" id="{641F25F7-C77D-45FB-951D-5FF8761D3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901" y="3030463"/>
              <a:ext cx="110614" cy="101609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80" name="Rectangle 553">
              <a:extLst>
                <a:ext uri="{FF2B5EF4-FFF2-40B4-BE49-F238E27FC236}">
                  <a16:creationId xmlns="" xmlns:a16="http://schemas.microsoft.com/office/drawing/2014/main" id="{641F25F7-C77D-45FB-951D-5FF8761D3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297" y="3020910"/>
              <a:ext cx="110614" cy="101609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81" name="Rectangle 553">
              <a:extLst>
                <a:ext uri="{FF2B5EF4-FFF2-40B4-BE49-F238E27FC236}">
                  <a16:creationId xmlns="" xmlns:a16="http://schemas.microsoft.com/office/drawing/2014/main" id="{641F25F7-C77D-45FB-951D-5FF8761D3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114" y="2996952"/>
              <a:ext cx="110614" cy="101609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82" name="Oval 527">
              <a:extLst>
                <a:ext uri="{FF2B5EF4-FFF2-40B4-BE49-F238E27FC236}">
                  <a16:creationId xmlns="" xmlns:a16="http://schemas.microsoft.com/office/drawing/2014/main" id="{39CB41B3-D0FD-4D2C-AEE2-75DE1457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558" y="3919216"/>
              <a:ext cx="102872" cy="9371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83" name="Oval 527">
              <a:extLst>
                <a:ext uri="{FF2B5EF4-FFF2-40B4-BE49-F238E27FC236}">
                  <a16:creationId xmlns="" xmlns:a16="http://schemas.microsoft.com/office/drawing/2014/main" id="{39CB41B3-D0FD-4D2C-AEE2-75DE1457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164" y="3871305"/>
              <a:ext cx="102872" cy="9371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84" name="Oval 527">
              <a:extLst>
                <a:ext uri="{FF2B5EF4-FFF2-40B4-BE49-F238E27FC236}">
                  <a16:creationId xmlns="" xmlns:a16="http://schemas.microsoft.com/office/drawing/2014/main" id="{39CB41B3-D0FD-4D2C-AEE2-75DE1457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862" y="3804840"/>
              <a:ext cx="102872" cy="9371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85" name="Oval 527">
              <a:extLst>
                <a:ext uri="{FF2B5EF4-FFF2-40B4-BE49-F238E27FC236}">
                  <a16:creationId xmlns="" xmlns:a16="http://schemas.microsoft.com/office/drawing/2014/main" id="{39CB41B3-D0FD-4D2C-AEE2-75DE1457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202" y="3719962"/>
              <a:ext cx="102872" cy="9371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86" name="Oval 527">
              <a:extLst>
                <a:ext uri="{FF2B5EF4-FFF2-40B4-BE49-F238E27FC236}">
                  <a16:creationId xmlns="" xmlns:a16="http://schemas.microsoft.com/office/drawing/2014/main" id="{39CB41B3-D0FD-4D2C-AEE2-75DE1457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940" y="3530371"/>
              <a:ext cx="102872" cy="9371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87" name="Oval 527">
              <a:extLst>
                <a:ext uri="{FF2B5EF4-FFF2-40B4-BE49-F238E27FC236}">
                  <a16:creationId xmlns="" xmlns:a16="http://schemas.microsoft.com/office/drawing/2014/main" id="{39CB41B3-D0FD-4D2C-AEE2-75DE1457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309" y="3328709"/>
              <a:ext cx="102872" cy="9371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88" name="Oval 527">
              <a:extLst>
                <a:ext uri="{FF2B5EF4-FFF2-40B4-BE49-F238E27FC236}">
                  <a16:creationId xmlns="" xmlns:a16="http://schemas.microsoft.com/office/drawing/2014/main" id="{39CB41B3-D0FD-4D2C-AEE2-75DE1457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811" y="3106590"/>
              <a:ext cx="102872" cy="9371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</p:grpSp>
      <p:sp>
        <p:nvSpPr>
          <p:cNvPr id="1196" name="文本框 17">
            <a:extLst>
              <a:ext uri="{FF2B5EF4-FFF2-40B4-BE49-F238E27FC236}">
                <a16:creationId xmlns="" xmlns:a16="http://schemas.microsoft.com/office/drawing/2014/main" id="{282C0497-9DF2-441F-871A-BDF7525506D9}"/>
              </a:ext>
            </a:extLst>
          </p:cNvPr>
          <p:cNvSpPr txBox="1"/>
          <p:nvPr/>
        </p:nvSpPr>
        <p:spPr>
          <a:xfrm>
            <a:off x="2597694" y="-7620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cs typeface="Arial" panose="020B0604020202020204" pitchFamily="34" charset="0"/>
              </a:rPr>
              <a:t>+L-NAME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1197" name="Rectangle 553">
            <a:extLst>
              <a:ext uri="{FF2B5EF4-FFF2-40B4-BE49-F238E27FC236}">
                <a16:creationId xmlns="" xmlns:a16="http://schemas.microsoft.com/office/drawing/2014/main" id="{641F25F7-C77D-45FB-951D-5FF8761D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595" y="76200"/>
            <a:ext cx="94405" cy="89002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9" name="Oval 527">
            <a:extLst>
              <a:ext uri="{FF2B5EF4-FFF2-40B4-BE49-F238E27FC236}">
                <a16:creationId xmlns="" xmlns:a16="http://schemas.microsoft.com/office/drawing/2014/main" id="{39CB41B3-D0FD-4D2C-AEE2-75DE1457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203" y="106550"/>
            <a:ext cx="87797" cy="82090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6" name="TextBox 1205"/>
          <p:cNvSpPr txBox="1"/>
          <p:nvPr/>
        </p:nvSpPr>
        <p:spPr>
          <a:xfrm>
            <a:off x="0" y="47244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611187" y="4572000"/>
            <a:ext cx="6399213" cy="221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" name="Rectangle 869">
            <a:extLst>
              <a:ext uri="{FF2B5EF4-FFF2-40B4-BE49-F238E27FC236}">
                <a16:creationId xmlns="" xmlns:a16="http://schemas.microsoft.com/office/drawing/2014/main" id="{5EECCA04-589A-4195-8735-AA5F49BCA28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702969" y="2956456"/>
            <a:ext cx="24614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HK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Change in</a:t>
            </a:r>
            <a:r>
              <a:rPr kumimoji="0" lang="en-HK" altLang="zh-CN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tension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HK" altLang="zh-CN" baseline="0" dirty="0" smtClean="0">
                <a:solidFill>
                  <a:srgbClr val="000000"/>
                </a:solidFill>
                <a:latin typeface="+mn-lt"/>
              </a:rPr>
              <a:t>(%</a:t>
            </a:r>
            <a:r>
              <a:rPr lang="en-HK" altLang="zh-CN" dirty="0" smtClean="0">
                <a:solidFill>
                  <a:srgbClr val="000000"/>
                </a:solidFill>
                <a:latin typeface="+mn-lt"/>
              </a:rPr>
              <a:t> of U41699 contraction)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21" name="Rectangle 869">
            <a:extLst>
              <a:ext uri="{FF2B5EF4-FFF2-40B4-BE49-F238E27FC236}">
                <a16:creationId xmlns="" xmlns:a16="http://schemas.microsoft.com/office/drawing/2014/main" id="{5EECCA04-589A-4195-8735-AA5F49BCA28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74188" y="738506"/>
            <a:ext cx="20166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HK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Change in</a:t>
            </a:r>
            <a:r>
              <a:rPr kumimoji="0" lang="en-HK" altLang="zh-CN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tension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HK" altLang="zh-CN" baseline="0" dirty="0" smtClean="0">
                <a:solidFill>
                  <a:srgbClr val="000000"/>
                </a:solidFill>
                <a:latin typeface="+mn-lt"/>
              </a:rPr>
              <a:t>(%</a:t>
            </a:r>
            <a:r>
              <a:rPr lang="en-HK" altLang="zh-CN" dirty="0" smtClean="0">
                <a:solidFill>
                  <a:srgbClr val="000000"/>
                </a:solidFill>
                <a:latin typeface="+mn-lt"/>
              </a:rPr>
              <a:t> of </a:t>
            </a:r>
            <a:r>
              <a:rPr lang="en-HK" altLang="zh-CN" dirty="0" err="1" smtClean="0">
                <a:solidFill>
                  <a:srgbClr val="000000"/>
                </a:solidFill>
                <a:latin typeface="+mn-lt"/>
              </a:rPr>
              <a:t>KCl</a:t>
            </a:r>
            <a:r>
              <a:rPr lang="en-HK" altLang="zh-CN" dirty="0" smtClean="0">
                <a:solidFill>
                  <a:srgbClr val="000000"/>
                </a:solidFill>
                <a:latin typeface="+mn-lt"/>
              </a:rPr>
              <a:t> contraction)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73" name="Rectangle 466"/>
          <p:cNvSpPr>
            <a:spLocks noChangeArrowheads="1"/>
          </p:cNvSpPr>
          <p:nvPr/>
        </p:nvSpPr>
        <p:spPr bwMode="auto">
          <a:xfrm>
            <a:off x="838200" y="0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200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90" name="Rectangle 466"/>
          <p:cNvSpPr>
            <a:spLocks noChangeArrowheads="1"/>
          </p:cNvSpPr>
          <p:nvPr/>
        </p:nvSpPr>
        <p:spPr bwMode="auto">
          <a:xfrm>
            <a:off x="838200" y="304800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15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95" name="Rectangle 466"/>
          <p:cNvSpPr>
            <a:spLocks noChangeArrowheads="1"/>
          </p:cNvSpPr>
          <p:nvPr/>
        </p:nvSpPr>
        <p:spPr bwMode="auto">
          <a:xfrm>
            <a:off x="838200" y="698956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10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00" name="Rectangle 466"/>
          <p:cNvSpPr>
            <a:spLocks noChangeArrowheads="1"/>
          </p:cNvSpPr>
          <p:nvPr/>
        </p:nvSpPr>
        <p:spPr bwMode="auto">
          <a:xfrm>
            <a:off x="884058" y="1003756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5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11" name="Rectangle 466"/>
          <p:cNvSpPr>
            <a:spLocks noChangeArrowheads="1"/>
          </p:cNvSpPr>
          <p:nvPr/>
        </p:nvSpPr>
        <p:spPr bwMode="auto">
          <a:xfrm>
            <a:off x="975428" y="1371600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22" name="Rectangle 466"/>
          <p:cNvSpPr>
            <a:spLocks noChangeArrowheads="1"/>
          </p:cNvSpPr>
          <p:nvPr/>
        </p:nvSpPr>
        <p:spPr bwMode="auto">
          <a:xfrm>
            <a:off x="975428" y="2590800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24" name="Rectangle 466"/>
          <p:cNvSpPr>
            <a:spLocks noChangeArrowheads="1"/>
          </p:cNvSpPr>
          <p:nvPr/>
        </p:nvSpPr>
        <p:spPr bwMode="auto">
          <a:xfrm>
            <a:off x="914400" y="2895600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25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25" name="Rectangle 466"/>
          <p:cNvSpPr>
            <a:spLocks noChangeArrowheads="1"/>
          </p:cNvSpPr>
          <p:nvPr/>
        </p:nvSpPr>
        <p:spPr bwMode="auto">
          <a:xfrm>
            <a:off x="914400" y="3213556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5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26" name="Rectangle 466"/>
          <p:cNvSpPr>
            <a:spLocks noChangeArrowheads="1"/>
          </p:cNvSpPr>
          <p:nvPr/>
        </p:nvSpPr>
        <p:spPr bwMode="auto">
          <a:xfrm>
            <a:off x="914400" y="3429000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75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27" name="Rectangle 466"/>
          <p:cNvSpPr>
            <a:spLocks noChangeArrowheads="1"/>
          </p:cNvSpPr>
          <p:nvPr/>
        </p:nvSpPr>
        <p:spPr bwMode="auto">
          <a:xfrm>
            <a:off x="838200" y="3733800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10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28" name="Rectangle 466"/>
          <p:cNvSpPr>
            <a:spLocks noChangeArrowheads="1"/>
          </p:cNvSpPr>
          <p:nvPr/>
        </p:nvSpPr>
        <p:spPr bwMode="auto">
          <a:xfrm>
            <a:off x="1225726" y="1524000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-9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42" name="Rectangle 466"/>
          <p:cNvSpPr>
            <a:spLocks noChangeArrowheads="1"/>
          </p:cNvSpPr>
          <p:nvPr/>
        </p:nvSpPr>
        <p:spPr bwMode="auto">
          <a:xfrm>
            <a:off x="1219200" y="1689556"/>
            <a:ext cx="20876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solidFill>
                  <a:srgbClr val="000000"/>
                </a:solidFill>
                <a:latin typeface="+mn-lt"/>
              </a:rPr>
              <a:t>Phenylephrine (log M)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43" name="Rectangle 466"/>
          <p:cNvSpPr>
            <a:spLocks noChangeArrowheads="1"/>
          </p:cNvSpPr>
          <p:nvPr/>
        </p:nvSpPr>
        <p:spPr bwMode="auto">
          <a:xfrm>
            <a:off x="1600200" y="1524000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-8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44" name="Rectangle 466"/>
          <p:cNvSpPr>
            <a:spLocks noChangeArrowheads="1"/>
          </p:cNvSpPr>
          <p:nvPr/>
        </p:nvSpPr>
        <p:spPr bwMode="auto">
          <a:xfrm>
            <a:off x="3048000" y="2451556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-5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45" name="Rectangle 466"/>
          <p:cNvSpPr>
            <a:spLocks noChangeArrowheads="1"/>
          </p:cNvSpPr>
          <p:nvPr/>
        </p:nvSpPr>
        <p:spPr bwMode="auto">
          <a:xfrm>
            <a:off x="2063926" y="1524000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-7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46" name="Rectangle 466"/>
          <p:cNvSpPr>
            <a:spLocks noChangeArrowheads="1"/>
          </p:cNvSpPr>
          <p:nvPr/>
        </p:nvSpPr>
        <p:spPr bwMode="auto">
          <a:xfrm>
            <a:off x="2521126" y="1524000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-6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47" name="Rectangle 466"/>
          <p:cNvSpPr>
            <a:spLocks noChangeArrowheads="1"/>
          </p:cNvSpPr>
          <p:nvPr/>
        </p:nvSpPr>
        <p:spPr bwMode="auto">
          <a:xfrm>
            <a:off x="1600200" y="2451556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-8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48" name="Rectangle 466"/>
          <p:cNvSpPr>
            <a:spLocks noChangeArrowheads="1"/>
          </p:cNvSpPr>
          <p:nvPr/>
        </p:nvSpPr>
        <p:spPr bwMode="auto">
          <a:xfrm>
            <a:off x="2978326" y="1524000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-5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49" name="Rectangle 466"/>
          <p:cNvSpPr>
            <a:spLocks noChangeArrowheads="1"/>
          </p:cNvSpPr>
          <p:nvPr/>
        </p:nvSpPr>
        <p:spPr bwMode="auto">
          <a:xfrm>
            <a:off x="1143000" y="2438400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-9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50" name="Rectangle 466"/>
          <p:cNvSpPr>
            <a:spLocks noChangeArrowheads="1"/>
          </p:cNvSpPr>
          <p:nvPr/>
        </p:nvSpPr>
        <p:spPr bwMode="auto">
          <a:xfrm>
            <a:off x="2140126" y="2451556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-7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51" name="Rectangle 466"/>
          <p:cNvSpPr>
            <a:spLocks noChangeArrowheads="1"/>
          </p:cNvSpPr>
          <p:nvPr/>
        </p:nvSpPr>
        <p:spPr bwMode="auto">
          <a:xfrm>
            <a:off x="2597326" y="2451556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-6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52" name="Rectangle 559">
            <a:extLst>
              <a:ext uri="{FF2B5EF4-FFF2-40B4-BE49-F238E27FC236}">
                <a16:creationId xmlns="" xmlns:a16="http://schemas.microsoft.com/office/drawing/2014/main" id="{408513B2-10A5-4413-8338-798607092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89801"/>
            <a:ext cx="653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Δ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AUCC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2407" name="AutoShape 382"/>
          <p:cNvSpPr>
            <a:spLocks noChangeAspect="1" noChangeArrowheads="1" noTextEdit="1"/>
          </p:cNvSpPr>
          <p:nvPr/>
        </p:nvSpPr>
        <p:spPr bwMode="auto">
          <a:xfrm>
            <a:off x="3429000" y="76200"/>
            <a:ext cx="36337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408" name="Picture 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"/>
            <a:ext cx="3635376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90" name="Group 4989"/>
          <p:cNvGrpSpPr/>
          <p:nvPr/>
        </p:nvGrpSpPr>
        <p:grpSpPr>
          <a:xfrm>
            <a:off x="3386138" y="2057400"/>
            <a:ext cx="3776662" cy="2357438"/>
            <a:chOff x="2667001" y="2027238"/>
            <a:chExt cx="3776662" cy="2808287"/>
          </a:xfrm>
        </p:grpSpPr>
        <p:sp>
          <p:nvSpPr>
            <p:cNvPr id="4991" name="AutoShape 5"/>
            <p:cNvSpPr>
              <a:spLocks noChangeAspect="1" noChangeArrowheads="1" noTextEdit="1"/>
            </p:cNvSpPr>
            <p:nvPr/>
          </p:nvSpPr>
          <p:spPr bwMode="auto">
            <a:xfrm>
              <a:off x="2700338" y="2027238"/>
              <a:ext cx="3743325" cy="280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992" name="Group 207"/>
            <p:cNvGrpSpPr>
              <a:grpSpLocks/>
            </p:cNvGrpSpPr>
            <p:nvPr/>
          </p:nvGrpSpPr>
          <p:grpSpPr bwMode="auto">
            <a:xfrm>
              <a:off x="2700338" y="2027238"/>
              <a:ext cx="3743325" cy="2808287"/>
              <a:chOff x="1701" y="1277"/>
              <a:chExt cx="2358" cy="1769"/>
            </a:xfrm>
          </p:grpSpPr>
          <p:sp>
            <p:nvSpPr>
              <p:cNvPr id="6155" name="Rectangle 7"/>
              <p:cNvSpPr>
                <a:spLocks noChangeArrowheads="1"/>
              </p:cNvSpPr>
              <p:nvPr/>
            </p:nvSpPr>
            <p:spPr bwMode="auto">
              <a:xfrm>
                <a:off x="1701" y="1277"/>
                <a:ext cx="2358" cy="1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6" name="Rectangle 8"/>
              <p:cNvSpPr>
                <a:spLocks noChangeArrowheads="1"/>
              </p:cNvSpPr>
              <p:nvPr/>
            </p:nvSpPr>
            <p:spPr bwMode="auto">
              <a:xfrm>
                <a:off x="2280" y="1438"/>
                <a:ext cx="1721" cy="1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7" name="Rectangle 9"/>
              <p:cNvSpPr>
                <a:spLocks noChangeArrowheads="1"/>
              </p:cNvSpPr>
              <p:nvPr/>
            </p:nvSpPr>
            <p:spPr bwMode="auto">
              <a:xfrm>
                <a:off x="2376" y="1755"/>
                <a:ext cx="383" cy="8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8" name="Rectangle 10"/>
              <p:cNvSpPr>
                <a:spLocks noChangeArrowheads="1"/>
              </p:cNvSpPr>
              <p:nvPr/>
            </p:nvSpPr>
            <p:spPr bwMode="auto">
              <a:xfrm>
                <a:off x="2388" y="174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9" name="Rectangle 11"/>
              <p:cNvSpPr>
                <a:spLocks noChangeArrowheads="1"/>
              </p:cNvSpPr>
              <p:nvPr/>
            </p:nvSpPr>
            <p:spPr bwMode="auto">
              <a:xfrm>
                <a:off x="2410" y="174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0" name="Rectangle 12"/>
              <p:cNvSpPr>
                <a:spLocks noChangeArrowheads="1"/>
              </p:cNvSpPr>
              <p:nvPr/>
            </p:nvSpPr>
            <p:spPr bwMode="auto">
              <a:xfrm>
                <a:off x="2433" y="174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1" name="Rectangle 13"/>
              <p:cNvSpPr>
                <a:spLocks noChangeArrowheads="1"/>
              </p:cNvSpPr>
              <p:nvPr/>
            </p:nvSpPr>
            <p:spPr bwMode="auto">
              <a:xfrm>
                <a:off x="2456" y="174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2" name="Rectangle 14"/>
              <p:cNvSpPr>
                <a:spLocks noChangeArrowheads="1"/>
              </p:cNvSpPr>
              <p:nvPr/>
            </p:nvSpPr>
            <p:spPr bwMode="auto">
              <a:xfrm>
                <a:off x="2479" y="174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3" name="Rectangle 15"/>
              <p:cNvSpPr>
                <a:spLocks noChangeArrowheads="1"/>
              </p:cNvSpPr>
              <p:nvPr/>
            </p:nvSpPr>
            <p:spPr bwMode="auto">
              <a:xfrm>
                <a:off x="2502" y="174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4" name="Rectangle 16"/>
              <p:cNvSpPr>
                <a:spLocks noChangeArrowheads="1"/>
              </p:cNvSpPr>
              <p:nvPr/>
            </p:nvSpPr>
            <p:spPr bwMode="auto">
              <a:xfrm>
                <a:off x="2525" y="174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5" name="Rectangle 17"/>
              <p:cNvSpPr>
                <a:spLocks noChangeArrowheads="1"/>
              </p:cNvSpPr>
              <p:nvPr/>
            </p:nvSpPr>
            <p:spPr bwMode="auto">
              <a:xfrm>
                <a:off x="2548" y="174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6" name="Rectangle 18"/>
              <p:cNvSpPr>
                <a:spLocks noChangeArrowheads="1"/>
              </p:cNvSpPr>
              <p:nvPr/>
            </p:nvSpPr>
            <p:spPr bwMode="auto">
              <a:xfrm>
                <a:off x="2571" y="174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7" name="Rectangle 19"/>
              <p:cNvSpPr>
                <a:spLocks noChangeArrowheads="1"/>
              </p:cNvSpPr>
              <p:nvPr/>
            </p:nvSpPr>
            <p:spPr bwMode="auto">
              <a:xfrm>
                <a:off x="2594" y="174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8" name="Rectangle 20"/>
              <p:cNvSpPr>
                <a:spLocks noChangeArrowheads="1"/>
              </p:cNvSpPr>
              <p:nvPr/>
            </p:nvSpPr>
            <p:spPr bwMode="auto">
              <a:xfrm>
                <a:off x="2617" y="174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9" name="Rectangle 21"/>
              <p:cNvSpPr>
                <a:spLocks noChangeArrowheads="1"/>
              </p:cNvSpPr>
              <p:nvPr/>
            </p:nvSpPr>
            <p:spPr bwMode="auto">
              <a:xfrm>
                <a:off x="2640" y="174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0" name="Rectangle 22"/>
              <p:cNvSpPr>
                <a:spLocks noChangeArrowheads="1"/>
              </p:cNvSpPr>
              <p:nvPr/>
            </p:nvSpPr>
            <p:spPr bwMode="auto">
              <a:xfrm>
                <a:off x="2663" y="174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1" name="Rectangle 23"/>
              <p:cNvSpPr>
                <a:spLocks noChangeArrowheads="1"/>
              </p:cNvSpPr>
              <p:nvPr/>
            </p:nvSpPr>
            <p:spPr bwMode="auto">
              <a:xfrm>
                <a:off x="2686" y="174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2" name="Rectangle 24"/>
              <p:cNvSpPr>
                <a:spLocks noChangeArrowheads="1"/>
              </p:cNvSpPr>
              <p:nvPr/>
            </p:nvSpPr>
            <p:spPr bwMode="auto">
              <a:xfrm>
                <a:off x="2709" y="174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3" name="Rectangle 25"/>
              <p:cNvSpPr>
                <a:spLocks noChangeArrowheads="1"/>
              </p:cNvSpPr>
              <p:nvPr/>
            </p:nvSpPr>
            <p:spPr bwMode="auto">
              <a:xfrm>
                <a:off x="2732" y="174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4" name="Rectangle 26"/>
              <p:cNvSpPr>
                <a:spLocks noChangeArrowheads="1"/>
              </p:cNvSpPr>
              <p:nvPr/>
            </p:nvSpPr>
            <p:spPr bwMode="auto">
              <a:xfrm>
                <a:off x="2755" y="1742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5" name="Rectangle 27"/>
              <p:cNvSpPr>
                <a:spLocks noChangeArrowheads="1"/>
              </p:cNvSpPr>
              <p:nvPr/>
            </p:nvSpPr>
            <p:spPr bwMode="auto">
              <a:xfrm>
                <a:off x="2376" y="175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6" name="Rectangle 28"/>
              <p:cNvSpPr>
                <a:spLocks noChangeArrowheads="1"/>
              </p:cNvSpPr>
              <p:nvPr/>
            </p:nvSpPr>
            <p:spPr bwMode="auto">
              <a:xfrm>
                <a:off x="2399" y="175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7" name="Rectangle 29"/>
              <p:cNvSpPr>
                <a:spLocks noChangeArrowheads="1"/>
              </p:cNvSpPr>
              <p:nvPr/>
            </p:nvSpPr>
            <p:spPr bwMode="auto">
              <a:xfrm>
                <a:off x="2422" y="175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8" name="Rectangle 30"/>
              <p:cNvSpPr>
                <a:spLocks noChangeArrowheads="1"/>
              </p:cNvSpPr>
              <p:nvPr/>
            </p:nvSpPr>
            <p:spPr bwMode="auto">
              <a:xfrm>
                <a:off x="2445" y="175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9" name="Rectangle 31"/>
              <p:cNvSpPr>
                <a:spLocks noChangeArrowheads="1"/>
              </p:cNvSpPr>
              <p:nvPr/>
            </p:nvSpPr>
            <p:spPr bwMode="auto">
              <a:xfrm>
                <a:off x="2468" y="175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0" name="Rectangle 32"/>
              <p:cNvSpPr>
                <a:spLocks noChangeArrowheads="1"/>
              </p:cNvSpPr>
              <p:nvPr/>
            </p:nvSpPr>
            <p:spPr bwMode="auto">
              <a:xfrm>
                <a:off x="2491" y="175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1" name="Rectangle 33"/>
              <p:cNvSpPr>
                <a:spLocks noChangeArrowheads="1"/>
              </p:cNvSpPr>
              <p:nvPr/>
            </p:nvSpPr>
            <p:spPr bwMode="auto">
              <a:xfrm>
                <a:off x="2514" y="175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2" name="Rectangle 34"/>
              <p:cNvSpPr>
                <a:spLocks noChangeArrowheads="1"/>
              </p:cNvSpPr>
              <p:nvPr/>
            </p:nvSpPr>
            <p:spPr bwMode="auto">
              <a:xfrm>
                <a:off x="2537" y="175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3" name="Rectangle 35"/>
              <p:cNvSpPr>
                <a:spLocks noChangeArrowheads="1"/>
              </p:cNvSpPr>
              <p:nvPr/>
            </p:nvSpPr>
            <p:spPr bwMode="auto">
              <a:xfrm>
                <a:off x="2560" y="175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4" name="Rectangle 36"/>
              <p:cNvSpPr>
                <a:spLocks noChangeArrowheads="1"/>
              </p:cNvSpPr>
              <p:nvPr/>
            </p:nvSpPr>
            <p:spPr bwMode="auto">
              <a:xfrm>
                <a:off x="2583" y="175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5" name="Rectangle 37"/>
              <p:cNvSpPr>
                <a:spLocks noChangeArrowheads="1"/>
              </p:cNvSpPr>
              <p:nvPr/>
            </p:nvSpPr>
            <p:spPr bwMode="auto">
              <a:xfrm>
                <a:off x="2606" y="175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6" name="Rectangle 38"/>
              <p:cNvSpPr>
                <a:spLocks noChangeArrowheads="1"/>
              </p:cNvSpPr>
              <p:nvPr/>
            </p:nvSpPr>
            <p:spPr bwMode="auto">
              <a:xfrm>
                <a:off x="2629" y="175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7" name="Rectangle 39"/>
              <p:cNvSpPr>
                <a:spLocks noChangeArrowheads="1"/>
              </p:cNvSpPr>
              <p:nvPr/>
            </p:nvSpPr>
            <p:spPr bwMode="auto">
              <a:xfrm>
                <a:off x="2651" y="175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8" name="Rectangle 40"/>
              <p:cNvSpPr>
                <a:spLocks noChangeArrowheads="1"/>
              </p:cNvSpPr>
              <p:nvPr/>
            </p:nvSpPr>
            <p:spPr bwMode="auto">
              <a:xfrm>
                <a:off x="2674" y="175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9" name="Rectangle 41"/>
              <p:cNvSpPr>
                <a:spLocks noChangeArrowheads="1"/>
              </p:cNvSpPr>
              <p:nvPr/>
            </p:nvSpPr>
            <p:spPr bwMode="auto">
              <a:xfrm>
                <a:off x="2697" y="175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0" name="Rectangle 42"/>
              <p:cNvSpPr>
                <a:spLocks noChangeArrowheads="1"/>
              </p:cNvSpPr>
              <p:nvPr/>
            </p:nvSpPr>
            <p:spPr bwMode="auto">
              <a:xfrm>
                <a:off x="2720" y="175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1" name="Rectangle 43"/>
              <p:cNvSpPr>
                <a:spLocks noChangeArrowheads="1"/>
              </p:cNvSpPr>
              <p:nvPr/>
            </p:nvSpPr>
            <p:spPr bwMode="auto">
              <a:xfrm>
                <a:off x="2743" y="175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2" name="Rectangle 44"/>
              <p:cNvSpPr>
                <a:spLocks noChangeArrowheads="1"/>
              </p:cNvSpPr>
              <p:nvPr/>
            </p:nvSpPr>
            <p:spPr bwMode="auto">
              <a:xfrm>
                <a:off x="2388" y="176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3" name="Rectangle 45"/>
              <p:cNvSpPr>
                <a:spLocks noChangeArrowheads="1"/>
              </p:cNvSpPr>
              <p:nvPr/>
            </p:nvSpPr>
            <p:spPr bwMode="auto">
              <a:xfrm>
                <a:off x="2410" y="176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4" name="Rectangle 46"/>
              <p:cNvSpPr>
                <a:spLocks noChangeArrowheads="1"/>
              </p:cNvSpPr>
              <p:nvPr/>
            </p:nvSpPr>
            <p:spPr bwMode="auto">
              <a:xfrm>
                <a:off x="2433" y="176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5" name="Rectangle 47"/>
              <p:cNvSpPr>
                <a:spLocks noChangeArrowheads="1"/>
              </p:cNvSpPr>
              <p:nvPr/>
            </p:nvSpPr>
            <p:spPr bwMode="auto">
              <a:xfrm>
                <a:off x="2456" y="176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6" name="Rectangle 48"/>
              <p:cNvSpPr>
                <a:spLocks noChangeArrowheads="1"/>
              </p:cNvSpPr>
              <p:nvPr/>
            </p:nvSpPr>
            <p:spPr bwMode="auto">
              <a:xfrm>
                <a:off x="2479" y="176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7" name="Rectangle 49"/>
              <p:cNvSpPr>
                <a:spLocks noChangeArrowheads="1"/>
              </p:cNvSpPr>
              <p:nvPr/>
            </p:nvSpPr>
            <p:spPr bwMode="auto">
              <a:xfrm>
                <a:off x="2502" y="176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8" name="Rectangle 50"/>
              <p:cNvSpPr>
                <a:spLocks noChangeArrowheads="1"/>
              </p:cNvSpPr>
              <p:nvPr/>
            </p:nvSpPr>
            <p:spPr bwMode="auto">
              <a:xfrm>
                <a:off x="2525" y="176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9" name="Rectangle 51"/>
              <p:cNvSpPr>
                <a:spLocks noChangeArrowheads="1"/>
              </p:cNvSpPr>
              <p:nvPr/>
            </p:nvSpPr>
            <p:spPr bwMode="auto">
              <a:xfrm>
                <a:off x="2548" y="176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0" name="Rectangle 52"/>
              <p:cNvSpPr>
                <a:spLocks noChangeArrowheads="1"/>
              </p:cNvSpPr>
              <p:nvPr/>
            </p:nvSpPr>
            <p:spPr bwMode="auto">
              <a:xfrm>
                <a:off x="2571" y="176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1" name="Rectangle 53"/>
              <p:cNvSpPr>
                <a:spLocks noChangeArrowheads="1"/>
              </p:cNvSpPr>
              <p:nvPr/>
            </p:nvSpPr>
            <p:spPr bwMode="auto">
              <a:xfrm>
                <a:off x="2594" y="176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2" name="Rectangle 54"/>
              <p:cNvSpPr>
                <a:spLocks noChangeArrowheads="1"/>
              </p:cNvSpPr>
              <p:nvPr/>
            </p:nvSpPr>
            <p:spPr bwMode="auto">
              <a:xfrm>
                <a:off x="2617" y="176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3" name="Rectangle 55"/>
              <p:cNvSpPr>
                <a:spLocks noChangeArrowheads="1"/>
              </p:cNvSpPr>
              <p:nvPr/>
            </p:nvSpPr>
            <p:spPr bwMode="auto">
              <a:xfrm>
                <a:off x="2640" y="176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4" name="Rectangle 56"/>
              <p:cNvSpPr>
                <a:spLocks noChangeArrowheads="1"/>
              </p:cNvSpPr>
              <p:nvPr/>
            </p:nvSpPr>
            <p:spPr bwMode="auto">
              <a:xfrm>
                <a:off x="2663" y="176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5" name="Rectangle 57"/>
              <p:cNvSpPr>
                <a:spLocks noChangeArrowheads="1"/>
              </p:cNvSpPr>
              <p:nvPr/>
            </p:nvSpPr>
            <p:spPr bwMode="auto">
              <a:xfrm>
                <a:off x="2686" y="176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6" name="Rectangle 58"/>
              <p:cNvSpPr>
                <a:spLocks noChangeArrowheads="1"/>
              </p:cNvSpPr>
              <p:nvPr/>
            </p:nvSpPr>
            <p:spPr bwMode="auto">
              <a:xfrm>
                <a:off x="2709" y="176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7" name="Rectangle 59"/>
              <p:cNvSpPr>
                <a:spLocks noChangeArrowheads="1"/>
              </p:cNvSpPr>
              <p:nvPr/>
            </p:nvSpPr>
            <p:spPr bwMode="auto">
              <a:xfrm>
                <a:off x="2732" y="176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8" name="Rectangle 60"/>
              <p:cNvSpPr>
                <a:spLocks noChangeArrowheads="1"/>
              </p:cNvSpPr>
              <p:nvPr/>
            </p:nvSpPr>
            <p:spPr bwMode="auto">
              <a:xfrm>
                <a:off x="2755" y="1765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9" name="Rectangle 61"/>
              <p:cNvSpPr>
                <a:spLocks noChangeArrowheads="1"/>
              </p:cNvSpPr>
              <p:nvPr/>
            </p:nvSpPr>
            <p:spPr bwMode="auto">
              <a:xfrm>
                <a:off x="2376" y="177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0" name="Rectangle 62"/>
              <p:cNvSpPr>
                <a:spLocks noChangeArrowheads="1"/>
              </p:cNvSpPr>
              <p:nvPr/>
            </p:nvSpPr>
            <p:spPr bwMode="auto">
              <a:xfrm>
                <a:off x="2399" y="177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1" name="Rectangle 63"/>
              <p:cNvSpPr>
                <a:spLocks noChangeArrowheads="1"/>
              </p:cNvSpPr>
              <p:nvPr/>
            </p:nvSpPr>
            <p:spPr bwMode="auto">
              <a:xfrm>
                <a:off x="2422" y="177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2" name="Rectangle 64"/>
              <p:cNvSpPr>
                <a:spLocks noChangeArrowheads="1"/>
              </p:cNvSpPr>
              <p:nvPr/>
            </p:nvSpPr>
            <p:spPr bwMode="auto">
              <a:xfrm>
                <a:off x="2445" y="177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3" name="Rectangle 65"/>
              <p:cNvSpPr>
                <a:spLocks noChangeArrowheads="1"/>
              </p:cNvSpPr>
              <p:nvPr/>
            </p:nvSpPr>
            <p:spPr bwMode="auto">
              <a:xfrm>
                <a:off x="2468" y="177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4" name="Rectangle 66"/>
              <p:cNvSpPr>
                <a:spLocks noChangeArrowheads="1"/>
              </p:cNvSpPr>
              <p:nvPr/>
            </p:nvSpPr>
            <p:spPr bwMode="auto">
              <a:xfrm>
                <a:off x="2491" y="177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5" name="Rectangle 67"/>
              <p:cNvSpPr>
                <a:spLocks noChangeArrowheads="1"/>
              </p:cNvSpPr>
              <p:nvPr/>
            </p:nvSpPr>
            <p:spPr bwMode="auto">
              <a:xfrm>
                <a:off x="2514" y="177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6" name="Rectangle 68"/>
              <p:cNvSpPr>
                <a:spLocks noChangeArrowheads="1"/>
              </p:cNvSpPr>
              <p:nvPr/>
            </p:nvSpPr>
            <p:spPr bwMode="auto">
              <a:xfrm>
                <a:off x="2537" y="177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7" name="Rectangle 69"/>
              <p:cNvSpPr>
                <a:spLocks noChangeArrowheads="1"/>
              </p:cNvSpPr>
              <p:nvPr/>
            </p:nvSpPr>
            <p:spPr bwMode="auto">
              <a:xfrm>
                <a:off x="2560" y="177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8" name="Rectangle 70"/>
              <p:cNvSpPr>
                <a:spLocks noChangeArrowheads="1"/>
              </p:cNvSpPr>
              <p:nvPr/>
            </p:nvSpPr>
            <p:spPr bwMode="auto">
              <a:xfrm>
                <a:off x="2583" y="177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9" name="Rectangle 71"/>
              <p:cNvSpPr>
                <a:spLocks noChangeArrowheads="1"/>
              </p:cNvSpPr>
              <p:nvPr/>
            </p:nvSpPr>
            <p:spPr bwMode="auto">
              <a:xfrm>
                <a:off x="2606" y="177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0" name="Rectangle 72"/>
              <p:cNvSpPr>
                <a:spLocks noChangeArrowheads="1"/>
              </p:cNvSpPr>
              <p:nvPr/>
            </p:nvSpPr>
            <p:spPr bwMode="auto">
              <a:xfrm>
                <a:off x="2629" y="177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1" name="Rectangle 73"/>
              <p:cNvSpPr>
                <a:spLocks noChangeArrowheads="1"/>
              </p:cNvSpPr>
              <p:nvPr/>
            </p:nvSpPr>
            <p:spPr bwMode="auto">
              <a:xfrm>
                <a:off x="2651" y="177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2" name="Rectangle 74"/>
              <p:cNvSpPr>
                <a:spLocks noChangeArrowheads="1"/>
              </p:cNvSpPr>
              <p:nvPr/>
            </p:nvSpPr>
            <p:spPr bwMode="auto">
              <a:xfrm>
                <a:off x="2674" y="177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3" name="Rectangle 75"/>
              <p:cNvSpPr>
                <a:spLocks noChangeArrowheads="1"/>
              </p:cNvSpPr>
              <p:nvPr/>
            </p:nvSpPr>
            <p:spPr bwMode="auto">
              <a:xfrm>
                <a:off x="2697" y="177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4" name="Rectangle 76"/>
              <p:cNvSpPr>
                <a:spLocks noChangeArrowheads="1"/>
              </p:cNvSpPr>
              <p:nvPr/>
            </p:nvSpPr>
            <p:spPr bwMode="auto">
              <a:xfrm>
                <a:off x="2720" y="177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5" name="Rectangle 77"/>
              <p:cNvSpPr>
                <a:spLocks noChangeArrowheads="1"/>
              </p:cNvSpPr>
              <p:nvPr/>
            </p:nvSpPr>
            <p:spPr bwMode="auto">
              <a:xfrm>
                <a:off x="2743" y="177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6" name="Rectangle 78"/>
              <p:cNvSpPr>
                <a:spLocks noChangeArrowheads="1"/>
              </p:cNvSpPr>
              <p:nvPr/>
            </p:nvSpPr>
            <p:spPr bwMode="auto">
              <a:xfrm>
                <a:off x="2388" y="178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7" name="Rectangle 79"/>
              <p:cNvSpPr>
                <a:spLocks noChangeArrowheads="1"/>
              </p:cNvSpPr>
              <p:nvPr/>
            </p:nvSpPr>
            <p:spPr bwMode="auto">
              <a:xfrm>
                <a:off x="2410" y="178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8" name="Rectangle 80"/>
              <p:cNvSpPr>
                <a:spLocks noChangeArrowheads="1"/>
              </p:cNvSpPr>
              <p:nvPr/>
            </p:nvSpPr>
            <p:spPr bwMode="auto">
              <a:xfrm>
                <a:off x="2433" y="178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9" name="Rectangle 81"/>
              <p:cNvSpPr>
                <a:spLocks noChangeArrowheads="1"/>
              </p:cNvSpPr>
              <p:nvPr/>
            </p:nvSpPr>
            <p:spPr bwMode="auto">
              <a:xfrm>
                <a:off x="2456" y="178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0" name="Rectangle 82"/>
              <p:cNvSpPr>
                <a:spLocks noChangeArrowheads="1"/>
              </p:cNvSpPr>
              <p:nvPr/>
            </p:nvSpPr>
            <p:spPr bwMode="auto">
              <a:xfrm>
                <a:off x="2479" y="178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1" name="Rectangle 83"/>
              <p:cNvSpPr>
                <a:spLocks noChangeArrowheads="1"/>
              </p:cNvSpPr>
              <p:nvPr/>
            </p:nvSpPr>
            <p:spPr bwMode="auto">
              <a:xfrm>
                <a:off x="2502" y="178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2" name="Rectangle 84"/>
              <p:cNvSpPr>
                <a:spLocks noChangeArrowheads="1"/>
              </p:cNvSpPr>
              <p:nvPr/>
            </p:nvSpPr>
            <p:spPr bwMode="auto">
              <a:xfrm>
                <a:off x="2525" y="178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3" name="Rectangle 85"/>
              <p:cNvSpPr>
                <a:spLocks noChangeArrowheads="1"/>
              </p:cNvSpPr>
              <p:nvPr/>
            </p:nvSpPr>
            <p:spPr bwMode="auto">
              <a:xfrm>
                <a:off x="2548" y="178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4" name="Rectangle 86"/>
              <p:cNvSpPr>
                <a:spLocks noChangeArrowheads="1"/>
              </p:cNvSpPr>
              <p:nvPr/>
            </p:nvSpPr>
            <p:spPr bwMode="auto">
              <a:xfrm>
                <a:off x="2571" y="178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5" name="Rectangle 87"/>
              <p:cNvSpPr>
                <a:spLocks noChangeArrowheads="1"/>
              </p:cNvSpPr>
              <p:nvPr/>
            </p:nvSpPr>
            <p:spPr bwMode="auto">
              <a:xfrm>
                <a:off x="2594" y="178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6" name="Rectangle 88"/>
              <p:cNvSpPr>
                <a:spLocks noChangeArrowheads="1"/>
              </p:cNvSpPr>
              <p:nvPr/>
            </p:nvSpPr>
            <p:spPr bwMode="auto">
              <a:xfrm>
                <a:off x="2617" y="178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7" name="Rectangle 89"/>
              <p:cNvSpPr>
                <a:spLocks noChangeArrowheads="1"/>
              </p:cNvSpPr>
              <p:nvPr/>
            </p:nvSpPr>
            <p:spPr bwMode="auto">
              <a:xfrm>
                <a:off x="2640" y="178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8" name="Rectangle 90"/>
              <p:cNvSpPr>
                <a:spLocks noChangeArrowheads="1"/>
              </p:cNvSpPr>
              <p:nvPr/>
            </p:nvSpPr>
            <p:spPr bwMode="auto">
              <a:xfrm>
                <a:off x="2663" y="178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9" name="Rectangle 91"/>
              <p:cNvSpPr>
                <a:spLocks noChangeArrowheads="1"/>
              </p:cNvSpPr>
              <p:nvPr/>
            </p:nvSpPr>
            <p:spPr bwMode="auto">
              <a:xfrm>
                <a:off x="2686" y="178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0" name="Rectangle 92"/>
              <p:cNvSpPr>
                <a:spLocks noChangeArrowheads="1"/>
              </p:cNvSpPr>
              <p:nvPr/>
            </p:nvSpPr>
            <p:spPr bwMode="auto">
              <a:xfrm>
                <a:off x="2709" y="178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1" name="Rectangle 93"/>
              <p:cNvSpPr>
                <a:spLocks noChangeArrowheads="1"/>
              </p:cNvSpPr>
              <p:nvPr/>
            </p:nvSpPr>
            <p:spPr bwMode="auto">
              <a:xfrm>
                <a:off x="2732" y="178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2" name="Rectangle 94"/>
              <p:cNvSpPr>
                <a:spLocks noChangeArrowheads="1"/>
              </p:cNvSpPr>
              <p:nvPr/>
            </p:nvSpPr>
            <p:spPr bwMode="auto">
              <a:xfrm>
                <a:off x="2755" y="1788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3" name="Rectangle 95"/>
              <p:cNvSpPr>
                <a:spLocks noChangeArrowheads="1"/>
              </p:cNvSpPr>
              <p:nvPr/>
            </p:nvSpPr>
            <p:spPr bwMode="auto">
              <a:xfrm>
                <a:off x="2376" y="180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4" name="Rectangle 96"/>
              <p:cNvSpPr>
                <a:spLocks noChangeArrowheads="1"/>
              </p:cNvSpPr>
              <p:nvPr/>
            </p:nvSpPr>
            <p:spPr bwMode="auto">
              <a:xfrm>
                <a:off x="2399" y="180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5" name="Rectangle 97"/>
              <p:cNvSpPr>
                <a:spLocks noChangeArrowheads="1"/>
              </p:cNvSpPr>
              <p:nvPr/>
            </p:nvSpPr>
            <p:spPr bwMode="auto">
              <a:xfrm>
                <a:off x="2422" y="180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6" name="Rectangle 98"/>
              <p:cNvSpPr>
                <a:spLocks noChangeArrowheads="1"/>
              </p:cNvSpPr>
              <p:nvPr/>
            </p:nvSpPr>
            <p:spPr bwMode="auto">
              <a:xfrm>
                <a:off x="2445" y="180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7" name="Rectangle 99"/>
              <p:cNvSpPr>
                <a:spLocks noChangeArrowheads="1"/>
              </p:cNvSpPr>
              <p:nvPr/>
            </p:nvSpPr>
            <p:spPr bwMode="auto">
              <a:xfrm>
                <a:off x="2468" y="180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8" name="Rectangle 100"/>
              <p:cNvSpPr>
                <a:spLocks noChangeArrowheads="1"/>
              </p:cNvSpPr>
              <p:nvPr/>
            </p:nvSpPr>
            <p:spPr bwMode="auto">
              <a:xfrm>
                <a:off x="2491" y="180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9" name="Rectangle 101"/>
              <p:cNvSpPr>
                <a:spLocks noChangeArrowheads="1"/>
              </p:cNvSpPr>
              <p:nvPr/>
            </p:nvSpPr>
            <p:spPr bwMode="auto">
              <a:xfrm>
                <a:off x="2514" y="180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0" name="Rectangle 102"/>
              <p:cNvSpPr>
                <a:spLocks noChangeArrowheads="1"/>
              </p:cNvSpPr>
              <p:nvPr/>
            </p:nvSpPr>
            <p:spPr bwMode="auto">
              <a:xfrm>
                <a:off x="2537" y="180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1" name="Rectangle 103"/>
              <p:cNvSpPr>
                <a:spLocks noChangeArrowheads="1"/>
              </p:cNvSpPr>
              <p:nvPr/>
            </p:nvSpPr>
            <p:spPr bwMode="auto">
              <a:xfrm>
                <a:off x="2560" y="180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2" name="Rectangle 104"/>
              <p:cNvSpPr>
                <a:spLocks noChangeArrowheads="1"/>
              </p:cNvSpPr>
              <p:nvPr/>
            </p:nvSpPr>
            <p:spPr bwMode="auto">
              <a:xfrm>
                <a:off x="2583" y="180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3" name="Rectangle 105"/>
              <p:cNvSpPr>
                <a:spLocks noChangeArrowheads="1"/>
              </p:cNvSpPr>
              <p:nvPr/>
            </p:nvSpPr>
            <p:spPr bwMode="auto">
              <a:xfrm>
                <a:off x="2606" y="180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4" name="Rectangle 106"/>
              <p:cNvSpPr>
                <a:spLocks noChangeArrowheads="1"/>
              </p:cNvSpPr>
              <p:nvPr/>
            </p:nvSpPr>
            <p:spPr bwMode="auto">
              <a:xfrm>
                <a:off x="2629" y="180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5" name="Rectangle 107"/>
              <p:cNvSpPr>
                <a:spLocks noChangeArrowheads="1"/>
              </p:cNvSpPr>
              <p:nvPr/>
            </p:nvSpPr>
            <p:spPr bwMode="auto">
              <a:xfrm>
                <a:off x="2651" y="180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6" name="Rectangle 108"/>
              <p:cNvSpPr>
                <a:spLocks noChangeArrowheads="1"/>
              </p:cNvSpPr>
              <p:nvPr/>
            </p:nvSpPr>
            <p:spPr bwMode="auto">
              <a:xfrm>
                <a:off x="2674" y="180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7" name="Rectangle 109"/>
              <p:cNvSpPr>
                <a:spLocks noChangeArrowheads="1"/>
              </p:cNvSpPr>
              <p:nvPr/>
            </p:nvSpPr>
            <p:spPr bwMode="auto">
              <a:xfrm>
                <a:off x="2697" y="180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8" name="Rectangle 110"/>
              <p:cNvSpPr>
                <a:spLocks noChangeArrowheads="1"/>
              </p:cNvSpPr>
              <p:nvPr/>
            </p:nvSpPr>
            <p:spPr bwMode="auto">
              <a:xfrm>
                <a:off x="2720" y="180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9" name="Rectangle 111"/>
              <p:cNvSpPr>
                <a:spLocks noChangeArrowheads="1"/>
              </p:cNvSpPr>
              <p:nvPr/>
            </p:nvSpPr>
            <p:spPr bwMode="auto">
              <a:xfrm>
                <a:off x="2743" y="180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0" name="Rectangle 112"/>
              <p:cNvSpPr>
                <a:spLocks noChangeArrowheads="1"/>
              </p:cNvSpPr>
              <p:nvPr/>
            </p:nvSpPr>
            <p:spPr bwMode="auto">
              <a:xfrm>
                <a:off x="2388" y="181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1" name="Rectangle 113"/>
              <p:cNvSpPr>
                <a:spLocks noChangeArrowheads="1"/>
              </p:cNvSpPr>
              <p:nvPr/>
            </p:nvSpPr>
            <p:spPr bwMode="auto">
              <a:xfrm>
                <a:off x="2410" y="181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2" name="Rectangle 114"/>
              <p:cNvSpPr>
                <a:spLocks noChangeArrowheads="1"/>
              </p:cNvSpPr>
              <p:nvPr/>
            </p:nvSpPr>
            <p:spPr bwMode="auto">
              <a:xfrm>
                <a:off x="2433" y="181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3" name="Rectangle 115"/>
              <p:cNvSpPr>
                <a:spLocks noChangeArrowheads="1"/>
              </p:cNvSpPr>
              <p:nvPr/>
            </p:nvSpPr>
            <p:spPr bwMode="auto">
              <a:xfrm>
                <a:off x="2456" y="181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4" name="Rectangle 116"/>
              <p:cNvSpPr>
                <a:spLocks noChangeArrowheads="1"/>
              </p:cNvSpPr>
              <p:nvPr/>
            </p:nvSpPr>
            <p:spPr bwMode="auto">
              <a:xfrm>
                <a:off x="2479" y="181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5" name="Rectangle 117"/>
              <p:cNvSpPr>
                <a:spLocks noChangeArrowheads="1"/>
              </p:cNvSpPr>
              <p:nvPr/>
            </p:nvSpPr>
            <p:spPr bwMode="auto">
              <a:xfrm>
                <a:off x="2502" y="181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6" name="Rectangle 118"/>
              <p:cNvSpPr>
                <a:spLocks noChangeArrowheads="1"/>
              </p:cNvSpPr>
              <p:nvPr/>
            </p:nvSpPr>
            <p:spPr bwMode="auto">
              <a:xfrm>
                <a:off x="2525" y="181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7" name="Rectangle 119"/>
              <p:cNvSpPr>
                <a:spLocks noChangeArrowheads="1"/>
              </p:cNvSpPr>
              <p:nvPr/>
            </p:nvSpPr>
            <p:spPr bwMode="auto">
              <a:xfrm>
                <a:off x="2548" y="181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8" name="Rectangle 120"/>
              <p:cNvSpPr>
                <a:spLocks noChangeArrowheads="1"/>
              </p:cNvSpPr>
              <p:nvPr/>
            </p:nvSpPr>
            <p:spPr bwMode="auto">
              <a:xfrm>
                <a:off x="2571" y="181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9" name="Rectangle 121"/>
              <p:cNvSpPr>
                <a:spLocks noChangeArrowheads="1"/>
              </p:cNvSpPr>
              <p:nvPr/>
            </p:nvSpPr>
            <p:spPr bwMode="auto">
              <a:xfrm>
                <a:off x="2594" y="181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0" name="Rectangle 122"/>
              <p:cNvSpPr>
                <a:spLocks noChangeArrowheads="1"/>
              </p:cNvSpPr>
              <p:nvPr/>
            </p:nvSpPr>
            <p:spPr bwMode="auto">
              <a:xfrm>
                <a:off x="2617" y="181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1" name="Rectangle 123"/>
              <p:cNvSpPr>
                <a:spLocks noChangeArrowheads="1"/>
              </p:cNvSpPr>
              <p:nvPr/>
            </p:nvSpPr>
            <p:spPr bwMode="auto">
              <a:xfrm>
                <a:off x="2640" y="181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2" name="Rectangle 124"/>
              <p:cNvSpPr>
                <a:spLocks noChangeArrowheads="1"/>
              </p:cNvSpPr>
              <p:nvPr/>
            </p:nvSpPr>
            <p:spPr bwMode="auto">
              <a:xfrm>
                <a:off x="2663" y="181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3" name="Rectangle 125"/>
              <p:cNvSpPr>
                <a:spLocks noChangeArrowheads="1"/>
              </p:cNvSpPr>
              <p:nvPr/>
            </p:nvSpPr>
            <p:spPr bwMode="auto">
              <a:xfrm>
                <a:off x="2686" y="181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4" name="Rectangle 126"/>
              <p:cNvSpPr>
                <a:spLocks noChangeArrowheads="1"/>
              </p:cNvSpPr>
              <p:nvPr/>
            </p:nvSpPr>
            <p:spPr bwMode="auto">
              <a:xfrm>
                <a:off x="2709" y="181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5" name="Rectangle 127"/>
              <p:cNvSpPr>
                <a:spLocks noChangeArrowheads="1"/>
              </p:cNvSpPr>
              <p:nvPr/>
            </p:nvSpPr>
            <p:spPr bwMode="auto">
              <a:xfrm>
                <a:off x="2732" y="181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6" name="Rectangle 128"/>
              <p:cNvSpPr>
                <a:spLocks noChangeArrowheads="1"/>
              </p:cNvSpPr>
              <p:nvPr/>
            </p:nvSpPr>
            <p:spPr bwMode="auto">
              <a:xfrm>
                <a:off x="2755" y="1811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7" name="Rectangle 129"/>
              <p:cNvSpPr>
                <a:spLocks noChangeArrowheads="1"/>
              </p:cNvSpPr>
              <p:nvPr/>
            </p:nvSpPr>
            <p:spPr bwMode="auto">
              <a:xfrm>
                <a:off x="2376" y="182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8" name="Rectangle 130"/>
              <p:cNvSpPr>
                <a:spLocks noChangeArrowheads="1"/>
              </p:cNvSpPr>
              <p:nvPr/>
            </p:nvSpPr>
            <p:spPr bwMode="auto">
              <a:xfrm>
                <a:off x="2399" y="182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9" name="Rectangle 131"/>
              <p:cNvSpPr>
                <a:spLocks noChangeArrowheads="1"/>
              </p:cNvSpPr>
              <p:nvPr/>
            </p:nvSpPr>
            <p:spPr bwMode="auto">
              <a:xfrm>
                <a:off x="2422" y="182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0" name="Rectangle 132"/>
              <p:cNvSpPr>
                <a:spLocks noChangeArrowheads="1"/>
              </p:cNvSpPr>
              <p:nvPr/>
            </p:nvSpPr>
            <p:spPr bwMode="auto">
              <a:xfrm>
                <a:off x="2445" y="182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1" name="Rectangle 133"/>
              <p:cNvSpPr>
                <a:spLocks noChangeArrowheads="1"/>
              </p:cNvSpPr>
              <p:nvPr/>
            </p:nvSpPr>
            <p:spPr bwMode="auto">
              <a:xfrm>
                <a:off x="2468" y="182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2" name="Rectangle 134"/>
              <p:cNvSpPr>
                <a:spLocks noChangeArrowheads="1"/>
              </p:cNvSpPr>
              <p:nvPr/>
            </p:nvSpPr>
            <p:spPr bwMode="auto">
              <a:xfrm>
                <a:off x="2491" y="182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3" name="Rectangle 135"/>
              <p:cNvSpPr>
                <a:spLocks noChangeArrowheads="1"/>
              </p:cNvSpPr>
              <p:nvPr/>
            </p:nvSpPr>
            <p:spPr bwMode="auto">
              <a:xfrm>
                <a:off x="2514" y="182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4" name="Rectangle 136"/>
              <p:cNvSpPr>
                <a:spLocks noChangeArrowheads="1"/>
              </p:cNvSpPr>
              <p:nvPr/>
            </p:nvSpPr>
            <p:spPr bwMode="auto">
              <a:xfrm>
                <a:off x="2537" y="182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5" name="Rectangle 137"/>
              <p:cNvSpPr>
                <a:spLocks noChangeArrowheads="1"/>
              </p:cNvSpPr>
              <p:nvPr/>
            </p:nvSpPr>
            <p:spPr bwMode="auto">
              <a:xfrm>
                <a:off x="2560" y="182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6" name="Rectangle 138"/>
              <p:cNvSpPr>
                <a:spLocks noChangeArrowheads="1"/>
              </p:cNvSpPr>
              <p:nvPr/>
            </p:nvSpPr>
            <p:spPr bwMode="auto">
              <a:xfrm>
                <a:off x="2583" y="182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7" name="Rectangle 139"/>
              <p:cNvSpPr>
                <a:spLocks noChangeArrowheads="1"/>
              </p:cNvSpPr>
              <p:nvPr/>
            </p:nvSpPr>
            <p:spPr bwMode="auto">
              <a:xfrm>
                <a:off x="2606" y="182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8" name="Rectangle 140"/>
              <p:cNvSpPr>
                <a:spLocks noChangeArrowheads="1"/>
              </p:cNvSpPr>
              <p:nvPr/>
            </p:nvSpPr>
            <p:spPr bwMode="auto">
              <a:xfrm>
                <a:off x="2629" y="182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9" name="Rectangle 141"/>
              <p:cNvSpPr>
                <a:spLocks noChangeArrowheads="1"/>
              </p:cNvSpPr>
              <p:nvPr/>
            </p:nvSpPr>
            <p:spPr bwMode="auto">
              <a:xfrm>
                <a:off x="2651" y="182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0" name="Rectangle 142"/>
              <p:cNvSpPr>
                <a:spLocks noChangeArrowheads="1"/>
              </p:cNvSpPr>
              <p:nvPr/>
            </p:nvSpPr>
            <p:spPr bwMode="auto">
              <a:xfrm>
                <a:off x="2674" y="182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1" name="Rectangle 143"/>
              <p:cNvSpPr>
                <a:spLocks noChangeArrowheads="1"/>
              </p:cNvSpPr>
              <p:nvPr/>
            </p:nvSpPr>
            <p:spPr bwMode="auto">
              <a:xfrm>
                <a:off x="2697" y="182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2" name="Rectangle 144"/>
              <p:cNvSpPr>
                <a:spLocks noChangeArrowheads="1"/>
              </p:cNvSpPr>
              <p:nvPr/>
            </p:nvSpPr>
            <p:spPr bwMode="auto">
              <a:xfrm>
                <a:off x="2720" y="182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3" name="Rectangle 145"/>
              <p:cNvSpPr>
                <a:spLocks noChangeArrowheads="1"/>
              </p:cNvSpPr>
              <p:nvPr/>
            </p:nvSpPr>
            <p:spPr bwMode="auto">
              <a:xfrm>
                <a:off x="2743" y="182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4" name="Rectangle 146"/>
              <p:cNvSpPr>
                <a:spLocks noChangeArrowheads="1"/>
              </p:cNvSpPr>
              <p:nvPr/>
            </p:nvSpPr>
            <p:spPr bwMode="auto">
              <a:xfrm>
                <a:off x="2388" y="183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5" name="Rectangle 147"/>
              <p:cNvSpPr>
                <a:spLocks noChangeArrowheads="1"/>
              </p:cNvSpPr>
              <p:nvPr/>
            </p:nvSpPr>
            <p:spPr bwMode="auto">
              <a:xfrm>
                <a:off x="2410" y="183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6" name="Rectangle 148"/>
              <p:cNvSpPr>
                <a:spLocks noChangeArrowheads="1"/>
              </p:cNvSpPr>
              <p:nvPr/>
            </p:nvSpPr>
            <p:spPr bwMode="auto">
              <a:xfrm>
                <a:off x="2433" y="183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7" name="Rectangle 149"/>
              <p:cNvSpPr>
                <a:spLocks noChangeArrowheads="1"/>
              </p:cNvSpPr>
              <p:nvPr/>
            </p:nvSpPr>
            <p:spPr bwMode="auto">
              <a:xfrm>
                <a:off x="2456" y="183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8" name="Rectangle 150"/>
              <p:cNvSpPr>
                <a:spLocks noChangeArrowheads="1"/>
              </p:cNvSpPr>
              <p:nvPr/>
            </p:nvSpPr>
            <p:spPr bwMode="auto">
              <a:xfrm>
                <a:off x="2479" y="183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9" name="Rectangle 151"/>
              <p:cNvSpPr>
                <a:spLocks noChangeArrowheads="1"/>
              </p:cNvSpPr>
              <p:nvPr/>
            </p:nvSpPr>
            <p:spPr bwMode="auto">
              <a:xfrm>
                <a:off x="2502" y="183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0" name="Rectangle 152"/>
              <p:cNvSpPr>
                <a:spLocks noChangeArrowheads="1"/>
              </p:cNvSpPr>
              <p:nvPr/>
            </p:nvSpPr>
            <p:spPr bwMode="auto">
              <a:xfrm>
                <a:off x="2525" y="183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1" name="Rectangle 153"/>
              <p:cNvSpPr>
                <a:spLocks noChangeArrowheads="1"/>
              </p:cNvSpPr>
              <p:nvPr/>
            </p:nvSpPr>
            <p:spPr bwMode="auto">
              <a:xfrm>
                <a:off x="2548" y="183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2" name="Rectangle 154"/>
              <p:cNvSpPr>
                <a:spLocks noChangeArrowheads="1"/>
              </p:cNvSpPr>
              <p:nvPr/>
            </p:nvSpPr>
            <p:spPr bwMode="auto">
              <a:xfrm>
                <a:off x="2571" y="183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3" name="Rectangle 155"/>
              <p:cNvSpPr>
                <a:spLocks noChangeArrowheads="1"/>
              </p:cNvSpPr>
              <p:nvPr/>
            </p:nvSpPr>
            <p:spPr bwMode="auto">
              <a:xfrm>
                <a:off x="2594" y="183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4" name="Rectangle 156"/>
              <p:cNvSpPr>
                <a:spLocks noChangeArrowheads="1"/>
              </p:cNvSpPr>
              <p:nvPr/>
            </p:nvSpPr>
            <p:spPr bwMode="auto">
              <a:xfrm>
                <a:off x="2617" y="183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5" name="Rectangle 157"/>
              <p:cNvSpPr>
                <a:spLocks noChangeArrowheads="1"/>
              </p:cNvSpPr>
              <p:nvPr/>
            </p:nvSpPr>
            <p:spPr bwMode="auto">
              <a:xfrm>
                <a:off x="2640" y="183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6" name="Rectangle 158"/>
              <p:cNvSpPr>
                <a:spLocks noChangeArrowheads="1"/>
              </p:cNvSpPr>
              <p:nvPr/>
            </p:nvSpPr>
            <p:spPr bwMode="auto">
              <a:xfrm>
                <a:off x="2663" y="183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7" name="Rectangle 159"/>
              <p:cNvSpPr>
                <a:spLocks noChangeArrowheads="1"/>
              </p:cNvSpPr>
              <p:nvPr/>
            </p:nvSpPr>
            <p:spPr bwMode="auto">
              <a:xfrm>
                <a:off x="2686" y="183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8" name="Rectangle 160"/>
              <p:cNvSpPr>
                <a:spLocks noChangeArrowheads="1"/>
              </p:cNvSpPr>
              <p:nvPr/>
            </p:nvSpPr>
            <p:spPr bwMode="auto">
              <a:xfrm>
                <a:off x="2709" y="183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9" name="Rectangle 161"/>
              <p:cNvSpPr>
                <a:spLocks noChangeArrowheads="1"/>
              </p:cNvSpPr>
              <p:nvPr/>
            </p:nvSpPr>
            <p:spPr bwMode="auto">
              <a:xfrm>
                <a:off x="2732" y="183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0" name="Rectangle 162"/>
              <p:cNvSpPr>
                <a:spLocks noChangeArrowheads="1"/>
              </p:cNvSpPr>
              <p:nvPr/>
            </p:nvSpPr>
            <p:spPr bwMode="auto">
              <a:xfrm>
                <a:off x="2755" y="1834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1" name="Rectangle 163"/>
              <p:cNvSpPr>
                <a:spLocks noChangeArrowheads="1"/>
              </p:cNvSpPr>
              <p:nvPr/>
            </p:nvSpPr>
            <p:spPr bwMode="auto">
              <a:xfrm>
                <a:off x="2376" y="184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2" name="Rectangle 164"/>
              <p:cNvSpPr>
                <a:spLocks noChangeArrowheads="1"/>
              </p:cNvSpPr>
              <p:nvPr/>
            </p:nvSpPr>
            <p:spPr bwMode="auto">
              <a:xfrm>
                <a:off x="2399" y="184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3" name="Rectangle 165"/>
              <p:cNvSpPr>
                <a:spLocks noChangeArrowheads="1"/>
              </p:cNvSpPr>
              <p:nvPr/>
            </p:nvSpPr>
            <p:spPr bwMode="auto">
              <a:xfrm>
                <a:off x="2422" y="184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4" name="Rectangle 166"/>
              <p:cNvSpPr>
                <a:spLocks noChangeArrowheads="1"/>
              </p:cNvSpPr>
              <p:nvPr/>
            </p:nvSpPr>
            <p:spPr bwMode="auto">
              <a:xfrm>
                <a:off x="2445" y="184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5" name="Rectangle 167"/>
              <p:cNvSpPr>
                <a:spLocks noChangeArrowheads="1"/>
              </p:cNvSpPr>
              <p:nvPr/>
            </p:nvSpPr>
            <p:spPr bwMode="auto">
              <a:xfrm>
                <a:off x="2468" y="184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6" name="Rectangle 168"/>
              <p:cNvSpPr>
                <a:spLocks noChangeArrowheads="1"/>
              </p:cNvSpPr>
              <p:nvPr/>
            </p:nvSpPr>
            <p:spPr bwMode="auto">
              <a:xfrm>
                <a:off x="2491" y="184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7" name="Rectangle 169"/>
              <p:cNvSpPr>
                <a:spLocks noChangeArrowheads="1"/>
              </p:cNvSpPr>
              <p:nvPr/>
            </p:nvSpPr>
            <p:spPr bwMode="auto">
              <a:xfrm>
                <a:off x="2514" y="184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8" name="Rectangle 170"/>
              <p:cNvSpPr>
                <a:spLocks noChangeArrowheads="1"/>
              </p:cNvSpPr>
              <p:nvPr/>
            </p:nvSpPr>
            <p:spPr bwMode="auto">
              <a:xfrm>
                <a:off x="2537" y="184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9" name="Rectangle 171"/>
              <p:cNvSpPr>
                <a:spLocks noChangeArrowheads="1"/>
              </p:cNvSpPr>
              <p:nvPr/>
            </p:nvSpPr>
            <p:spPr bwMode="auto">
              <a:xfrm>
                <a:off x="2560" y="184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0" name="Rectangle 172"/>
              <p:cNvSpPr>
                <a:spLocks noChangeArrowheads="1"/>
              </p:cNvSpPr>
              <p:nvPr/>
            </p:nvSpPr>
            <p:spPr bwMode="auto">
              <a:xfrm>
                <a:off x="2583" y="184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1" name="Rectangle 173"/>
              <p:cNvSpPr>
                <a:spLocks noChangeArrowheads="1"/>
              </p:cNvSpPr>
              <p:nvPr/>
            </p:nvSpPr>
            <p:spPr bwMode="auto">
              <a:xfrm>
                <a:off x="2606" y="184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2" name="Rectangle 174"/>
              <p:cNvSpPr>
                <a:spLocks noChangeArrowheads="1"/>
              </p:cNvSpPr>
              <p:nvPr/>
            </p:nvSpPr>
            <p:spPr bwMode="auto">
              <a:xfrm>
                <a:off x="2629" y="184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3" name="Rectangle 175"/>
              <p:cNvSpPr>
                <a:spLocks noChangeArrowheads="1"/>
              </p:cNvSpPr>
              <p:nvPr/>
            </p:nvSpPr>
            <p:spPr bwMode="auto">
              <a:xfrm>
                <a:off x="2651" y="184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4" name="Rectangle 176"/>
              <p:cNvSpPr>
                <a:spLocks noChangeArrowheads="1"/>
              </p:cNvSpPr>
              <p:nvPr/>
            </p:nvSpPr>
            <p:spPr bwMode="auto">
              <a:xfrm>
                <a:off x="2674" y="184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5" name="Rectangle 177"/>
              <p:cNvSpPr>
                <a:spLocks noChangeArrowheads="1"/>
              </p:cNvSpPr>
              <p:nvPr/>
            </p:nvSpPr>
            <p:spPr bwMode="auto">
              <a:xfrm>
                <a:off x="2697" y="184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6" name="Rectangle 178"/>
              <p:cNvSpPr>
                <a:spLocks noChangeArrowheads="1"/>
              </p:cNvSpPr>
              <p:nvPr/>
            </p:nvSpPr>
            <p:spPr bwMode="auto">
              <a:xfrm>
                <a:off x="2720" y="184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7" name="Rectangle 179"/>
              <p:cNvSpPr>
                <a:spLocks noChangeArrowheads="1"/>
              </p:cNvSpPr>
              <p:nvPr/>
            </p:nvSpPr>
            <p:spPr bwMode="auto">
              <a:xfrm>
                <a:off x="2743" y="184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8" name="Rectangle 180"/>
              <p:cNvSpPr>
                <a:spLocks noChangeArrowheads="1"/>
              </p:cNvSpPr>
              <p:nvPr/>
            </p:nvSpPr>
            <p:spPr bwMode="auto">
              <a:xfrm>
                <a:off x="2388" y="185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9" name="Rectangle 181"/>
              <p:cNvSpPr>
                <a:spLocks noChangeArrowheads="1"/>
              </p:cNvSpPr>
              <p:nvPr/>
            </p:nvSpPr>
            <p:spPr bwMode="auto">
              <a:xfrm>
                <a:off x="2410" y="185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0" name="Rectangle 182"/>
              <p:cNvSpPr>
                <a:spLocks noChangeArrowheads="1"/>
              </p:cNvSpPr>
              <p:nvPr/>
            </p:nvSpPr>
            <p:spPr bwMode="auto">
              <a:xfrm>
                <a:off x="2433" y="185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1" name="Rectangle 183"/>
              <p:cNvSpPr>
                <a:spLocks noChangeArrowheads="1"/>
              </p:cNvSpPr>
              <p:nvPr/>
            </p:nvSpPr>
            <p:spPr bwMode="auto">
              <a:xfrm>
                <a:off x="2456" y="185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2" name="Rectangle 184"/>
              <p:cNvSpPr>
                <a:spLocks noChangeArrowheads="1"/>
              </p:cNvSpPr>
              <p:nvPr/>
            </p:nvSpPr>
            <p:spPr bwMode="auto">
              <a:xfrm>
                <a:off x="2479" y="185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3" name="Rectangle 185"/>
              <p:cNvSpPr>
                <a:spLocks noChangeArrowheads="1"/>
              </p:cNvSpPr>
              <p:nvPr/>
            </p:nvSpPr>
            <p:spPr bwMode="auto">
              <a:xfrm>
                <a:off x="2502" y="185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4" name="Rectangle 186"/>
              <p:cNvSpPr>
                <a:spLocks noChangeArrowheads="1"/>
              </p:cNvSpPr>
              <p:nvPr/>
            </p:nvSpPr>
            <p:spPr bwMode="auto">
              <a:xfrm>
                <a:off x="2525" y="185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5" name="Rectangle 187"/>
              <p:cNvSpPr>
                <a:spLocks noChangeArrowheads="1"/>
              </p:cNvSpPr>
              <p:nvPr/>
            </p:nvSpPr>
            <p:spPr bwMode="auto">
              <a:xfrm>
                <a:off x="2548" y="185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6" name="Rectangle 188"/>
              <p:cNvSpPr>
                <a:spLocks noChangeArrowheads="1"/>
              </p:cNvSpPr>
              <p:nvPr/>
            </p:nvSpPr>
            <p:spPr bwMode="auto">
              <a:xfrm>
                <a:off x="2571" y="185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7" name="Rectangle 189"/>
              <p:cNvSpPr>
                <a:spLocks noChangeArrowheads="1"/>
              </p:cNvSpPr>
              <p:nvPr/>
            </p:nvSpPr>
            <p:spPr bwMode="auto">
              <a:xfrm>
                <a:off x="2594" y="185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8" name="Rectangle 190"/>
              <p:cNvSpPr>
                <a:spLocks noChangeArrowheads="1"/>
              </p:cNvSpPr>
              <p:nvPr/>
            </p:nvSpPr>
            <p:spPr bwMode="auto">
              <a:xfrm>
                <a:off x="2617" y="185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9" name="Rectangle 191"/>
              <p:cNvSpPr>
                <a:spLocks noChangeArrowheads="1"/>
              </p:cNvSpPr>
              <p:nvPr/>
            </p:nvSpPr>
            <p:spPr bwMode="auto">
              <a:xfrm>
                <a:off x="2640" y="185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0" name="Rectangle 192"/>
              <p:cNvSpPr>
                <a:spLocks noChangeArrowheads="1"/>
              </p:cNvSpPr>
              <p:nvPr/>
            </p:nvSpPr>
            <p:spPr bwMode="auto">
              <a:xfrm>
                <a:off x="2663" y="185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1" name="Rectangle 193"/>
              <p:cNvSpPr>
                <a:spLocks noChangeArrowheads="1"/>
              </p:cNvSpPr>
              <p:nvPr/>
            </p:nvSpPr>
            <p:spPr bwMode="auto">
              <a:xfrm>
                <a:off x="2686" y="185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2" name="Rectangle 194"/>
              <p:cNvSpPr>
                <a:spLocks noChangeArrowheads="1"/>
              </p:cNvSpPr>
              <p:nvPr/>
            </p:nvSpPr>
            <p:spPr bwMode="auto">
              <a:xfrm>
                <a:off x="2709" y="185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3" name="Rectangle 195"/>
              <p:cNvSpPr>
                <a:spLocks noChangeArrowheads="1"/>
              </p:cNvSpPr>
              <p:nvPr/>
            </p:nvSpPr>
            <p:spPr bwMode="auto">
              <a:xfrm>
                <a:off x="2732" y="185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4" name="Rectangle 196"/>
              <p:cNvSpPr>
                <a:spLocks noChangeArrowheads="1"/>
              </p:cNvSpPr>
              <p:nvPr/>
            </p:nvSpPr>
            <p:spPr bwMode="auto">
              <a:xfrm>
                <a:off x="2755" y="1857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5" name="Rectangle 197"/>
              <p:cNvSpPr>
                <a:spLocks noChangeArrowheads="1"/>
              </p:cNvSpPr>
              <p:nvPr/>
            </p:nvSpPr>
            <p:spPr bwMode="auto">
              <a:xfrm>
                <a:off x="2376" y="186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6" name="Rectangle 198"/>
              <p:cNvSpPr>
                <a:spLocks noChangeArrowheads="1"/>
              </p:cNvSpPr>
              <p:nvPr/>
            </p:nvSpPr>
            <p:spPr bwMode="auto">
              <a:xfrm>
                <a:off x="2399" y="186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7" name="Rectangle 199"/>
              <p:cNvSpPr>
                <a:spLocks noChangeArrowheads="1"/>
              </p:cNvSpPr>
              <p:nvPr/>
            </p:nvSpPr>
            <p:spPr bwMode="auto">
              <a:xfrm>
                <a:off x="2422" y="186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8" name="Rectangle 200"/>
              <p:cNvSpPr>
                <a:spLocks noChangeArrowheads="1"/>
              </p:cNvSpPr>
              <p:nvPr/>
            </p:nvSpPr>
            <p:spPr bwMode="auto">
              <a:xfrm>
                <a:off x="2445" y="186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9" name="Rectangle 201"/>
              <p:cNvSpPr>
                <a:spLocks noChangeArrowheads="1"/>
              </p:cNvSpPr>
              <p:nvPr/>
            </p:nvSpPr>
            <p:spPr bwMode="auto">
              <a:xfrm>
                <a:off x="2468" y="186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" name="Rectangle 202"/>
              <p:cNvSpPr>
                <a:spLocks noChangeArrowheads="1"/>
              </p:cNvSpPr>
              <p:nvPr/>
            </p:nvSpPr>
            <p:spPr bwMode="auto">
              <a:xfrm>
                <a:off x="2491" y="186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1" name="Rectangle 203"/>
              <p:cNvSpPr>
                <a:spLocks noChangeArrowheads="1"/>
              </p:cNvSpPr>
              <p:nvPr/>
            </p:nvSpPr>
            <p:spPr bwMode="auto">
              <a:xfrm>
                <a:off x="2514" y="186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2" name="Rectangle 204"/>
              <p:cNvSpPr>
                <a:spLocks noChangeArrowheads="1"/>
              </p:cNvSpPr>
              <p:nvPr/>
            </p:nvSpPr>
            <p:spPr bwMode="auto">
              <a:xfrm>
                <a:off x="2537" y="186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3" name="Rectangle 205"/>
              <p:cNvSpPr>
                <a:spLocks noChangeArrowheads="1"/>
              </p:cNvSpPr>
              <p:nvPr/>
            </p:nvSpPr>
            <p:spPr bwMode="auto">
              <a:xfrm>
                <a:off x="2560" y="186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4" name="Rectangle 206"/>
              <p:cNvSpPr>
                <a:spLocks noChangeArrowheads="1"/>
              </p:cNvSpPr>
              <p:nvPr/>
            </p:nvSpPr>
            <p:spPr bwMode="auto">
              <a:xfrm>
                <a:off x="2583" y="186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93" name="Group 408"/>
            <p:cNvGrpSpPr>
              <a:grpSpLocks/>
            </p:cNvGrpSpPr>
            <p:nvPr/>
          </p:nvGrpSpPr>
          <p:grpSpPr bwMode="auto">
            <a:xfrm>
              <a:off x="3771901" y="2967038"/>
              <a:ext cx="608013" cy="234950"/>
              <a:chOff x="2376" y="1869"/>
              <a:chExt cx="383" cy="148"/>
            </a:xfrm>
          </p:grpSpPr>
          <p:sp>
            <p:nvSpPr>
              <p:cNvPr id="5955" name="Rectangle 208"/>
              <p:cNvSpPr>
                <a:spLocks noChangeArrowheads="1"/>
              </p:cNvSpPr>
              <p:nvPr/>
            </p:nvSpPr>
            <p:spPr bwMode="auto">
              <a:xfrm>
                <a:off x="2606" y="186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6" name="Rectangle 209"/>
              <p:cNvSpPr>
                <a:spLocks noChangeArrowheads="1"/>
              </p:cNvSpPr>
              <p:nvPr/>
            </p:nvSpPr>
            <p:spPr bwMode="auto">
              <a:xfrm>
                <a:off x="2629" y="186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7" name="Rectangle 210"/>
              <p:cNvSpPr>
                <a:spLocks noChangeArrowheads="1"/>
              </p:cNvSpPr>
              <p:nvPr/>
            </p:nvSpPr>
            <p:spPr bwMode="auto">
              <a:xfrm>
                <a:off x="2651" y="186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8" name="Rectangle 211"/>
              <p:cNvSpPr>
                <a:spLocks noChangeArrowheads="1"/>
              </p:cNvSpPr>
              <p:nvPr/>
            </p:nvSpPr>
            <p:spPr bwMode="auto">
              <a:xfrm>
                <a:off x="2674" y="186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9" name="Rectangle 212"/>
              <p:cNvSpPr>
                <a:spLocks noChangeArrowheads="1"/>
              </p:cNvSpPr>
              <p:nvPr/>
            </p:nvSpPr>
            <p:spPr bwMode="auto">
              <a:xfrm>
                <a:off x="2697" y="186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0" name="Rectangle 213"/>
              <p:cNvSpPr>
                <a:spLocks noChangeArrowheads="1"/>
              </p:cNvSpPr>
              <p:nvPr/>
            </p:nvSpPr>
            <p:spPr bwMode="auto">
              <a:xfrm>
                <a:off x="2720" y="186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1" name="Rectangle 214"/>
              <p:cNvSpPr>
                <a:spLocks noChangeArrowheads="1"/>
              </p:cNvSpPr>
              <p:nvPr/>
            </p:nvSpPr>
            <p:spPr bwMode="auto">
              <a:xfrm>
                <a:off x="2743" y="186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2" name="Rectangle 215"/>
              <p:cNvSpPr>
                <a:spLocks noChangeArrowheads="1"/>
              </p:cNvSpPr>
              <p:nvPr/>
            </p:nvSpPr>
            <p:spPr bwMode="auto">
              <a:xfrm>
                <a:off x="2388" y="188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3" name="Rectangle 216"/>
              <p:cNvSpPr>
                <a:spLocks noChangeArrowheads="1"/>
              </p:cNvSpPr>
              <p:nvPr/>
            </p:nvSpPr>
            <p:spPr bwMode="auto">
              <a:xfrm>
                <a:off x="2410" y="188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4" name="Rectangle 217"/>
              <p:cNvSpPr>
                <a:spLocks noChangeArrowheads="1"/>
              </p:cNvSpPr>
              <p:nvPr/>
            </p:nvSpPr>
            <p:spPr bwMode="auto">
              <a:xfrm>
                <a:off x="2433" y="188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5" name="Rectangle 218"/>
              <p:cNvSpPr>
                <a:spLocks noChangeArrowheads="1"/>
              </p:cNvSpPr>
              <p:nvPr/>
            </p:nvSpPr>
            <p:spPr bwMode="auto">
              <a:xfrm>
                <a:off x="2456" y="188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6" name="Rectangle 219"/>
              <p:cNvSpPr>
                <a:spLocks noChangeArrowheads="1"/>
              </p:cNvSpPr>
              <p:nvPr/>
            </p:nvSpPr>
            <p:spPr bwMode="auto">
              <a:xfrm>
                <a:off x="2479" y="188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7" name="Rectangle 220"/>
              <p:cNvSpPr>
                <a:spLocks noChangeArrowheads="1"/>
              </p:cNvSpPr>
              <p:nvPr/>
            </p:nvSpPr>
            <p:spPr bwMode="auto">
              <a:xfrm>
                <a:off x="2502" y="188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8" name="Rectangle 221"/>
              <p:cNvSpPr>
                <a:spLocks noChangeArrowheads="1"/>
              </p:cNvSpPr>
              <p:nvPr/>
            </p:nvSpPr>
            <p:spPr bwMode="auto">
              <a:xfrm>
                <a:off x="2525" y="188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9" name="Rectangle 222"/>
              <p:cNvSpPr>
                <a:spLocks noChangeArrowheads="1"/>
              </p:cNvSpPr>
              <p:nvPr/>
            </p:nvSpPr>
            <p:spPr bwMode="auto">
              <a:xfrm>
                <a:off x="2548" y="188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0" name="Rectangle 223"/>
              <p:cNvSpPr>
                <a:spLocks noChangeArrowheads="1"/>
              </p:cNvSpPr>
              <p:nvPr/>
            </p:nvSpPr>
            <p:spPr bwMode="auto">
              <a:xfrm>
                <a:off x="2571" y="188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1" name="Rectangle 224"/>
              <p:cNvSpPr>
                <a:spLocks noChangeArrowheads="1"/>
              </p:cNvSpPr>
              <p:nvPr/>
            </p:nvSpPr>
            <p:spPr bwMode="auto">
              <a:xfrm>
                <a:off x="2594" y="188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2" name="Rectangle 225"/>
              <p:cNvSpPr>
                <a:spLocks noChangeArrowheads="1"/>
              </p:cNvSpPr>
              <p:nvPr/>
            </p:nvSpPr>
            <p:spPr bwMode="auto">
              <a:xfrm>
                <a:off x="2617" y="188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3" name="Rectangle 226"/>
              <p:cNvSpPr>
                <a:spLocks noChangeArrowheads="1"/>
              </p:cNvSpPr>
              <p:nvPr/>
            </p:nvSpPr>
            <p:spPr bwMode="auto">
              <a:xfrm>
                <a:off x="2640" y="188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4" name="Rectangle 227"/>
              <p:cNvSpPr>
                <a:spLocks noChangeArrowheads="1"/>
              </p:cNvSpPr>
              <p:nvPr/>
            </p:nvSpPr>
            <p:spPr bwMode="auto">
              <a:xfrm>
                <a:off x="2663" y="188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5" name="Rectangle 228"/>
              <p:cNvSpPr>
                <a:spLocks noChangeArrowheads="1"/>
              </p:cNvSpPr>
              <p:nvPr/>
            </p:nvSpPr>
            <p:spPr bwMode="auto">
              <a:xfrm>
                <a:off x="2686" y="188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6" name="Rectangle 229"/>
              <p:cNvSpPr>
                <a:spLocks noChangeArrowheads="1"/>
              </p:cNvSpPr>
              <p:nvPr/>
            </p:nvSpPr>
            <p:spPr bwMode="auto">
              <a:xfrm>
                <a:off x="2709" y="188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7" name="Rectangle 230"/>
              <p:cNvSpPr>
                <a:spLocks noChangeArrowheads="1"/>
              </p:cNvSpPr>
              <p:nvPr/>
            </p:nvSpPr>
            <p:spPr bwMode="auto">
              <a:xfrm>
                <a:off x="2732" y="188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8" name="Rectangle 231"/>
              <p:cNvSpPr>
                <a:spLocks noChangeArrowheads="1"/>
              </p:cNvSpPr>
              <p:nvPr/>
            </p:nvSpPr>
            <p:spPr bwMode="auto">
              <a:xfrm>
                <a:off x="2755" y="1880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9" name="Rectangle 232"/>
              <p:cNvSpPr>
                <a:spLocks noChangeArrowheads="1"/>
              </p:cNvSpPr>
              <p:nvPr/>
            </p:nvSpPr>
            <p:spPr bwMode="auto">
              <a:xfrm>
                <a:off x="2376" y="189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0" name="Rectangle 233"/>
              <p:cNvSpPr>
                <a:spLocks noChangeArrowheads="1"/>
              </p:cNvSpPr>
              <p:nvPr/>
            </p:nvSpPr>
            <p:spPr bwMode="auto">
              <a:xfrm>
                <a:off x="2399" y="18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1" name="Rectangle 234"/>
              <p:cNvSpPr>
                <a:spLocks noChangeArrowheads="1"/>
              </p:cNvSpPr>
              <p:nvPr/>
            </p:nvSpPr>
            <p:spPr bwMode="auto">
              <a:xfrm>
                <a:off x="2422" y="18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2" name="Rectangle 235"/>
              <p:cNvSpPr>
                <a:spLocks noChangeArrowheads="1"/>
              </p:cNvSpPr>
              <p:nvPr/>
            </p:nvSpPr>
            <p:spPr bwMode="auto">
              <a:xfrm>
                <a:off x="2445" y="18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3" name="Rectangle 236"/>
              <p:cNvSpPr>
                <a:spLocks noChangeArrowheads="1"/>
              </p:cNvSpPr>
              <p:nvPr/>
            </p:nvSpPr>
            <p:spPr bwMode="auto">
              <a:xfrm>
                <a:off x="2468" y="18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4" name="Rectangle 237"/>
              <p:cNvSpPr>
                <a:spLocks noChangeArrowheads="1"/>
              </p:cNvSpPr>
              <p:nvPr/>
            </p:nvSpPr>
            <p:spPr bwMode="auto">
              <a:xfrm>
                <a:off x="2491" y="18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5" name="Rectangle 238"/>
              <p:cNvSpPr>
                <a:spLocks noChangeArrowheads="1"/>
              </p:cNvSpPr>
              <p:nvPr/>
            </p:nvSpPr>
            <p:spPr bwMode="auto">
              <a:xfrm>
                <a:off x="2514" y="18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6" name="Rectangle 239"/>
              <p:cNvSpPr>
                <a:spLocks noChangeArrowheads="1"/>
              </p:cNvSpPr>
              <p:nvPr/>
            </p:nvSpPr>
            <p:spPr bwMode="auto">
              <a:xfrm>
                <a:off x="2537" y="18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7" name="Rectangle 240"/>
              <p:cNvSpPr>
                <a:spLocks noChangeArrowheads="1"/>
              </p:cNvSpPr>
              <p:nvPr/>
            </p:nvSpPr>
            <p:spPr bwMode="auto">
              <a:xfrm>
                <a:off x="2560" y="18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8" name="Rectangle 241"/>
              <p:cNvSpPr>
                <a:spLocks noChangeArrowheads="1"/>
              </p:cNvSpPr>
              <p:nvPr/>
            </p:nvSpPr>
            <p:spPr bwMode="auto">
              <a:xfrm>
                <a:off x="2583" y="18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9" name="Rectangle 242"/>
              <p:cNvSpPr>
                <a:spLocks noChangeArrowheads="1"/>
              </p:cNvSpPr>
              <p:nvPr/>
            </p:nvSpPr>
            <p:spPr bwMode="auto">
              <a:xfrm>
                <a:off x="2606" y="18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0" name="Rectangle 243"/>
              <p:cNvSpPr>
                <a:spLocks noChangeArrowheads="1"/>
              </p:cNvSpPr>
              <p:nvPr/>
            </p:nvSpPr>
            <p:spPr bwMode="auto">
              <a:xfrm>
                <a:off x="2629" y="18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1" name="Rectangle 244"/>
              <p:cNvSpPr>
                <a:spLocks noChangeArrowheads="1"/>
              </p:cNvSpPr>
              <p:nvPr/>
            </p:nvSpPr>
            <p:spPr bwMode="auto">
              <a:xfrm>
                <a:off x="2651" y="189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2" name="Rectangle 245"/>
              <p:cNvSpPr>
                <a:spLocks noChangeArrowheads="1"/>
              </p:cNvSpPr>
              <p:nvPr/>
            </p:nvSpPr>
            <p:spPr bwMode="auto">
              <a:xfrm>
                <a:off x="2674" y="189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3" name="Rectangle 246"/>
              <p:cNvSpPr>
                <a:spLocks noChangeArrowheads="1"/>
              </p:cNvSpPr>
              <p:nvPr/>
            </p:nvSpPr>
            <p:spPr bwMode="auto">
              <a:xfrm>
                <a:off x="2697" y="189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4" name="Rectangle 247"/>
              <p:cNvSpPr>
                <a:spLocks noChangeArrowheads="1"/>
              </p:cNvSpPr>
              <p:nvPr/>
            </p:nvSpPr>
            <p:spPr bwMode="auto">
              <a:xfrm>
                <a:off x="2720" y="189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5" name="Rectangle 248"/>
              <p:cNvSpPr>
                <a:spLocks noChangeArrowheads="1"/>
              </p:cNvSpPr>
              <p:nvPr/>
            </p:nvSpPr>
            <p:spPr bwMode="auto">
              <a:xfrm>
                <a:off x="2743" y="189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6" name="Rectangle 249"/>
              <p:cNvSpPr>
                <a:spLocks noChangeArrowheads="1"/>
              </p:cNvSpPr>
              <p:nvPr/>
            </p:nvSpPr>
            <p:spPr bwMode="auto">
              <a:xfrm>
                <a:off x="2388" y="19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7" name="Rectangle 250"/>
              <p:cNvSpPr>
                <a:spLocks noChangeArrowheads="1"/>
              </p:cNvSpPr>
              <p:nvPr/>
            </p:nvSpPr>
            <p:spPr bwMode="auto">
              <a:xfrm>
                <a:off x="2410" y="19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8" name="Rectangle 251"/>
              <p:cNvSpPr>
                <a:spLocks noChangeArrowheads="1"/>
              </p:cNvSpPr>
              <p:nvPr/>
            </p:nvSpPr>
            <p:spPr bwMode="auto">
              <a:xfrm>
                <a:off x="2433" y="19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9" name="Rectangle 252"/>
              <p:cNvSpPr>
                <a:spLocks noChangeArrowheads="1"/>
              </p:cNvSpPr>
              <p:nvPr/>
            </p:nvSpPr>
            <p:spPr bwMode="auto">
              <a:xfrm>
                <a:off x="2456" y="19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0" name="Rectangle 253"/>
              <p:cNvSpPr>
                <a:spLocks noChangeArrowheads="1"/>
              </p:cNvSpPr>
              <p:nvPr/>
            </p:nvSpPr>
            <p:spPr bwMode="auto">
              <a:xfrm>
                <a:off x="2479" y="19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1" name="Rectangle 254"/>
              <p:cNvSpPr>
                <a:spLocks noChangeArrowheads="1"/>
              </p:cNvSpPr>
              <p:nvPr/>
            </p:nvSpPr>
            <p:spPr bwMode="auto">
              <a:xfrm>
                <a:off x="2502" y="19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2" name="Rectangle 255"/>
              <p:cNvSpPr>
                <a:spLocks noChangeArrowheads="1"/>
              </p:cNvSpPr>
              <p:nvPr/>
            </p:nvSpPr>
            <p:spPr bwMode="auto">
              <a:xfrm>
                <a:off x="2525" y="19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3" name="Rectangle 256"/>
              <p:cNvSpPr>
                <a:spLocks noChangeArrowheads="1"/>
              </p:cNvSpPr>
              <p:nvPr/>
            </p:nvSpPr>
            <p:spPr bwMode="auto">
              <a:xfrm>
                <a:off x="2548" y="19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4" name="Rectangle 257"/>
              <p:cNvSpPr>
                <a:spLocks noChangeArrowheads="1"/>
              </p:cNvSpPr>
              <p:nvPr/>
            </p:nvSpPr>
            <p:spPr bwMode="auto">
              <a:xfrm>
                <a:off x="2571" y="19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5" name="Rectangle 258"/>
              <p:cNvSpPr>
                <a:spLocks noChangeArrowheads="1"/>
              </p:cNvSpPr>
              <p:nvPr/>
            </p:nvSpPr>
            <p:spPr bwMode="auto">
              <a:xfrm>
                <a:off x="2594" y="19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6" name="Rectangle 259"/>
              <p:cNvSpPr>
                <a:spLocks noChangeArrowheads="1"/>
              </p:cNvSpPr>
              <p:nvPr/>
            </p:nvSpPr>
            <p:spPr bwMode="auto">
              <a:xfrm>
                <a:off x="2617" y="19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7" name="Rectangle 260"/>
              <p:cNvSpPr>
                <a:spLocks noChangeArrowheads="1"/>
              </p:cNvSpPr>
              <p:nvPr/>
            </p:nvSpPr>
            <p:spPr bwMode="auto">
              <a:xfrm>
                <a:off x="2640" y="19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8" name="Rectangle 261"/>
              <p:cNvSpPr>
                <a:spLocks noChangeArrowheads="1"/>
              </p:cNvSpPr>
              <p:nvPr/>
            </p:nvSpPr>
            <p:spPr bwMode="auto">
              <a:xfrm>
                <a:off x="2663" y="19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9" name="Rectangle 262"/>
              <p:cNvSpPr>
                <a:spLocks noChangeArrowheads="1"/>
              </p:cNvSpPr>
              <p:nvPr/>
            </p:nvSpPr>
            <p:spPr bwMode="auto">
              <a:xfrm>
                <a:off x="2686" y="19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0" name="Rectangle 263"/>
              <p:cNvSpPr>
                <a:spLocks noChangeArrowheads="1"/>
              </p:cNvSpPr>
              <p:nvPr/>
            </p:nvSpPr>
            <p:spPr bwMode="auto">
              <a:xfrm>
                <a:off x="2709" y="19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1" name="Rectangle 264"/>
              <p:cNvSpPr>
                <a:spLocks noChangeArrowheads="1"/>
              </p:cNvSpPr>
              <p:nvPr/>
            </p:nvSpPr>
            <p:spPr bwMode="auto">
              <a:xfrm>
                <a:off x="2732" y="19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2" name="Rectangle 265"/>
              <p:cNvSpPr>
                <a:spLocks noChangeArrowheads="1"/>
              </p:cNvSpPr>
              <p:nvPr/>
            </p:nvSpPr>
            <p:spPr bwMode="auto">
              <a:xfrm>
                <a:off x="2755" y="1903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3" name="Rectangle 266"/>
              <p:cNvSpPr>
                <a:spLocks noChangeArrowheads="1"/>
              </p:cNvSpPr>
              <p:nvPr/>
            </p:nvSpPr>
            <p:spPr bwMode="auto">
              <a:xfrm>
                <a:off x="2376" y="19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4" name="Rectangle 267"/>
              <p:cNvSpPr>
                <a:spLocks noChangeArrowheads="1"/>
              </p:cNvSpPr>
              <p:nvPr/>
            </p:nvSpPr>
            <p:spPr bwMode="auto">
              <a:xfrm>
                <a:off x="2399" y="19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5" name="Rectangle 268"/>
              <p:cNvSpPr>
                <a:spLocks noChangeArrowheads="1"/>
              </p:cNvSpPr>
              <p:nvPr/>
            </p:nvSpPr>
            <p:spPr bwMode="auto">
              <a:xfrm>
                <a:off x="2422" y="19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6" name="Rectangle 269"/>
              <p:cNvSpPr>
                <a:spLocks noChangeArrowheads="1"/>
              </p:cNvSpPr>
              <p:nvPr/>
            </p:nvSpPr>
            <p:spPr bwMode="auto">
              <a:xfrm>
                <a:off x="2445" y="19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7" name="Rectangle 270"/>
              <p:cNvSpPr>
                <a:spLocks noChangeArrowheads="1"/>
              </p:cNvSpPr>
              <p:nvPr/>
            </p:nvSpPr>
            <p:spPr bwMode="auto">
              <a:xfrm>
                <a:off x="2468" y="19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8" name="Rectangle 271"/>
              <p:cNvSpPr>
                <a:spLocks noChangeArrowheads="1"/>
              </p:cNvSpPr>
              <p:nvPr/>
            </p:nvSpPr>
            <p:spPr bwMode="auto">
              <a:xfrm>
                <a:off x="2491" y="19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9" name="Rectangle 272"/>
              <p:cNvSpPr>
                <a:spLocks noChangeArrowheads="1"/>
              </p:cNvSpPr>
              <p:nvPr/>
            </p:nvSpPr>
            <p:spPr bwMode="auto">
              <a:xfrm>
                <a:off x="2514" y="19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0" name="Rectangle 273"/>
              <p:cNvSpPr>
                <a:spLocks noChangeArrowheads="1"/>
              </p:cNvSpPr>
              <p:nvPr/>
            </p:nvSpPr>
            <p:spPr bwMode="auto">
              <a:xfrm>
                <a:off x="2537" y="19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1" name="Rectangle 274"/>
              <p:cNvSpPr>
                <a:spLocks noChangeArrowheads="1"/>
              </p:cNvSpPr>
              <p:nvPr/>
            </p:nvSpPr>
            <p:spPr bwMode="auto">
              <a:xfrm>
                <a:off x="2560" y="19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2" name="Rectangle 275"/>
              <p:cNvSpPr>
                <a:spLocks noChangeArrowheads="1"/>
              </p:cNvSpPr>
              <p:nvPr/>
            </p:nvSpPr>
            <p:spPr bwMode="auto">
              <a:xfrm>
                <a:off x="2583" y="19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3" name="Rectangle 276"/>
              <p:cNvSpPr>
                <a:spLocks noChangeArrowheads="1"/>
              </p:cNvSpPr>
              <p:nvPr/>
            </p:nvSpPr>
            <p:spPr bwMode="auto">
              <a:xfrm>
                <a:off x="2606" y="19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4" name="Rectangle 277"/>
              <p:cNvSpPr>
                <a:spLocks noChangeArrowheads="1"/>
              </p:cNvSpPr>
              <p:nvPr/>
            </p:nvSpPr>
            <p:spPr bwMode="auto">
              <a:xfrm>
                <a:off x="2629" y="19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5" name="Rectangle 278"/>
              <p:cNvSpPr>
                <a:spLocks noChangeArrowheads="1"/>
              </p:cNvSpPr>
              <p:nvPr/>
            </p:nvSpPr>
            <p:spPr bwMode="auto">
              <a:xfrm>
                <a:off x="2651" y="19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6" name="Rectangle 279"/>
              <p:cNvSpPr>
                <a:spLocks noChangeArrowheads="1"/>
              </p:cNvSpPr>
              <p:nvPr/>
            </p:nvSpPr>
            <p:spPr bwMode="auto">
              <a:xfrm>
                <a:off x="2674" y="19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7" name="Rectangle 280"/>
              <p:cNvSpPr>
                <a:spLocks noChangeArrowheads="1"/>
              </p:cNvSpPr>
              <p:nvPr/>
            </p:nvSpPr>
            <p:spPr bwMode="auto">
              <a:xfrm>
                <a:off x="2697" y="19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8" name="Rectangle 281"/>
              <p:cNvSpPr>
                <a:spLocks noChangeArrowheads="1"/>
              </p:cNvSpPr>
              <p:nvPr/>
            </p:nvSpPr>
            <p:spPr bwMode="auto">
              <a:xfrm>
                <a:off x="2720" y="19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9" name="Rectangle 282"/>
              <p:cNvSpPr>
                <a:spLocks noChangeArrowheads="1"/>
              </p:cNvSpPr>
              <p:nvPr/>
            </p:nvSpPr>
            <p:spPr bwMode="auto">
              <a:xfrm>
                <a:off x="2743" y="19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0" name="Rectangle 283"/>
              <p:cNvSpPr>
                <a:spLocks noChangeArrowheads="1"/>
              </p:cNvSpPr>
              <p:nvPr/>
            </p:nvSpPr>
            <p:spPr bwMode="auto">
              <a:xfrm>
                <a:off x="2388" y="19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1" name="Rectangle 284"/>
              <p:cNvSpPr>
                <a:spLocks noChangeArrowheads="1"/>
              </p:cNvSpPr>
              <p:nvPr/>
            </p:nvSpPr>
            <p:spPr bwMode="auto">
              <a:xfrm>
                <a:off x="2410" y="19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2" name="Rectangle 285"/>
              <p:cNvSpPr>
                <a:spLocks noChangeArrowheads="1"/>
              </p:cNvSpPr>
              <p:nvPr/>
            </p:nvSpPr>
            <p:spPr bwMode="auto">
              <a:xfrm>
                <a:off x="2433" y="19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3" name="Rectangle 286"/>
              <p:cNvSpPr>
                <a:spLocks noChangeArrowheads="1"/>
              </p:cNvSpPr>
              <p:nvPr/>
            </p:nvSpPr>
            <p:spPr bwMode="auto">
              <a:xfrm>
                <a:off x="2456" y="19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4" name="Rectangle 287"/>
              <p:cNvSpPr>
                <a:spLocks noChangeArrowheads="1"/>
              </p:cNvSpPr>
              <p:nvPr/>
            </p:nvSpPr>
            <p:spPr bwMode="auto">
              <a:xfrm>
                <a:off x="2479" y="19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5" name="Rectangle 288"/>
              <p:cNvSpPr>
                <a:spLocks noChangeArrowheads="1"/>
              </p:cNvSpPr>
              <p:nvPr/>
            </p:nvSpPr>
            <p:spPr bwMode="auto">
              <a:xfrm>
                <a:off x="2502" y="19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6" name="Rectangle 289"/>
              <p:cNvSpPr>
                <a:spLocks noChangeArrowheads="1"/>
              </p:cNvSpPr>
              <p:nvPr/>
            </p:nvSpPr>
            <p:spPr bwMode="auto">
              <a:xfrm>
                <a:off x="2525" y="19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7" name="Rectangle 290"/>
              <p:cNvSpPr>
                <a:spLocks noChangeArrowheads="1"/>
              </p:cNvSpPr>
              <p:nvPr/>
            </p:nvSpPr>
            <p:spPr bwMode="auto">
              <a:xfrm>
                <a:off x="2548" y="19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8" name="Rectangle 291"/>
              <p:cNvSpPr>
                <a:spLocks noChangeArrowheads="1"/>
              </p:cNvSpPr>
              <p:nvPr/>
            </p:nvSpPr>
            <p:spPr bwMode="auto">
              <a:xfrm>
                <a:off x="2571" y="19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9" name="Rectangle 292"/>
              <p:cNvSpPr>
                <a:spLocks noChangeArrowheads="1"/>
              </p:cNvSpPr>
              <p:nvPr/>
            </p:nvSpPr>
            <p:spPr bwMode="auto">
              <a:xfrm>
                <a:off x="2594" y="19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0" name="Rectangle 293"/>
              <p:cNvSpPr>
                <a:spLocks noChangeArrowheads="1"/>
              </p:cNvSpPr>
              <p:nvPr/>
            </p:nvSpPr>
            <p:spPr bwMode="auto">
              <a:xfrm>
                <a:off x="2617" y="19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1" name="Rectangle 294"/>
              <p:cNvSpPr>
                <a:spLocks noChangeArrowheads="1"/>
              </p:cNvSpPr>
              <p:nvPr/>
            </p:nvSpPr>
            <p:spPr bwMode="auto">
              <a:xfrm>
                <a:off x="2640" y="19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2" name="Rectangle 295"/>
              <p:cNvSpPr>
                <a:spLocks noChangeArrowheads="1"/>
              </p:cNvSpPr>
              <p:nvPr/>
            </p:nvSpPr>
            <p:spPr bwMode="auto">
              <a:xfrm>
                <a:off x="2663" y="19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3" name="Rectangle 296"/>
              <p:cNvSpPr>
                <a:spLocks noChangeArrowheads="1"/>
              </p:cNvSpPr>
              <p:nvPr/>
            </p:nvSpPr>
            <p:spPr bwMode="auto">
              <a:xfrm>
                <a:off x="2686" y="19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4" name="Rectangle 297"/>
              <p:cNvSpPr>
                <a:spLocks noChangeArrowheads="1"/>
              </p:cNvSpPr>
              <p:nvPr/>
            </p:nvSpPr>
            <p:spPr bwMode="auto">
              <a:xfrm>
                <a:off x="2709" y="19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5" name="Rectangle 298"/>
              <p:cNvSpPr>
                <a:spLocks noChangeArrowheads="1"/>
              </p:cNvSpPr>
              <p:nvPr/>
            </p:nvSpPr>
            <p:spPr bwMode="auto">
              <a:xfrm>
                <a:off x="2732" y="19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6" name="Rectangle 299"/>
              <p:cNvSpPr>
                <a:spLocks noChangeArrowheads="1"/>
              </p:cNvSpPr>
              <p:nvPr/>
            </p:nvSpPr>
            <p:spPr bwMode="auto">
              <a:xfrm>
                <a:off x="2755" y="1926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7" name="Rectangle 300"/>
              <p:cNvSpPr>
                <a:spLocks noChangeArrowheads="1"/>
              </p:cNvSpPr>
              <p:nvPr/>
            </p:nvSpPr>
            <p:spPr bwMode="auto">
              <a:xfrm>
                <a:off x="2376" y="19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8" name="Rectangle 301"/>
              <p:cNvSpPr>
                <a:spLocks noChangeArrowheads="1"/>
              </p:cNvSpPr>
              <p:nvPr/>
            </p:nvSpPr>
            <p:spPr bwMode="auto">
              <a:xfrm>
                <a:off x="2399" y="19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9" name="Rectangle 302"/>
              <p:cNvSpPr>
                <a:spLocks noChangeArrowheads="1"/>
              </p:cNvSpPr>
              <p:nvPr/>
            </p:nvSpPr>
            <p:spPr bwMode="auto">
              <a:xfrm>
                <a:off x="2422" y="19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0" name="Rectangle 303"/>
              <p:cNvSpPr>
                <a:spLocks noChangeArrowheads="1"/>
              </p:cNvSpPr>
              <p:nvPr/>
            </p:nvSpPr>
            <p:spPr bwMode="auto">
              <a:xfrm>
                <a:off x="2445" y="19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1" name="Rectangle 304"/>
              <p:cNvSpPr>
                <a:spLocks noChangeArrowheads="1"/>
              </p:cNvSpPr>
              <p:nvPr/>
            </p:nvSpPr>
            <p:spPr bwMode="auto">
              <a:xfrm>
                <a:off x="2468" y="19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2" name="Rectangle 305"/>
              <p:cNvSpPr>
                <a:spLocks noChangeArrowheads="1"/>
              </p:cNvSpPr>
              <p:nvPr/>
            </p:nvSpPr>
            <p:spPr bwMode="auto">
              <a:xfrm>
                <a:off x="2491" y="19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3" name="Rectangle 306"/>
              <p:cNvSpPr>
                <a:spLocks noChangeArrowheads="1"/>
              </p:cNvSpPr>
              <p:nvPr/>
            </p:nvSpPr>
            <p:spPr bwMode="auto">
              <a:xfrm>
                <a:off x="2514" y="19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4" name="Rectangle 307"/>
              <p:cNvSpPr>
                <a:spLocks noChangeArrowheads="1"/>
              </p:cNvSpPr>
              <p:nvPr/>
            </p:nvSpPr>
            <p:spPr bwMode="auto">
              <a:xfrm>
                <a:off x="2537" y="19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5" name="Rectangle 308"/>
              <p:cNvSpPr>
                <a:spLocks noChangeArrowheads="1"/>
              </p:cNvSpPr>
              <p:nvPr/>
            </p:nvSpPr>
            <p:spPr bwMode="auto">
              <a:xfrm>
                <a:off x="2560" y="19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6" name="Rectangle 309"/>
              <p:cNvSpPr>
                <a:spLocks noChangeArrowheads="1"/>
              </p:cNvSpPr>
              <p:nvPr/>
            </p:nvSpPr>
            <p:spPr bwMode="auto">
              <a:xfrm>
                <a:off x="2583" y="19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7" name="Rectangle 310"/>
              <p:cNvSpPr>
                <a:spLocks noChangeArrowheads="1"/>
              </p:cNvSpPr>
              <p:nvPr/>
            </p:nvSpPr>
            <p:spPr bwMode="auto">
              <a:xfrm>
                <a:off x="2606" y="19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8" name="Rectangle 311"/>
              <p:cNvSpPr>
                <a:spLocks noChangeArrowheads="1"/>
              </p:cNvSpPr>
              <p:nvPr/>
            </p:nvSpPr>
            <p:spPr bwMode="auto">
              <a:xfrm>
                <a:off x="2629" y="19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9" name="Rectangle 312"/>
              <p:cNvSpPr>
                <a:spLocks noChangeArrowheads="1"/>
              </p:cNvSpPr>
              <p:nvPr/>
            </p:nvSpPr>
            <p:spPr bwMode="auto">
              <a:xfrm>
                <a:off x="2651" y="19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0" name="Rectangle 313"/>
              <p:cNvSpPr>
                <a:spLocks noChangeArrowheads="1"/>
              </p:cNvSpPr>
              <p:nvPr/>
            </p:nvSpPr>
            <p:spPr bwMode="auto">
              <a:xfrm>
                <a:off x="2674" y="19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1" name="Rectangle 314"/>
              <p:cNvSpPr>
                <a:spLocks noChangeArrowheads="1"/>
              </p:cNvSpPr>
              <p:nvPr/>
            </p:nvSpPr>
            <p:spPr bwMode="auto">
              <a:xfrm>
                <a:off x="2697" y="19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2" name="Rectangle 315"/>
              <p:cNvSpPr>
                <a:spLocks noChangeArrowheads="1"/>
              </p:cNvSpPr>
              <p:nvPr/>
            </p:nvSpPr>
            <p:spPr bwMode="auto">
              <a:xfrm>
                <a:off x="2720" y="19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3" name="Rectangle 316"/>
              <p:cNvSpPr>
                <a:spLocks noChangeArrowheads="1"/>
              </p:cNvSpPr>
              <p:nvPr/>
            </p:nvSpPr>
            <p:spPr bwMode="auto">
              <a:xfrm>
                <a:off x="2743" y="19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4" name="Rectangle 317"/>
              <p:cNvSpPr>
                <a:spLocks noChangeArrowheads="1"/>
              </p:cNvSpPr>
              <p:nvPr/>
            </p:nvSpPr>
            <p:spPr bwMode="auto">
              <a:xfrm>
                <a:off x="2388" y="19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5" name="Rectangle 318"/>
              <p:cNvSpPr>
                <a:spLocks noChangeArrowheads="1"/>
              </p:cNvSpPr>
              <p:nvPr/>
            </p:nvSpPr>
            <p:spPr bwMode="auto">
              <a:xfrm>
                <a:off x="2410" y="19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6" name="Rectangle 319"/>
              <p:cNvSpPr>
                <a:spLocks noChangeArrowheads="1"/>
              </p:cNvSpPr>
              <p:nvPr/>
            </p:nvSpPr>
            <p:spPr bwMode="auto">
              <a:xfrm>
                <a:off x="2433" y="19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7" name="Rectangle 320"/>
              <p:cNvSpPr>
                <a:spLocks noChangeArrowheads="1"/>
              </p:cNvSpPr>
              <p:nvPr/>
            </p:nvSpPr>
            <p:spPr bwMode="auto">
              <a:xfrm>
                <a:off x="2456" y="19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8" name="Rectangle 321"/>
              <p:cNvSpPr>
                <a:spLocks noChangeArrowheads="1"/>
              </p:cNvSpPr>
              <p:nvPr/>
            </p:nvSpPr>
            <p:spPr bwMode="auto">
              <a:xfrm>
                <a:off x="2479" y="19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9" name="Rectangle 322"/>
              <p:cNvSpPr>
                <a:spLocks noChangeArrowheads="1"/>
              </p:cNvSpPr>
              <p:nvPr/>
            </p:nvSpPr>
            <p:spPr bwMode="auto">
              <a:xfrm>
                <a:off x="2502" y="19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0" name="Rectangle 323"/>
              <p:cNvSpPr>
                <a:spLocks noChangeArrowheads="1"/>
              </p:cNvSpPr>
              <p:nvPr/>
            </p:nvSpPr>
            <p:spPr bwMode="auto">
              <a:xfrm>
                <a:off x="2525" y="19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1" name="Rectangle 324"/>
              <p:cNvSpPr>
                <a:spLocks noChangeArrowheads="1"/>
              </p:cNvSpPr>
              <p:nvPr/>
            </p:nvSpPr>
            <p:spPr bwMode="auto">
              <a:xfrm>
                <a:off x="2548" y="19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2" name="Rectangle 325"/>
              <p:cNvSpPr>
                <a:spLocks noChangeArrowheads="1"/>
              </p:cNvSpPr>
              <p:nvPr/>
            </p:nvSpPr>
            <p:spPr bwMode="auto">
              <a:xfrm>
                <a:off x="2571" y="19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3" name="Rectangle 326"/>
              <p:cNvSpPr>
                <a:spLocks noChangeArrowheads="1"/>
              </p:cNvSpPr>
              <p:nvPr/>
            </p:nvSpPr>
            <p:spPr bwMode="auto">
              <a:xfrm>
                <a:off x="2594" y="19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4" name="Rectangle 327"/>
              <p:cNvSpPr>
                <a:spLocks noChangeArrowheads="1"/>
              </p:cNvSpPr>
              <p:nvPr/>
            </p:nvSpPr>
            <p:spPr bwMode="auto">
              <a:xfrm>
                <a:off x="2617" y="19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5" name="Rectangle 328"/>
              <p:cNvSpPr>
                <a:spLocks noChangeArrowheads="1"/>
              </p:cNvSpPr>
              <p:nvPr/>
            </p:nvSpPr>
            <p:spPr bwMode="auto">
              <a:xfrm>
                <a:off x="2640" y="19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6" name="Rectangle 329"/>
              <p:cNvSpPr>
                <a:spLocks noChangeArrowheads="1"/>
              </p:cNvSpPr>
              <p:nvPr/>
            </p:nvSpPr>
            <p:spPr bwMode="auto">
              <a:xfrm>
                <a:off x="2663" y="19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7" name="Rectangle 330"/>
              <p:cNvSpPr>
                <a:spLocks noChangeArrowheads="1"/>
              </p:cNvSpPr>
              <p:nvPr/>
            </p:nvSpPr>
            <p:spPr bwMode="auto">
              <a:xfrm>
                <a:off x="2686" y="19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8" name="Rectangle 331"/>
              <p:cNvSpPr>
                <a:spLocks noChangeArrowheads="1"/>
              </p:cNvSpPr>
              <p:nvPr/>
            </p:nvSpPr>
            <p:spPr bwMode="auto">
              <a:xfrm>
                <a:off x="2709" y="19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9" name="Rectangle 332"/>
              <p:cNvSpPr>
                <a:spLocks noChangeArrowheads="1"/>
              </p:cNvSpPr>
              <p:nvPr/>
            </p:nvSpPr>
            <p:spPr bwMode="auto">
              <a:xfrm>
                <a:off x="2732" y="19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0" name="Rectangle 333"/>
              <p:cNvSpPr>
                <a:spLocks noChangeArrowheads="1"/>
              </p:cNvSpPr>
              <p:nvPr/>
            </p:nvSpPr>
            <p:spPr bwMode="auto">
              <a:xfrm>
                <a:off x="2755" y="1949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1" name="Rectangle 334"/>
              <p:cNvSpPr>
                <a:spLocks noChangeArrowheads="1"/>
              </p:cNvSpPr>
              <p:nvPr/>
            </p:nvSpPr>
            <p:spPr bwMode="auto">
              <a:xfrm>
                <a:off x="2376" y="19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2" name="Rectangle 335"/>
              <p:cNvSpPr>
                <a:spLocks noChangeArrowheads="1"/>
              </p:cNvSpPr>
              <p:nvPr/>
            </p:nvSpPr>
            <p:spPr bwMode="auto">
              <a:xfrm>
                <a:off x="2399" y="19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3" name="Rectangle 336"/>
              <p:cNvSpPr>
                <a:spLocks noChangeArrowheads="1"/>
              </p:cNvSpPr>
              <p:nvPr/>
            </p:nvSpPr>
            <p:spPr bwMode="auto">
              <a:xfrm>
                <a:off x="2422" y="19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4" name="Rectangle 337"/>
              <p:cNvSpPr>
                <a:spLocks noChangeArrowheads="1"/>
              </p:cNvSpPr>
              <p:nvPr/>
            </p:nvSpPr>
            <p:spPr bwMode="auto">
              <a:xfrm>
                <a:off x="2445" y="19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5" name="Rectangle 338"/>
              <p:cNvSpPr>
                <a:spLocks noChangeArrowheads="1"/>
              </p:cNvSpPr>
              <p:nvPr/>
            </p:nvSpPr>
            <p:spPr bwMode="auto">
              <a:xfrm>
                <a:off x="2468" y="19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6" name="Rectangle 339"/>
              <p:cNvSpPr>
                <a:spLocks noChangeArrowheads="1"/>
              </p:cNvSpPr>
              <p:nvPr/>
            </p:nvSpPr>
            <p:spPr bwMode="auto">
              <a:xfrm>
                <a:off x="2491" y="19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7" name="Rectangle 340"/>
              <p:cNvSpPr>
                <a:spLocks noChangeArrowheads="1"/>
              </p:cNvSpPr>
              <p:nvPr/>
            </p:nvSpPr>
            <p:spPr bwMode="auto">
              <a:xfrm>
                <a:off x="2514" y="19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8" name="Rectangle 341"/>
              <p:cNvSpPr>
                <a:spLocks noChangeArrowheads="1"/>
              </p:cNvSpPr>
              <p:nvPr/>
            </p:nvSpPr>
            <p:spPr bwMode="auto">
              <a:xfrm>
                <a:off x="2537" y="19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9" name="Rectangle 342"/>
              <p:cNvSpPr>
                <a:spLocks noChangeArrowheads="1"/>
              </p:cNvSpPr>
              <p:nvPr/>
            </p:nvSpPr>
            <p:spPr bwMode="auto">
              <a:xfrm>
                <a:off x="2560" y="19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0" name="Rectangle 343"/>
              <p:cNvSpPr>
                <a:spLocks noChangeArrowheads="1"/>
              </p:cNvSpPr>
              <p:nvPr/>
            </p:nvSpPr>
            <p:spPr bwMode="auto">
              <a:xfrm>
                <a:off x="2583" y="19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1" name="Rectangle 344"/>
              <p:cNvSpPr>
                <a:spLocks noChangeArrowheads="1"/>
              </p:cNvSpPr>
              <p:nvPr/>
            </p:nvSpPr>
            <p:spPr bwMode="auto">
              <a:xfrm>
                <a:off x="2606" y="19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2" name="Rectangle 345"/>
              <p:cNvSpPr>
                <a:spLocks noChangeArrowheads="1"/>
              </p:cNvSpPr>
              <p:nvPr/>
            </p:nvSpPr>
            <p:spPr bwMode="auto">
              <a:xfrm>
                <a:off x="2629" y="19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3" name="Rectangle 346"/>
              <p:cNvSpPr>
                <a:spLocks noChangeArrowheads="1"/>
              </p:cNvSpPr>
              <p:nvPr/>
            </p:nvSpPr>
            <p:spPr bwMode="auto">
              <a:xfrm>
                <a:off x="2651" y="19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4" name="Rectangle 347"/>
              <p:cNvSpPr>
                <a:spLocks noChangeArrowheads="1"/>
              </p:cNvSpPr>
              <p:nvPr/>
            </p:nvSpPr>
            <p:spPr bwMode="auto">
              <a:xfrm>
                <a:off x="2674" y="19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5" name="Rectangle 348"/>
              <p:cNvSpPr>
                <a:spLocks noChangeArrowheads="1"/>
              </p:cNvSpPr>
              <p:nvPr/>
            </p:nvSpPr>
            <p:spPr bwMode="auto">
              <a:xfrm>
                <a:off x="2697" y="19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6" name="Rectangle 349"/>
              <p:cNvSpPr>
                <a:spLocks noChangeArrowheads="1"/>
              </p:cNvSpPr>
              <p:nvPr/>
            </p:nvSpPr>
            <p:spPr bwMode="auto">
              <a:xfrm>
                <a:off x="2720" y="19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7" name="Rectangle 350"/>
              <p:cNvSpPr>
                <a:spLocks noChangeArrowheads="1"/>
              </p:cNvSpPr>
              <p:nvPr/>
            </p:nvSpPr>
            <p:spPr bwMode="auto">
              <a:xfrm>
                <a:off x="2743" y="19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8" name="Rectangle 351"/>
              <p:cNvSpPr>
                <a:spLocks noChangeArrowheads="1"/>
              </p:cNvSpPr>
              <p:nvPr/>
            </p:nvSpPr>
            <p:spPr bwMode="auto">
              <a:xfrm>
                <a:off x="2388" y="19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9" name="Rectangle 352"/>
              <p:cNvSpPr>
                <a:spLocks noChangeArrowheads="1"/>
              </p:cNvSpPr>
              <p:nvPr/>
            </p:nvSpPr>
            <p:spPr bwMode="auto">
              <a:xfrm>
                <a:off x="2410" y="19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0" name="Rectangle 353"/>
              <p:cNvSpPr>
                <a:spLocks noChangeArrowheads="1"/>
              </p:cNvSpPr>
              <p:nvPr/>
            </p:nvSpPr>
            <p:spPr bwMode="auto">
              <a:xfrm>
                <a:off x="2433" y="19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1" name="Rectangle 354"/>
              <p:cNvSpPr>
                <a:spLocks noChangeArrowheads="1"/>
              </p:cNvSpPr>
              <p:nvPr/>
            </p:nvSpPr>
            <p:spPr bwMode="auto">
              <a:xfrm>
                <a:off x="2456" y="19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2" name="Rectangle 355"/>
              <p:cNvSpPr>
                <a:spLocks noChangeArrowheads="1"/>
              </p:cNvSpPr>
              <p:nvPr/>
            </p:nvSpPr>
            <p:spPr bwMode="auto">
              <a:xfrm>
                <a:off x="2479" y="19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3" name="Rectangle 356"/>
              <p:cNvSpPr>
                <a:spLocks noChangeArrowheads="1"/>
              </p:cNvSpPr>
              <p:nvPr/>
            </p:nvSpPr>
            <p:spPr bwMode="auto">
              <a:xfrm>
                <a:off x="2502" y="19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4" name="Rectangle 357"/>
              <p:cNvSpPr>
                <a:spLocks noChangeArrowheads="1"/>
              </p:cNvSpPr>
              <p:nvPr/>
            </p:nvSpPr>
            <p:spPr bwMode="auto">
              <a:xfrm>
                <a:off x="2525" y="19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5" name="Rectangle 358"/>
              <p:cNvSpPr>
                <a:spLocks noChangeArrowheads="1"/>
              </p:cNvSpPr>
              <p:nvPr/>
            </p:nvSpPr>
            <p:spPr bwMode="auto">
              <a:xfrm>
                <a:off x="2548" y="19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6" name="Rectangle 359"/>
              <p:cNvSpPr>
                <a:spLocks noChangeArrowheads="1"/>
              </p:cNvSpPr>
              <p:nvPr/>
            </p:nvSpPr>
            <p:spPr bwMode="auto">
              <a:xfrm>
                <a:off x="2571" y="19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7" name="Rectangle 360"/>
              <p:cNvSpPr>
                <a:spLocks noChangeArrowheads="1"/>
              </p:cNvSpPr>
              <p:nvPr/>
            </p:nvSpPr>
            <p:spPr bwMode="auto">
              <a:xfrm>
                <a:off x="2594" y="19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8" name="Rectangle 361"/>
              <p:cNvSpPr>
                <a:spLocks noChangeArrowheads="1"/>
              </p:cNvSpPr>
              <p:nvPr/>
            </p:nvSpPr>
            <p:spPr bwMode="auto">
              <a:xfrm>
                <a:off x="2617" y="19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9" name="Rectangle 362"/>
              <p:cNvSpPr>
                <a:spLocks noChangeArrowheads="1"/>
              </p:cNvSpPr>
              <p:nvPr/>
            </p:nvSpPr>
            <p:spPr bwMode="auto">
              <a:xfrm>
                <a:off x="2640" y="19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0" name="Rectangle 363"/>
              <p:cNvSpPr>
                <a:spLocks noChangeArrowheads="1"/>
              </p:cNvSpPr>
              <p:nvPr/>
            </p:nvSpPr>
            <p:spPr bwMode="auto">
              <a:xfrm>
                <a:off x="2663" y="19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1" name="Rectangle 364"/>
              <p:cNvSpPr>
                <a:spLocks noChangeArrowheads="1"/>
              </p:cNvSpPr>
              <p:nvPr/>
            </p:nvSpPr>
            <p:spPr bwMode="auto">
              <a:xfrm>
                <a:off x="2686" y="19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2" name="Rectangle 365"/>
              <p:cNvSpPr>
                <a:spLocks noChangeArrowheads="1"/>
              </p:cNvSpPr>
              <p:nvPr/>
            </p:nvSpPr>
            <p:spPr bwMode="auto">
              <a:xfrm>
                <a:off x="2709" y="19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3" name="Rectangle 366"/>
              <p:cNvSpPr>
                <a:spLocks noChangeArrowheads="1"/>
              </p:cNvSpPr>
              <p:nvPr/>
            </p:nvSpPr>
            <p:spPr bwMode="auto">
              <a:xfrm>
                <a:off x="2732" y="19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4" name="Rectangle 367"/>
              <p:cNvSpPr>
                <a:spLocks noChangeArrowheads="1"/>
              </p:cNvSpPr>
              <p:nvPr/>
            </p:nvSpPr>
            <p:spPr bwMode="auto">
              <a:xfrm>
                <a:off x="2755" y="1972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5" name="Rectangle 368"/>
              <p:cNvSpPr>
                <a:spLocks noChangeArrowheads="1"/>
              </p:cNvSpPr>
              <p:nvPr/>
            </p:nvSpPr>
            <p:spPr bwMode="auto">
              <a:xfrm>
                <a:off x="2376" y="19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6" name="Rectangle 369"/>
              <p:cNvSpPr>
                <a:spLocks noChangeArrowheads="1"/>
              </p:cNvSpPr>
              <p:nvPr/>
            </p:nvSpPr>
            <p:spPr bwMode="auto">
              <a:xfrm>
                <a:off x="2399" y="19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7" name="Rectangle 370"/>
              <p:cNvSpPr>
                <a:spLocks noChangeArrowheads="1"/>
              </p:cNvSpPr>
              <p:nvPr/>
            </p:nvSpPr>
            <p:spPr bwMode="auto">
              <a:xfrm>
                <a:off x="2422" y="19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8" name="Rectangle 371"/>
              <p:cNvSpPr>
                <a:spLocks noChangeArrowheads="1"/>
              </p:cNvSpPr>
              <p:nvPr/>
            </p:nvSpPr>
            <p:spPr bwMode="auto">
              <a:xfrm>
                <a:off x="2445" y="19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9" name="Rectangle 372"/>
              <p:cNvSpPr>
                <a:spLocks noChangeArrowheads="1"/>
              </p:cNvSpPr>
              <p:nvPr/>
            </p:nvSpPr>
            <p:spPr bwMode="auto">
              <a:xfrm>
                <a:off x="2468" y="19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0" name="Rectangle 373"/>
              <p:cNvSpPr>
                <a:spLocks noChangeArrowheads="1"/>
              </p:cNvSpPr>
              <p:nvPr/>
            </p:nvSpPr>
            <p:spPr bwMode="auto">
              <a:xfrm>
                <a:off x="2491" y="19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1" name="Rectangle 374"/>
              <p:cNvSpPr>
                <a:spLocks noChangeArrowheads="1"/>
              </p:cNvSpPr>
              <p:nvPr/>
            </p:nvSpPr>
            <p:spPr bwMode="auto">
              <a:xfrm>
                <a:off x="2514" y="19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2" name="Rectangle 375"/>
              <p:cNvSpPr>
                <a:spLocks noChangeArrowheads="1"/>
              </p:cNvSpPr>
              <p:nvPr/>
            </p:nvSpPr>
            <p:spPr bwMode="auto">
              <a:xfrm>
                <a:off x="2537" y="19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3" name="Rectangle 376"/>
              <p:cNvSpPr>
                <a:spLocks noChangeArrowheads="1"/>
              </p:cNvSpPr>
              <p:nvPr/>
            </p:nvSpPr>
            <p:spPr bwMode="auto">
              <a:xfrm>
                <a:off x="2560" y="19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4" name="Rectangle 377"/>
              <p:cNvSpPr>
                <a:spLocks noChangeArrowheads="1"/>
              </p:cNvSpPr>
              <p:nvPr/>
            </p:nvSpPr>
            <p:spPr bwMode="auto">
              <a:xfrm>
                <a:off x="2583" y="19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5" name="Rectangle 378"/>
              <p:cNvSpPr>
                <a:spLocks noChangeArrowheads="1"/>
              </p:cNvSpPr>
              <p:nvPr/>
            </p:nvSpPr>
            <p:spPr bwMode="auto">
              <a:xfrm>
                <a:off x="2606" y="19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6" name="Rectangle 379"/>
              <p:cNvSpPr>
                <a:spLocks noChangeArrowheads="1"/>
              </p:cNvSpPr>
              <p:nvPr/>
            </p:nvSpPr>
            <p:spPr bwMode="auto">
              <a:xfrm>
                <a:off x="2629" y="19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7" name="Rectangle 380"/>
              <p:cNvSpPr>
                <a:spLocks noChangeArrowheads="1"/>
              </p:cNvSpPr>
              <p:nvPr/>
            </p:nvSpPr>
            <p:spPr bwMode="auto">
              <a:xfrm>
                <a:off x="2651" y="19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8" name="Rectangle 381"/>
              <p:cNvSpPr>
                <a:spLocks noChangeArrowheads="1"/>
              </p:cNvSpPr>
              <p:nvPr/>
            </p:nvSpPr>
            <p:spPr bwMode="auto">
              <a:xfrm>
                <a:off x="2674" y="19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9" name="Rectangle 382"/>
              <p:cNvSpPr>
                <a:spLocks noChangeArrowheads="1"/>
              </p:cNvSpPr>
              <p:nvPr/>
            </p:nvSpPr>
            <p:spPr bwMode="auto">
              <a:xfrm>
                <a:off x="2697" y="19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0" name="Rectangle 383"/>
              <p:cNvSpPr>
                <a:spLocks noChangeArrowheads="1"/>
              </p:cNvSpPr>
              <p:nvPr/>
            </p:nvSpPr>
            <p:spPr bwMode="auto">
              <a:xfrm>
                <a:off x="2720" y="19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1" name="Rectangle 384"/>
              <p:cNvSpPr>
                <a:spLocks noChangeArrowheads="1"/>
              </p:cNvSpPr>
              <p:nvPr/>
            </p:nvSpPr>
            <p:spPr bwMode="auto">
              <a:xfrm>
                <a:off x="2743" y="19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2" name="Rectangle 385"/>
              <p:cNvSpPr>
                <a:spLocks noChangeArrowheads="1"/>
              </p:cNvSpPr>
              <p:nvPr/>
            </p:nvSpPr>
            <p:spPr bwMode="auto">
              <a:xfrm>
                <a:off x="2388" y="19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3" name="Rectangle 386"/>
              <p:cNvSpPr>
                <a:spLocks noChangeArrowheads="1"/>
              </p:cNvSpPr>
              <p:nvPr/>
            </p:nvSpPr>
            <p:spPr bwMode="auto">
              <a:xfrm>
                <a:off x="2410" y="19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4" name="Rectangle 387"/>
              <p:cNvSpPr>
                <a:spLocks noChangeArrowheads="1"/>
              </p:cNvSpPr>
              <p:nvPr/>
            </p:nvSpPr>
            <p:spPr bwMode="auto">
              <a:xfrm>
                <a:off x="2433" y="19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5" name="Rectangle 388"/>
              <p:cNvSpPr>
                <a:spLocks noChangeArrowheads="1"/>
              </p:cNvSpPr>
              <p:nvPr/>
            </p:nvSpPr>
            <p:spPr bwMode="auto">
              <a:xfrm>
                <a:off x="2456" y="19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6" name="Rectangle 389"/>
              <p:cNvSpPr>
                <a:spLocks noChangeArrowheads="1"/>
              </p:cNvSpPr>
              <p:nvPr/>
            </p:nvSpPr>
            <p:spPr bwMode="auto">
              <a:xfrm>
                <a:off x="2479" y="19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7" name="Rectangle 390"/>
              <p:cNvSpPr>
                <a:spLocks noChangeArrowheads="1"/>
              </p:cNvSpPr>
              <p:nvPr/>
            </p:nvSpPr>
            <p:spPr bwMode="auto">
              <a:xfrm>
                <a:off x="2502" y="19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8" name="Rectangle 391"/>
              <p:cNvSpPr>
                <a:spLocks noChangeArrowheads="1"/>
              </p:cNvSpPr>
              <p:nvPr/>
            </p:nvSpPr>
            <p:spPr bwMode="auto">
              <a:xfrm>
                <a:off x="2525" y="19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9" name="Rectangle 392"/>
              <p:cNvSpPr>
                <a:spLocks noChangeArrowheads="1"/>
              </p:cNvSpPr>
              <p:nvPr/>
            </p:nvSpPr>
            <p:spPr bwMode="auto">
              <a:xfrm>
                <a:off x="2548" y="19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0" name="Rectangle 393"/>
              <p:cNvSpPr>
                <a:spLocks noChangeArrowheads="1"/>
              </p:cNvSpPr>
              <p:nvPr/>
            </p:nvSpPr>
            <p:spPr bwMode="auto">
              <a:xfrm>
                <a:off x="2571" y="19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1" name="Rectangle 394"/>
              <p:cNvSpPr>
                <a:spLocks noChangeArrowheads="1"/>
              </p:cNvSpPr>
              <p:nvPr/>
            </p:nvSpPr>
            <p:spPr bwMode="auto">
              <a:xfrm>
                <a:off x="2594" y="19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2" name="Rectangle 395"/>
              <p:cNvSpPr>
                <a:spLocks noChangeArrowheads="1"/>
              </p:cNvSpPr>
              <p:nvPr/>
            </p:nvSpPr>
            <p:spPr bwMode="auto">
              <a:xfrm>
                <a:off x="2617" y="19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3" name="Rectangle 396"/>
              <p:cNvSpPr>
                <a:spLocks noChangeArrowheads="1"/>
              </p:cNvSpPr>
              <p:nvPr/>
            </p:nvSpPr>
            <p:spPr bwMode="auto">
              <a:xfrm>
                <a:off x="2640" y="19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4" name="Rectangle 397"/>
              <p:cNvSpPr>
                <a:spLocks noChangeArrowheads="1"/>
              </p:cNvSpPr>
              <p:nvPr/>
            </p:nvSpPr>
            <p:spPr bwMode="auto">
              <a:xfrm>
                <a:off x="2663" y="19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5" name="Rectangle 398"/>
              <p:cNvSpPr>
                <a:spLocks noChangeArrowheads="1"/>
              </p:cNvSpPr>
              <p:nvPr/>
            </p:nvSpPr>
            <p:spPr bwMode="auto">
              <a:xfrm>
                <a:off x="2686" y="19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6" name="Rectangle 399"/>
              <p:cNvSpPr>
                <a:spLocks noChangeArrowheads="1"/>
              </p:cNvSpPr>
              <p:nvPr/>
            </p:nvSpPr>
            <p:spPr bwMode="auto">
              <a:xfrm>
                <a:off x="2709" y="19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7" name="Rectangle 400"/>
              <p:cNvSpPr>
                <a:spLocks noChangeArrowheads="1"/>
              </p:cNvSpPr>
              <p:nvPr/>
            </p:nvSpPr>
            <p:spPr bwMode="auto">
              <a:xfrm>
                <a:off x="2732" y="19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8" name="Rectangle 401"/>
              <p:cNvSpPr>
                <a:spLocks noChangeArrowheads="1"/>
              </p:cNvSpPr>
              <p:nvPr/>
            </p:nvSpPr>
            <p:spPr bwMode="auto">
              <a:xfrm>
                <a:off x="2755" y="1995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9" name="Rectangle 402"/>
              <p:cNvSpPr>
                <a:spLocks noChangeArrowheads="1"/>
              </p:cNvSpPr>
              <p:nvPr/>
            </p:nvSpPr>
            <p:spPr bwMode="auto">
              <a:xfrm>
                <a:off x="2376" y="20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0" name="Rectangle 403"/>
              <p:cNvSpPr>
                <a:spLocks noChangeArrowheads="1"/>
              </p:cNvSpPr>
              <p:nvPr/>
            </p:nvSpPr>
            <p:spPr bwMode="auto">
              <a:xfrm>
                <a:off x="2399" y="20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1" name="Rectangle 404"/>
              <p:cNvSpPr>
                <a:spLocks noChangeArrowheads="1"/>
              </p:cNvSpPr>
              <p:nvPr/>
            </p:nvSpPr>
            <p:spPr bwMode="auto">
              <a:xfrm>
                <a:off x="2422" y="20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2" name="Rectangle 405"/>
              <p:cNvSpPr>
                <a:spLocks noChangeArrowheads="1"/>
              </p:cNvSpPr>
              <p:nvPr/>
            </p:nvSpPr>
            <p:spPr bwMode="auto">
              <a:xfrm>
                <a:off x="2445" y="20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3" name="Rectangle 406"/>
              <p:cNvSpPr>
                <a:spLocks noChangeArrowheads="1"/>
              </p:cNvSpPr>
              <p:nvPr/>
            </p:nvSpPr>
            <p:spPr bwMode="auto">
              <a:xfrm>
                <a:off x="2468" y="20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4" name="Rectangle 407"/>
              <p:cNvSpPr>
                <a:spLocks noChangeArrowheads="1"/>
              </p:cNvSpPr>
              <p:nvPr/>
            </p:nvSpPr>
            <p:spPr bwMode="auto">
              <a:xfrm>
                <a:off x="2491" y="20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94" name="Group 609"/>
            <p:cNvGrpSpPr>
              <a:grpSpLocks/>
            </p:cNvGrpSpPr>
            <p:nvPr/>
          </p:nvGrpSpPr>
          <p:grpSpPr bwMode="auto">
            <a:xfrm>
              <a:off x="3771901" y="3186113"/>
              <a:ext cx="608013" cy="234950"/>
              <a:chOff x="2376" y="2007"/>
              <a:chExt cx="383" cy="148"/>
            </a:xfrm>
          </p:grpSpPr>
          <p:sp>
            <p:nvSpPr>
              <p:cNvPr id="5755" name="Rectangle 409"/>
              <p:cNvSpPr>
                <a:spLocks noChangeArrowheads="1"/>
              </p:cNvSpPr>
              <p:nvPr/>
            </p:nvSpPr>
            <p:spPr bwMode="auto">
              <a:xfrm>
                <a:off x="2514" y="20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6" name="Rectangle 410"/>
              <p:cNvSpPr>
                <a:spLocks noChangeArrowheads="1"/>
              </p:cNvSpPr>
              <p:nvPr/>
            </p:nvSpPr>
            <p:spPr bwMode="auto">
              <a:xfrm>
                <a:off x="2537" y="20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7" name="Rectangle 411"/>
              <p:cNvSpPr>
                <a:spLocks noChangeArrowheads="1"/>
              </p:cNvSpPr>
              <p:nvPr/>
            </p:nvSpPr>
            <p:spPr bwMode="auto">
              <a:xfrm>
                <a:off x="2560" y="20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8" name="Rectangle 412"/>
              <p:cNvSpPr>
                <a:spLocks noChangeArrowheads="1"/>
              </p:cNvSpPr>
              <p:nvPr/>
            </p:nvSpPr>
            <p:spPr bwMode="auto">
              <a:xfrm>
                <a:off x="2583" y="20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9" name="Rectangle 413"/>
              <p:cNvSpPr>
                <a:spLocks noChangeArrowheads="1"/>
              </p:cNvSpPr>
              <p:nvPr/>
            </p:nvSpPr>
            <p:spPr bwMode="auto">
              <a:xfrm>
                <a:off x="2606" y="20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0" name="Rectangle 414"/>
              <p:cNvSpPr>
                <a:spLocks noChangeArrowheads="1"/>
              </p:cNvSpPr>
              <p:nvPr/>
            </p:nvSpPr>
            <p:spPr bwMode="auto">
              <a:xfrm>
                <a:off x="2629" y="20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1" name="Rectangle 415"/>
              <p:cNvSpPr>
                <a:spLocks noChangeArrowheads="1"/>
              </p:cNvSpPr>
              <p:nvPr/>
            </p:nvSpPr>
            <p:spPr bwMode="auto">
              <a:xfrm>
                <a:off x="2651" y="20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2" name="Rectangle 416"/>
              <p:cNvSpPr>
                <a:spLocks noChangeArrowheads="1"/>
              </p:cNvSpPr>
              <p:nvPr/>
            </p:nvSpPr>
            <p:spPr bwMode="auto">
              <a:xfrm>
                <a:off x="2674" y="20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3" name="Rectangle 417"/>
              <p:cNvSpPr>
                <a:spLocks noChangeArrowheads="1"/>
              </p:cNvSpPr>
              <p:nvPr/>
            </p:nvSpPr>
            <p:spPr bwMode="auto">
              <a:xfrm>
                <a:off x="2697" y="20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4" name="Rectangle 418"/>
              <p:cNvSpPr>
                <a:spLocks noChangeArrowheads="1"/>
              </p:cNvSpPr>
              <p:nvPr/>
            </p:nvSpPr>
            <p:spPr bwMode="auto">
              <a:xfrm>
                <a:off x="2720" y="20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5" name="Rectangle 419"/>
              <p:cNvSpPr>
                <a:spLocks noChangeArrowheads="1"/>
              </p:cNvSpPr>
              <p:nvPr/>
            </p:nvSpPr>
            <p:spPr bwMode="auto">
              <a:xfrm>
                <a:off x="2743" y="20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6" name="Rectangle 420"/>
              <p:cNvSpPr>
                <a:spLocks noChangeArrowheads="1"/>
              </p:cNvSpPr>
              <p:nvPr/>
            </p:nvSpPr>
            <p:spPr bwMode="auto">
              <a:xfrm>
                <a:off x="2388" y="20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7" name="Rectangle 421"/>
              <p:cNvSpPr>
                <a:spLocks noChangeArrowheads="1"/>
              </p:cNvSpPr>
              <p:nvPr/>
            </p:nvSpPr>
            <p:spPr bwMode="auto">
              <a:xfrm>
                <a:off x="2410" y="20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8" name="Rectangle 422"/>
              <p:cNvSpPr>
                <a:spLocks noChangeArrowheads="1"/>
              </p:cNvSpPr>
              <p:nvPr/>
            </p:nvSpPr>
            <p:spPr bwMode="auto">
              <a:xfrm>
                <a:off x="2433" y="20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9" name="Rectangle 423"/>
              <p:cNvSpPr>
                <a:spLocks noChangeArrowheads="1"/>
              </p:cNvSpPr>
              <p:nvPr/>
            </p:nvSpPr>
            <p:spPr bwMode="auto">
              <a:xfrm>
                <a:off x="2456" y="20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0" name="Rectangle 424"/>
              <p:cNvSpPr>
                <a:spLocks noChangeArrowheads="1"/>
              </p:cNvSpPr>
              <p:nvPr/>
            </p:nvSpPr>
            <p:spPr bwMode="auto">
              <a:xfrm>
                <a:off x="2479" y="20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1" name="Rectangle 425"/>
              <p:cNvSpPr>
                <a:spLocks noChangeArrowheads="1"/>
              </p:cNvSpPr>
              <p:nvPr/>
            </p:nvSpPr>
            <p:spPr bwMode="auto">
              <a:xfrm>
                <a:off x="2502" y="20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2" name="Rectangle 426"/>
              <p:cNvSpPr>
                <a:spLocks noChangeArrowheads="1"/>
              </p:cNvSpPr>
              <p:nvPr/>
            </p:nvSpPr>
            <p:spPr bwMode="auto">
              <a:xfrm>
                <a:off x="2525" y="20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3" name="Rectangle 427"/>
              <p:cNvSpPr>
                <a:spLocks noChangeArrowheads="1"/>
              </p:cNvSpPr>
              <p:nvPr/>
            </p:nvSpPr>
            <p:spPr bwMode="auto">
              <a:xfrm>
                <a:off x="2548" y="20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4" name="Rectangle 428"/>
              <p:cNvSpPr>
                <a:spLocks noChangeArrowheads="1"/>
              </p:cNvSpPr>
              <p:nvPr/>
            </p:nvSpPr>
            <p:spPr bwMode="auto">
              <a:xfrm>
                <a:off x="2571" y="20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5" name="Rectangle 429"/>
              <p:cNvSpPr>
                <a:spLocks noChangeArrowheads="1"/>
              </p:cNvSpPr>
              <p:nvPr/>
            </p:nvSpPr>
            <p:spPr bwMode="auto">
              <a:xfrm>
                <a:off x="2594" y="20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6" name="Rectangle 430"/>
              <p:cNvSpPr>
                <a:spLocks noChangeArrowheads="1"/>
              </p:cNvSpPr>
              <p:nvPr/>
            </p:nvSpPr>
            <p:spPr bwMode="auto">
              <a:xfrm>
                <a:off x="2617" y="20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7" name="Rectangle 431"/>
              <p:cNvSpPr>
                <a:spLocks noChangeArrowheads="1"/>
              </p:cNvSpPr>
              <p:nvPr/>
            </p:nvSpPr>
            <p:spPr bwMode="auto">
              <a:xfrm>
                <a:off x="2640" y="20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8" name="Rectangle 432"/>
              <p:cNvSpPr>
                <a:spLocks noChangeArrowheads="1"/>
              </p:cNvSpPr>
              <p:nvPr/>
            </p:nvSpPr>
            <p:spPr bwMode="auto">
              <a:xfrm>
                <a:off x="2663" y="20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9" name="Rectangle 433"/>
              <p:cNvSpPr>
                <a:spLocks noChangeArrowheads="1"/>
              </p:cNvSpPr>
              <p:nvPr/>
            </p:nvSpPr>
            <p:spPr bwMode="auto">
              <a:xfrm>
                <a:off x="2686" y="20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0" name="Rectangle 434"/>
              <p:cNvSpPr>
                <a:spLocks noChangeArrowheads="1"/>
              </p:cNvSpPr>
              <p:nvPr/>
            </p:nvSpPr>
            <p:spPr bwMode="auto">
              <a:xfrm>
                <a:off x="2709" y="20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1" name="Rectangle 435"/>
              <p:cNvSpPr>
                <a:spLocks noChangeArrowheads="1"/>
              </p:cNvSpPr>
              <p:nvPr/>
            </p:nvSpPr>
            <p:spPr bwMode="auto">
              <a:xfrm>
                <a:off x="2732" y="20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2" name="Rectangle 436"/>
              <p:cNvSpPr>
                <a:spLocks noChangeArrowheads="1"/>
              </p:cNvSpPr>
              <p:nvPr/>
            </p:nvSpPr>
            <p:spPr bwMode="auto">
              <a:xfrm>
                <a:off x="2755" y="2018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3" name="Rectangle 437"/>
              <p:cNvSpPr>
                <a:spLocks noChangeArrowheads="1"/>
              </p:cNvSpPr>
              <p:nvPr/>
            </p:nvSpPr>
            <p:spPr bwMode="auto">
              <a:xfrm>
                <a:off x="2376" y="20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4" name="Rectangle 438"/>
              <p:cNvSpPr>
                <a:spLocks noChangeArrowheads="1"/>
              </p:cNvSpPr>
              <p:nvPr/>
            </p:nvSpPr>
            <p:spPr bwMode="auto">
              <a:xfrm>
                <a:off x="2399" y="20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5" name="Rectangle 439"/>
              <p:cNvSpPr>
                <a:spLocks noChangeArrowheads="1"/>
              </p:cNvSpPr>
              <p:nvPr/>
            </p:nvSpPr>
            <p:spPr bwMode="auto">
              <a:xfrm>
                <a:off x="2422" y="20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6" name="Rectangle 440"/>
              <p:cNvSpPr>
                <a:spLocks noChangeArrowheads="1"/>
              </p:cNvSpPr>
              <p:nvPr/>
            </p:nvSpPr>
            <p:spPr bwMode="auto">
              <a:xfrm>
                <a:off x="2445" y="20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7" name="Rectangle 441"/>
              <p:cNvSpPr>
                <a:spLocks noChangeArrowheads="1"/>
              </p:cNvSpPr>
              <p:nvPr/>
            </p:nvSpPr>
            <p:spPr bwMode="auto">
              <a:xfrm>
                <a:off x="2468" y="20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8" name="Rectangle 442"/>
              <p:cNvSpPr>
                <a:spLocks noChangeArrowheads="1"/>
              </p:cNvSpPr>
              <p:nvPr/>
            </p:nvSpPr>
            <p:spPr bwMode="auto">
              <a:xfrm>
                <a:off x="2491" y="20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9" name="Rectangle 443"/>
              <p:cNvSpPr>
                <a:spLocks noChangeArrowheads="1"/>
              </p:cNvSpPr>
              <p:nvPr/>
            </p:nvSpPr>
            <p:spPr bwMode="auto">
              <a:xfrm>
                <a:off x="2514" y="20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0" name="Rectangle 444"/>
              <p:cNvSpPr>
                <a:spLocks noChangeArrowheads="1"/>
              </p:cNvSpPr>
              <p:nvPr/>
            </p:nvSpPr>
            <p:spPr bwMode="auto">
              <a:xfrm>
                <a:off x="2537" y="20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1" name="Rectangle 445"/>
              <p:cNvSpPr>
                <a:spLocks noChangeArrowheads="1"/>
              </p:cNvSpPr>
              <p:nvPr/>
            </p:nvSpPr>
            <p:spPr bwMode="auto">
              <a:xfrm>
                <a:off x="2560" y="20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2" name="Rectangle 446"/>
              <p:cNvSpPr>
                <a:spLocks noChangeArrowheads="1"/>
              </p:cNvSpPr>
              <p:nvPr/>
            </p:nvSpPr>
            <p:spPr bwMode="auto">
              <a:xfrm>
                <a:off x="2583" y="20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3" name="Rectangle 447"/>
              <p:cNvSpPr>
                <a:spLocks noChangeArrowheads="1"/>
              </p:cNvSpPr>
              <p:nvPr/>
            </p:nvSpPr>
            <p:spPr bwMode="auto">
              <a:xfrm>
                <a:off x="2606" y="20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4" name="Rectangle 448"/>
              <p:cNvSpPr>
                <a:spLocks noChangeArrowheads="1"/>
              </p:cNvSpPr>
              <p:nvPr/>
            </p:nvSpPr>
            <p:spPr bwMode="auto">
              <a:xfrm>
                <a:off x="2629" y="20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5" name="Rectangle 449"/>
              <p:cNvSpPr>
                <a:spLocks noChangeArrowheads="1"/>
              </p:cNvSpPr>
              <p:nvPr/>
            </p:nvSpPr>
            <p:spPr bwMode="auto">
              <a:xfrm>
                <a:off x="2651" y="20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6" name="Rectangle 450"/>
              <p:cNvSpPr>
                <a:spLocks noChangeArrowheads="1"/>
              </p:cNvSpPr>
              <p:nvPr/>
            </p:nvSpPr>
            <p:spPr bwMode="auto">
              <a:xfrm>
                <a:off x="2674" y="20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7" name="Rectangle 451"/>
              <p:cNvSpPr>
                <a:spLocks noChangeArrowheads="1"/>
              </p:cNvSpPr>
              <p:nvPr/>
            </p:nvSpPr>
            <p:spPr bwMode="auto">
              <a:xfrm>
                <a:off x="2697" y="20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8" name="Rectangle 452"/>
              <p:cNvSpPr>
                <a:spLocks noChangeArrowheads="1"/>
              </p:cNvSpPr>
              <p:nvPr/>
            </p:nvSpPr>
            <p:spPr bwMode="auto">
              <a:xfrm>
                <a:off x="2720" y="20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9" name="Rectangle 453"/>
              <p:cNvSpPr>
                <a:spLocks noChangeArrowheads="1"/>
              </p:cNvSpPr>
              <p:nvPr/>
            </p:nvSpPr>
            <p:spPr bwMode="auto">
              <a:xfrm>
                <a:off x="2743" y="20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0" name="Rectangle 454"/>
              <p:cNvSpPr>
                <a:spLocks noChangeArrowheads="1"/>
              </p:cNvSpPr>
              <p:nvPr/>
            </p:nvSpPr>
            <p:spPr bwMode="auto">
              <a:xfrm>
                <a:off x="2388" y="20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1" name="Rectangle 455"/>
              <p:cNvSpPr>
                <a:spLocks noChangeArrowheads="1"/>
              </p:cNvSpPr>
              <p:nvPr/>
            </p:nvSpPr>
            <p:spPr bwMode="auto">
              <a:xfrm>
                <a:off x="2410" y="20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2" name="Rectangle 456"/>
              <p:cNvSpPr>
                <a:spLocks noChangeArrowheads="1"/>
              </p:cNvSpPr>
              <p:nvPr/>
            </p:nvSpPr>
            <p:spPr bwMode="auto">
              <a:xfrm>
                <a:off x="2433" y="20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3" name="Rectangle 457"/>
              <p:cNvSpPr>
                <a:spLocks noChangeArrowheads="1"/>
              </p:cNvSpPr>
              <p:nvPr/>
            </p:nvSpPr>
            <p:spPr bwMode="auto">
              <a:xfrm>
                <a:off x="2456" y="20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4" name="Rectangle 458"/>
              <p:cNvSpPr>
                <a:spLocks noChangeArrowheads="1"/>
              </p:cNvSpPr>
              <p:nvPr/>
            </p:nvSpPr>
            <p:spPr bwMode="auto">
              <a:xfrm>
                <a:off x="2479" y="20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5" name="Rectangle 459"/>
              <p:cNvSpPr>
                <a:spLocks noChangeArrowheads="1"/>
              </p:cNvSpPr>
              <p:nvPr/>
            </p:nvSpPr>
            <p:spPr bwMode="auto">
              <a:xfrm>
                <a:off x="2502" y="20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6" name="Rectangle 460"/>
              <p:cNvSpPr>
                <a:spLocks noChangeArrowheads="1"/>
              </p:cNvSpPr>
              <p:nvPr/>
            </p:nvSpPr>
            <p:spPr bwMode="auto">
              <a:xfrm>
                <a:off x="2525" y="20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7" name="Rectangle 461"/>
              <p:cNvSpPr>
                <a:spLocks noChangeArrowheads="1"/>
              </p:cNvSpPr>
              <p:nvPr/>
            </p:nvSpPr>
            <p:spPr bwMode="auto">
              <a:xfrm>
                <a:off x="2548" y="20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8" name="Rectangle 462"/>
              <p:cNvSpPr>
                <a:spLocks noChangeArrowheads="1"/>
              </p:cNvSpPr>
              <p:nvPr/>
            </p:nvSpPr>
            <p:spPr bwMode="auto">
              <a:xfrm>
                <a:off x="2571" y="20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9" name="Rectangle 463"/>
              <p:cNvSpPr>
                <a:spLocks noChangeArrowheads="1"/>
              </p:cNvSpPr>
              <p:nvPr/>
            </p:nvSpPr>
            <p:spPr bwMode="auto">
              <a:xfrm>
                <a:off x="2594" y="20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0" name="Rectangle 464"/>
              <p:cNvSpPr>
                <a:spLocks noChangeArrowheads="1"/>
              </p:cNvSpPr>
              <p:nvPr/>
            </p:nvSpPr>
            <p:spPr bwMode="auto">
              <a:xfrm>
                <a:off x="2617" y="20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1" name="Rectangle 465"/>
              <p:cNvSpPr>
                <a:spLocks noChangeArrowheads="1"/>
              </p:cNvSpPr>
              <p:nvPr/>
            </p:nvSpPr>
            <p:spPr bwMode="auto">
              <a:xfrm>
                <a:off x="2640" y="20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2" name="Rectangle 466"/>
              <p:cNvSpPr>
                <a:spLocks noChangeArrowheads="1"/>
              </p:cNvSpPr>
              <p:nvPr/>
            </p:nvSpPr>
            <p:spPr bwMode="auto">
              <a:xfrm>
                <a:off x="2663" y="20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3" name="Rectangle 467"/>
              <p:cNvSpPr>
                <a:spLocks noChangeArrowheads="1"/>
              </p:cNvSpPr>
              <p:nvPr/>
            </p:nvSpPr>
            <p:spPr bwMode="auto">
              <a:xfrm>
                <a:off x="2686" y="20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4" name="Rectangle 468"/>
              <p:cNvSpPr>
                <a:spLocks noChangeArrowheads="1"/>
              </p:cNvSpPr>
              <p:nvPr/>
            </p:nvSpPr>
            <p:spPr bwMode="auto">
              <a:xfrm>
                <a:off x="2709" y="20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5" name="Rectangle 469"/>
              <p:cNvSpPr>
                <a:spLocks noChangeArrowheads="1"/>
              </p:cNvSpPr>
              <p:nvPr/>
            </p:nvSpPr>
            <p:spPr bwMode="auto">
              <a:xfrm>
                <a:off x="2732" y="20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6" name="Rectangle 470"/>
              <p:cNvSpPr>
                <a:spLocks noChangeArrowheads="1"/>
              </p:cNvSpPr>
              <p:nvPr/>
            </p:nvSpPr>
            <p:spPr bwMode="auto">
              <a:xfrm>
                <a:off x="2755" y="2041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7" name="Rectangle 471"/>
              <p:cNvSpPr>
                <a:spLocks noChangeArrowheads="1"/>
              </p:cNvSpPr>
              <p:nvPr/>
            </p:nvSpPr>
            <p:spPr bwMode="auto">
              <a:xfrm>
                <a:off x="2376" y="20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8" name="Rectangle 472"/>
              <p:cNvSpPr>
                <a:spLocks noChangeArrowheads="1"/>
              </p:cNvSpPr>
              <p:nvPr/>
            </p:nvSpPr>
            <p:spPr bwMode="auto">
              <a:xfrm>
                <a:off x="2399" y="20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9" name="Rectangle 473"/>
              <p:cNvSpPr>
                <a:spLocks noChangeArrowheads="1"/>
              </p:cNvSpPr>
              <p:nvPr/>
            </p:nvSpPr>
            <p:spPr bwMode="auto">
              <a:xfrm>
                <a:off x="2422" y="20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0" name="Rectangle 474"/>
              <p:cNvSpPr>
                <a:spLocks noChangeArrowheads="1"/>
              </p:cNvSpPr>
              <p:nvPr/>
            </p:nvSpPr>
            <p:spPr bwMode="auto">
              <a:xfrm>
                <a:off x="2445" y="20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1" name="Rectangle 475"/>
              <p:cNvSpPr>
                <a:spLocks noChangeArrowheads="1"/>
              </p:cNvSpPr>
              <p:nvPr/>
            </p:nvSpPr>
            <p:spPr bwMode="auto">
              <a:xfrm>
                <a:off x="2468" y="20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2" name="Rectangle 476"/>
              <p:cNvSpPr>
                <a:spLocks noChangeArrowheads="1"/>
              </p:cNvSpPr>
              <p:nvPr/>
            </p:nvSpPr>
            <p:spPr bwMode="auto">
              <a:xfrm>
                <a:off x="2491" y="20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3" name="Rectangle 477"/>
              <p:cNvSpPr>
                <a:spLocks noChangeArrowheads="1"/>
              </p:cNvSpPr>
              <p:nvPr/>
            </p:nvSpPr>
            <p:spPr bwMode="auto">
              <a:xfrm>
                <a:off x="2514" y="20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4" name="Rectangle 478"/>
              <p:cNvSpPr>
                <a:spLocks noChangeArrowheads="1"/>
              </p:cNvSpPr>
              <p:nvPr/>
            </p:nvSpPr>
            <p:spPr bwMode="auto">
              <a:xfrm>
                <a:off x="2537" y="20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5" name="Rectangle 479"/>
              <p:cNvSpPr>
                <a:spLocks noChangeArrowheads="1"/>
              </p:cNvSpPr>
              <p:nvPr/>
            </p:nvSpPr>
            <p:spPr bwMode="auto">
              <a:xfrm>
                <a:off x="2560" y="20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6" name="Rectangle 480"/>
              <p:cNvSpPr>
                <a:spLocks noChangeArrowheads="1"/>
              </p:cNvSpPr>
              <p:nvPr/>
            </p:nvSpPr>
            <p:spPr bwMode="auto">
              <a:xfrm>
                <a:off x="2583" y="20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7" name="Rectangle 481"/>
              <p:cNvSpPr>
                <a:spLocks noChangeArrowheads="1"/>
              </p:cNvSpPr>
              <p:nvPr/>
            </p:nvSpPr>
            <p:spPr bwMode="auto">
              <a:xfrm>
                <a:off x="2606" y="20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8" name="Rectangle 482"/>
              <p:cNvSpPr>
                <a:spLocks noChangeArrowheads="1"/>
              </p:cNvSpPr>
              <p:nvPr/>
            </p:nvSpPr>
            <p:spPr bwMode="auto">
              <a:xfrm>
                <a:off x="2629" y="20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9" name="Rectangle 483"/>
              <p:cNvSpPr>
                <a:spLocks noChangeArrowheads="1"/>
              </p:cNvSpPr>
              <p:nvPr/>
            </p:nvSpPr>
            <p:spPr bwMode="auto">
              <a:xfrm>
                <a:off x="2651" y="20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0" name="Rectangle 484"/>
              <p:cNvSpPr>
                <a:spLocks noChangeArrowheads="1"/>
              </p:cNvSpPr>
              <p:nvPr/>
            </p:nvSpPr>
            <p:spPr bwMode="auto">
              <a:xfrm>
                <a:off x="2674" y="20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1" name="Rectangle 485"/>
              <p:cNvSpPr>
                <a:spLocks noChangeArrowheads="1"/>
              </p:cNvSpPr>
              <p:nvPr/>
            </p:nvSpPr>
            <p:spPr bwMode="auto">
              <a:xfrm>
                <a:off x="2697" y="20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2" name="Rectangle 486"/>
              <p:cNvSpPr>
                <a:spLocks noChangeArrowheads="1"/>
              </p:cNvSpPr>
              <p:nvPr/>
            </p:nvSpPr>
            <p:spPr bwMode="auto">
              <a:xfrm>
                <a:off x="2720" y="20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3" name="Rectangle 487"/>
              <p:cNvSpPr>
                <a:spLocks noChangeArrowheads="1"/>
              </p:cNvSpPr>
              <p:nvPr/>
            </p:nvSpPr>
            <p:spPr bwMode="auto">
              <a:xfrm>
                <a:off x="2743" y="20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4" name="Rectangle 488"/>
              <p:cNvSpPr>
                <a:spLocks noChangeArrowheads="1"/>
              </p:cNvSpPr>
              <p:nvPr/>
            </p:nvSpPr>
            <p:spPr bwMode="auto">
              <a:xfrm>
                <a:off x="2388" y="20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5" name="Rectangle 489"/>
              <p:cNvSpPr>
                <a:spLocks noChangeArrowheads="1"/>
              </p:cNvSpPr>
              <p:nvPr/>
            </p:nvSpPr>
            <p:spPr bwMode="auto">
              <a:xfrm>
                <a:off x="2410" y="20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6" name="Rectangle 490"/>
              <p:cNvSpPr>
                <a:spLocks noChangeArrowheads="1"/>
              </p:cNvSpPr>
              <p:nvPr/>
            </p:nvSpPr>
            <p:spPr bwMode="auto">
              <a:xfrm>
                <a:off x="2433" y="20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7" name="Rectangle 491"/>
              <p:cNvSpPr>
                <a:spLocks noChangeArrowheads="1"/>
              </p:cNvSpPr>
              <p:nvPr/>
            </p:nvSpPr>
            <p:spPr bwMode="auto">
              <a:xfrm>
                <a:off x="2456" y="20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8" name="Rectangle 492"/>
              <p:cNvSpPr>
                <a:spLocks noChangeArrowheads="1"/>
              </p:cNvSpPr>
              <p:nvPr/>
            </p:nvSpPr>
            <p:spPr bwMode="auto">
              <a:xfrm>
                <a:off x="2479" y="20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9" name="Rectangle 493"/>
              <p:cNvSpPr>
                <a:spLocks noChangeArrowheads="1"/>
              </p:cNvSpPr>
              <p:nvPr/>
            </p:nvSpPr>
            <p:spPr bwMode="auto">
              <a:xfrm>
                <a:off x="2502" y="20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0" name="Rectangle 494"/>
              <p:cNvSpPr>
                <a:spLocks noChangeArrowheads="1"/>
              </p:cNvSpPr>
              <p:nvPr/>
            </p:nvSpPr>
            <p:spPr bwMode="auto">
              <a:xfrm>
                <a:off x="2525" y="20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1" name="Rectangle 495"/>
              <p:cNvSpPr>
                <a:spLocks noChangeArrowheads="1"/>
              </p:cNvSpPr>
              <p:nvPr/>
            </p:nvSpPr>
            <p:spPr bwMode="auto">
              <a:xfrm>
                <a:off x="2548" y="20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2" name="Rectangle 496"/>
              <p:cNvSpPr>
                <a:spLocks noChangeArrowheads="1"/>
              </p:cNvSpPr>
              <p:nvPr/>
            </p:nvSpPr>
            <p:spPr bwMode="auto">
              <a:xfrm>
                <a:off x="2571" y="20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3" name="Rectangle 497"/>
              <p:cNvSpPr>
                <a:spLocks noChangeArrowheads="1"/>
              </p:cNvSpPr>
              <p:nvPr/>
            </p:nvSpPr>
            <p:spPr bwMode="auto">
              <a:xfrm>
                <a:off x="2594" y="20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4" name="Rectangle 498"/>
              <p:cNvSpPr>
                <a:spLocks noChangeArrowheads="1"/>
              </p:cNvSpPr>
              <p:nvPr/>
            </p:nvSpPr>
            <p:spPr bwMode="auto">
              <a:xfrm>
                <a:off x="2617" y="20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5" name="Rectangle 49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6" name="Rectangle 500"/>
              <p:cNvSpPr>
                <a:spLocks noChangeArrowheads="1"/>
              </p:cNvSpPr>
              <p:nvPr/>
            </p:nvSpPr>
            <p:spPr bwMode="auto">
              <a:xfrm>
                <a:off x="2663" y="20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7" name="Rectangle 501"/>
              <p:cNvSpPr>
                <a:spLocks noChangeArrowheads="1"/>
              </p:cNvSpPr>
              <p:nvPr/>
            </p:nvSpPr>
            <p:spPr bwMode="auto">
              <a:xfrm>
                <a:off x="2686" y="20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8" name="Rectangle 502"/>
              <p:cNvSpPr>
                <a:spLocks noChangeArrowheads="1"/>
              </p:cNvSpPr>
              <p:nvPr/>
            </p:nvSpPr>
            <p:spPr bwMode="auto">
              <a:xfrm>
                <a:off x="2709" y="20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9" name="Rectangle 503"/>
              <p:cNvSpPr>
                <a:spLocks noChangeArrowheads="1"/>
              </p:cNvSpPr>
              <p:nvPr/>
            </p:nvSpPr>
            <p:spPr bwMode="auto">
              <a:xfrm>
                <a:off x="2732" y="20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0" name="Rectangle 504"/>
              <p:cNvSpPr>
                <a:spLocks noChangeArrowheads="1"/>
              </p:cNvSpPr>
              <p:nvPr/>
            </p:nvSpPr>
            <p:spPr bwMode="auto">
              <a:xfrm>
                <a:off x="2755" y="2064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1" name="Rectangle 505"/>
              <p:cNvSpPr>
                <a:spLocks noChangeArrowheads="1"/>
              </p:cNvSpPr>
              <p:nvPr/>
            </p:nvSpPr>
            <p:spPr bwMode="auto">
              <a:xfrm>
                <a:off x="2376" y="20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2" name="Rectangle 506"/>
              <p:cNvSpPr>
                <a:spLocks noChangeArrowheads="1"/>
              </p:cNvSpPr>
              <p:nvPr/>
            </p:nvSpPr>
            <p:spPr bwMode="auto">
              <a:xfrm>
                <a:off x="2399" y="20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3" name="Rectangle 507"/>
              <p:cNvSpPr>
                <a:spLocks noChangeArrowheads="1"/>
              </p:cNvSpPr>
              <p:nvPr/>
            </p:nvSpPr>
            <p:spPr bwMode="auto">
              <a:xfrm>
                <a:off x="2422" y="20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4" name="Rectangle 508"/>
              <p:cNvSpPr>
                <a:spLocks noChangeArrowheads="1"/>
              </p:cNvSpPr>
              <p:nvPr/>
            </p:nvSpPr>
            <p:spPr bwMode="auto">
              <a:xfrm>
                <a:off x="2445" y="20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5" name="Rectangle 509"/>
              <p:cNvSpPr>
                <a:spLocks noChangeArrowheads="1"/>
              </p:cNvSpPr>
              <p:nvPr/>
            </p:nvSpPr>
            <p:spPr bwMode="auto">
              <a:xfrm>
                <a:off x="2468" y="20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6" name="Rectangle 510"/>
              <p:cNvSpPr>
                <a:spLocks noChangeArrowheads="1"/>
              </p:cNvSpPr>
              <p:nvPr/>
            </p:nvSpPr>
            <p:spPr bwMode="auto">
              <a:xfrm>
                <a:off x="2491" y="20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7" name="Rectangle 511"/>
              <p:cNvSpPr>
                <a:spLocks noChangeArrowheads="1"/>
              </p:cNvSpPr>
              <p:nvPr/>
            </p:nvSpPr>
            <p:spPr bwMode="auto">
              <a:xfrm>
                <a:off x="2514" y="20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8" name="Rectangle 512"/>
              <p:cNvSpPr>
                <a:spLocks noChangeArrowheads="1"/>
              </p:cNvSpPr>
              <p:nvPr/>
            </p:nvSpPr>
            <p:spPr bwMode="auto">
              <a:xfrm>
                <a:off x="2537" y="20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9" name="Rectangle 513"/>
              <p:cNvSpPr>
                <a:spLocks noChangeArrowheads="1"/>
              </p:cNvSpPr>
              <p:nvPr/>
            </p:nvSpPr>
            <p:spPr bwMode="auto">
              <a:xfrm>
                <a:off x="2560" y="20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0" name="Rectangle 514"/>
              <p:cNvSpPr>
                <a:spLocks noChangeArrowheads="1"/>
              </p:cNvSpPr>
              <p:nvPr/>
            </p:nvSpPr>
            <p:spPr bwMode="auto">
              <a:xfrm>
                <a:off x="2583" y="20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1" name="Rectangle 515"/>
              <p:cNvSpPr>
                <a:spLocks noChangeArrowheads="1"/>
              </p:cNvSpPr>
              <p:nvPr/>
            </p:nvSpPr>
            <p:spPr bwMode="auto">
              <a:xfrm>
                <a:off x="2606" y="20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2" name="Rectangle 516"/>
              <p:cNvSpPr>
                <a:spLocks noChangeArrowheads="1"/>
              </p:cNvSpPr>
              <p:nvPr/>
            </p:nvSpPr>
            <p:spPr bwMode="auto">
              <a:xfrm>
                <a:off x="2629" y="20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3" name="Rectangle 517"/>
              <p:cNvSpPr>
                <a:spLocks noChangeArrowheads="1"/>
              </p:cNvSpPr>
              <p:nvPr/>
            </p:nvSpPr>
            <p:spPr bwMode="auto">
              <a:xfrm>
                <a:off x="2651" y="20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4" name="Rectangle 518"/>
              <p:cNvSpPr>
                <a:spLocks noChangeArrowheads="1"/>
              </p:cNvSpPr>
              <p:nvPr/>
            </p:nvSpPr>
            <p:spPr bwMode="auto">
              <a:xfrm>
                <a:off x="2674" y="20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5" name="Rectangle 519"/>
              <p:cNvSpPr>
                <a:spLocks noChangeArrowheads="1"/>
              </p:cNvSpPr>
              <p:nvPr/>
            </p:nvSpPr>
            <p:spPr bwMode="auto">
              <a:xfrm>
                <a:off x="2697" y="20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6" name="Rectangle 520"/>
              <p:cNvSpPr>
                <a:spLocks noChangeArrowheads="1"/>
              </p:cNvSpPr>
              <p:nvPr/>
            </p:nvSpPr>
            <p:spPr bwMode="auto">
              <a:xfrm>
                <a:off x="2720" y="20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7" name="Rectangle 521"/>
              <p:cNvSpPr>
                <a:spLocks noChangeArrowheads="1"/>
              </p:cNvSpPr>
              <p:nvPr/>
            </p:nvSpPr>
            <p:spPr bwMode="auto">
              <a:xfrm>
                <a:off x="2743" y="20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8" name="Rectangle 522"/>
              <p:cNvSpPr>
                <a:spLocks noChangeArrowheads="1"/>
              </p:cNvSpPr>
              <p:nvPr/>
            </p:nvSpPr>
            <p:spPr bwMode="auto">
              <a:xfrm>
                <a:off x="2388" y="208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9" name="Rectangle 523"/>
              <p:cNvSpPr>
                <a:spLocks noChangeArrowheads="1"/>
              </p:cNvSpPr>
              <p:nvPr/>
            </p:nvSpPr>
            <p:spPr bwMode="auto">
              <a:xfrm>
                <a:off x="2410" y="208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0" name="Rectangle 524"/>
              <p:cNvSpPr>
                <a:spLocks noChangeArrowheads="1"/>
              </p:cNvSpPr>
              <p:nvPr/>
            </p:nvSpPr>
            <p:spPr bwMode="auto">
              <a:xfrm>
                <a:off x="2433" y="208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1" name="Rectangle 525"/>
              <p:cNvSpPr>
                <a:spLocks noChangeArrowheads="1"/>
              </p:cNvSpPr>
              <p:nvPr/>
            </p:nvSpPr>
            <p:spPr bwMode="auto">
              <a:xfrm>
                <a:off x="2456" y="208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2" name="Rectangle 526"/>
              <p:cNvSpPr>
                <a:spLocks noChangeArrowheads="1"/>
              </p:cNvSpPr>
              <p:nvPr/>
            </p:nvSpPr>
            <p:spPr bwMode="auto">
              <a:xfrm>
                <a:off x="2479" y="208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3" name="Rectangle 527"/>
              <p:cNvSpPr>
                <a:spLocks noChangeArrowheads="1"/>
              </p:cNvSpPr>
              <p:nvPr/>
            </p:nvSpPr>
            <p:spPr bwMode="auto">
              <a:xfrm>
                <a:off x="2502" y="208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4" name="Rectangle 528"/>
              <p:cNvSpPr>
                <a:spLocks noChangeArrowheads="1"/>
              </p:cNvSpPr>
              <p:nvPr/>
            </p:nvSpPr>
            <p:spPr bwMode="auto">
              <a:xfrm>
                <a:off x="2525" y="208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5" name="Rectangle 529"/>
              <p:cNvSpPr>
                <a:spLocks noChangeArrowheads="1"/>
              </p:cNvSpPr>
              <p:nvPr/>
            </p:nvSpPr>
            <p:spPr bwMode="auto">
              <a:xfrm>
                <a:off x="2548" y="208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6" name="Rectangle 530"/>
              <p:cNvSpPr>
                <a:spLocks noChangeArrowheads="1"/>
              </p:cNvSpPr>
              <p:nvPr/>
            </p:nvSpPr>
            <p:spPr bwMode="auto">
              <a:xfrm>
                <a:off x="2571" y="208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7" name="Rectangle 531"/>
              <p:cNvSpPr>
                <a:spLocks noChangeArrowheads="1"/>
              </p:cNvSpPr>
              <p:nvPr/>
            </p:nvSpPr>
            <p:spPr bwMode="auto">
              <a:xfrm>
                <a:off x="2594" y="208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8" name="Rectangle 532"/>
              <p:cNvSpPr>
                <a:spLocks noChangeArrowheads="1"/>
              </p:cNvSpPr>
              <p:nvPr/>
            </p:nvSpPr>
            <p:spPr bwMode="auto">
              <a:xfrm>
                <a:off x="2617" y="208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9" name="Rectangle 533"/>
              <p:cNvSpPr>
                <a:spLocks noChangeArrowheads="1"/>
              </p:cNvSpPr>
              <p:nvPr/>
            </p:nvSpPr>
            <p:spPr bwMode="auto">
              <a:xfrm>
                <a:off x="2640" y="208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0" name="Rectangle 534"/>
              <p:cNvSpPr>
                <a:spLocks noChangeArrowheads="1"/>
              </p:cNvSpPr>
              <p:nvPr/>
            </p:nvSpPr>
            <p:spPr bwMode="auto">
              <a:xfrm>
                <a:off x="2663" y="208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1" name="Rectangle 535"/>
              <p:cNvSpPr>
                <a:spLocks noChangeArrowheads="1"/>
              </p:cNvSpPr>
              <p:nvPr/>
            </p:nvSpPr>
            <p:spPr bwMode="auto">
              <a:xfrm>
                <a:off x="2686" y="208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2" name="Rectangle 536"/>
              <p:cNvSpPr>
                <a:spLocks noChangeArrowheads="1"/>
              </p:cNvSpPr>
              <p:nvPr/>
            </p:nvSpPr>
            <p:spPr bwMode="auto">
              <a:xfrm>
                <a:off x="2709" y="208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3" name="Rectangle 537"/>
              <p:cNvSpPr>
                <a:spLocks noChangeArrowheads="1"/>
              </p:cNvSpPr>
              <p:nvPr/>
            </p:nvSpPr>
            <p:spPr bwMode="auto">
              <a:xfrm>
                <a:off x="2732" y="208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4" name="Rectangle 538"/>
              <p:cNvSpPr>
                <a:spLocks noChangeArrowheads="1"/>
              </p:cNvSpPr>
              <p:nvPr/>
            </p:nvSpPr>
            <p:spPr bwMode="auto">
              <a:xfrm>
                <a:off x="2755" y="2087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5" name="Rectangle 539"/>
              <p:cNvSpPr>
                <a:spLocks noChangeArrowheads="1"/>
              </p:cNvSpPr>
              <p:nvPr/>
            </p:nvSpPr>
            <p:spPr bwMode="auto">
              <a:xfrm>
                <a:off x="2376" y="209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6" name="Rectangle 540"/>
              <p:cNvSpPr>
                <a:spLocks noChangeArrowheads="1"/>
              </p:cNvSpPr>
              <p:nvPr/>
            </p:nvSpPr>
            <p:spPr bwMode="auto">
              <a:xfrm>
                <a:off x="2399" y="209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7" name="Rectangle 541"/>
              <p:cNvSpPr>
                <a:spLocks noChangeArrowheads="1"/>
              </p:cNvSpPr>
              <p:nvPr/>
            </p:nvSpPr>
            <p:spPr bwMode="auto">
              <a:xfrm>
                <a:off x="2422" y="209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" name="Rectangle 542"/>
              <p:cNvSpPr>
                <a:spLocks noChangeArrowheads="1"/>
              </p:cNvSpPr>
              <p:nvPr/>
            </p:nvSpPr>
            <p:spPr bwMode="auto">
              <a:xfrm>
                <a:off x="2445" y="209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9" name="Rectangle 543"/>
              <p:cNvSpPr>
                <a:spLocks noChangeArrowheads="1"/>
              </p:cNvSpPr>
              <p:nvPr/>
            </p:nvSpPr>
            <p:spPr bwMode="auto">
              <a:xfrm>
                <a:off x="2468" y="209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0" name="Rectangle 544"/>
              <p:cNvSpPr>
                <a:spLocks noChangeArrowheads="1"/>
              </p:cNvSpPr>
              <p:nvPr/>
            </p:nvSpPr>
            <p:spPr bwMode="auto">
              <a:xfrm>
                <a:off x="2491" y="209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1" name="Rectangle 545"/>
              <p:cNvSpPr>
                <a:spLocks noChangeArrowheads="1"/>
              </p:cNvSpPr>
              <p:nvPr/>
            </p:nvSpPr>
            <p:spPr bwMode="auto">
              <a:xfrm>
                <a:off x="2514" y="209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2" name="Rectangle 546"/>
              <p:cNvSpPr>
                <a:spLocks noChangeArrowheads="1"/>
              </p:cNvSpPr>
              <p:nvPr/>
            </p:nvSpPr>
            <p:spPr bwMode="auto">
              <a:xfrm>
                <a:off x="2537" y="209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3" name="Rectangle 547"/>
              <p:cNvSpPr>
                <a:spLocks noChangeArrowheads="1"/>
              </p:cNvSpPr>
              <p:nvPr/>
            </p:nvSpPr>
            <p:spPr bwMode="auto">
              <a:xfrm>
                <a:off x="2560" y="209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4" name="Rectangle 548"/>
              <p:cNvSpPr>
                <a:spLocks noChangeArrowheads="1"/>
              </p:cNvSpPr>
              <p:nvPr/>
            </p:nvSpPr>
            <p:spPr bwMode="auto">
              <a:xfrm>
                <a:off x="2583" y="209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5" name="Rectangle 549"/>
              <p:cNvSpPr>
                <a:spLocks noChangeArrowheads="1"/>
              </p:cNvSpPr>
              <p:nvPr/>
            </p:nvSpPr>
            <p:spPr bwMode="auto">
              <a:xfrm>
                <a:off x="2606" y="209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6" name="Rectangle 550"/>
              <p:cNvSpPr>
                <a:spLocks noChangeArrowheads="1"/>
              </p:cNvSpPr>
              <p:nvPr/>
            </p:nvSpPr>
            <p:spPr bwMode="auto">
              <a:xfrm>
                <a:off x="2629" y="209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7" name="Rectangle 551"/>
              <p:cNvSpPr>
                <a:spLocks noChangeArrowheads="1"/>
              </p:cNvSpPr>
              <p:nvPr/>
            </p:nvSpPr>
            <p:spPr bwMode="auto">
              <a:xfrm>
                <a:off x="2651" y="209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8" name="Rectangle 552"/>
              <p:cNvSpPr>
                <a:spLocks noChangeArrowheads="1"/>
              </p:cNvSpPr>
              <p:nvPr/>
            </p:nvSpPr>
            <p:spPr bwMode="auto">
              <a:xfrm>
                <a:off x="2674" y="209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9" name="Rectangle 553"/>
              <p:cNvSpPr>
                <a:spLocks noChangeArrowheads="1"/>
              </p:cNvSpPr>
              <p:nvPr/>
            </p:nvSpPr>
            <p:spPr bwMode="auto">
              <a:xfrm>
                <a:off x="2697" y="209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0" name="Rectangle 554"/>
              <p:cNvSpPr>
                <a:spLocks noChangeArrowheads="1"/>
              </p:cNvSpPr>
              <p:nvPr/>
            </p:nvSpPr>
            <p:spPr bwMode="auto">
              <a:xfrm>
                <a:off x="2720" y="209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1" name="Rectangle 555"/>
              <p:cNvSpPr>
                <a:spLocks noChangeArrowheads="1"/>
              </p:cNvSpPr>
              <p:nvPr/>
            </p:nvSpPr>
            <p:spPr bwMode="auto">
              <a:xfrm>
                <a:off x="2743" y="209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2" name="Rectangle 556"/>
              <p:cNvSpPr>
                <a:spLocks noChangeArrowheads="1"/>
              </p:cNvSpPr>
              <p:nvPr/>
            </p:nvSpPr>
            <p:spPr bwMode="auto">
              <a:xfrm>
                <a:off x="2388" y="211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3" name="Rectangle 557"/>
              <p:cNvSpPr>
                <a:spLocks noChangeArrowheads="1"/>
              </p:cNvSpPr>
              <p:nvPr/>
            </p:nvSpPr>
            <p:spPr bwMode="auto">
              <a:xfrm>
                <a:off x="2410" y="211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4" name="Rectangle 558"/>
              <p:cNvSpPr>
                <a:spLocks noChangeArrowheads="1"/>
              </p:cNvSpPr>
              <p:nvPr/>
            </p:nvSpPr>
            <p:spPr bwMode="auto">
              <a:xfrm>
                <a:off x="2433" y="211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5" name="Rectangle 559"/>
              <p:cNvSpPr>
                <a:spLocks noChangeArrowheads="1"/>
              </p:cNvSpPr>
              <p:nvPr/>
            </p:nvSpPr>
            <p:spPr bwMode="auto">
              <a:xfrm>
                <a:off x="2456" y="211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6" name="Rectangle 560"/>
              <p:cNvSpPr>
                <a:spLocks noChangeArrowheads="1"/>
              </p:cNvSpPr>
              <p:nvPr/>
            </p:nvSpPr>
            <p:spPr bwMode="auto">
              <a:xfrm>
                <a:off x="2479" y="211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7" name="Rectangle 561"/>
              <p:cNvSpPr>
                <a:spLocks noChangeArrowheads="1"/>
              </p:cNvSpPr>
              <p:nvPr/>
            </p:nvSpPr>
            <p:spPr bwMode="auto">
              <a:xfrm>
                <a:off x="2502" y="211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8" name="Rectangle 562"/>
              <p:cNvSpPr>
                <a:spLocks noChangeArrowheads="1"/>
              </p:cNvSpPr>
              <p:nvPr/>
            </p:nvSpPr>
            <p:spPr bwMode="auto">
              <a:xfrm>
                <a:off x="2525" y="211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9" name="Rectangle 563"/>
              <p:cNvSpPr>
                <a:spLocks noChangeArrowheads="1"/>
              </p:cNvSpPr>
              <p:nvPr/>
            </p:nvSpPr>
            <p:spPr bwMode="auto">
              <a:xfrm>
                <a:off x="2548" y="211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0" name="Rectangle 564"/>
              <p:cNvSpPr>
                <a:spLocks noChangeArrowheads="1"/>
              </p:cNvSpPr>
              <p:nvPr/>
            </p:nvSpPr>
            <p:spPr bwMode="auto">
              <a:xfrm>
                <a:off x="2571" y="211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1" name="Rectangle 565"/>
              <p:cNvSpPr>
                <a:spLocks noChangeArrowheads="1"/>
              </p:cNvSpPr>
              <p:nvPr/>
            </p:nvSpPr>
            <p:spPr bwMode="auto">
              <a:xfrm>
                <a:off x="2594" y="211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2" name="Rectangle 566"/>
              <p:cNvSpPr>
                <a:spLocks noChangeArrowheads="1"/>
              </p:cNvSpPr>
              <p:nvPr/>
            </p:nvSpPr>
            <p:spPr bwMode="auto">
              <a:xfrm>
                <a:off x="2617" y="211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3" name="Rectangle 567"/>
              <p:cNvSpPr>
                <a:spLocks noChangeArrowheads="1"/>
              </p:cNvSpPr>
              <p:nvPr/>
            </p:nvSpPr>
            <p:spPr bwMode="auto">
              <a:xfrm>
                <a:off x="2640" y="211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4" name="Rectangle 568"/>
              <p:cNvSpPr>
                <a:spLocks noChangeArrowheads="1"/>
              </p:cNvSpPr>
              <p:nvPr/>
            </p:nvSpPr>
            <p:spPr bwMode="auto">
              <a:xfrm>
                <a:off x="2663" y="211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5" name="Rectangle 569"/>
              <p:cNvSpPr>
                <a:spLocks noChangeArrowheads="1"/>
              </p:cNvSpPr>
              <p:nvPr/>
            </p:nvSpPr>
            <p:spPr bwMode="auto">
              <a:xfrm>
                <a:off x="2686" y="211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6" name="Rectangle 570"/>
              <p:cNvSpPr>
                <a:spLocks noChangeArrowheads="1"/>
              </p:cNvSpPr>
              <p:nvPr/>
            </p:nvSpPr>
            <p:spPr bwMode="auto">
              <a:xfrm>
                <a:off x="2709" y="211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7" name="Rectangle 571"/>
              <p:cNvSpPr>
                <a:spLocks noChangeArrowheads="1"/>
              </p:cNvSpPr>
              <p:nvPr/>
            </p:nvSpPr>
            <p:spPr bwMode="auto">
              <a:xfrm>
                <a:off x="2732" y="211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8" name="Rectangle 572"/>
              <p:cNvSpPr>
                <a:spLocks noChangeArrowheads="1"/>
              </p:cNvSpPr>
              <p:nvPr/>
            </p:nvSpPr>
            <p:spPr bwMode="auto">
              <a:xfrm>
                <a:off x="2755" y="2110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9" name="Rectangle 573"/>
              <p:cNvSpPr>
                <a:spLocks noChangeArrowheads="1"/>
              </p:cNvSpPr>
              <p:nvPr/>
            </p:nvSpPr>
            <p:spPr bwMode="auto">
              <a:xfrm>
                <a:off x="2376" y="212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0" name="Rectangle 574"/>
              <p:cNvSpPr>
                <a:spLocks noChangeArrowheads="1"/>
              </p:cNvSpPr>
              <p:nvPr/>
            </p:nvSpPr>
            <p:spPr bwMode="auto">
              <a:xfrm>
                <a:off x="2399" y="212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1" name="Rectangle 575"/>
              <p:cNvSpPr>
                <a:spLocks noChangeArrowheads="1"/>
              </p:cNvSpPr>
              <p:nvPr/>
            </p:nvSpPr>
            <p:spPr bwMode="auto">
              <a:xfrm>
                <a:off x="2422" y="212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2" name="Rectangle 576"/>
              <p:cNvSpPr>
                <a:spLocks noChangeArrowheads="1"/>
              </p:cNvSpPr>
              <p:nvPr/>
            </p:nvSpPr>
            <p:spPr bwMode="auto">
              <a:xfrm>
                <a:off x="2445" y="212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3" name="Rectangle 577"/>
              <p:cNvSpPr>
                <a:spLocks noChangeArrowheads="1"/>
              </p:cNvSpPr>
              <p:nvPr/>
            </p:nvSpPr>
            <p:spPr bwMode="auto">
              <a:xfrm>
                <a:off x="2468" y="212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4" name="Rectangle 578"/>
              <p:cNvSpPr>
                <a:spLocks noChangeArrowheads="1"/>
              </p:cNvSpPr>
              <p:nvPr/>
            </p:nvSpPr>
            <p:spPr bwMode="auto">
              <a:xfrm>
                <a:off x="2491" y="212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5" name="Rectangle 579"/>
              <p:cNvSpPr>
                <a:spLocks noChangeArrowheads="1"/>
              </p:cNvSpPr>
              <p:nvPr/>
            </p:nvSpPr>
            <p:spPr bwMode="auto">
              <a:xfrm>
                <a:off x="2514" y="212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6" name="Rectangle 580"/>
              <p:cNvSpPr>
                <a:spLocks noChangeArrowheads="1"/>
              </p:cNvSpPr>
              <p:nvPr/>
            </p:nvSpPr>
            <p:spPr bwMode="auto">
              <a:xfrm>
                <a:off x="2537" y="212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7" name="Rectangle 581"/>
              <p:cNvSpPr>
                <a:spLocks noChangeArrowheads="1"/>
              </p:cNvSpPr>
              <p:nvPr/>
            </p:nvSpPr>
            <p:spPr bwMode="auto">
              <a:xfrm>
                <a:off x="2560" y="212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8" name="Rectangle 582"/>
              <p:cNvSpPr>
                <a:spLocks noChangeArrowheads="1"/>
              </p:cNvSpPr>
              <p:nvPr/>
            </p:nvSpPr>
            <p:spPr bwMode="auto">
              <a:xfrm>
                <a:off x="2583" y="212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9" name="Rectangle 583"/>
              <p:cNvSpPr>
                <a:spLocks noChangeArrowheads="1"/>
              </p:cNvSpPr>
              <p:nvPr/>
            </p:nvSpPr>
            <p:spPr bwMode="auto">
              <a:xfrm>
                <a:off x="2606" y="212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0" name="Rectangle 584"/>
              <p:cNvSpPr>
                <a:spLocks noChangeArrowheads="1"/>
              </p:cNvSpPr>
              <p:nvPr/>
            </p:nvSpPr>
            <p:spPr bwMode="auto">
              <a:xfrm>
                <a:off x="2629" y="212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1" name="Rectangle 585"/>
              <p:cNvSpPr>
                <a:spLocks noChangeArrowheads="1"/>
              </p:cNvSpPr>
              <p:nvPr/>
            </p:nvSpPr>
            <p:spPr bwMode="auto">
              <a:xfrm>
                <a:off x="2651" y="212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2" name="Rectangle 586"/>
              <p:cNvSpPr>
                <a:spLocks noChangeArrowheads="1"/>
              </p:cNvSpPr>
              <p:nvPr/>
            </p:nvSpPr>
            <p:spPr bwMode="auto">
              <a:xfrm>
                <a:off x="2674" y="212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3" name="Rectangle 587"/>
              <p:cNvSpPr>
                <a:spLocks noChangeArrowheads="1"/>
              </p:cNvSpPr>
              <p:nvPr/>
            </p:nvSpPr>
            <p:spPr bwMode="auto">
              <a:xfrm>
                <a:off x="2697" y="212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4" name="Rectangle 588"/>
              <p:cNvSpPr>
                <a:spLocks noChangeArrowheads="1"/>
              </p:cNvSpPr>
              <p:nvPr/>
            </p:nvSpPr>
            <p:spPr bwMode="auto">
              <a:xfrm>
                <a:off x="2720" y="212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5" name="Rectangle 589"/>
              <p:cNvSpPr>
                <a:spLocks noChangeArrowheads="1"/>
              </p:cNvSpPr>
              <p:nvPr/>
            </p:nvSpPr>
            <p:spPr bwMode="auto">
              <a:xfrm>
                <a:off x="2743" y="212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6" name="Rectangle 590"/>
              <p:cNvSpPr>
                <a:spLocks noChangeArrowheads="1"/>
              </p:cNvSpPr>
              <p:nvPr/>
            </p:nvSpPr>
            <p:spPr bwMode="auto">
              <a:xfrm>
                <a:off x="2388" y="213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7" name="Rectangle 591"/>
              <p:cNvSpPr>
                <a:spLocks noChangeArrowheads="1"/>
              </p:cNvSpPr>
              <p:nvPr/>
            </p:nvSpPr>
            <p:spPr bwMode="auto">
              <a:xfrm>
                <a:off x="2410" y="213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8" name="Rectangle 592"/>
              <p:cNvSpPr>
                <a:spLocks noChangeArrowheads="1"/>
              </p:cNvSpPr>
              <p:nvPr/>
            </p:nvSpPr>
            <p:spPr bwMode="auto">
              <a:xfrm>
                <a:off x="2433" y="213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9" name="Rectangle 593"/>
              <p:cNvSpPr>
                <a:spLocks noChangeArrowheads="1"/>
              </p:cNvSpPr>
              <p:nvPr/>
            </p:nvSpPr>
            <p:spPr bwMode="auto">
              <a:xfrm>
                <a:off x="2456" y="213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0" name="Rectangle 594"/>
              <p:cNvSpPr>
                <a:spLocks noChangeArrowheads="1"/>
              </p:cNvSpPr>
              <p:nvPr/>
            </p:nvSpPr>
            <p:spPr bwMode="auto">
              <a:xfrm>
                <a:off x="2479" y="213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1" name="Rectangle 595"/>
              <p:cNvSpPr>
                <a:spLocks noChangeArrowheads="1"/>
              </p:cNvSpPr>
              <p:nvPr/>
            </p:nvSpPr>
            <p:spPr bwMode="auto">
              <a:xfrm>
                <a:off x="2502" y="213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2" name="Rectangle 596"/>
              <p:cNvSpPr>
                <a:spLocks noChangeArrowheads="1"/>
              </p:cNvSpPr>
              <p:nvPr/>
            </p:nvSpPr>
            <p:spPr bwMode="auto">
              <a:xfrm>
                <a:off x="2525" y="213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3" name="Rectangle 597"/>
              <p:cNvSpPr>
                <a:spLocks noChangeArrowheads="1"/>
              </p:cNvSpPr>
              <p:nvPr/>
            </p:nvSpPr>
            <p:spPr bwMode="auto">
              <a:xfrm>
                <a:off x="2548" y="213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4" name="Rectangle 598"/>
              <p:cNvSpPr>
                <a:spLocks noChangeArrowheads="1"/>
              </p:cNvSpPr>
              <p:nvPr/>
            </p:nvSpPr>
            <p:spPr bwMode="auto">
              <a:xfrm>
                <a:off x="2571" y="213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5" name="Rectangle 599"/>
              <p:cNvSpPr>
                <a:spLocks noChangeArrowheads="1"/>
              </p:cNvSpPr>
              <p:nvPr/>
            </p:nvSpPr>
            <p:spPr bwMode="auto">
              <a:xfrm>
                <a:off x="2594" y="213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6" name="Rectangle 600"/>
              <p:cNvSpPr>
                <a:spLocks noChangeArrowheads="1"/>
              </p:cNvSpPr>
              <p:nvPr/>
            </p:nvSpPr>
            <p:spPr bwMode="auto">
              <a:xfrm>
                <a:off x="2617" y="213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7" name="Rectangle 601"/>
              <p:cNvSpPr>
                <a:spLocks noChangeArrowheads="1"/>
              </p:cNvSpPr>
              <p:nvPr/>
            </p:nvSpPr>
            <p:spPr bwMode="auto">
              <a:xfrm>
                <a:off x="2640" y="213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8" name="Rectangle 602"/>
              <p:cNvSpPr>
                <a:spLocks noChangeArrowheads="1"/>
              </p:cNvSpPr>
              <p:nvPr/>
            </p:nvSpPr>
            <p:spPr bwMode="auto">
              <a:xfrm>
                <a:off x="2663" y="213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9" name="Rectangle 603"/>
              <p:cNvSpPr>
                <a:spLocks noChangeArrowheads="1"/>
              </p:cNvSpPr>
              <p:nvPr/>
            </p:nvSpPr>
            <p:spPr bwMode="auto">
              <a:xfrm>
                <a:off x="2686" y="213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0" name="Rectangle 604"/>
              <p:cNvSpPr>
                <a:spLocks noChangeArrowheads="1"/>
              </p:cNvSpPr>
              <p:nvPr/>
            </p:nvSpPr>
            <p:spPr bwMode="auto">
              <a:xfrm>
                <a:off x="2709" y="213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1" name="Rectangle 605"/>
              <p:cNvSpPr>
                <a:spLocks noChangeArrowheads="1"/>
              </p:cNvSpPr>
              <p:nvPr/>
            </p:nvSpPr>
            <p:spPr bwMode="auto">
              <a:xfrm>
                <a:off x="2732" y="213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2" name="Rectangle 606"/>
              <p:cNvSpPr>
                <a:spLocks noChangeArrowheads="1"/>
              </p:cNvSpPr>
              <p:nvPr/>
            </p:nvSpPr>
            <p:spPr bwMode="auto">
              <a:xfrm>
                <a:off x="2755" y="2133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3" name="Rectangle 607"/>
              <p:cNvSpPr>
                <a:spLocks noChangeArrowheads="1"/>
              </p:cNvSpPr>
              <p:nvPr/>
            </p:nvSpPr>
            <p:spPr bwMode="auto">
              <a:xfrm>
                <a:off x="2376" y="214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4" name="Rectangle 608"/>
              <p:cNvSpPr>
                <a:spLocks noChangeArrowheads="1"/>
              </p:cNvSpPr>
              <p:nvPr/>
            </p:nvSpPr>
            <p:spPr bwMode="auto">
              <a:xfrm>
                <a:off x="2399" y="214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95" name="Group 810"/>
            <p:cNvGrpSpPr>
              <a:grpSpLocks/>
            </p:cNvGrpSpPr>
            <p:nvPr/>
          </p:nvGrpSpPr>
          <p:grpSpPr bwMode="auto">
            <a:xfrm>
              <a:off x="3771901" y="3405188"/>
              <a:ext cx="608013" cy="217487"/>
              <a:chOff x="2376" y="2145"/>
              <a:chExt cx="383" cy="137"/>
            </a:xfrm>
          </p:grpSpPr>
          <p:sp>
            <p:nvSpPr>
              <p:cNvPr id="5555" name="Rectangle 610"/>
              <p:cNvSpPr>
                <a:spLocks noChangeArrowheads="1"/>
              </p:cNvSpPr>
              <p:nvPr/>
            </p:nvSpPr>
            <p:spPr bwMode="auto">
              <a:xfrm>
                <a:off x="2422" y="214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6" name="Rectangle 611"/>
              <p:cNvSpPr>
                <a:spLocks noChangeArrowheads="1"/>
              </p:cNvSpPr>
              <p:nvPr/>
            </p:nvSpPr>
            <p:spPr bwMode="auto">
              <a:xfrm>
                <a:off x="2445" y="214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7" name="Rectangle 612"/>
              <p:cNvSpPr>
                <a:spLocks noChangeArrowheads="1"/>
              </p:cNvSpPr>
              <p:nvPr/>
            </p:nvSpPr>
            <p:spPr bwMode="auto">
              <a:xfrm>
                <a:off x="2468" y="214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8" name="Rectangle 613"/>
              <p:cNvSpPr>
                <a:spLocks noChangeArrowheads="1"/>
              </p:cNvSpPr>
              <p:nvPr/>
            </p:nvSpPr>
            <p:spPr bwMode="auto">
              <a:xfrm>
                <a:off x="2491" y="214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9" name="Rectangle 614"/>
              <p:cNvSpPr>
                <a:spLocks noChangeArrowheads="1"/>
              </p:cNvSpPr>
              <p:nvPr/>
            </p:nvSpPr>
            <p:spPr bwMode="auto">
              <a:xfrm>
                <a:off x="2514" y="214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0" name="Rectangle 615"/>
              <p:cNvSpPr>
                <a:spLocks noChangeArrowheads="1"/>
              </p:cNvSpPr>
              <p:nvPr/>
            </p:nvSpPr>
            <p:spPr bwMode="auto">
              <a:xfrm>
                <a:off x="2537" y="214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1" name="Rectangle 616"/>
              <p:cNvSpPr>
                <a:spLocks noChangeArrowheads="1"/>
              </p:cNvSpPr>
              <p:nvPr/>
            </p:nvSpPr>
            <p:spPr bwMode="auto">
              <a:xfrm>
                <a:off x="2560" y="214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2" name="Rectangle 617"/>
              <p:cNvSpPr>
                <a:spLocks noChangeArrowheads="1"/>
              </p:cNvSpPr>
              <p:nvPr/>
            </p:nvSpPr>
            <p:spPr bwMode="auto">
              <a:xfrm>
                <a:off x="2583" y="214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3" name="Rectangle 618"/>
              <p:cNvSpPr>
                <a:spLocks noChangeArrowheads="1"/>
              </p:cNvSpPr>
              <p:nvPr/>
            </p:nvSpPr>
            <p:spPr bwMode="auto">
              <a:xfrm>
                <a:off x="2606" y="214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4" name="Rectangle 619"/>
              <p:cNvSpPr>
                <a:spLocks noChangeArrowheads="1"/>
              </p:cNvSpPr>
              <p:nvPr/>
            </p:nvSpPr>
            <p:spPr bwMode="auto">
              <a:xfrm>
                <a:off x="2629" y="214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5" name="Rectangle 620"/>
              <p:cNvSpPr>
                <a:spLocks noChangeArrowheads="1"/>
              </p:cNvSpPr>
              <p:nvPr/>
            </p:nvSpPr>
            <p:spPr bwMode="auto">
              <a:xfrm>
                <a:off x="2651" y="214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6" name="Rectangle 621"/>
              <p:cNvSpPr>
                <a:spLocks noChangeArrowheads="1"/>
              </p:cNvSpPr>
              <p:nvPr/>
            </p:nvSpPr>
            <p:spPr bwMode="auto">
              <a:xfrm>
                <a:off x="2674" y="214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7" name="Rectangle 622"/>
              <p:cNvSpPr>
                <a:spLocks noChangeArrowheads="1"/>
              </p:cNvSpPr>
              <p:nvPr/>
            </p:nvSpPr>
            <p:spPr bwMode="auto">
              <a:xfrm>
                <a:off x="2697" y="214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8" name="Rectangle 623"/>
              <p:cNvSpPr>
                <a:spLocks noChangeArrowheads="1"/>
              </p:cNvSpPr>
              <p:nvPr/>
            </p:nvSpPr>
            <p:spPr bwMode="auto">
              <a:xfrm>
                <a:off x="2720" y="214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9" name="Rectangle 624"/>
              <p:cNvSpPr>
                <a:spLocks noChangeArrowheads="1"/>
              </p:cNvSpPr>
              <p:nvPr/>
            </p:nvSpPr>
            <p:spPr bwMode="auto">
              <a:xfrm>
                <a:off x="2743" y="214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0" name="Rectangle 625"/>
              <p:cNvSpPr>
                <a:spLocks noChangeArrowheads="1"/>
              </p:cNvSpPr>
              <p:nvPr/>
            </p:nvSpPr>
            <p:spPr bwMode="auto">
              <a:xfrm>
                <a:off x="2388" y="215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1" name="Rectangle 626"/>
              <p:cNvSpPr>
                <a:spLocks noChangeArrowheads="1"/>
              </p:cNvSpPr>
              <p:nvPr/>
            </p:nvSpPr>
            <p:spPr bwMode="auto">
              <a:xfrm>
                <a:off x="2410" y="215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2" name="Rectangle 627"/>
              <p:cNvSpPr>
                <a:spLocks noChangeArrowheads="1"/>
              </p:cNvSpPr>
              <p:nvPr/>
            </p:nvSpPr>
            <p:spPr bwMode="auto">
              <a:xfrm>
                <a:off x="2433" y="215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3" name="Rectangle 628"/>
              <p:cNvSpPr>
                <a:spLocks noChangeArrowheads="1"/>
              </p:cNvSpPr>
              <p:nvPr/>
            </p:nvSpPr>
            <p:spPr bwMode="auto">
              <a:xfrm>
                <a:off x="2456" y="215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4" name="Rectangle 629"/>
              <p:cNvSpPr>
                <a:spLocks noChangeArrowheads="1"/>
              </p:cNvSpPr>
              <p:nvPr/>
            </p:nvSpPr>
            <p:spPr bwMode="auto">
              <a:xfrm>
                <a:off x="2479" y="215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5" name="Rectangle 630"/>
              <p:cNvSpPr>
                <a:spLocks noChangeArrowheads="1"/>
              </p:cNvSpPr>
              <p:nvPr/>
            </p:nvSpPr>
            <p:spPr bwMode="auto">
              <a:xfrm>
                <a:off x="2502" y="215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6" name="Rectangle 631"/>
              <p:cNvSpPr>
                <a:spLocks noChangeArrowheads="1"/>
              </p:cNvSpPr>
              <p:nvPr/>
            </p:nvSpPr>
            <p:spPr bwMode="auto">
              <a:xfrm>
                <a:off x="2525" y="215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7" name="Rectangle 632"/>
              <p:cNvSpPr>
                <a:spLocks noChangeArrowheads="1"/>
              </p:cNvSpPr>
              <p:nvPr/>
            </p:nvSpPr>
            <p:spPr bwMode="auto">
              <a:xfrm>
                <a:off x="2548" y="215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8" name="Rectangle 633"/>
              <p:cNvSpPr>
                <a:spLocks noChangeArrowheads="1"/>
              </p:cNvSpPr>
              <p:nvPr/>
            </p:nvSpPr>
            <p:spPr bwMode="auto">
              <a:xfrm>
                <a:off x="2571" y="215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9" name="Rectangle 634"/>
              <p:cNvSpPr>
                <a:spLocks noChangeArrowheads="1"/>
              </p:cNvSpPr>
              <p:nvPr/>
            </p:nvSpPr>
            <p:spPr bwMode="auto">
              <a:xfrm>
                <a:off x="2594" y="215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0" name="Rectangle 635"/>
              <p:cNvSpPr>
                <a:spLocks noChangeArrowheads="1"/>
              </p:cNvSpPr>
              <p:nvPr/>
            </p:nvSpPr>
            <p:spPr bwMode="auto">
              <a:xfrm>
                <a:off x="2617" y="215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1" name="Rectangle 636"/>
              <p:cNvSpPr>
                <a:spLocks noChangeArrowheads="1"/>
              </p:cNvSpPr>
              <p:nvPr/>
            </p:nvSpPr>
            <p:spPr bwMode="auto">
              <a:xfrm>
                <a:off x="2640" y="215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2" name="Rectangle 637"/>
              <p:cNvSpPr>
                <a:spLocks noChangeArrowheads="1"/>
              </p:cNvSpPr>
              <p:nvPr/>
            </p:nvSpPr>
            <p:spPr bwMode="auto">
              <a:xfrm>
                <a:off x="2663" y="215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3" name="Rectangle 638"/>
              <p:cNvSpPr>
                <a:spLocks noChangeArrowheads="1"/>
              </p:cNvSpPr>
              <p:nvPr/>
            </p:nvSpPr>
            <p:spPr bwMode="auto">
              <a:xfrm>
                <a:off x="2686" y="215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4" name="Rectangle 639"/>
              <p:cNvSpPr>
                <a:spLocks noChangeArrowheads="1"/>
              </p:cNvSpPr>
              <p:nvPr/>
            </p:nvSpPr>
            <p:spPr bwMode="auto">
              <a:xfrm>
                <a:off x="2709" y="215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5" name="Rectangle 640"/>
              <p:cNvSpPr>
                <a:spLocks noChangeArrowheads="1"/>
              </p:cNvSpPr>
              <p:nvPr/>
            </p:nvSpPr>
            <p:spPr bwMode="auto">
              <a:xfrm>
                <a:off x="2732" y="215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6" name="Rectangle 641"/>
              <p:cNvSpPr>
                <a:spLocks noChangeArrowheads="1"/>
              </p:cNvSpPr>
              <p:nvPr/>
            </p:nvSpPr>
            <p:spPr bwMode="auto">
              <a:xfrm>
                <a:off x="2755" y="2156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7" name="Rectangle 642"/>
              <p:cNvSpPr>
                <a:spLocks noChangeArrowheads="1"/>
              </p:cNvSpPr>
              <p:nvPr/>
            </p:nvSpPr>
            <p:spPr bwMode="auto">
              <a:xfrm>
                <a:off x="2376" y="216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8" name="Rectangle 643"/>
              <p:cNvSpPr>
                <a:spLocks noChangeArrowheads="1"/>
              </p:cNvSpPr>
              <p:nvPr/>
            </p:nvSpPr>
            <p:spPr bwMode="auto">
              <a:xfrm>
                <a:off x="2399" y="216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9" name="Rectangle 644"/>
              <p:cNvSpPr>
                <a:spLocks noChangeArrowheads="1"/>
              </p:cNvSpPr>
              <p:nvPr/>
            </p:nvSpPr>
            <p:spPr bwMode="auto">
              <a:xfrm>
                <a:off x="2422" y="216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0" name="Rectangle 645"/>
              <p:cNvSpPr>
                <a:spLocks noChangeArrowheads="1"/>
              </p:cNvSpPr>
              <p:nvPr/>
            </p:nvSpPr>
            <p:spPr bwMode="auto">
              <a:xfrm>
                <a:off x="2445" y="216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1" name="Rectangle 646"/>
              <p:cNvSpPr>
                <a:spLocks noChangeArrowheads="1"/>
              </p:cNvSpPr>
              <p:nvPr/>
            </p:nvSpPr>
            <p:spPr bwMode="auto">
              <a:xfrm>
                <a:off x="2468" y="216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2" name="Rectangle 647"/>
              <p:cNvSpPr>
                <a:spLocks noChangeArrowheads="1"/>
              </p:cNvSpPr>
              <p:nvPr/>
            </p:nvSpPr>
            <p:spPr bwMode="auto">
              <a:xfrm>
                <a:off x="2491" y="216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3" name="Rectangle 648"/>
              <p:cNvSpPr>
                <a:spLocks noChangeArrowheads="1"/>
              </p:cNvSpPr>
              <p:nvPr/>
            </p:nvSpPr>
            <p:spPr bwMode="auto">
              <a:xfrm>
                <a:off x="2514" y="216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4" name="Rectangle 649"/>
              <p:cNvSpPr>
                <a:spLocks noChangeArrowheads="1"/>
              </p:cNvSpPr>
              <p:nvPr/>
            </p:nvSpPr>
            <p:spPr bwMode="auto">
              <a:xfrm>
                <a:off x="2537" y="216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5" name="Rectangle 650"/>
              <p:cNvSpPr>
                <a:spLocks noChangeArrowheads="1"/>
              </p:cNvSpPr>
              <p:nvPr/>
            </p:nvSpPr>
            <p:spPr bwMode="auto">
              <a:xfrm>
                <a:off x="2560" y="216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6" name="Rectangle 651"/>
              <p:cNvSpPr>
                <a:spLocks noChangeArrowheads="1"/>
              </p:cNvSpPr>
              <p:nvPr/>
            </p:nvSpPr>
            <p:spPr bwMode="auto">
              <a:xfrm>
                <a:off x="2583" y="216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7" name="Rectangle 652"/>
              <p:cNvSpPr>
                <a:spLocks noChangeArrowheads="1"/>
              </p:cNvSpPr>
              <p:nvPr/>
            </p:nvSpPr>
            <p:spPr bwMode="auto">
              <a:xfrm>
                <a:off x="2606" y="216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8" name="Rectangle 653"/>
              <p:cNvSpPr>
                <a:spLocks noChangeArrowheads="1"/>
              </p:cNvSpPr>
              <p:nvPr/>
            </p:nvSpPr>
            <p:spPr bwMode="auto">
              <a:xfrm>
                <a:off x="2629" y="216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9" name="Rectangle 654"/>
              <p:cNvSpPr>
                <a:spLocks noChangeArrowheads="1"/>
              </p:cNvSpPr>
              <p:nvPr/>
            </p:nvSpPr>
            <p:spPr bwMode="auto">
              <a:xfrm>
                <a:off x="2651" y="216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0" name="Rectangle 655"/>
              <p:cNvSpPr>
                <a:spLocks noChangeArrowheads="1"/>
              </p:cNvSpPr>
              <p:nvPr/>
            </p:nvSpPr>
            <p:spPr bwMode="auto">
              <a:xfrm>
                <a:off x="2674" y="216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" name="Rectangle 656"/>
              <p:cNvSpPr>
                <a:spLocks noChangeArrowheads="1"/>
              </p:cNvSpPr>
              <p:nvPr/>
            </p:nvSpPr>
            <p:spPr bwMode="auto">
              <a:xfrm>
                <a:off x="2697" y="216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2" name="Rectangle 657"/>
              <p:cNvSpPr>
                <a:spLocks noChangeArrowheads="1"/>
              </p:cNvSpPr>
              <p:nvPr/>
            </p:nvSpPr>
            <p:spPr bwMode="auto">
              <a:xfrm>
                <a:off x="2720" y="216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3" name="Rectangle 658"/>
              <p:cNvSpPr>
                <a:spLocks noChangeArrowheads="1"/>
              </p:cNvSpPr>
              <p:nvPr/>
            </p:nvSpPr>
            <p:spPr bwMode="auto">
              <a:xfrm>
                <a:off x="2743" y="216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4" name="Rectangle 659"/>
              <p:cNvSpPr>
                <a:spLocks noChangeArrowheads="1"/>
              </p:cNvSpPr>
              <p:nvPr/>
            </p:nvSpPr>
            <p:spPr bwMode="auto">
              <a:xfrm>
                <a:off x="2388" y="217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5" name="Rectangle 660"/>
              <p:cNvSpPr>
                <a:spLocks noChangeArrowheads="1"/>
              </p:cNvSpPr>
              <p:nvPr/>
            </p:nvSpPr>
            <p:spPr bwMode="auto">
              <a:xfrm>
                <a:off x="2410" y="217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6" name="Rectangle 661"/>
              <p:cNvSpPr>
                <a:spLocks noChangeArrowheads="1"/>
              </p:cNvSpPr>
              <p:nvPr/>
            </p:nvSpPr>
            <p:spPr bwMode="auto">
              <a:xfrm>
                <a:off x="2433" y="217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7" name="Rectangle 662"/>
              <p:cNvSpPr>
                <a:spLocks noChangeArrowheads="1"/>
              </p:cNvSpPr>
              <p:nvPr/>
            </p:nvSpPr>
            <p:spPr bwMode="auto">
              <a:xfrm>
                <a:off x="2456" y="217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8" name="Rectangle 663"/>
              <p:cNvSpPr>
                <a:spLocks noChangeArrowheads="1"/>
              </p:cNvSpPr>
              <p:nvPr/>
            </p:nvSpPr>
            <p:spPr bwMode="auto">
              <a:xfrm>
                <a:off x="2479" y="217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9" name="Rectangle 664"/>
              <p:cNvSpPr>
                <a:spLocks noChangeArrowheads="1"/>
              </p:cNvSpPr>
              <p:nvPr/>
            </p:nvSpPr>
            <p:spPr bwMode="auto">
              <a:xfrm>
                <a:off x="2502" y="217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0" name="Rectangle 665"/>
              <p:cNvSpPr>
                <a:spLocks noChangeArrowheads="1"/>
              </p:cNvSpPr>
              <p:nvPr/>
            </p:nvSpPr>
            <p:spPr bwMode="auto">
              <a:xfrm>
                <a:off x="2525" y="217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1" name="Rectangle 666"/>
              <p:cNvSpPr>
                <a:spLocks noChangeArrowheads="1"/>
              </p:cNvSpPr>
              <p:nvPr/>
            </p:nvSpPr>
            <p:spPr bwMode="auto">
              <a:xfrm>
                <a:off x="2548" y="217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2" name="Rectangle 667"/>
              <p:cNvSpPr>
                <a:spLocks noChangeArrowheads="1"/>
              </p:cNvSpPr>
              <p:nvPr/>
            </p:nvSpPr>
            <p:spPr bwMode="auto">
              <a:xfrm>
                <a:off x="2571" y="217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3" name="Rectangle 668"/>
              <p:cNvSpPr>
                <a:spLocks noChangeArrowheads="1"/>
              </p:cNvSpPr>
              <p:nvPr/>
            </p:nvSpPr>
            <p:spPr bwMode="auto">
              <a:xfrm>
                <a:off x="2594" y="217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4" name="Rectangle 669"/>
              <p:cNvSpPr>
                <a:spLocks noChangeArrowheads="1"/>
              </p:cNvSpPr>
              <p:nvPr/>
            </p:nvSpPr>
            <p:spPr bwMode="auto">
              <a:xfrm>
                <a:off x="2617" y="217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5" name="Rectangle 670"/>
              <p:cNvSpPr>
                <a:spLocks noChangeArrowheads="1"/>
              </p:cNvSpPr>
              <p:nvPr/>
            </p:nvSpPr>
            <p:spPr bwMode="auto">
              <a:xfrm>
                <a:off x="2640" y="217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6" name="Rectangle 671"/>
              <p:cNvSpPr>
                <a:spLocks noChangeArrowheads="1"/>
              </p:cNvSpPr>
              <p:nvPr/>
            </p:nvSpPr>
            <p:spPr bwMode="auto">
              <a:xfrm>
                <a:off x="2663" y="217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7" name="Rectangle 672"/>
              <p:cNvSpPr>
                <a:spLocks noChangeArrowheads="1"/>
              </p:cNvSpPr>
              <p:nvPr/>
            </p:nvSpPr>
            <p:spPr bwMode="auto">
              <a:xfrm>
                <a:off x="2686" y="217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8" name="Rectangle 673"/>
              <p:cNvSpPr>
                <a:spLocks noChangeArrowheads="1"/>
              </p:cNvSpPr>
              <p:nvPr/>
            </p:nvSpPr>
            <p:spPr bwMode="auto">
              <a:xfrm>
                <a:off x="2709" y="217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9" name="Rectangle 674"/>
              <p:cNvSpPr>
                <a:spLocks noChangeArrowheads="1"/>
              </p:cNvSpPr>
              <p:nvPr/>
            </p:nvSpPr>
            <p:spPr bwMode="auto">
              <a:xfrm>
                <a:off x="2732" y="217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0" name="Rectangle 675"/>
              <p:cNvSpPr>
                <a:spLocks noChangeArrowheads="1"/>
              </p:cNvSpPr>
              <p:nvPr/>
            </p:nvSpPr>
            <p:spPr bwMode="auto">
              <a:xfrm>
                <a:off x="2755" y="2179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1" name="Rectangle 676"/>
              <p:cNvSpPr>
                <a:spLocks noChangeArrowheads="1"/>
              </p:cNvSpPr>
              <p:nvPr/>
            </p:nvSpPr>
            <p:spPr bwMode="auto">
              <a:xfrm>
                <a:off x="2376" y="219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2" name="Rectangle 677"/>
              <p:cNvSpPr>
                <a:spLocks noChangeArrowheads="1"/>
              </p:cNvSpPr>
              <p:nvPr/>
            </p:nvSpPr>
            <p:spPr bwMode="auto">
              <a:xfrm>
                <a:off x="2399" y="219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3" name="Rectangle 678"/>
              <p:cNvSpPr>
                <a:spLocks noChangeArrowheads="1"/>
              </p:cNvSpPr>
              <p:nvPr/>
            </p:nvSpPr>
            <p:spPr bwMode="auto">
              <a:xfrm>
                <a:off x="2422" y="219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4" name="Rectangle 679"/>
              <p:cNvSpPr>
                <a:spLocks noChangeArrowheads="1"/>
              </p:cNvSpPr>
              <p:nvPr/>
            </p:nvSpPr>
            <p:spPr bwMode="auto">
              <a:xfrm>
                <a:off x="2445" y="219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5" name="Rectangle 680"/>
              <p:cNvSpPr>
                <a:spLocks noChangeArrowheads="1"/>
              </p:cNvSpPr>
              <p:nvPr/>
            </p:nvSpPr>
            <p:spPr bwMode="auto">
              <a:xfrm>
                <a:off x="2468" y="219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6" name="Rectangle 681"/>
              <p:cNvSpPr>
                <a:spLocks noChangeArrowheads="1"/>
              </p:cNvSpPr>
              <p:nvPr/>
            </p:nvSpPr>
            <p:spPr bwMode="auto">
              <a:xfrm>
                <a:off x="2491" y="219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7" name="Rectangle 682"/>
              <p:cNvSpPr>
                <a:spLocks noChangeArrowheads="1"/>
              </p:cNvSpPr>
              <p:nvPr/>
            </p:nvSpPr>
            <p:spPr bwMode="auto">
              <a:xfrm>
                <a:off x="2514" y="219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8" name="Rectangle 683"/>
              <p:cNvSpPr>
                <a:spLocks noChangeArrowheads="1"/>
              </p:cNvSpPr>
              <p:nvPr/>
            </p:nvSpPr>
            <p:spPr bwMode="auto">
              <a:xfrm>
                <a:off x="2537" y="219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9" name="Rectangle 684"/>
              <p:cNvSpPr>
                <a:spLocks noChangeArrowheads="1"/>
              </p:cNvSpPr>
              <p:nvPr/>
            </p:nvSpPr>
            <p:spPr bwMode="auto">
              <a:xfrm>
                <a:off x="2560" y="219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0" name="Rectangle 685"/>
              <p:cNvSpPr>
                <a:spLocks noChangeArrowheads="1"/>
              </p:cNvSpPr>
              <p:nvPr/>
            </p:nvSpPr>
            <p:spPr bwMode="auto">
              <a:xfrm>
                <a:off x="2583" y="219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1" name="Rectangle 686"/>
              <p:cNvSpPr>
                <a:spLocks noChangeArrowheads="1"/>
              </p:cNvSpPr>
              <p:nvPr/>
            </p:nvSpPr>
            <p:spPr bwMode="auto">
              <a:xfrm>
                <a:off x="2606" y="219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2" name="Rectangle 687"/>
              <p:cNvSpPr>
                <a:spLocks noChangeArrowheads="1"/>
              </p:cNvSpPr>
              <p:nvPr/>
            </p:nvSpPr>
            <p:spPr bwMode="auto">
              <a:xfrm>
                <a:off x="2629" y="219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3" name="Rectangle 688"/>
              <p:cNvSpPr>
                <a:spLocks noChangeArrowheads="1"/>
              </p:cNvSpPr>
              <p:nvPr/>
            </p:nvSpPr>
            <p:spPr bwMode="auto">
              <a:xfrm>
                <a:off x="2651" y="219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4" name="Rectangle 689"/>
              <p:cNvSpPr>
                <a:spLocks noChangeArrowheads="1"/>
              </p:cNvSpPr>
              <p:nvPr/>
            </p:nvSpPr>
            <p:spPr bwMode="auto">
              <a:xfrm>
                <a:off x="2674" y="219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5" name="Rectangle 690"/>
              <p:cNvSpPr>
                <a:spLocks noChangeArrowheads="1"/>
              </p:cNvSpPr>
              <p:nvPr/>
            </p:nvSpPr>
            <p:spPr bwMode="auto">
              <a:xfrm>
                <a:off x="2697" y="219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6" name="Rectangle 691"/>
              <p:cNvSpPr>
                <a:spLocks noChangeArrowheads="1"/>
              </p:cNvSpPr>
              <p:nvPr/>
            </p:nvSpPr>
            <p:spPr bwMode="auto">
              <a:xfrm>
                <a:off x="2720" y="219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7" name="Rectangle 692"/>
              <p:cNvSpPr>
                <a:spLocks noChangeArrowheads="1"/>
              </p:cNvSpPr>
              <p:nvPr/>
            </p:nvSpPr>
            <p:spPr bwMode="auto">
              <a:xfrm>
                <a:off x="2743" y="219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8" name="Rectangle 693"/>
              <p:cNvSpPr>
                <a:spLocks noChangeArrowheads="1"/>
              </p:cNvSpPr>
              <p:nvPr/>
            </p:nvSpPr>
            <p:spPr bwMode="auto">
              <a:xfrm>
                <a:off x="2388" y="220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9" name="Rectangle 694"/>
              <p:cNvSpPr>
                <a:spLocks noChangeArrowheads="1"/>
              </p:cNvSpPr>
              <p:nvPr/>
            </p:nvSpPr>
            <p:spPr bwMode="auto">
              <a:xfrm>
                <a:off x="2410" y="220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0" name="Rectangle 695"/>
              <p:cNvSpPr>
                <a:spLocks noChangeArrowheads="1"/>
              </p:cNvSpPr>
              <p:nvPr/>
            </p:nvSpPr>
            <p:spPr bwMode="auto">
              <a:xfrm>
                <a:off x="2433" y="220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1" name="Rectangle 696"/>
              <p:cNvSpPr>
                <a:spLocks noChangeArrowheads="1"/>
              </p:cNvSpPr>
              <p:nvPr/>
            </p:nvSpPr>
            <p:spPr bwMode="auto">
              <a:xfrm>
                <a:off x="2456" y="220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2" name="Rectangle 697"/>
              <p:cNvSpPr>
                <a:spLocks noChangeArrowheads="1"/>
              </p:cNvSpPr>
              <p:nvPr/>
            </p:nvSpPr>
            <p:spPr bwMode="auto">
              <a:xfrm>
                <a:off x="2479" y="220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3" name="Rectangle 698"/>
              <p:cNvSpPr>
                <a:spLocks noChangeArrowheads="1"/>
              </p:cNvSpPr>
              <p:nvPr/>
            </p:nvSpPr>
            <p:spPr bwMode="auto">
              <a:xfrm>
                <a:off x="2502" y="220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4" name="Rectangle 699"/>
              <p:cNvSpPr>
                <a:spLocks noChangeArrowheads="1"/>
              </p:cNvSpPr>
              <p:nvPr/>
            </p:nvSpPr>
            <p:spPr bwMode="auto">
              <a:xfrm>
                <a:off x="2525" y="220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5" name="Rectangle 700"/>
              <p:cNvSpPr>
                <a:spLocks noChangeArrowheads="1"/>
              </p:cNvSpPr>
              <p:nvPr/>
            </p:nvSpPr>
            <p:spPr bwMode="auto">
              <a:xfrm>
                <a:off x="2548" y="220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6" name="Rectangle 701"/>
              <p:cNvSpPr>
                <a:spLocks noChangeArrowheads="1"/>
              </p:cNvSpPr>
              <p:nvPr/>
            </p:nvSpPr>
            <p:spPr bwMode="auto">
              <a:xfrm>
                <a:off x="2571" y="220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7" name="Rectangle 702"/>
              <p:cNvSpPr>
                <a:spLocks noChangeArrowheads="1"/>
              </p:cNvSpPr>
              <p:nvPr/>
            </p:nvSpPr>
            <p:spPr bwMode="auto">
              <a:xfrm>
                <a:off x="2594" y="220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8" name="Rectangle 703"/>
              <p:cNvSpPr>
                <a:spLocks noChangeArrowheads="1"/>
              </p:cNvSpPr>
              <p:nvPr/>
            </p:nvSpPr>
            <p:spPr bwMode="auto">
              <a:xfrm>
                <a:off x="2617" y="220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9" name="Rectangle 704"/>
              <p:cNvSpPr>
                <a:spLocks noChangeArrowheads="1"/>
              </p:cNvSpPr>
              <p:nvPr/>
            </p:nvSpPr>
            <p:spPr bwMode="auto">
              <a:xfrm>
                <a:off x="2640" y="220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0" name="Rectangle 705"/>
              <p:cNvSpPr>
                <a:spLocks noChangeArrowheads="1"/>
              </p:cNvSpPr>
              <p:nvPr/>
            </p:nvSpPr>
            <p:spPr bwMode="auto">
              <a:xfrm>
                <a:off x="2663" y="220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1" name="Rectangle 706"/>
              <p:cNvSpPr>
                <a:spLocks noChangeArrowheads="1"/>
              </p:cNvSpPr>
              <p:nvPr/>
            </p:nvSpPr>
            <p:spPr bwMode="auto">
              <a:xfrm>
                <a:off x="2686" y="220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2" name="Rectangle 707"/>
              <p:cNvSpPr>
                <a:spLocks noChangeArrowheads="1"/>
              </p:cNvSpPr>
              <p:nvPr/>
            </p:nvSpPr>
            <p:spPr bwMode="auto">
              <a:xfrm>
                <a:off x="2709" y="220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3" name="Rectangle 708"/>
              <p:cNvSpPr>
                <a:spLocks noChangeArrowheads="1"/>
              </p:cNvSpPr>
              <p:nvPr/>
            </p:nvSpPr>
            <p:spPr bwMode="auto">
              <a:xfrm>
                <a:off x="2732" y="220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4" name="Rectangle 709"/>
              <p:cNvSpPr>
                <a:spLocks noChangeArrowheads="1"/>
              </p:cNvSpPr>
              <p:nvPr/>
            </p:nvSpPr>
            <p:spPr bwMode="auto">
              <a:xfrm>
                <a:off x="2755" y="2202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5" name="Rectangle 710"/>
              <p:cNvSpPr>
                <a:spLocks noChangeArrowheads="1"/>
              </p:cNvSpPr>
              <p:nvPr/>
            </p:nvSpPr>
            <p:spPr bwMode="auto">
              <a:xfrm>
                <a:off x="2376" y="221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6" name="Rectangle 711"/>
              <p:cNvSpPr>
                <a:spLocks noChangeArrowheads="1"/>
              </p:cNvSpPr>
              <p:nvPr/>
            </p:nvSpPr>
            <p:spPr bwMode="auto">
              <a:xfrm>
                <a:off x="2399" y="221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7" name="Rectangle 712"/>
              <p:cNvSpPr>
                <a:spLocks noChangeArrowheads="1"/>
              </p:cNvSpPr>
              <p:nvPr/>
            </p:nvSpPr>
            <p:spPr bwMode="auto">
              <a:xfrm>
                <a:off x="2422" y="221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8" name="Rectangle 713"/>
              <p:cNvSpPr>
                <a:spLocks noChangeArrowheads="1"/>
              </p:cNvSpPr>
              <p:nvPr/>
            </p:nvSpPr>
            <p:spPr bwMode="auto">
              <a:xfrm>
                <a:off x="2445" y="221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9" name="Rectangle 714"/>
              <p:cNvSpPr>
                <a:spLocks noChangeArrowheads="1"/>
              </p:cNvSpPr>
              <p:nvPr/>
            </p:nvSpPr>
            <p:spPr bwMode="auto">
              <a:xfrm>
                <a:off x="2468" y="221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0" name="Rectangle 715"/>
              <p:cNvSpPr>
                <a:spLocks noChangeArrowheads="1"/>
              </p:cNvSpPr>
              <p:nvPr/>
            </p:nvSpPr>
            <p:spPr bwMode="auto">
              <a:xfrm>
                <a:off x="2491" y="221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1" name="Rectangle 716"/>
              <p:cNvSpPr>
                <a:spLocks noChangeArrowheads="1"/>
              </p:cNvSpPr>
              <p:nvPr/>
            </p:nvSpPr>
            <p:spPr bwMode="auto">
              <a:xfrm>
                <a:off x="2514" y="221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2" name="Rectangle 717"/>
              <p:cNvSpPr>
                <a:spLocks noChangeArrowheads="1"/>
              </p:cNvSpPr>
              <p:nvPr/>
            </p:nvSpPr>
            <p:spPr bwMode="auto">
              <a:xfrm>
                <a:off x="2537" y="221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3" name="Rectangle 718"/>
              <p:cNvSpPr>
                <a:spLocks noChangeArrowheads="1"/>
              </p:cNvSpPr>
              <p:nvPr/>
            </p:nvSpPr>
            <p:spPr bwMode="auto">
              <a:xfrm>
                <a:off x="2560" y="221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4" name="Rectangle 719"/>
              <p:cNvSpPr>
                <a:spLocks noChangeArrowheads="1"/>
              </p:cNvSpPr>
              <p:nvPr/>
            </p:nvSpPr>
            <p:spPr bwMode="auto">
              <a:xfrm>
                <a:off x="2583" y="221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5" name="Rectangle 720"/>
              <p:cNvSpPr>
                <a:spLocks noChangeArrowheads="1"/>
              </p:cNvSpPr>
              <p:nvPr/>
            </p:nvSpPr>
            <p:spPr bwMode="auto">
              <a:xfrm>
                <a:off x="2606" y="221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6" name="Rectangle 721"/>
              <p:cNvSpPr>
                <a:spLocks noChangeArrowheads="1"/>
              </p:cNvSpPr>
              <p:nvPr/>
            </p:nvSpPr>
            <p:spPr bwMode="auto">
              <a:xfrm>
                <a:off x="2629" y="221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7" name="Rectangle 722"/>
              <p:cNvSpPr>
                <a:spLocks noChangeArrowheads="1"/>
              </p:cNvSpPr>
              <p:nvPr/>
            </p:nvSpPr>
            <p:spPr bwMode="auto">
              <a:xfrm>
                <a:off x="2651" y="221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8" name="Rectangle 723"/>
              <p:cNvSpPr>
                <a:spLocks noChangeArrowheads="1"/>
              </p:cNvSpPr>
              <p:nvPr/>
            </p:nvSpPr>
            <p:spPr bwMode="auto">
              <a:xfrm>
                <a:off x="2674" y="221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9" name="Rectangle 724"/>
              <p:cNvSpPr>
                <a:spLocks noChangeArrowheads="1"/>
              </p:cNvSpPr>
              <p:nvPr/>
            </p:nvSpPr>
            <p:spPr bwMode="auto">
              <a:xfrm>
                <a:off x="2697" y="221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0" name="Rectangle 725"/>
              <p:cNvSpPr>
                <a:spLocks noChangeArrowheads="1"/>
              </p:cNvSpPr>
              <p:nvPr/>
            </p:nvSpPr>
            <p:spPr bwMode="auto">
              <a:xfrm>
                <a:off x="2720" y="221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1" name="Rectangle 726"/>
              <p:cNvSpPr>
                <a:spLocks noChangeArrowheads="1"/>
              </p:cNvSpPr>
              <p:nvPr/>
            </p:nvSpPr>
            <p:spPr bwMode="auto">
              <a:xfrm>
                <a:off x="2743" y="221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2" name="Rectangle 727"/>
              <p:cNvSpPr>
                <a:spLocks noChangeArrowheads="1"/>
              </p:cNvSpPr>
              <p:nvPr/>
            </p:nvSpPr>
            <p:spPr bwMode="auto">
              <a:xfrm>
                <a:off x="2388" y="222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3" name="Rectangle 728"/>
              <p:cNvSpPr>
                <a:spLocks noChangeArrowheads="1"/>
              </p:cNvSpPr>
              <p:nvPr/>
            </p:nvSpPr>
            <p:spPr bwMode="auto">
              <a:xfrm>
                <a:off x="2410" y="222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4" name="Rectangle 729"/>
              <p:cNvSpPr>
                <a:spLocks noChangeArrowheads="1"/>
              </p:cNvSpPr>
              <p:nvPr/>
            </p:nvSpPr>
            <p:spPr bwMode="auto">
              <a:xfrm>
                <a:off x="2433" y="222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5" name="Rectangle 730"/>
              <p:cNvSpPr>
                <a:spLocks noChangeArrowheads="1"/>
              </p:cNvSpPr>
              <p:nvPr/>
            </p:nvSpPr>
            <p:spPr bwMode="auto">
              <a:xfrm>
                <a:off x="2456" y="222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6" name="Rectangle 731"/>
              <p:cNvSpPr>
                <a:spLocks noChangeArrowheads="1"/>
              </p:cNvSpPr>
              <p:nvPr/>
            </p:nvSpPr>
            <p:spPr bwMode="auto">
              <a:xfrm>
                <a:off x="2479" y="222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7" name="Rectangle 732"/>
              <p:cNvSpPr>
                <a:spLocks noChangeArrowheads="1"/>
              </p:cNvSpPr>
              <p:nvPr/>
            </p:nvSpPr>
            <p:spPr bwMode="auto">
              <a:xfrm>
                <a:off x="2502" y="222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8" name="Rectangle 733"/>
              <p:cNvSpPr>
                <a:spLocks noChangeArrowheads="1"/>
              </p:cNvSpPr>
              <p:nvPr/>
            </p:nvSpPr>
            <p:spPr bwMode="auto">
              <a:xfrm>
                <a:off x="2525" y="222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9" name="Rectangle 734"/>
              <p:cNvSpPr>
                <a:spLocks noChangeArrowheads="1"/>
              </p:cNvSpPr>
              <p:nvPr/>
            </p:nvSpPr>
            <p:spPr bwMode="auto">
              <a:xfrm>
                <a:off x="2548" y="222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0" name="Rectangle 735"/>
              <p:cNvSpPr>
                <a:spLocks noChangeArrowheads="1"/>
              </p:cNvSpPr>
              <p:nvPr/>
            </p:nvSpPr>
            <p:spPr bwMode="auto">
              <a:xfrm>
                <a:off x="2571" y="222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1" name="Rectangle 736"/>
              <p:cNvSpPr>
                <a:spLocks noChangeArrowheads="1"/>
              </p:cNvSpPr>
              <p:nvPr/>
            </p:nvSpPr>
            <p:spPr bwMode="auto">
              <a:xfrm>
                <a:off x="2594" y="222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2" name="Rectangle 737"/>
              <p:cNvSpPr>
                <a:spLocks noChangeArrowheads="1"/>
              </p:cNvSpPr>
              <p:nvPr/>
            </p:nvSpPr>
            <p:spPr bwMode="auto">
              <a:xfrm>
                <a:off x="2617" y="222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3" name="Rectangle 738"/>
              <p:cNvSpPr>
                <a:spLocks noChangeArrowheads="1"/>
              </p:cNvSpPr>
              <p:nvPr/>
            </p:nvSpPr>
            <p:spPr bwMode="auto">
              <a:xfrm>
                <a:off x="2640" y="222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4" name="Rectangle 739"/>
              <p:cNvSpPr>
                <a:spLocks noChangeArrowheads="1"/>
              </p:cNvSpPr>
              <p:nvPr/>
            </p:nvSpPr>
            <p:spPr bwMode="auto">
              <a:xfrm>
                <a:off x="2663" y="222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5" name="Rectangle 740"/>
              <p:cNvSpPr>
                <a:spLocks noChangeArrowheads="1"/>
              </p:cNvSpPr>
              <p:nvPr/>
            </p:nvSpPr>
            <p:spPr bwMode="auto">
              <a:xfrm>
                <a:off x="2686" y="222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6" name="Rectangle 741"/>
              <p:cNvSpPr>
                <a:spLocks noChangeArrowheads="1"/>
              </p:cNvSpPr>
              <p:nvPr/>
            </p:nvSpPr>
            <p:spPr bwMode="auto">
              <a:xfrm>
                <a:off x="2709" y="222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7" name="Rectangle 742"/>
              <p:cNvSpPr>
                <a:spLocks noChangeArrowheads="1"/>
              </p:cNvSpPr>
              <p:nvPr/>
            </p:nvSpPr>
            <p:spPr bwMode="auto">
              <a:xfrm>
                <a:off x="2732" y="222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8" name="Rectangle 743"/>
              <p:cNvSpPr>
                <a:spLocks noChangeArrowheads="1"/>
              </p:cNvSpPr>
              <p:nvPr/>
            </p:nvSpPr>
            <p:spPr bwMode="auto">
              <a:xfrm>
                <a:off x="2755" y="2225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9" name="Rectangle 744"/>
              <p:cNvSpPr>
                <a:spLocks noChangeArrowheads="1"/>
              </p:cNvSpPr>
              <p:nvPr/>
            </p:nvSpPr>
            <p:spPr bwMode="auto">
              <a:xfrm>
                <a:off x="2376" y="223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0" name="Rectangle 745"/>
              <p:cNvSpPr>
                <a:spLocks noChangeArrowheads="1"/>
              </p:cNvSpPr>
              <p:nvPr/>
            </p:nvSpPr>
            <p:spPr bwMode="auto">
              <a:xfrm>
                <a:off x="2399" y="223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1" name="Rectangle 746"/>
              <p:cNvSpPr>
                <a:spLocks noChangeArrowheads="1"/>
              </p:cNvSpPr>
              <p:nvPr/>
            </p:nvSpPr>
            <p:spPr bwMode="auto">
              <a:xfrm>
                <a:off x="2422" y="223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2" name="Rectangle 747"/>
              <p:cNvSpPr>
                <a:spLocks noChangeArrowheads="1"/>
              </p:cNvSpPr>
              <p:nvPr/>
            </p:nvSpPr>
            <p:spPr bwMode="auto">
              <a:xfrm>
                <a:off x="2445" y="223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3" name="Rectangle 748"/>
              <p:cNvSpPr>
                <a:spLocks noChangeArrowheads="1"/>
              </p:cNvSpPr>
              <p:nvPr/>
            </p:nvSpPr>
            <p:spPr bwMode="auto">
              <a:xfrm>
                <a:off x="2468" y="223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4" name="Rectangle 749"/>
              <p:cNvSpPr>
                <a:spLocks noChangeArrowheads="1"/>
              </p:cNvSpPr>
              <p:nvPr/>
            </p:nvSpPr>
            <p:spPr bwMode="auto">
              <a:xfrm>
                <a:off x="2491" y="223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5" name="Rectangle 750"/>
              <p:cNvSpPr>
                <a:spLocks noChangeArrowheads="1"/>
              </p:cNvSpPr>
              <p:nvPr/>
            </p:nvSpPr>
            <p:spPr bwMode="auto">
              <a:xfrm>
                <a:off x="2514" y="223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6" name="Rectangle 751"/>
              <p:cNvSpPr>
                <a:spLocks noChangeArrowheads="1"/>
              </p:cNvSpPr>
              <p:nvPr/>
            </p:nvSpPr>
            <p:spPr bwMode="auto">
              <a:xfrm>
                <a:off x="2537" y="223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7" name="Rectangle 752"/>
              <p:cNvSpPr>
                <a:spLocks noChangeArrowheads="1"/>
              </p:cNvSpPr>
              <p:nvPr/>
            </p:nvSpPr>
            <p:spPr bwMode="auto">
              <a:xfrm>
                <a:off x="2560" y="223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8" name="Rectangle 753"/>
              <p:cNvSpPr>
                <a:spLocks noChangeArrowheads="1"/>
              </p:cNvSpPr>
              <p:nvPr/>
            </p:nvSpPr>
            <p:spPr bwMode="auto">
              <a:xfrm>
                <a:off x="2583" y="223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9" name="Rectangle 754"/>
              <p:cNvSpPr>
                <a:spLocks noChangeArrowheads="1"/>
              </p:cNvSpPr>
              <p:nvPr/>
            </p:nvSpPr>
            <p:spPr bwMode="auto">
              <a:xfrm>
                <a:off x="2606" y="223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0" name="Rectangle 755"/>
              <p:cNvSpPr>
                <a:spLocks noChangeArrowheads="1"/>
              </p:cNvSpPr>
              <p:nvPr/>
            </p:nvSpPr>
            <p:spPr bwMode="auto">
              <a:xfrm>
                <a:off x="2629" y="223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1" name="Rectangle 756"/>
              <p:cNvSpPr>
                <a:spLocks noChangeArrowheads="1"/>
              </p:cNvSpPr>
              <p:nvPr/>
            </p:nvSpPr>
            <p:spPr bwMode="auto">
              <a:xfrm>
                <a:off x="2651" y="223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2" name="Rectangle 757"/>
              <p:cNvSpPr>
                <a:spLocks noChangeArrowheads="1"/>
              </p:cNvSpPr>
              <p:nvPr/>
            </p:nvSpPr>
            <p:spPr bwMode="auto">
              <a:xfrm>
                <a:off x="2674" y="223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3" name="Rectangle 758"/>
              <p:cNvSpPr>
                <a:spLocks noChangeArrowheads="1"/>
              </p:cNvSpPr>
              <p:nvPr/>
            </p:nvSpPr>
            <p:spPr bwMode="auto">
              <a:xfrm>
                <a:off x="2697" y="223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4" name="Rectangle 759"/>
              <p:cNvSpPr>
                <a:spLocks noChangeArrowheads="1"/>
              </p:cNvSpPr>
              <p:nvPr/>
            </p:nvSpPr>
            <p:spPr bwMode="auto">
              <a:xfrm>
                <a:off x="2720" y="223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5" name="Rectangle 760"/>
              <p:cNvSpPr>
                <a:spLocks noChangeArrowheads="1"/>
              </p:cNvSpPr>
              <p:nvPr/>
            </p:nvSpPr>
            <p:spPr bwMode="auto">
              <a:xfrm>
                <a:off x="2743" y="223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6" name="Rectangle 761"/>
              <p:cNvSpPr>
                <a:spLocks noChangeArrowheads="1"/>
              </p:cNvSpPr>
              <p:nvPr/>
            </p:nvSpPr>
            <p:spPr bwMode="auto">
              <a:xfrm>
                <a:off x="2388" y="224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7" name="Rectangle 762"/>
              <p:cNvSpPr>
                <a:spLocks noChangeArrowheads="1"/>
              </p:cNvSpPr>
              <p:nvPr/>
            </p:nvSpPr>
            <p:spPr bwMode="auto">
              <a:xfrm>
                <a:off x="2410" y="224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8" name="Rectangle 763"/>
              <p:cNvSpPr>
                <a:spLocks noChangeArrowheads="1"/>
              </p:cNvSpPr>
              <p:nvPr/>
            </p:nvSpPr>
            <p:spPr bwMode="auto">
              <a:xfrm>
                <a:off x="2433" y="224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9" name="Rectangle 764"/>
              <p:cNvSpPr>
                <a:spLocks noChangeArrowheads="1"/>
              </p:cNvSpPr>
              <p:nvPr/>
            </p:nvSpPr>
            <p:spPr bwMode="auto">
              <a:xfrm>
                <a:off x="2456" y="224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0" name="Rectangle 765"/>
              <p:cNvSpPr>
                <a:spLocks noChangeArrowheads="1"/>
              </p:cNvSpPr>
              <p:nvPr/>
            </p:nvSpPr>
            <p:spPr bwMode="auto">
              <a:xfrm>
                <a:off x="2479" y="224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1" name="Rectangle 766"/>
              <p:cNvSpPr>
                <a:spLocks noChangeArrowheads="1"/>
              </p:cNvSpPr>
              <p:nvPr/>
            </p:nvSpPr>
            <p:spPr bwMode="auto">
              <a:xfrm>
                <a:off x="2502" y="224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2" name="Rectangle 767"/>
              <p:cNvSpPr>
                <a:spLocks noChangeArrowheads="1"/>
              </p:cNvSpPr>
              <p:nvPr/>
            </p:nvSpPr>
            <p:spPr bwMode="auto">
              <a:xfrm>
                <a:off x="2525" y="224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3" name="Rectangle 768"/>
              <p:cNvSpPr>
                <a:spLocks noChangeArrowheads="1"/>
              </p:cNvSpPr>
              <p:nvPr/>
            </p:nvSpPr>
            <p:spPr bwMode="auto">
              <a:xfrm>
                <a:off x="2548" y="224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4" name="Rectangle 769"/>
              <p:cNvSpPr>
                <a:spLocks noChangeArrowheads="1"/>
              </p:cNvSpPr>
              <p:nvPr/>
            </p:nvSpPr>
            <p:spPr bwMode="auto">
              <a:xfrm>
                <a:off x="2571" y="224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5" name="Rectangle 770"/>
              <p:cNvSpPr>
                <a:spLocks noChangeArrowheads="1"/>
              </p:cNvSpPr>
              <p:nvPr/>
            </p:nvSpPr>
            <p:spPr bwMode="auto">
              <a:xfrm>
                <a:off x="2594" y="224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6" name="Rectangle 771"/>
              <p:cNvSpPr>
                <a:spLocks noChangeArrowheads="1"/>
              </p:cNvSpPr>
              <p:nvPr/>
            </p:nvSpPr>
            <p:spPr bwMode="auto">
              <a:xfrm>
                <a:off x="2617" y="224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7" name="Rectangle 772"/>
              <p:cNvSpPr>
                <a:spLocks noChangeArrowheads="1"/>
              </p:cNvSpPr>
              <p:nvPr/>
            </p:nvSpPr>
            <p:spPr bwMode="auto">
              <a:xfrm>
                <a:off x="2640" y="224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8" name="Rectangle 773"/>
              <p:cNvSpPr>
                <a:spLocks noChangeArrowheads="1"/>
              </p:cNvSpPr>
              <p:nvPr/>
            </p:nvSpPr>
            <p:spPr bwMode="auto">
              <a:xfrm>
                <a:off x="2663" y="224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9" name="Rectangle 774"/>
              <p:cNvSpPr>
                <a:spLocks noChangeArrowheads="1"/>
              </p:cNvSpPr>
              <p:nvPr/>
            </p:nvSpPr>
            <p:spPr bwMode="auto">
              <a:xfrm>
                <a:off x="2686" y="224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0" name="Rectangle 775"/>
              <p:cNvSpPr>
                <a:spLocks noChangeArrowheads="1"/>
              </p:cNvSpPr>
              <p:nvPr/>
            </p:nvSpPr>
            <p:spPr bwMode="auto">
              <a:xfrm>
                <a:off x="2709" y="224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1" name="Rectangle 776"/>
              <p:cNvSpPr>
                <a:spLocks noChangeArrowheads="1"/>
              </p:cNvSpPr>
              <p:nvPr/>
            </p:nvSpPr>
            <p:spPr bwMode="auto">
              <a:xfrm>
                <a:off x="2732" y="224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2" name="Rectangle 777"/>
              <p:cNvSpPr>
                <a:spLocks noChangeArrowheads="1"/>
              </p:cNvSpPr>
              <p:nvPr/>
            </p:nvSpPr>
            <p:spPr bwMode="auto">
              <a:xfrm>
                <a:off x="2755" y="2248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3" name="Rectangle 778"/>
              <p:cNvSpPr>
                <a:spLocks noChangeArrowheads="1"/>
              </p:cNvSpPr>
              <p:nvPr/>
            </p:nvSpPr>
            <p:spPr bwMode="auto">
              <a:xfrm>
                <a:off x="2376" y="226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4" name="Rectangle 779"/>
              <p:cNvSpPr>
                <a:spLocks noChangeArrowheads="1"/>
              </p:cNvSpPr>
              <p:nvPr/>
            </p:nvSpPr>
            <p:spPr bwMode="auto">
              <a:xfrm>
                <a:off x="2399" y="226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5" name="Rectangle 780"/>
              <p:cNvSpPr>
                <a:spLocks noChangeArrowheads="1"/>
              </p:cNvSpPr>
              <p:nvPr/>
            </p:nvSpPr>
            <p:spPr bwMode="auto">
              <a:xfrm>
                <a:off x="2422" y="226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6" name="Rectangle 781"/>
              <p:cNvSpPr>
                <a:spLocks noChangeArrowheads="1"/>
              </p:cNvSpPr>
              <p:nvPr/>
            </p:nvSpPr>
            <p:spPr bwMode="auto">
              <a:xfrm>
                <a:off x="2445" y="226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7" name="Rectangle 782"/>
              <p:cNvSpPr>
                <a:spLocks noChangeArrowheads="1"/>
              </p:cNvSpPr>
              <p:nvPr/>
            </p:nvSpPr>
            <p:spPr bwMode="auto">
              <a:xfrm>
                <a:off x="2468" y="226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8" name="Rectangle 783"/>
              <p:cNvSpPr>
                <a:spLocks noChangeArrowheads="1"/>
              </p:cNvSpPr>
              <p:nvPr/>
            </p:nvSpPr>
            <p:spPr bwMode="auto">
              <a:xfrm>
                <a:off x="2491" y="226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9" name="Rectangle 784"/>
              <p:cNvSpPr>
                <a:spLocks noChangeArrowheads="1"/>
              </p:cNvSpPr>
              <p:nvPr/>
            </p:nvSpPr>
            <p:spPr bwMode="auto">
              <a:xfrm>
                <a:off x="2514" y="226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0" name="Rectangle 785"/>
              <p:cNvSpPr>
                <a:spLocks noChangeArrowheads="1"/>
              </p:cNvSpPr>
              <p:nvPr/>
            </p:nvSpPr>
            <p:spPr bwMode="auto">
              <a:xfrm>
                <a:off x="2537" y="226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1" name="Rectangle 786"/>
              <p:cNvSpPr>
                <a:spLocks noChangeArrowheads="1"/>
              </p:cNvSpPr>
              <p:nvPr/>
            </p:nvSpPr>
            <p:spPr bwMode="auto">
              <a:xfrm>
                <a:off x="2560" y="226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2" name="Rectangle 787"/>
              <p:cNvSpPr>
                <a:spLocks noChangeArrowheads="1"/>
              </p:cNvSpPr>
              <p:nvPr/>
            </p:nvSpPr>
            <p:spPr bwMode="auto">
              <a:xfrm>
                <a:off x="2583" y="226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3" name="Rectangle 788"/>
              <p:cNvSpPr>
                <a:spLocks noChangeArrowheads="1"/>
              </p:cNvSpPr>
              <p:nvPr/>
            </p:nvSpPr>
            <p:spPr bwMode="auto">
              <a:xfrm>
                <a:off x="2606" y="226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4" name="Rectangle 789"/>
              <p:cNvSpPr>
                <a:spLocks noChangeArrowheads="1"/>
              </p:cNvSpPr>
              <p:nvPr/>
            </p:nvSpPr>
            <p:spPr bwMode="auto">
              <a:xfrm>
                <a:off x="2629" y="226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5" name="Rectangle 790"/>
              <p:cNvSpPr>
                <a:spLocks noChangeArrowheads="1"/>
              </p:cNvSpPr>
              <p:nvPr/>
            </p:nvSpPr>
            <p:spPr bwMode="auto">
              <a:xfrm>
                <a:off x="2651" y="226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6" name="Rectangle 791"/>
              <p:cNvSpPr>
                <a:spLocks noChangeArrowheads="1"/>
              </p:cNvSpPr>
              <p:nvPr/>
            </p:nvSpPr>
            <p:spPr bwMode="auto">
              <a:xfrm>
                <a:off x="2674" y="226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7" name="Rectangle 792"/>
              <p:cNvSpPr>
                <a:spLocks noChangeArrowheads="1"/>
              </p:cNvSpPr>
              <p:nvPr/>
            </p:nvSpPr>
            <p:spPr bwMode="auto">
              <a:xfrm>
                <a:off x="2697" y="226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8" name="Rectangle 793"/>
              <p:cNvSpPr>
                <a:spLocks noChangeArrowheads="1"/>
              </p:cNvSpPr>
              <p:nvPr/>
            </p:nvSpPr>
            <p:spPr bwMode="auto">
              <a:xfrm>
                <a:off x="2720" y="226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9" name="Rectangle 794"/>
              <p:cNvSpPr>
                <a:spLocks noChangeArrowheads="1"/>
              </p:cNvSpPr>
              <p:nvPr/>
            </p:nvSpPr>
            <p:spPr bwMode="auto">
              <a:xfrm>
                <a:off x="2743" y="226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0" name="Rectangle 795"/>
              <p:cNvSpPr>
                <a:spLocks noChangeArrowheads="1"/>
              </p:cNvSpPr>
              <p:nvPr/>
            </p:nvSpPr>
            <p:spPr bwMode="auto">
              <a:xfrm>
                <a:off x="2388" y="227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1" name="Rectangle 796"/>
              <p:cNvSpPr>
                <a:spLocks noChangeArrowheads="1"/>
              </p:cNvSpPr>
              <p:nvPr/>
            </p:nvSpPr>
            <p:spPr bwMode="auto">
              <a:xfrm>
                <a:off x="2410" y="227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2" name="Rectangle 797"/>
              <p:cNvSpPr>
                <a:spLocks noChangeArrowheads="1"/>
              </p:cNvSpPr>
              <p:nvPr/>
            </p:nvSpPr>
            <p:spPr bwMode="auto">
              <a:xfrm>
                <a:off x="2433" y="227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3" name="Rectangle 798"/>
              <p:cNvSpPr>
                <a:spLocks noChangeArrowheads="1"/>
              </p:cNvSpPr>
              <p:nvPr/>
            </p:nvSpPr>
            <p:spPr bwMode="auto">
              <a:xfrm>
                <a:off x="2456" y="227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4" name="Rectangle 799"/>
              <p:cNvSpPr>
                <a:spLocks noChangeArrowheads="1"/>
              </p:cNvSpPr>
              <p:nvPr/>
            </p:nvSpPr>
            <p:spPr bwMode="auto">
              <a:xfrm>
                <a:off x="2479" y="227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5" name="Rectangle 800"/>
              <p:cNvSpPr>
                <a:spLocks noChangeArrowheads="1"/>
              </p:cNvSpPr>
              <p:nvPr/>
            </p:nvSpPr>
            <p:spPr bwMode="auto">
              <a:xfrm>
                <a:off x="2502" y="227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6" name="Rectangle 801"/>
              <p:cNvSpPr>
                <a:spLocks noChangeArrowheads="1"/>
              </p:cNvSpPr>
              <p:nvPr/>
            </p:nvSpPr>
            <p:spPr bwMode="auto">
              <a:xfrm>
                <a:off x="2525" y="227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7" name="Rectangle 802"/>
              <p:cNvSpPr>
                <a:spLocks noChangeArrowheads="1"/>
              </p:cNvSpPr>
              <p:nvPr/>
            </p:nvSpPr>
            <p:spPr bwMode="auto">
              <a:xfrm>
                <a:off x="2548" y="227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8" name="Rectangle 803"/>
              <p:cNvSpPr>
                <a:spLocks noChangeArrowheads="1"/>
              </p:cNvSpPr>
              <p:nvPr/>
            </p:nvSpPr>
            <p:spPr bwMode="auto">
              <a:xfrm>
                <a:off x="2571" y="227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9" name="Rectangle 804"/>
              <p:cNvSpPr>
                <a:spLocks noChangeArrowheads="1"/>
              </p:cNvSpPr>
              <p:nvPr/>
            </p:nvSpPr>
            <p:spPr bwMode="auto">
              <a:xfrm>
                <a:off x="2594" y="227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0" name="Rectangle 805"/>
              <p:cNvSpPr>
                <a:spLocks noChangeArrowheads="1"/>
              </p:cNvSpPr>
              <p:nvPr/>
            </p:nvSpPr>
            <p:spPr bwMode="auto">
              <a:xfrm>
                <a:off x="2617" y="227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1" name="Rectangle 806"/>
              <p:cNvSpPr>
                <a:spLocks noChangeArrowheads="1"/>
              </p:cNvSpPr>
              <p:nvPr/>
            </p:nvSpPr>
            <p:spPr bwMode="auto">
              <a:xfrm>
                <a:off x="2640" y="227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2" name="Rectangle 807"/>
              <p:cNvSpPr>
                <a:spLocks noChangeArrowheads="1"/>
              </p:cNvSpPr>
              <p:nvPr/>
            </p:nvSpPr>
            <p:spPr bwMode="auto">
              <a:xfrm>
                <a:off x="2663" y="227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3" name="Rectangle 808"/>
              <p:cNvSpPr>
                <a:spLocks noChangeArrowheads="1"/>
              </p:cNvSpPr>
              <p:nvPr/>
            </p:nvSpPr>
            <p:spPr bwMode="auto">
              <a:xfrm>
                <a:off x="2686" y="227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4" name="Rectangle 809"/>
              <p:cNvSpPr>
                <a:spLocks noChangeArrowheads="1"/>
              </p:cNvSpPr>
              <p:nvPr/>
            </p:nvSpPr>
            <p:spPr bwMode="auto">
              <a:xfrm>
                <a:off x="2709" y="227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96" name="Group 1011"/>
            <p:cNvGrpSpPr>
              <a:grpSpLocks/>
            </p:cNvGrpSpPr>
            <p:nvPr/>
          </p:nvGrpSpPr>
          <p:grpSpPr bwMode="auto">
            <a:xfrm>
              <a:off x="3771901" y="3605213"/>
              <a:ext cx="608013" cy="236537"/>
              <a:chOff x="2376" y="2271"/>
              <a:chExt cx="383" cy="149"/>
            </a:xfrm>
          </p:grpSpPr>
          <p:sp>
            <p:nvSpPr>
              <p:cNvPr id="5355" name="Rectangle 811"/>
              <p:cNvSpPr>
                <a:spLocks noChangeArrowheads="1"/>
              </p:cNvSpPr>
              <p:nvPr/>
            </p:nvSpPr>
            <p:spPr bwMode="auto">
              <a:xfrm>
                <a:off x="2732" y="227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6" name="Rectangle 812"/>
              <p:cNvSpPr>
                <a:spLocks noChangeArrowheads="1"/>
              </p:cNvSpPr>
              <p:nvPr/>
            </p:nvSpPr>
            <p:spPr bwMode="auto">
              <a:xfrm>
                <a:off x="2755" y="2271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7" name="Rectangle 813"/>
              <p:cNvSpPr>
                <a:spLocks noChangeArrowheads="1"/>
              </p:cNvSpPr>
              <p:nvPr/>
            </p:nvSpPr>
            <p:spPr bwMode="auto">
              <a:xfrm>
                <a:off x="2376" y="228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8" name="Rectangle 814"/>
              <p:cNvSpPr>
                <a:spLocks noChangeArrowheads="1"/>
              </p:cNvSpPr>
              <p:nvPr/>
            </p:nvSpPr>
            <p:spPr bwMode="auto">
              <a:xfrm>
                <a:off x="2399" y="228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9" name="Rectangle 815"/>
              <p:cNvSpPr>
                <a:spLocks noChangeArrowheads="1"/>
              </p:cNvSpPr>
              <p:nvPr/>
            </p:nvSpPr>
            <p:spPr bwMode="auto">
              <a:xfrm>
                <a:off x="2422" y="228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0" name="Rectangle 816"/>
              <p:cNvSpPr>
                <a:spLocks noChangeArrowheads="1"/>
              </p:cNvSpPr>
              <p:nvPr/>
            </p:nvSpPr>
            <p:spPr bwMode="auto">
              <a:xfrm>
                <a:off x="2445" y="228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1" name="Rectangle 817"/>
              <p:cNvSpPr>
                <a:spLocks noChangeArrowheads="1"/>
              </p:cNvSpPr>
              <p:nvPr/>
            </p:nvSpPr>
            <p:spPr bwMode="auto">
              <a:xfrm>
                <a:off x="2468" y="228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2" name="Rectangle 818"/>
              <p:cNvSpPr>
                <a:spLocks noChangeArrowheads="1"/>
              </p:cNvSpPr>
              <p:nvPr/>
            </p:nvSpPr>
            <p:spPr bwMode="auto">
              <a:xfrm>
                <a:off x="2491" y="228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3" name="Rectangle 819"/>
              <p:cNvSpPr>
                <a:spLocks noChangeArrowheads="1"/>
              </p:cNvSpPr>
              <p:nvPr/>
            </p:nvSpPr>
            <p:spPr bwMode="auto">
              <a:xfrm>
                <a:off x="2514" y="228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4" name="Rectangle 820"/>
              <p:cNvSpPr>
                <a:spLocks noChangeArrowheads="1"/>
              </p:cNvSpPr>
              <p:nvPr/>
            </p:nvSpPr>
            <p:spPr bwMode="auto">
              <a:xfrm>
                <a:off x="2537" y="228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5" name="Rectangle 821"/>
              <p:cNvSpPr>
                <a:spLocks noChangeArrowheads="1"/>
              </p:cNvSpPr>
              <p:nvPr/>
            </p:nvSpPr>
            <p:spPr bwMode="auto">
              <a:xfrm>
                <a:off x="2560" y="228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6" name="Rectangle 822"/>
              <p:cNvSpPr>
                <a:spLocks noChangeArrowheads="1"/>
              </p:cNvSpPr>
              <p:nvPr/>
            </p:nvSpPr>
            <p:spPr bwMode="auto">
              <a:xfrm>
                <a:off x="2583" y="228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7" name="Rectangle 823"/>
              <p:cNvSpPr>
                <a:spLocks noChangeArrowheads="1"/>
              </p:cNvSpPr>
              <p:nvPr/>
            </p:nvSpPr>
            <p:spPr bwMode="auto">
              <a:xfrm>
                <a:off x="2606" y="228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8" name="Rectangle 824"/>
              <p:cNvSpPr>
                <a:spLocks noChangeArrowheads="1"/>
              </p:cNvSpPr>
              <p:nvPr/>
            </p:nvSpPr>
            <p:spPr bwMode="auto">
              <a:xfrm>
                <a:off x="2629" y="228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9" name="Rectangle 825"/>
              <p:cNvSpPr>
                <a:spLocks noChangeArrowheads="1"/>
              </p:cNvSpPr>
              <p:nvPr/>
            </p:nvSpPr>
            <p:spPr bwMode="auto">
              <a:xfrm>
                <a:off x="2651" y="228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0" name="Rectangle 826"/>
              <p:cNvSpPr>
                <a:spLocks noChangeArrowheads="1"/>
              </p:cNvSpPr>
              <p:nvPr/>
            </p:nvSpPr>
            <p:spPr bwMode="auto">
              <a:xfrm>
                <a:off x="2674" y="228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1" name="Rectangle 827"/>
              <p:cNvSpPr>
                <a:spLocks noChangeArrowheads="1"/>
              </p:cNvSpPr>
              <p:nvPr/>
            </p:nvSpPr>
            <p:spPr bwMode="auto">
              <a:xfrm>
                <a:off x="2697" y="228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2" name="Rectangle 828"/>
              <p:cNvSpPr>
                <a:spLocks noChangeArrowheads="1"/>
              </p:cNvSpPr>
              <p:nvPr/>
            </p:nvSpPr>
            <p:spPr bwMode="auto">
              <a:xfrm>
                <a:off x="2720" y="228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3" name="Rectangle 829"/>
              <p:cNvSpPr>
                <a:spLocks noChangeArrowheads="1"/>
              </p:cNvSpPr>
              <p:nvPr/>
            </p:nvSpPr>
            <p:spPr bwMode="auto">
              <a:xfrm>
                <a:off x="2743" y="228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4" name="Rectangle 830"/>
              <p:cNvSpPr>
                <a:spLocks noChangeArrowheads="1"/>
              </p:cNvSpPr>
              <p:nvPr/>
            </p:nvSpPr>
            <p:spPr bwMode="auto">
              <a:xfrm>
                <a:off x="2388" y="229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5" name="Rectangle 831"/>
              <p:cNvSpPr>
                <a:spLocks noChangeArrowheads="1"/>
              </p:cNvSpPr>
              <p:nvPr/>
            </p:nvSpPr>
            <p:spPr bwMode="auto">
              <a:xfrm>
                <a:off x="2410" y="229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6" name="Rectangle 832"/>
              <p:cNvSpPr>
                <a:spLocks noChangeArrowheads="1"/>
              </p:cNvSpPr>
              <p:nvPr/>
            </p:nvSpPr>
            <p:spPr bwMode="auto">
              <a:xfrm>
                <a:off x="2433" y="229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7" name="Rectangle 833"/>
              <p:cNvSpPr>
                <a:spLocks noChangeArrowheads="1"/>
              </p:cNvSpPr>
              <p:nvPr/>
            </p:nvSpPr>
            <p:spPr bwMode="auto">
              <a:xfrm>
                <a:off x="2456" y="229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8" name="Rectangle 834"/>
              <p:cNvSpPr>
                <a:spLocks noChangeArrowheads="1"/>
              </p:cNvSpPr>
              <p:nvPr/>
            </p:nvSpPr>
            <p:spPr bwMode="auto">
              <a:xfrm>
                <a:off x="2479" y="229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9" name="Rectangle 835"/>
              <p:cNvSpPr>
                <a:spLocks noChangeArrowheads="1"/>
              </p:cNvSpPr>
              <p:nvPr/>
            </p:nvSpPr>
            <p:spPr bwMode="auto">
              <a:xfrm>
                <a:off x="2502" y="229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0" name="Rectangle 836"/>
              <p:cNvSpPr>
                <a:spLocks noChangeArrowheads="1"/>
              </p:cNvSpPr>
              <p:nvPr/>
            </p:nvSpPr>
            <p:spPr bwMode="auto">
              <a:xfrm>
                <a:off x="2525" y="229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1" name="Rectangle 837"/>
              <p:cNvSpPr>
                <a:spLocks noChangeArrowheads="1"/>
              </p:cNvSpPr>
              <p:nvPr/>
            </p:nvSpPr>
            <p:spPr bwMode="auto">
              <a:xfrm>
                <a:off x="2548" y="229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2" name="Rectangle 838"/>
              <p:cNvSpPr>
                <a:spLocks noChangeArrowheads="1"/>
              </p:cNvSpPr>
              <p:nvPr/>
            </p:nvSpPr>
            <p:spPr bwMode="auto">
              <a:xfrm>
                <a:off x="2571" y="229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3" name="Rectangle 839"/>
              <p:cNvSpPr>
                <a:spLocks noChangeArrowheads="1"/>
              </p:cNvSpPr>
              <p:nvPr/>
            </p:nvSpPr>
            <p:spPr bwMode="auto">
              <a:xfrm>
                <a:off x="2594" y="229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4" name="Rectangle 840"/>
              <p:cNvSpPr>
                <a:spLocks noChangeArrowheads="1"/>
              </p:cNvSpPr>
              <p:nvPr/>
            </p:nvSpPr>
            <p:spPr bwMode="auto">
              <a:xfrm>
                <a:off x="2617" y="229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5" name="Rectangle 841"/>
              <p:cNvSpPr>
                <a:spLocks noChangeArrowheads="1"/>
              </p:cNvSpPr>
              <p:nvPr/>
            </p:nvSpPr>
            <p:spPr bwMode="auto">
              <a:xfrm>
                <a:off x="2640" y="229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6" name="Rectangle 842"/>
              <p:cNvSpPr>
                <a:spLocks noChangeArrowheads="1"/>
              </p:cNvSpPr>
              <p:nvPr/>
            </p:nvSpPr>
            <p:spPr bwMode="auto">
              <a:xfrm>
                <a:off x="2663" y="229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7" name="Rectangle 843"/>
              <p:cNvSpPr>
                <a:spLocks noChangeArrowheads="1"/>
              </p:cNvSpPr>
              <p:nvPr/>
            </p:nvSpPr>
            <p:spPr bwMode="auto">
              <a:xfrm>
                <a:off x="2686" y="229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8" name="Rectangle 844"/>
              <p:cNvSpPr>
                <a:spLocks noChangeArrowheads="1"/>
              </p:cNvSpPr>
              <p:nvPr/>
            </p:nvSpPr>
            <p:spPr bwMode="auto">
              <a:xfrm>
                <a:off x="2709" y="229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9" name="Rectangle 845"/>
              <p:cNvSpPr>
                <a:spLocks noChangeArrowheads="1"/>
              </p:cNvSpPr>
              <p:nvPr/>
            </p:nvSpPr>
            <p:spPr bwMode="auto">
              <a:xfrm>
                <a:off x="2732" y="229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0" name="Rectangle 846"/>
              <p:cNvSpPr>
                <a:spLocks noChangeArrowheads="1"/>
              </p:cNvSpPr>
              <p:nvPr/>
            </p:nvSpPr>
            <p:spPr bwMode="auto">
              <a:xfrm>
                <a:off x="2755" y="2294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1" name="Rectangle 847"/>
              <p:cNvSpPr>
                <a:spLocks noChangeArrowheads="1"/>
              </p:cNvSpPr>
              <p:nvPr/>
            </p:nvSpPr>
            <p:spPr bwMode="auto">
              <a:xfrm>
                <a:off x="2376" y="230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2" name="Rectangle 848"/>
              <p:cNvSpPr>
                <a:spLocks noChangeArrowheads="1"/>
              </p:cNvSpPr>
              <p:nvPr/>
            </p:nvSpPr>
            <p:spPr bwMode="auto">
              <a:xfrm>
                <a:off x="2399" y="230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3" name="Rectangle 849"/>
              <p:cNvSpPr>
                <a:spLocks noChangeArrowheads="1"/>
              </p:cNvSpPr>
              <p:nvPr/>
            </p:nvSpPr>
            <p:spPr bwMode="auto">
              <a:xfrm>
                <a:off x="2422" y="230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4" name="Rectangle 850"/>
              <p:cNvSpPr>
                <a:spLocks noChangeArrowheads="1"/>
              </p:cNvSpPr>
              <p:nvPr/>
            </p:nvSpPr>
            <p:spPr bwMode="auto">
              <a:xfrm>
                <a:off x="2445" y="230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5" name="Rectangle 851"/>
              <p:cNvSpPr>
                <a:spLocks noChangeArrowheads="1"/>
              </p:cNvSpPr>
              <p:nvPr/>
            </p:nvSpPr>
            <p:spPr bwMode="auto">
              <a:xfrm>
                <a:off x="2468" y="230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6" name="Rectangle 852"/>
              <p:cNvSpPr>
                <a:spLocks noChangeArrowheads="1"/>
              </p:cNvSpPr>
              <p:nvPr/>
            </p:nvSpPr>
            <p:spPr bwMode="auto">
              <a:xfrm>
                <a:off x="2491" y="230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7" name="Rectangle 853"/>
              <p:cNvSpPr>
                <a:spLocks noChangeArrowheads="1"/>
              </p:cNvSpPr>
              <p:nvPr/>
            </p:nvSpPr>
            <p:spPr bwMode="auto">
              <a:xfrm>
                <a:off x="2514" y="230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8" name="Rectangle 854"/>
              <p:cNvSpPr>
                <a:spLocks noChangeArrowheads="1"/>
              </p:cNvSpPr>
              <p:nvPr/>
            </p:nvSpPr>
            <p:spPr bwMode="auto">
              <a:xfrm>
                <a:off x="2537" y="230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9" name="Rectangle 855"/>
              <p:cNvSpPr>
                <a:spLocks noChangeArrowheads="1"/>
              </p:cNvSpPr>
              <p:nvPr/>
            </p:nvSpPr>
            <p:spPr bwMode="auto">
              <a:xfrm>
                <a:off x="2560" y="230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0" name="Rectangle 856"/>
              <p:cNvSpPr>
                <a:spLocks noChangeArrowheads="1"/>
              </p:cNvSpPr>
              <p:nvPr/>
            </p:nvSpPr>
            <p:spPr bwMode="auto">
              <a:xfrm>
                <a:off x="2583" y="230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1" name="Rectangle 857"/>
              <p:cNvSpPr>
                <a:spLocks noChangeArrowheads="1"/>
              </p:cNvSpPr>
              <p:nvPr/>
            </p:nvSpPr>
            <p:spPr bwMode="auto">
              <a:xfrm>
                <a:off x="2606" y="230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2" name="Rectangle 858"/>
              <p:cNvSpPr>
                <a:spLocks noChangeArrowheads="1"/>
              </p:cNvSpPr>
              <p:nvPr/>
            </p:nvSpPr>
            <p:spPr bwMode="auto">
              <a:xfrm>
                <a:off x="2629" y="230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3" name="Rectangle 859"/>
              <p:cNvSpPr>
                <a:spLocks noChangeArrowheads="1"/>
              </p:cNvSpPr>
              <p:nvPr/>
            </p:nvSpPr>
            <p:spPr bwMode="auto">
              <a:xfrm>
                <a:off x="2651" y="230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4" name="Rectangle 860"/>
              <p:cNvSpPr>
                <a:spLocks noChangeArrowheads="1"/>
              </p:cNvSpPr>
              <p:nvPr/>
            </p:nvSpPr>
            <p:spPr bwMode="auto">
              <a:xfrm>
                <a:off x="2674" y="230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5" name="Rectangle 861"/>
              <p:cNvSpPr>
                <a:spLocks noChangeArrowheads="1"/>
              </p:cNvSpPr>
              <p:nvPr/>
            </p:nvSpPr>
            <p:spPr bwMode="auto">
              <a:xfrm>
                <a:off x="2697" y="230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6" name="Rectangle 862"/>
              <p:cNvSpPr>
                <a:spLocks noChangeArrowheads="1"/>
              </p:cNvSpPr>
              <p:nvPr/>
            </p:nvSpPr>
            <p:spPr bwMode="auto">
              <a:xfrm>
                <a:off x="2720" y="230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7" name="Rectangle 863"/>
              <p:cNvSpPr>
                <a:spLocks noChangeArrowheads="1"/>
              </p:cNvSpPr>
              <p:nvPr/>
            </p:nvSpPr>
            <p:spPr bwMode="auto">
              <a:xfrm>
                <a:off x="2743" y="230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8" name="Rectangle 864"/>
              <p:cNvSpPr>
                <a:spLocks noChangeArrowheads="1"/>
              </p:cNvSpPr>
              <p:nvPr/>
            </p:nvSpPr>
            <p:spPr bwMode="auto">
              <a:xfrm>
                <a:off x="2388" y="231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9" name="Rectangle 865"/>
              <p:cNvSpPr>
                <a:spLocks noChangeArrowheads="1"/>
              </p:cNvSpPr>
              <p:nvPr/>
            </p:nvSpPr>
            <p:spPr bwMode="auto">
              <a:xfrm>
                <a:off x="2410" y="231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0" name="Rectangle 866"/>
              <p:cNvSpPr>
                <a:spLocks noChangeArrowheads="1"/>
              </p:cNvSpPr>
              <p:nvPr/>
            </p:nvSpPr>
            <p:spPr bwMode="auto">
              <a:xfrm>
                <a:off x="2433" y="231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1" name="Rectangle 867"/>
              <p:cNvSpPr>
                <a:spLocks noChangeArrowheads="1"/>
              </p:cNvSpPr>
              <p:nvPr/>
            </p:nvSpPr>
            <p:spPr bwMode="auto">
              <a:xfrm>
                <a:off x="2456" y="231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2" name="Rectangle 868"/>
              <p:cNvSpPr>
                <a:spLocks noChangeArrowheads="1"/>
              </p:cNvSpPr>
              <p:nvPr/>
            </p:nvSpPr>
            <p:spPr bwMode="auto">
              <a:xfrm>
                <a:off x="2479" y="231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3" name="Rectangle 869"/>
              <p:cNvSpPr>
                <a:spLocks noChangeArrowheads="1"/>
              </p:cNvSpPr>
              <p:nvPr/>
            </p:nvSpPr>
            <p:spPr bwMode="auto">
              <a:xfrm>
                <a:off x="2502" y="231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4" name="Rectangle 870"/>
              <p:cNvSpPr>
                <a:spLocks noChangeArrowheads="1"/>
              </p:cNvSpPr>
              <p:nvPr/>
            </p:nvSpPr>
            <p:spPr bwMode="auto">
              <a:xfrm>
                <a:off x="2525" y="231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5" name="Rectangle 871"/>
              <p:cNvSpPr>
                <a:spLocks noChangeArrowheads="1"/>
              </p:cNvSpPr>
              <p:nvPr/>
            </p:nvSpPr>
            <p:spPr bwMode="auto">
              <a:xfrm>
                <a:off x="2548" y="231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6" name="Rectangle 872"/>
              <p:cNvSpPr>
                <a:spLocks noChangeArrowheads="1"/>
              </p:cNvSpPr>
              <p:nvPr/>
            </p:nvSpPr>
            <p:spPr bwMode="auto">
              <a:xfrm>
                <a:off x="2571" y="231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7" name="Rectangle 873"/>
              <p:cNvSpPr>
                <a:spLocks noChangeArrowheads="1"/>
              </p:cNvSpPr>
              <p:nvPr/>
            </p:nvSpPr>
            <p:spPr bwMode="auto">
              <a:xfrm>
                <a:off x="2594" y="231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8" name="Rectangle 874"/>
              <p:cNvSpPr>
                <a:spLocks noChangeArrowheads="1"/>
              </p:cNvSpPr>
              <p:nvPr/>
            </p:nvSpPr>
            <p:spPr bwMode="auto">
              <a:xfrm>
                <a:off x="2617" y="231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9" name="Rectangle 875"/>
              <p:cNvSpPr>
                <a:spLocks noChangeArrowheads="1"/>
              </p:cNvSpPr>
              <p:nvPr/>
            </p:nvSpPr>
            <p:spPr bwMode="auto">
              <a:xfrm>
                <a:off x="2640" y="231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0" name="Rectangle 876"/>
              <p:cNvSpPr>
                <a:spLocks noChangeArrowheads="1"/>
              </p:cNvSpPr>
              <p:nvPr/>
            </p:nvSpPr>
            <p:spPr bwMode="auto">
              <a:xfrm>
                <a:off x="2663" y="231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1" name="Rectangle 877"/>
              <p:cNvSpPr>
                <a:spLocks noChangeArrowheads="1"/>
              </p:cNvSpPr>
              <p:nvPr/>
            </p:nvSpPr>
            <p:spPr bwMode="auto">
              <a:xfrm>
                <a:off x="2686" y="231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2" name="Rectangle 878"/>
              <p:cNvSpPr>
                <a:spLocks noChangeArrowheads="1"/>
              </p:cNvSpPr>
              <p:nvPr/>
            </p:nvSpPr>
            <p:spPr bwMode="auto">
              <a:xfrm>
                <a:off x="2709" y="231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3" name="Rectangle 879"/>
              <p:cNvSpPr>
                <a:spLocks noChangeArrowheads="1"/>
              </p:cNvSpPr>
              <p:nvPr/>
            </p:nvSpPr>
            <p:spPr bwMode="auto">
              <a:xfrm>
                <a:off x="2732" y="231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4" name="Rectangle 880"/>
              <p:cNvSpPr>
                <a:spLocks noChangeArrowheads="1"/>
              </p:cNvSpPr>
              <p:nvPr/>
            </p:nvSpPr>
            <p:spPr bwMode="auto">
              <a:xfrm>
                <a:off x="2755" y="2317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5" name="Rectangle 881"/>
              <p:cNvSpPr>
                <a:spLocks noChangeArrowheads="1"/>
              </p:cNvSpPr>
              <p:nvPr/>
            </p:nvSpPr>
            <p:spPr bwMode="auto">
              <a:xfrm>
                <a:off x="2376" y="232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6" name="Rectangle 882"/>
              <p:cNvSpPr>
                <a:spLocks noChangeArrowheads="1"/>
              </p:cNvSpPr>
              <p:nvPr/>
            </p:nvSpPr>
            <p:spPr bwMode="auto">
              <a:xfrm>
                <a:off x="2399" y="232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7" name="Rectangle 883"/>
              <p:cNvSpPr>
                <a:spLocks noChangeArrowheads="1"/>
              </p:cNvSpPr>
              <p:nvPr/>
            </p:nvSpPr>
            <p:spPr bwMode="auto">
              <a:xfrm>
                <a:off x="2422" y="232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8" name="Rectangle 884"/>
              <p:cNvSpPr>
                <a:spLocks noChangeArrowheads="1"/>
              </p:cNvSpPr>
              <p:nvPr/>
            </p:nvSpPr>
            <p:spPr bwMode="auto">
              <a:xfrm>
                <a:off x="2445" y="232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9" name="Rectangle 885"/>
              <p:cNvSpPr>
                <a:spLocks noChangeArrowheads="1"/>
              </p:cNvSpPr>
              <p:nvPr/>
            </p:nvSpPr>
            <p:spPr bwMode="auto">
              <a:xfrm>
                <a:off x="2468" y="232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0" name="Rectangle 886"/>
              <p:cNvSpPr>
                <a:spLocks noChangeArrowheads="1"/>
              </p:cNvSpPr>
              <p:nvPr/>
            </p:nvSpPr>
            <p:spPr bwMode="auto">
              <a:xfrm>
                <a:off x="2491" y="232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1" name="Rectangle 887"/>
              <p:cNvSpPr>
                <a:spLocks noChangeArrowheads="1"/>
              </p:cNvSpPr>
              <p:nvPr/>
            </p:nvSpPr>
            <p:spPr bwMode="auto">
              <a:xfrm>
                <a:off x="2514" y="232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2" name="Rectangle 888"/>
              <p:cNvSpPr>
                <a:spLocks noChangeArrowheads="1"/>
              </p:cNvSpPr>
              <p:nvPr/>
            </p:nvSpPr>
            <p:spPr bwMode="auto">
              <a:xfrm>
                <a:off x="2537" y="232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3" name="Rectangle 889"/>
              <p:cNvSpPr>
                <a:spLocks noChangeArrowheads="1"/>
              </p:cNvSpPr>
              <p:nvPr/>
            </p:nvSpPr>
            <p:spPr bwMode="auto">
              <a:xfrm>
                <a:off x="2560" y="232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4" name="Rectangle 890"/>
              <p:cNvSpPr>
                <a:spLocks noChangeArrowheads="1"/>
              </p:cNvSpPr>
              <p:nvPr/>
            </p:nvSpPr>
            <p:spPr bwMode="auto">
              <a:xfrm>
                <a:off x="2583" y="232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5" name="Rectangle 891"/>
              <p:cNvSpPr>
                <a:spLocks noChangeArrowheads="1"/>
              </p:cNvSpPr>
              <p:nvPr/>
            </p:nvSpPr>
            <p:spPr bwMode="auto">
              <a:xfrm>
                <a:off x="2606" y="232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6" name="Rectangle 892"/>
              <p:cNvSpPr>
                <a:spLocks noChangeArrowheads="1"/>
              </p:cNvSpPr>
              <p:nvPr/>
            </p:nvSpPr>
            <p:spPr bwMode="auto">
              <a:xfrm>
                <a:off x="2629" y="2329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7" name="Rectangle 893"/>
              <p:cNvSpPr>
                <a:spLocks noChangeArrowheads="1"/>
              </p:cNvSpPr>
              <p:nvPr/>
            </p:nvSpPr>
            <p:spPr bwMode="auto">
              <a:xfrm>
                <a:off x="2651" y="232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8" name="Rectangle 894"/>
              <p:cNvSpPr>
                <a:spLocks noChangeArrowheads="1"/>
              </p:cNvSpPr>
              <p:nvPr/>
            </p:nvSpPr>
            <p:spPr bwMode="auto">
              <a:xfrm>
                <a:off x="2674" y="232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9" name="Rectangle 895"/>
              <p:cNvSpPr>
                <a:spLocks noChangeArrowheads="1"/>
              </p:cNvSpPr>
              <p:nvPr/>
            </p:nvSpPr>
            <p:spPr bwMode="auto">
              <a:xfrm>
                <a:off x="2697" y="232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0" name="Rectangle 896"/>
              <p:cNvSpPr>
                <a:spLocks noChangeArrowheads="1"/>
              </p:cNvSpPr>
              <p:nvPr/>
            </p:nvSpPr>
            <p:spPr bwMode="auto">
              <a:xfrm>
                <a:off x="2720" y="232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1" name="Rectangle 897"/>
              <p:cNvSpPr>
                <a:spLocks noChangeArrowheads="1"/>
              </p:cNvSpPr>
              <p:nvPr/>
            </p:nvSpPr>
            <p:spPr bwMode="auto">
              <a:xfrm>
                <a:off x="2743" y="2329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2" name="Rectangle 898"/>
              <p:cNvSpPr>
                <a:spLocks noChangeArrowheads="1"/>
              </p:cNvSpPr>
              <p:nvPr/>
            </p:nvSpPr>
            <p:spPr bwMode="auto">
              <a:xfrm>
                <a:off x="2388" y="234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3" name="Rectangle 899"/>
              <p:cNvSpPr>
                <a:spLocks noChangeArrowheads="1"/>
              </p:cNvSpPr>
              <p:nvPr/>
            </p:nvSpPr>
            <p:spPr bwMode="auto">
              <a:xfrm>
                <a:off x="2410" y="234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4" name="Rectangle 900"/>
              <p:cNvSpPr>
                <a:spLocks noChangeArrowheads="1"/>
              </p:cNvSpPr>
              <p:nvPr/>
            </p:nvSpPr>
            <p:spPr bwMode="auto">
              <a:xfrm>
                <a:off x="2433" y="234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5" name="Rectangle 901"/>
              <p:cNvSpPr>
                <a:spLocks noChangeArrowheads="1"/>
              </p:cNvSpPr>
              <p:nvPr/>
            </p:nvSpPr>
            <p:spPr bwMode="auto">
              <a:xfrm>
                <a:off x="2456" y="234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6" name="Rectangle 902"/>
              <p:cNvSpPr>
                <a:spLocks noChangeArrowheads="1"/>
              </p:cNvSpPr>
              <p:nvPr/>
            </p:nvSpPr>
            <p:spPr bwMode="auto">
              <a:xfrm>
                <a:off x="2479" y="234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7" name="Rectangle 903"/>
              <p:cNvSpPr>
                <a:spLocks noChangeArrowheads="1"/>
              </p:cNvSpPr>
              <p:nvPr/>
            </p:nvSpPr>
            <p:spPr bwMode="auto">
              <a:xfrm>
                <a:off x="2502" y="234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8" name="Rectangle 904"/>
              <p:cNvSpPr>
                <a:spLocks noChangeArrowheads="1"/>
              </p:cNvSpPr>
              <p:nvPr/>
            </p:nvSpPr>
            <p:spPr bwMode="auto">
              <a:xfrm>
                <a:off x="2525" y="234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9" name="Rectangle 905"/>
              <p:cNvSpPr>
                <a:spLocks noChangeArrowheads="1"/>
              </p:cNvSpPr>
              <p:nvPr/>
            </p:nvSpPr>
            <p:spPr bwMode="auto">
              <a:xfrm>
                <a:off x="2548" y="234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0" name="Rectangle 906"/>
              <p:cNvSpPr>
                <a:spLocks noChangeArrowheads="1"/>
              </p:cNvSpPr>
              <p:nvPr/>
            </p:nvSpPr>
            <p:spPr bwMode="auto">
              <a:xfrm>
                <a:off x="2571" y="234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1" name="Rectangle 907"/>
              <p:cNvSpPr>
                <a:spLocks noChangeArrowheads="1"/>
              </p:cNvSpPr>
              <p:nvPr/>
            </p:nvSpPr>
            <p:spPr bwMode="auto">
              <a:xfrm>
                <a:off x="2594" y="234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2" name="Rectangle 908"/>
              <p:cNvSpPr>
                <a:spLocks noChangeArrowheads="1"/>
              </p:cNvSpPr>
              <p:nvPr/>
            </p:nvSpPr>
            <p:spPr bwMode="auto">
              <a:xfrm>
                <a:off x="2617" y="2340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3" name="Rectangle 909"/>
              <p:cNvSpPr>
                <a:spLocks noChangeArrowheads="1"/>
              </p:cNvSpPr>
              <p:nvPr/>
            </p:nvSpPr>
            <p:spPr bwMode="auto">
              <a:xfrm>
                <a:off x="2640" y="234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4" name="Rectangle 910"/>
              <p:cNvSpPr>
                <a:spLocks noChangeArrowheads="1"/>
              </p:cNvSpPr>
              <p:nvPr/>
            </p:nvSpPr>
            <p:spPr bwMode="auto">
              <a:xfrm>
                <a:off x="2663" y="234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5" name="Rectangle 911"/>
              <p:cNvSpPr>
                <a:spLocks noChangeArrowheads="1"/>
              </p:cNvSpPr>
              <p:nvPr/>
            </p:nvSpPr>
            <p:spPr bwMode="auto">
              <a:xfrm>
                <a:off x="2686" y="234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6" name="Rectangle 912"/>
              <p:cNvSpPr>
                <a:spLocks noChangeArrowheads="1"/>
              </p:cNvSpPr>
              <p:nvPr/>
            </p:nvSpPr>
            <p:spPr bwMode="auto">
              <a:xfrm>
                <a:off x="2709" y="234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7" name="Rectangle 913"/>
              <p:cNvSpPr>
                <a:spLocks noChangeArrowheads="1"/>
              </p:cNvSpPr>
              <p:nvPr/>
            </p:nvSpPr>
            <p:spPr bwMode="auto">
              <a:xfrm>
                <a:off x="2732" y="2340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8" name="Rectangle 914"/>
              <p:cNvSpPr>
                <a:spLocks noChangeArrowheads="1"/>
              </p:cNvSpPr>
              <p:nvPr/>
            </p:nvSpPr>
            <p:spPr bwMode="auto">
              <a:xfrm>
                <a:off x="2755" y="2340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9" name="Rectangle 915"/>
              <p:cNvSpPr>
                <a:spLocks noChangeArrowheads="1"/>
              </p:cNvSpPr>
              <p:nvPr/>
            </p:nvSpPr>
            <p:spPr bwMode="auto">
              <a:xfrm>
                <a:off x="2376" y="235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0" name="Rectangle 916"/>
              <p:cNvSpPr>
                <a:spLocks noChangeArrowheads="1"/>
              </p:cNvSpPr>
              <p:nvPr/>
            </p:nvSpPr>
            <p:spPr bwMode="auto">
              <a:xfrm>
                <a:off x="2399" y="235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1" name="Rectangle 917"/>
              <p:cNvSpPr>
                <a:spLocks noChangeArrowheads="1"/>
              </p:cNvSpPr>
              <p:nvPr/>
            </p:nvSpPr>
            <p:spPr bwMode="auto">
              <a:xfrm>
                <a:off x="2422" y="235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2" name="Rectangle 918"/>
              <p:cNvSpPr>
                <a:spLocks noChangeArrowheads="1"/>
              </p:cNvSpPr>
              <p:nvPr/>
            </p:nvSpPr>
            <p:spPr bwMode="auto">
              <a:xfrm>
                <a:off x="2445" y="235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3" name="Rectangle 919"/>
              <p:cNvSpPr>
                <a:spLocks noChangeArrowheads="1"/>
              </p:cNvSpPr>
              <p:nvPr/>
            </p:nvSpPr>
            <p:spPr bwMode="auto">
              <a:xfrm>
                <a:off x="2468" y="235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4" name="Rectangle 920"/>
              <p:cNvSpPr>
                <a:spLocks noChangeArrowheads="1"/>
              </p:cNvSpPr>
              <p:nvPr/>
            </p:nvSpPr>
            <p:spPr bwMode="auto">
              <a:xfrm>
                <a:off x="2491" y="235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5" name="Rectangle 921"/>
              <p:cNvSpPr>
                <a:spLocks noChangeArrowheads="1"/>
              </p:cNvSpPr>
              <p:nvPr/>
            </p:nvSpPr>
            <p:spPr bwMode="auto">
              <a:xfrm>
                <a:off x="2514" y="235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6" name="Rectangle 922"/>
              <p:cNvSpPr>
                <a:spLocks noChangeArrowheads="1"/>
              </p:cNvSpPr>
              <p:nvPr/>
            </p:nvSpPr>
            <p:spPr bwMode="auto">
              <a:xfrm>
                <a:off x="2537" y="235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7" name="Rectangle 923"/>
              <p:cNvSpPr>
                <a:spLocks noChangeArrowheads="1"/>
              </p:cNvSpPr>
              <p:nvPr/>
            </p:nvSpPr>
            <p:spPr bwMode="auto">
              <a:xfrm>
                <a:off x="2560" y="235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8" name="Rectangle 924"/>
              <p:cNvSpPr>
                <a:spLocks noChangeArrowheads="1"/>
              </p:cNvSpPr>
              <p:nvPr/>
            </p:nvSpPr>
            <p:spPr bwMode="auto">
              <a:xfrm>
                <a:off x="2583" y="235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9" name="Rectangle 925"/>
              <p:cNvSpPr>
                <a:spLocks noChangeArrowheads="1"/>
              </p:cNvSpPr>
              <p:nvPr/>
            </p:nvSpPr>
            <p:spPr bwMode="auto">
              <a:xfrm>
                <a:off x="2606" y="235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0" name="Rectangle 926"/>
              <p:cNvSpPr>
                <a:spLocks noChangeArrowheads="1"/>
              </p:cNvSpPr>
              <p:nvPr/>
            </p:nvSpPr>
            <p:spPr bwMode="auto">
              <a:xfrm>
                <a:off x="2629" y="235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1" name="Rectangle 927"/>
              <p:cNvSpPr>
                <a:spLocks noChangeArrowheads="1"/>
              </p:cNvSpPr>
              <p:nvPr/>
            </p:nvSpPr>
            <p:spPr bwMode="auto">
              <a:xfrm>
                <a:off x="2651" y="235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2" name="Rectangle 928"/>
              <p:cNvSpPr>
                <a:spLocks noChangeArrowheads="1"/>
              </p:cNvSpPr>
              <p:nvPr/>
            </p:nvSpPr>
            <p:spPr bwMode="auto">
              <a:xfrm>
                <a:off x="2674" y="235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3" name="Rectangle 929"/>
              <p:cNvSpPr>
                <a:spLocks noChangeArrowheads="1"/>
              </p:cNvSpPr>
              <p:nvPr/>
            </p:nvSpPr>
            <p:spPr bwMode="auto">
              <a:xfrm>
                <a:off x="2697" y="235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4" name="Rectangle 930"/>
              <p:cNvSpPr>
                <a:spLocks noChangeArrowheads="1"/>
              </p:cNvSpPr>
              <p:nvPr/>
            </p:nvSpPr>
            <p:spPr bwMode="auto">
              <a:xfrm>
                <a:off x="2720" y="235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5" name="Rectangle 931"/>
              <p:cNvSpPr>
                <a:spLocks noChangeArrowheads="1"/>
              </p:cNvSpPr>
              <p:nvPr/>
            </p:nvSpPr>
            <p:spPr bwMode="auto">
              <a:xfrm>
                <a:off x="2743" y="235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6" name="Rectangle 932"/>
              <p:cNvSpPr>
                <a:spLocks noChangeArrowheads="1"/>
              </p:cNvSpPr>
              <p:nvPr/>
            </p:nvSpPr>
            <p:spPr bwMode="auto">
              <a:xfrm>
                <a:off x="2388" y="236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7" name="Rectangle 933"/>
              <p:cNvSpPr>
                <a:spLocks noChangeArrowheads="1"/>
              </p:cNvSpPr>
              <p:nvPr/>
            </p:nvSpPr>
            <p:spPr bwMode="auto">
              <a:xfrm>
                <a:off x="2410" y="236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8" name="Rectangle 934"/>
              <p:cNvSpPr>
                <a:spLocks noChangeArrowheads="1"/>
              </p:cNvSpPr>
              <p:nvPr/>
            </p:nvSpPr>
            <p:spPr bwMode="auto">
              <a:xfrm>
                <a:off x="2433" y="236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9" name="Rectangle 935"/>
              <p:cNvSpPr>
                <a:spLocks noChangeArrowheads="1"/>
              </p:cNvSpPr>
              <p:nvPr/>
            </p:nvSpPr>
            <p:spPr bwMode="auto">
              <a:xfrm>
                <a:off x="2456" y="236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0" name="Rectangle 936"/>
              <p:cNvSpPr>
                <a:spLocks noChangeArrowheads="1"/>
              </p:cNvSpPr>
              <p:nvPr/>
            </p:nvSpPr>
            <p:spPr bwMode="auto">
              <a:xfrm>
                <a:off x="2479" y="236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1" name="Rectangle 937"/>
              <p:cNvSpPr>
                <a:spLocks noChangeArrowheads="1"/>
              </p:cNvSpPr>
              <p:nvPr/>
            </p:nvSpPr>
            <p:spPr bwMode="auto">
              <a:xfrm>
                <a:off x="2502" y="236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2" name="Rectangle 938"/>
              <p:cNvSpPr>
                <a:spLocks noChangeArrowheads="1"/>
              </p:cNvSpPr>
              <p:nvPr/>
            </p:nvSpPr>
            <p:spPr bwMode="auto">
              <a:xfrm>
                <a:off x="2525" y="236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3" name="Rectangle 939"/>
              <p:cNvSpPr>
                <a:spLocks noChangeArrowheads="1"/>
              </p:cNvSpPr>
              <p:nvPr/>
            </p:nvSpPr>
            <p:spPr bwMode="auto">
              <a:xfrm>
                <a:off x="2548" y="236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4" name="Rectangle 940"/>
              <p:cNvSpPr>
                <a:spLocks noChangeArrowheads="1"/>
              </p:cNvSpPr>
              <p:nvPr/>
            </p:nvSpPr>
            <p:spPr bwMode="auto">
              <a:xfrm>
                <a:off x="2571" y="236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5" name="Rectangle 941"/>
              <p:cNvSpPr>
                <a:spLocks noChangeArrowheads="1"/>
              </p:cNvSpPr>
              <p:nvPr/>
            </p:nvSpPr>
            <p:spPr bwMode="auto">
              <a:xfrm>
                <a:off x="2594" y="236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6" name="Rectangle 942"/>
              <p:cNvSpPr>
                <a:spLocks noChangeArrowheads="1"/>
              </p:cNvSpPr>
              <p:nvPr/>
            </p:nvSpPr>
            <p:spPr bwMode="auto">
              <a:xfrm>
                <a:off x="2617" y="236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7" name="Rectangle 943"/>
              <p:cNvSpPr>
                <a:spLocks noChangeArrowheads="1"/>
              </p:cNvSpPr>
              <p:nvPr/>
            </p:nvSpPr>
            <p:spPr bwMode="auto">
              <a:xfrm>
                <a:off x="2640" y="236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8" name="Rectangle 944"/>
              <p:cNvSpPr>
                <a:spLocks noChangeArrowheads="1"/>
              </p:cNvSpPr>
              <p:nvPr/>
            </p:nvSpPr>
            <p:spPr bwMode="auto">
              <a:xfrm>
                <a:off x="2663" y="236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9" name="Rectangle 945"/>
              <p:cNvSpPr>
                <a:spLocks noChangeArrowheads="1"/>
              </p:cNvSpPr>
              <p:nvPr/>
            </p:nvSpPr>
            <p:spPr bwMode="auto">
              <a:xfrm>
                <a:off x="2686" y="236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0" name="Rectangle 946"/>
              <p:cNvSpPr>
                <a:spLocks noChangeArrowheads="1"/>
              </p:cNvSpPr>
              <p:nvPr/>
            </p:nvSpPr>
            <p:spPr bwMode="auto">
              <a:xfrm>
                <a:off x="2709" y="236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1" name="Rectangle 947"/>
              <p:cNvSpPr>
                <a:spLocks noChangeArrowheads="1"/>
              </p:cNvSpPr>
              <p:nvPr/>
            </p:nvSpPr>
            <p:spPr bwMode="auto">
              <a:xfrm>
                <a:off x="2732" y="236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2" name="Rectangle 948"/>
              <p:cNvSpPr>
                <a:spLocks noChangeArrowheads="1"/>
              </p:cNvSpPr>
              <p:nvPr/>
            </p:nvSpPr>
            <p:spPr bwMode="auto">
              <a:xfrm>
                <a:off x="2755" y="2363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3" name="Rectangle 949"/>
              <p:cNvSpPr>
                <a:spLocks noChangeArrowheads="1"/>
              </p:cNvSpPr>
              <p:nvPr/>
            </p:nvSpPr>
            <p:spPr bwMode="auto">
              <a:xfrm>
                <a:off x="2376" y="237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4" name="Rectangle 950"/>
              <p:cNvSpPr>
                <a:spLocks noChangeArrowheads="1"/>
              </p:cNvSpPr>
              <p:nvPr/>
            </p:nvSpPr>
            <p:spPr bwMode="auto">
              <a:xfrm>
                <a:off x="2399" y="237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5" name="Rectangle 951"/>
              <p:cNvSpPr>
                <a:spLocks noChangeArrowheads="1"/>
              </p:cNvSpPr>
              <p:nvPr/>
            </p:nvSpPr>
            <p:spPr bwMode="auto">
              <a:xfrm>
                <a:off x="2422" y="237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6" name="Rectangle 952"/>
              <p:cNvSpPr>
                <a:spLocks noChangeArrowheads="1"/>
              </p:cNvSpPr>
              <p:nvPr/>
            </p:nvSpPr>
            <p:spPr bwMode="auto">
              <a:xfrm>
                <a:off x="2445" y="237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7" name="Rectangle 953"/>
              <p:cNvSpPr>
                <a:spLocks noChangeArrowheads="1"/>
              </p:cNvSpPr>
              <p:nvPr/>
            </p:nvSpPr>
            <p:spPr bwMode="auto">
              <a:xfrm>
                <a:off x="2468" y="237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8" name="Rectangle 954"/>
              <p:cNvSpPr>
                <a:spLocks noChangeArrowheads="1"/>
              </p:cNvSpPr>
              <p:nvPr/>
            </p:nvSpPr>
            <p:spPr bwMode="auto">
              <a:xfrm>
                <a:off x="2491" y="237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9" name="Rectangle 955"/>
              <p:cNvSpPr>
                <a:spLocks noChangeArrowheads="1"/>
              </p:cNvSpPr>
              <p:nvPr/>
            </p:nvSpPr>
            <p:spPr bwMode="auto">
              <a:xfrm>
                <a:off x="2514" y="237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0" name="Rectangle 956"/>
              <p:cNvSpPr>
                <a:spLocks noChangeArrowheads="1"/>
              </p:cNvSpPr>
              <p:nvPr/>
            </p:nvSpPr>
            <p:spPr bwMode="auto">
              <a:xfrm>
                <a:off x="2537" y="237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1" name="Rectangle 957"/>
              <p:cNvSpPr>
                <a:spLocks noChangeArrowheads="1"/>
              </p:cNvSpPr>
              <p:nvPr/>
            </p:nvSpPr>
            <p:spPr bwMode="auto">
              <a:xfrm>
                <a:off x="2560" y="237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2" name="Rectangle 958"/>
              <p:cNvSpPr>
                <a:spLocks noChangeArrowheads="1"/>
              </p:cNvSpPr>
              <p:nvPr/>
            </p:nvSpPr>
            <p:spPr bwMode="auto">
              <a:xfrm>
                <a:off x="2583" y="237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3" name="Rectangle 959"/>
              <p:cNvSpPr>
                <a:spLocks noChangeArrowheads="1"/>
              </p:cNvSpPr>
              <p:nvPr/>
            </p:nvSpPr>
            <p:spPr bwMode="auto">
              <a:xfrm>
                <a:off x="2606" y="237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4" name="Rectangle 960"/>
              <p:cNvSpPr>
                <a:spLocks noChangeArrowheads="1"/>
              </p:cNvSpPr>
              <p:nvPr/>
            </p:nvSpPr>
            <p:spPr bwMode="auto">
              <a:xfrm>
                <a:off x="2629" y="237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5" name="Rectangle 961"/>
              <p:cNvSpPr>
                <a:spLocks noChangeArrowheads="1"/>
              </p:cNvSpPr>
              <p:nvPr/>
            </p:nvSpPr>
            <p:spPr bwMode="auto">
              <a:xfrm>
                <a:off x="2651" y="237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6" name="Rectangle 962"/>
              <p:cNvSpPr>
                <a:spLocks noChangeArrowheads="1"/>
              </p:cNvSpPr>
              <p:nvPr/>
            </p:nvSpPr>
            <p:spPr bwMode="auto">
              <a:xfrm>
                <a:off x="2674" y="237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7" name="Rectangle 963"/>
              <p:cNvSpPr>
                <a:spLocks noChangeArrowheads="1"/>
              </p:cNvSpPr>
              <p:nvPr/>
            </p:nvSpPr>
            <p:spPr bwMode="auto">
              <a:xfrm>
                <a:off x="2697" y="237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8" name="Rectangle 964"/>
              <p:cNvSpPr>
                <a:spLocks noChangeArrowheads="1"/>
              </p:cNvSpPr>
              <p:nvPr/>
            </p:nvSpPr>
            <p:spPr bwMode="auto">
              <a:xfrm>
                <a:off x="2720" y="237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9" name="Rectangle 965"/>
              <p:cNvSpPr>
                <a:spLocks noChangeArrowheads="1"/>
              </p:cNvSpPr>
              <p:nvPr/>
            </p:nvSpPr>
            <p:spPr bwMode="auto">
              <a:xfrm>
                <a:off x="2743" y="237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0" name="Rectangle 966"/>
              <p:cNvSpPr>
                <a:spLocks noChangeArrowheads="1"/>
              </p:cNvSpPr>
              <p:nvPr/>
            </p:nvSpPr>
            <p:spPr bwMode="auto">
              <a:xfrm>
                <a:off x="2388" y="238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1" name="Rectangle 967"/>
              <p:cNvSpPr>
                <a:spLocks noChangeArrowheads="1"/>
              </p:cNvSpPr>
              <p:nvPr/>
            </p:nvSpPr>
            <p:spPr bwMode="auto">
              <a:xfrm>
                <a:off x="2410" y="238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2" name="Rectangle 968"/>
              <p:cNvSpPr>
                <a:spLocks noChangeArrowheads="1"/>
              </p:cNvSpPr>
              <p:nvPr/>
            </p:nvSpPr>
            <p:spPr bwMode="auto">
              <a:xfrm>
                <a:off x="2433" y="238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3" name="Rectangle 969"/>
              <p:cNvSpPr>
                <a:spLocks noChangeArrowheads="1"/>
              </p:cNvSpPr>
              <p:nvPr/>
            </p:nvSpPr>
            <p:spPr bwMode="auto">
              <a:xfrm>
                <a:off x="2456" y="238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4" name="Rectangle 970"/>
              <p:cNvSpPr>
                <a:spLocks noChangeArrowheads="1"/>
              </p:cNvSpPr>
              <p:nvPr/>
            </p:nvSpPr>
            <p:spPr bwMode="auto">
              <a:xfrm>
                <a:off x="2479" y="238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5" name="Rectangle 971"/>
              <p:cNvSpPr>
                <a:spLocks noChangeArrowheads="1"/>
              </p:cNvSpPr>
              <p:nvPr/>
            </p:nvSpPr>
            <p:spPr bwMode="auto">
              <a:xfrm>
                <a:off x="2502" y="238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6" name="Rectangle 972"/>
              <p:cNvSpPr>
                <a:spLocks noChangeArrowheads="1"/>
              </p:cNvSpPr>
              <p:nvPr/>
            </p:nvSpPr>
            <p:spPr bwMode="auto">
              <a:xfrm>
                <a:off x="2525" y="238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7" name="Rectangle 973"/>
              <p:cNvSpPr>
                <a:spLocks noChangeArrowheads="1"/>
              </p:cNvSpPr>
              <p:nvPr/>
            </p:nvSpPr>
            <p:spPr bwMode="auto">
              <a:xfrm>
                <a:off x="2548" y="238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8" name="Rectangle 974"/>
              <p:cNvSpPr>
                <a:spLocks noChangeArrowheads="1"/>
              </p:cNvSpPr>
              <p:nvPr/>
            </p:nvSpPr>
            <p:spPr bwMode="auto">
              <a:xfrm>
                <a:off x="2571" y="238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9" name="Rectangle 975"/>
              <p:cNvSpPr>
                <a:spLocks noChangeArrowheads="1"/>
              </p:cNvSpPr>
              <p:nvPr/>
            </p:nvSpPr>
            <p:spPr bwMode="auto">
              <a:xfrm>
                <a:off x="2594" y="238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0" name="Rectangle 976"/>
              <p:cNvSpPr>
                <a:spLocks noChangeArrowheads="1"/>
              </p:cNvSpPr>
              <p:nvPr/>
            </p:nvSpPr>
            <p:spPr bwMode="auto">
              <a:xfrm>
                <a:off x="2617" y="238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1" name="Rectangle 977"/>
              <p:cNvSpPr>
                <a:spLocks noChangeArrowheads="1"/>
              </p:cNvSpPr>
              <p:nvPr/>
            </p:nvSpPr>
            <p:spPr bwMode="auto">
              <a:xfrm>
                <a:off x="2640" y="238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2" name="Rectangle 978"/>
              <p:cNvSpPr>
                <a:spLocks noChangeArrowheads="1"/>
              </p:cNvSpPr>
              <p:nvPr/>
            </p:nvSpPr>
            <p:spPr bwMode="auto">
              <a:xfrm>
                <a:off x="2663" y="238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3" name="Rectangle 979"/>
              <p:cNvSpPr>
                <a:spLocks noChangeArrowheads="1"/>
              </p:cNvSpPr>
              <p:nvPr/>
            </p:nvSpPr>
            <p:spPr bwMode="auto">
              <a:xfrm>
                <a:off x="2686" y="238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4" name="Rectangle 980"/>
              <p:cNvSpPr>
                <a:spLocks noChangeArrowheads="1"/>
              </p:cNvSpPr>
              <p:nvPr/>
            </p:nvSpPr>
            <p:spPr bwMode="auto">
              <a:xfrm>
                <a:off x="2709" y="238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5" name="Rectangle 981"/>
              <p:cNvSpPr>
                <a:spLocks noChangeArrowheads="1"/>
              </p:cNvSpPr>
              <p:nvPr/>
            </p:nvSpPr>
            <p:spPr bwMode="auto">
              <a:xfrm>
                <a:off x="2732" y="238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6" name="Rectangle 982"/>
              <p:cNvSpPr>
                <a:spLocks noChangeArrowheads="1"/>
              </p:cNvSpPr>
              <p:nvPr/>
            </p:nvSpPr>
            <p:spPr bwMode="auto">
              <a:xfrm>
                <a:off x="2755" y="2386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7" name="Rectangle 983"/>
              <p:cNvSpPr>
                <a:spLocks noChangeArrowheads="1"/>
              </p:cNvSpPr>
              <p:nvPr/>
            </p:nvSpPr>
            <p:spPr bwMode="auto">
              <a:xfrm>
                <a:off x="2376" y="239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8" name="Rectangle 984"/>
              <p:cNvSpPr>
                <a:spLocks noChangeArrowheads="1"/>
              </p:cNvSpPr>
              <p:nvPr/>
            </p:nvSpPr>
            <p:spPr bwMode="auto">
              <a:xfrm>
                <a:off x="2399" y="239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9" name="Rectangle 985"/>
              <p:cNvSpPr>
                <a:spLocks noChangeArrowheads="1"/>
              </p:cNvSpPr>
              <p:nvPr/>
            </p:nvSpPr>
            <p:spPr bwMode="auto">
              <a:xfrm>
                <a:off x="2422" y="239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0" name="Rectangle 986"/>
              <p:cNvSpPr>
                <a:spLocks noChangeArrowheads="1"/>
              </p:cNvSpPr>
              <p:nvPr/>
            </p:nvSpPr>
            <p:spPr bwMode="auto">
              <a:xfrm>
                <a:off x="2445" y="239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1" name="Rectangle 987"/>
              <p:cNvSpPr>
                <a:spLocks noChangeArrowheads="1"/>
              </p:cNvSpPr>
              <p:nvPr/>
            </p:nvSpPr>
            <p:spPr bwMode="auto">
              <a:xfrm>
                <a:off x="2468" y="239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2" name="Rectangle 988"/>
              <p:cNvSpPr>
                <a:spLocks noChangeArrowheads="1"/>
              </p:cNvSpPr>
              <p:nvPr/>
            </p:nvSpPr>
            <p:spPr bwMode="auto">
              <a:xfrm>
                <a:off x="2491" y="239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3" name="Rectangle 989"/>
              <p:cNvSpPr>
                <a:spLocks noChangeArrowheads="1"/>
              </p:cNvSpPr>
              <p:nvPr/>
            </p:nvSpPr>
            <p:spPr bwMode="auto">
              <a:xfrm>
                <a:off x="2514" y="239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4" name="Rectangle 990"/>
              <p:cNvSpPr>
                <a:spLocks noChangeArrowheads="1"/>
              </p:cNvSpPr>
              <p:nvPr/>
            </p:nvSpPr>
            <p:spPr bwMode="auto">
              <a:xfrm>
                <a:off x="2537" y="239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5" name="Rectangle 991"/>
              <p:cNvSpPr>
                <a:spLocks noChangeArrowheads="1"/>
              </p:cNvSpPr>
              <p:nvPr/>
            </p:nvSpPr>
            <p:spPr bwMode="auto">
              <a:xfrm>
                <a:off x="2560" y="239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6" name="Rectangle 992"/>
              <p:cNvSpPr>
                <a:spLocks noChangeArrowheads="1"/>
              </p:cNvSpPr>
              <p:nvPr/>
            </p:nvSpPr>
            <p:spPr bwMode="auto">
              <a:xfrm>
                <a:off x="2583" y="239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7" name="Rectangle 993"/>
              <p:cNvSpPr>
                <a:spLocks noChangeArrowheads="1"/>
              </p:cNvSpPr>
              <p:nvPr/>
            </p:nvSpPr>
            <p:spPr bwMode="auto">
              <a:xfrm>
                <a:off x="2606" y="239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8" name="Rectangle 994"/>
              <p:cNvSpPr>
                <a:spLocks noChangeArrowheads="1"/>
              </p:cNvSpPr>
              <p:nvPr/>
            </p:nvSpPr>
            <p:spPr bwMode="auto">
              <a:xfrm>
                <a:off x="2629" y="239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9" name="Rectangle 995"/>
              <p:cNvSpPr>
                <a:spLocks noChangeArrowheads="1"/>
              </p:cNvSpPr>
              <p:nvPr/>
            </p:nvSpPr>
            <p:spPr bwMode="auto">
              <a:xfrm>
                <a:off x="2651" y="239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0" name="Rectangle 996"/>
              <p:cNvSpPr>
                <a:spLocks noChangeArrowheads="1"/>
              </p:cNvSpPr>
              <p:nvPr/>
            </p:nvSpPr>
            <p:spPr bwMode="auto">
              <a:xfrm>
                <a:off x="2674" y="239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1" name="Rectangle 997"/>
              <p:cNvSpPr>
                <a:spLocks noChangeArrowheads="1"/>
              </p:cNvSpPr>
              <p:nvPr/>
            </p:nvSpPr>
            <p:spPr bwMode="auto">
              <a:xfrm>
                <a:off x="2697" y="239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2" name="Rectangle 998"/>
              <p:cNvSpPr>
                <a:spLocks noChangeArrowheads="1"/>
              </p:cNvSpPr>
              <p:nvPr/>
            </p:nvSpPr>
            <p:spPr bwMode="auto">
              <a:xfrm>
                <a:off x="2720" y="239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3" name="Rectangle 999"/>
              <p:cNvSpPr>
                <a:spLocks noChangeArrowheads="1"/>
              </p:cNvSpPr>
              <p:nvPr/>
            </p:nvSpPr>
            <p:spPr bwMode="auto">
              <a:xfrm>
                <a:off x="2743" y="239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4" name="Rectangle 1000"/>
              <p:cNvSpPr>
                <a:spLocks noChangeArrowheads="1"/>
              </p:cNvSpPr>
              <p:nvPr/>
            </p:nvSpPr>
            <p:spPr bwMode="auto">
              <a:xfrm>
                <a:off x="2388" y="240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5" name="Rectangle 1001"/>
              <p:cNvSpPr>
                <a:spLocks noChangeArrowheads="1"/>
              </p:cNvSpPr>
              <p:nvPr/>
            </p:nvSpPr>
            <p:spPr bwMode="auto">
              <a:xfrm>
                <a:off x="2410" y="240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6" name="Rectangle 1002"/>
              <p:cNvSpPr>
                <a:spLocks noChangeArrowheads="1"/>
              </p:cNvSpPr>
              <p:nvPr/>
            </p:nvSpPr>
            <p:spPr bwMode="auto">
              <a:xfrm>
                <a:off x="2433" y="240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7" name="Rectangle 1003"/>
              <p:cNvSpPr>
                <a:spLocks noChangeArrowheads="1"/>
              </p:cNvSpPr>
              <p:nvPr/>
            </p:nvSpPr>
            <p:spPr bwMode="auto">
              <a:xfrm>
                <a:off x="2456" y="240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8" name="Rectangle 1004"/>
              <p:cNvSpPr>
                <a:spLocks noChangeArrowheads="1"/>
              </p:cNvSpPr>
              <p:nvPr/>
            </p:nvSpPr>
            <p:spPr bwMode="auto">
              <a:xfrm>
                <a:off x="2479" y="240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9" name="Rectangle 1005"/>
              <p:cNvSpPr>
                <a:spLocks noChangeArrowheads="1"/>
              </p:cNvSpPr>
              <p:nvPr/>
            </p:nvSpPr>
            <p:spPr bwMode="auto">
              <a:xfrm>
                <a:off x="2502" y="240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0" name="Rectangle 1006"/>
              <p:cNvSpPr>
                <a:spLocks noChangeArrowheads="1"/>
              </p:cNvSpPr>
              <p:nvPr/>
            </p:nvSpPr>
            <p:spPr bwMode="auto">
              <a:xfrm>
                <a:off x="2525" y="240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1" name="Rectangle 1007"/>
              <p:cNvSpPr>
                <a:spLocks noChangeArrowheads="1"/>
              </p:cNvSpPr>
              <p:nvPr/>
            </p:nvSpPr>
            <p:spPr bwMode="auto">
              <a:xfrm>
                <a:off x="2548" y="240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2" name="Rectangle 1008"/>
              <p:cNvSpPr>
                <a:spLocks noChangeArrowheads="1"/>
              </p:cNvSpPr>
              <p:nvPr/>
            </p:nvSpPr>
            <p:spPr bwMode="auto">
              <a:xfrm>
                <a:off x="2571" y="240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3" name="Rectangle 1009"/>
              <p:cNvSpPr>
                <a:spLocks noChangeArrowheads="1"/>
              </p:cNvSpPr>
              <p:nvPr/>
            </p:nvSpPr>
            <p:spPr bwMode="auto">
              <a:xfrm>
                <a:off x="2594" y="240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4" name="Rectangle 1010"/>
              <p:cNvSpPr>
                <a:spLocks noChangeArrowheads="1"/>
              </p:cNvSpPr>
              <p:nvPr/>
            </p:nvSpPr>
            <p:spPr bwMode="auto">
              <a:xfrm>
                <a:off x="2617" y="240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97" name="Group 1212"/>
            <p:cNvGrpSpPr>
              <a:grpSpLocks/>
            </p:cNvGrpSpPr>
            <p:nvPr/>
          </p:nvGrpSpPr>
          <p:grpSpPr bwMode="auto">
            <a:xfrm>
              <a:off x="3771901" y="3824288"/>
              <a:ext cx="608013" cy="236537"/>
              <a:chOff x="2376" y="2409"/>
              <a:chExt cx="383" cy="149"/>
            </a:xfrm>
          </p:grpSpPr>
          <p:sp>
            <p:nvSpPr>
              <p:cNvPr id="5155" name="Rectangle 1012"/>
              <p:cNvSpPr>
                <a:spLocks noChangeArrowheads="1"/>
              </p:cNvSpPr>
              <p:nvPr/>
            </p:nvSpPr>
            <p:spPr bwMode="auto">
              <a:xfrm>
                <a:off x="2640" y="240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6" name="Rectangle 1013"/>
              <p:cNvSpPr>
                <a:spLocks noChangeArrowheads="1"/>
              </p:cNvSpPr>
              <p:nvPr/>
            </p:nvSpPr>
            <p:spPr bwMode="auto">
              <a:xfrm>
                <a:off x="2663" y="240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7" name="Rectangle 1014"/>
              <p:cNvSpPr>
                <a:spLocks noChangeArrowheads="1"/>
              </p:cNvSpPr>
              <p:nvPr/>
            </p:nvSpPr>
            <p:spPr bwMode="auto">
              <a:xfrm>
                <a:off x="2686" y="240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8" name="Rectangle 1015"/>
              <p:cNvSpPr>
                <a:spLocks noChangeArrowheads="1"/>
              </p:cNvSpPr>
              <p:nvPr/>
            </p:nvSpPr>
            <p:spPr bwMode="auto">
              <a:xfrm>
                <a:off x="2709" y="240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9" name="Rectangle 1016"/>
              <p:cNvSpPr>
                <a:spLocks noChangeArrowheads="1"/>
              </p:cNvSpPr>
              <p:nvPr/>
            </p:nvSpPr>
            <p:spPr bwMode="auto">
              <a:xfrm>
                <a:off x="2732" y="240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0" name="Rectangle 1017"/>
              <p:cNvSpPr>
                <a:spLocks noChangeArrowheads="1"/>
              </p:cNvSpPr>
              <p:nvPr/>
            </p:nvSpPr>
            <p:spPr bwMode="auto">
              <a:xfrm>
                <a:off x="2755" y="2409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1" name="Rectangle 1018"/>
              <p:cNvSpPr>
                <a:spLocks noChangeArrowheads="1"/>
              </p:cNvSpPr>
              <p:nvPr/>
            </p:nvSpPr>
            <p:spPr bwMode="auto">
              <a:xfrm>
                <a:off x="2376" y="242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2" name="Rectangle 1019"/>
              <p:cNvSpPr>
                <a:spLocks noChangeArrowheads="1"/>
              </p:cNvSpPr>
              <p:nvPr/>
            </p:nvSpPr>
            <p:spPr bwMode="auto">
              <a:xfrm>
                <a:off x="2399" y="242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3" name="Rectangle 1020"/>
              <p:cNvSpPr>
                <a:spLocks noChangeArrowheads="1"/>
              </p:cNvSpPr>
              <p:nvPr/>
            </p:nvSpPr>
            <p:spPr bwMode="auto">
              <a:xfrm>
                <a:off x="2422" y="242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4" name="Rectangle 1021"/>
              <p:cNvSpPr>
                <a:spLocks noChangeArrowheads="1"/>
              </p:cNvSpPr>
              <p:nvPr/>
            </p:nvSpPr>
            <p:spPr bwMode="auto">
              <a:xfrm>
                <a:off x="2445" y="242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5" name="Rectangle 1022"/>
              <p:cNvSpPr>
                <a:spLocks noChangeArrowheads="1"/>
              </p:cNvSpPr>
              <p:nvPr/>
            </p:nvSpPr>
            <p:spPr bwMode="auto">
              <a:xfrm>
                <a:off x="2468" y="242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6" name="Rectangle 1023"/>
              <p:cNvSpPr>
                <a:spLocks noChangeArrowheads="1"/>
              </p:cNvSpPr>
              <p:nvPr/>
            </p:nvSpPr>
            <p:spPr bwMode="auto">
              <a:xfrm>
                <a:off x="2491" y="242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7" name="Rectangle 1024"/>
              <p:cNvSpPr>
                <a:spLocks noChangeArrowheads="1"/>
              </p:cNvSpPr>
              <p:nvPr/>
            </p:nvSpPr>
            <p:spPr bwMode="auto">
              <a:xfrm>
                <a:off x="2514" y="242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8" name="Rectangle 1025"/>
              <p:cNvSpPr>
                <a:spLocks noChangeArrowheads="1"/>
              </p:cNvSpPr>
              <p:nvPr/>
            </p:nvSpPr>
            <p:spPr bwMode="auto">
              <a:xfrm>
                <a:off x="2537" y="242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9" name="Rectangle 1026"/>
              <p:cNvSpPr>
                <a:spLocks noChangeArrowheads="1"/>
              </p:cNvSpPr>
              <p:nvPr/>
            </p:nvSpPr>
            <p:spPr bwMode="auto">
              <a:xfrm>
                <a:off x="2560" y="242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0" name="Rectangle 1027"/>
              <p:cNvSpPr>
                <a:spLocks noChangeArrowheads="1"/>
              </p:cNvSpPr>
              <p:nvPr/>
            </p:nvSpPr>
            <p:spPr bwMode="auto">
              <a:xfrm>
                <a:off x="2583" y="242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1" name="Rectangle 1028"/>
              <p:cNvSpPr>
                <a:spLocks noChangeArrowheads="1"/>
              </p:cNvSpPr>
              <p:nvPr/>
            </p:nvSpPr>
            <p:spPr bwMode="auto">
              <a:xfrm>
                <a:off x="2606" y="242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2" name="Rectangle 1029"/>
              <p:cNvSpPr>
                <a:spLocks noChangeArrowheads="1"/>
              </p:cNvSpPr>
              <p:nvPr/>
            </p:nvSpPr>
            <p:spPr bwMode="auto">
              <a:xfrm>
                <a:off x="2629" y="242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3" name="Rectangle 1030"/>
              <p:cNvSpPr>
                <a:spLocks noChangeArrowheads="1"/>
              </p:cNvSpPr>
              <p:nvPr/>
            </p:nvSpPr>
            <p:spPr bwMode="auto">
              <a:xfrm>
                <a:off x="2651" y="242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4" name="Rectangle 1031"/>
              <p:cNvSpPr>
                <a:spLocks noChangeArrowheads="1"/>
              </p:cNvSpPr>
              <p:nvPr/>
            </p:nvSpPr>
            <p:spPr bwMode="auto">
              <a:xfrm>
                <a:off x="2674" y="242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5" name="Rectangle 1032"/>
              <p:cNvSpPr>
                <a:spLocks noChangeArrowheads="1"/>
              </p:cNvSpPr>
              <p:nvPr/>
            </p:nvSpPr>
            <p:spPr bwMode="auto">
              <a:xfrm>
                <a:off x="2697" y="242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6" name="Rectangle 1033"/>
              <p:cNvSpPr>
                <a:spLocks noChangeArrowheads="1"/>
              </p:cNvSpPr>
              <p:nvPr/>
            </p:nvSpPr>
            <p:spPr bwMode="auto">
              <a:xfrm>
                <a:off x="2720" y="242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7" name="Rectangle 1034"/>
              <p:cNvSpPr>
                <a:spLocks noChangeArrowheads="1"/>
              </p:cNvSpPr>
              <p:nvPr/>
            </p:nvSpPr>
            <p:spPr bwMode="auto">
              <a:xfrm>
                <a:off x="2743" y="242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8" name="Rectangle 1035"/>
              <p:cNvSpPr>
                <a:spLocks noChangeArrowheads="1"/>
              </p:cNvSpPr>
              <p:nvPr/>
            </p:nvSpPr>
            <p:spPr bwMode="auto">
              <a:xfrm>
                <a:off x="2388" y="243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9" name="Rectangle 1036"/>
              <p:cNvSpPr>
                <a:spLocks noChangeArrowheads="1"/>
              </p:cNvSpPr>
              <p:nvPr/>
            </p:nvSpPr>
            <p:spPr bwMode="auto">
              <a:xfrm>
                <a:off x="2410" y="243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0" name="Rectangle 1037"/>
              <p:cNvSpPr>
                <a:spLocks noChangeArrowheads="1"/>
              </p:cNvSpPr>
              <p:nvPr/>
            </p:nvSpPr>
            <p:spPr bwMode="auto">
              <a:xfrm>
                <a:off x="2433" y="243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1" name="Rectangle 1038"/>
              <p:cNvSpPr>
                <a:spLocks noChangeArrowheads="1"/>
              </p:cNvSpPr>
              <p:nvPr/>
            </p:nvSpPr>
            <p:spPr bwMode="auto">
              <a:xfrm>
                <a:off x="2456" y="243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2" name="Rectangle 1039"/>
              <p:cNvSpPr>
                <a:spLocks noChangeArrowheads="1"/>
              </p:cNvSpPr>
              <p:nvPr/>
            </p:nvSpPr>
            <p:spPr bwMode="auto">
              <a:xfrm>
                <a:off x="2479" y="243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3" name="Rectangle 1040"/>
              <p:cNvSpPr>
                <a:spLocks noChangeArrowheads="1"/>
              </p:cNvSpPr>
              <p:nvPr/>
            </p:nvSpPr>
            <p:spPr bwMode="auto">
              <a:xfrm>
                <a:off x="2502" y="243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4" name="Rectangle 1041"/>
              <p:cNvSpPr>
                <a:spLocks noChangeArrowheads="1"/>
              </p:cNvSpPr>
              <p:nvPr/>
            </p:nvSpPr>
            <p:spPr bwMode="auto">
              <a:xfrm>
                <a:off x="2525" y="243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5" name="Rectangle 1042"/>
              <p:cNvSpPr>
                <a:spLocks noChangeArrowheads="1"/>
              </p:cNvSpPr>
              <p:nvPr/>
            </p:nvSpPr>
            <p:spPr bwMode="auto">
              <a:xfrm>
                <a:off x="2548" y="243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6" name="Rectangle 1043"/>
              <p:cNvSpPr>
                <a:spLocks noChangeArrowheads="1"/>
              </p:cNvSpPr>
              <p:nvPr/>
            </p:nvSpPr>
            <p:spPr bwMode="auto">
              <a:xfrm>
                <a:off x="2571" y="243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7" name="Rectangle 1044"/>
              <p:cNvSpPr>
                <a:spLocks noChangeArrowheads="1"/>
              </p:cNvSpPr>
              <p:nvPr/>
            </p:nvSpPr>
            <p:spPr bwMode="auto">
              <a:xfrm>
                <a:off x="2594" y="243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8" name="Rectangle 1045"/>
              <p:cNvSpPr>
                <a:spLocks noChangeArrowheads="1"/>
              </p:cNvSpPr>
              <p:nvPr/>
            </p:nvSpPr>
            <p:spPr bwMode="auto">
              <a:xfrm>
                <a:off x="2617" y="243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9" name="Rectangle 1046"/>
              <p:cNvSpPr>
                <a:spLocks noChangeArrowheads="1"/>
              </p:cNvSpPr>
              <p:nvPr/>
            </p:nvSpPr>
            <p:spPr bwMode="auto">
              <a:xfrm>
                <a:off x="2640" y="243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0" name="Rectangle 1047"/>
              <p:cNvSpPr>
                <a:spLocks noChangeArrowheads="1"/>
              </p:cNvSpPr>
              <p:nvPr/>
            </p:nvSpPr>
            <p:spPr bwMode="auto">
              <a:xfrm>
                <a:off x="2663" y="243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1" name="Rectangle 1048"/>
              <p:cNvSpPr>
                <a:spLocks noChangeArrowheads="1"/>
              </p:cNvSpPr>
              <p:nvPr/>
            </p:nvSpPr>
            <p:spPr bwMode="auto">
              <a:xfrm>
                <a:off x="2686" y="243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2" name="Rectangle 1049"/>
              <p:cNvSpPr>
                <a:spLocks noChangeArrowheads="1"/>
              </p:cNvSpPr>
              <p:nvPr/>
            </p:nvSpPr>
            <p:spPr bwMode="auto">
              <a:xfrm>
                <a:off x="2709" y="243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3" name="Rectangle 1050"/>
              <p:cNvSpPr>
                <a:spLocks noChangeArrowheads="1"/>
              </p:cNvSpPr>
              <p:nvPr/>
            </p:nvSpPr>
            <p:spPr bwMode="auto">
              <a:xfrm>
                <a:off x="2732" y="243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4" name="Rectangle 1051"/>
              <p:cNvSpPr>
                <a:spLocks noChangeArrowheads="1"/>
              </p:cNvSpPr>
              <p:nvPr/>
            </p:nvSpPr>
            <p:spPr bwMode="auto">
              <a:xfrm>
                <a:off x="2755" y="2432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5" name="Rectangle 1052"/>
              <p:cNvSpPr>
                <a:spLocks noChangeArrowheads="1"/>
              </p:cNvSpPr>
              <p:nvPr/>
            </p:nvSpPr>
            <p:spPr bwMode="auto">
              <a:xfrm>
                <a:off x="2376" y="244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6" name="Rectangle 1053"/>
              <p:cNvSpPr>
                <a:spLocks noChangeArrowheads="1"/>
              </p:cNvSpPr>
              <p:nvPr/>
            </p:nvSpPr>
            <p:spPr bwMode="auto">
              <a:xfrm>
                <a:off x="2399" y="244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7" name="Rectangle 1054"/>
              <p:cNvSpPr>
                <a:spLocks noChangeArrowheads="1"/>
              </p:cNvSpPr>
              <p:nvPr/>
            </p:nvSpPr>
            <p:spPr bwMode="auto">
              <a:xfrm>
                <a:off x="2422" y="244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8" name="Rectangle 1055"/>
              <p:cNvSpPr>
                <a:spLocks noChangeArrowheads="1"/>
              </p:cNvSpPr>
              <p:nvPr/>
            </p:nvSpPr>
            <p:spPr bwMode="auto">
              <a:xfrm>
                <a:off x="2445" y="244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9" name="Rectangle 1056"/>
              <p:cNvSpPr>
                <a:spLocks noChangeArrowheads="1"/>
              </p:cNvSpPr>
              <p:nvPr/>
            </p:nvSpPr>
            <p:spPr bwMode="auto">
              <a:xfrm>
                <a:off x="2468" y="244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0" name="Rectangle 1057"/>
              <p:cNvSpPr>
                <a:spLocks noChangeArrowheads="1"/>
              </p:cNvSpPr>
              <p:nvPr/>
            </p:nvSpPr>
            <p:spPr bwMode="auto">
              <a:xfrm>
                <a:off x="2491" y="244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1" name="Rectangle 1058"/>
              <p:cNvSpPr>
                <a:spLocks noChangeArrowheads="1"/>
              </p:cNvSpPr>
              <p:nvPr/>
            </p:nvSpPr>
            <p:spPr bwMode="auto">
              <a:xfrm>
                <a:off x="2514" y="244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2" name="Rectangle 1059"/>
              <p:cNvSpPr>
                <a:spLocks noChangeArrowheads="1"/>
              </p:cNvSpPr>
              <p:nvPr/>
            </p:nvSpPr>
            <p:spPr bwMode="auto">
              <a:xfrm>
                <a:off x="2537" y="244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3" name="Rectangle 1060"/>
              <p:cNvSpPr>
                <a:spLocks noChangeArrowheads="1"/>
              </p:cNvSpPr>
              <p:nvPr/>
            </p:nvSpPr>
            <p:spPr bwMode="auto">
              <a:xfrm>
                <a:off x="2560" y="244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4" name="Rectangle 1061"/>
              <p:cNvSpPr>
                <a:spLocks noChangeArrowheads="1"/>
              </p:cNvSpPr>
              <p:nvPr/>
            </p:nvSpPr>
            <p:spPr bwMode="auto">
              <a:xfrm>
                <a:off x="2583" y="244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5" name="Rectangle 1062"/>
              <p:cNvSpPr>
                <a:spLocks noChangeArrowheads="1"/>
              </p:cNvSpPr>
              <p:nvPr/>
            </p:nvSpPr>
            <p:spPr bwMode="auto">
              <a:xfrm>
                <a:off x="2606" y="244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6" name="Rectangle 1063"/>
              <p:cNvSpPr>
                <a:spLocks noChangeArrowheads="1"/>
              </p:cNvSpPr>
              <p:nvPr/>
            </p:nvSpPr>
            <p:spPr bwMode="auto">
              <a:xfrm>
                <a:off x="2629" y="244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7" name="Rectangle 1064"/>
              <p:cNvSpPr>
                <a:spLocks noChangeArrowheads="1"/>
              </p:cNvSpPr>
              <p:nvPr/>
            </p:nvSpPr>
            <p:spPr bwMode="auto">
              <a:xfrm>
                <a:off x="2651" y="244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8" name="Rectangle 1065"/>
              <p:cNvSpPr>
                <a:spLocks noChangeArrowheads="1"/>
              </p:cNvSpPr>
              <p:nvPr/>
            </p:nvSpPr>
            <p:spPr bwMode="auto">
              <a:xfrm>
                <a:off x="2674" y="244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9" name="Rectangle 1066"/>
              <p:cNvSpPr>
                <a:spLocks noChangeArrowheads="1"/>
              </p:cNvSpPr>
              <p:nvPr/>
            </p:nvSpPr>
            <p:spPr bwMode="auto">
              <a:xfrm>
                <a:off x="2697" y="244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0" name="Rectangle 1067"/>
              <p:cNvSpPr>
                <a:spLocks noChangeArrowheads="1"/>
              </p:cNvSpPr>
              <p:nvPr/>
            </p:nvSpPr>
            <p:spPr bwMode="auto">
              <a:xfrm>
                <a:off x="2720" y="244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1" name="Rectangle 1068"/>
              <p:cNvSpPr>
                <a:spLocks noChangeArrowheads="1"/>
              </p:cNvSpPr>
              <p:nvPr/>
            </p:nvSpPr>
            <p:spPr bwMode="auto">
              <a:xfrm>
                <a:off x="2743" y="244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2" name="Rectangle 1069"/>
              <p:cNvSpPr>
                <a:spLocks noChangeArrowheads="1"/>
              </p:cNvSpPr>
              <p:nvPr/>
            </p:nvSpPr>
            <p:spPr bwMode="auto">
              <a:xfrm>
                <a:off x="2388" y="245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3" name="Rectangle 1070"/>
              <p:cNvSpPr>
                <a:spLocks noChangeArrowheads="1"/>
              </p:cNvSpPr>
              <p:nvPr/>
            </p:nvSpPr>
            <p:spPr bwMode="auto">
              <a:xfrm>
                <a:off x="2410" y="245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4" name="Rectangle 1071"/>
              <p:cNvSpPr>
                <a:spLocks noChangeArrowheads="1"/>
              </p:cNvSpPr>
              <p:nvPr/>
            </p:nvSpPr>
            <p:spPr bwMode="auto">
              <a:xfrm>
                <a:off x="2433" y="245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5" name="Rectangle 1072"/>
              <p:cNvSpPr>
                <a:spLocks noChangeArrowheads="1"/>
              </p:cNvSpPr>
              <p:nvPr/>
            </p:nvSpPr>
            <p:spPr bwMode="auto">
              <a:xfrm>
                <a:off x="2456" y="245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6" name="Rectangle 1073"/>
              <p:cNvSpPr>
                <a:spLocks noChangeArrowheads="1"/>
              </p:cNvSpPr>
              <p:nvPr/>
            </p:nvSpPr>
            <p:spPr bwMode="auto">
              <a:xfrm>
                <a:off x="2479" y="245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7" name="Rectangle 1074"/>
              <p:cNvSpPr>
                <a:spLocks noChangeArrowheads="1"/>
              </p:cNvSpPr>
              <p:nvPr/>
            </p:nvSpPr>
            <p:spPr bwMode="auto">
              <a:xfrm>
                <a:off x="2502" y="245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8" name="Rectangle 1075"/>
              <p:cNvSpPr>
                <a:spLocks noChangeArrowheads="1"/>
              </p:cNvSpPr>
              <p:nvPr/>
            </p:nvSpPr>
            <p:spPr bwMode="auto">
              <a:xfrm>
                <a:off x="2525" y="245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9" name="Rectangle 1076"/>
              <p:cNvSpPr>
                <a:spLocks noChangeArrowheads="1"/>
              </p:cNvSpPr>
              <p:nvPr/>
            </p:nvSpPr>
            <p:spPr bwMode="auto">
              <a:xfrm>
                <a:off x="2548" y="245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0" name="Rectangle 1077"/>
              <p:cNvSpPr>
                <a:spLocks noChangeArrowheads="1"/>
              </p:cNvSpPr>
              <p:nvPr/>
            </p:nvSpPr>
            <p:spPr bwMode="auto">
              <a:xfrm>
                <a:off x="2571" y="245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1" name="Rectangle 1078"/>
              <p:cNvSpPr>
                <a:spLocks noChangeArrowheads="1"/>
              </p:cNvSpPr>
              <p:nvPr/>
            </p:nvSpPr>
            <p:spPr bwMode="auto">
              <a:xfrm>
                <a:off x="2594" y="245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2" name="Rectangle 1079"/>
              <p:cNvSpPr>
                <a:spLocks noChangeArrowheads="1"/>
              </p:cNvSpPr>
              <p:nvPr/>
            </p:nvSpPr>
            <p:spPr bwMode="auto">
              <a:xfrm>
                <a:off x="2617" y="245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3" name="Rectangle 1080"/>
              <p:cNvSpPr>
                <a:spLocks noChangeArrowheads="1"/>
              </p:cNvSpPr>
              <p:nvPr/>
            </p:nvSpPr>
            <p:spPr bwMode="auto">
              <a:xfrm>
                <a:off x="2640" y="245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4" name="Rectangle 1081"/>
              <p:cNvSpPr>
                <a:spLocks noChangeArrowheads="1"/>
              </p:cNvSpPr>
              <p:nvPr/>
            </p:nvSpPr>
            <p:spPr bwMode="auto">
              <a:xfrm>
                <a:off x="2663" y="245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5" name="Rectangle 1082"/>
              <p:cNvSpPr>
                <a:spLocks noChangeArrowheads="1"/>
              </p:cNvSpPr>
              <p:nvPr/>
            </p:nvSpPr>
            <p:spPr bwMode="auto">
              <a:xfrm>
                <a:off x="2686" y="245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" name="Rectangle 1083"/>
              <p:cNvSpPr>
                <a:spLocks noChangeArrowheads="1"/>
              </p:cNvSpPr>
              <p:nvPr/>
            </p:nvSpPr>
            <p:spPr bwMode="auto">
              <a:xfrm>
                <a:off x="2709" y="245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" name="Rectangle 1084"/>
              <p:cNvSpPr>
                <a:spLocks noChangeArrowheads="1"/>
              </p:cNvSpPr>
              <p:nvPr/>
            </p:nvSpPr>
            <p:spPr bwMode="auto">
              <a:xfrm>
                <a:off x="2732" y="245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8" name="Rectangle 1085"/>
              <p:cNvSpPr>
                <a:spLocks noChangeArrowheads="1"/>
              </p:cNvSpPr>
              <p:nvPr/>
            </p:nvSpPr>
            <p:spPr bwMode="auto">
              <a:xfrm>
                <a:off x="2755" y="2455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9" name="Rectangle 1086"/>
              <p:cNvSpPr>
                <a:spLocks noChangeArrowheads="1"/>
              </p:cNvSpPr>
              <p:nvPr/>
            </p:nvSpPr>
            <p:spPr bwMode="auto">
              <a:xfrm>
                <a:off x="2376" y="246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0" name="Rectangle 1087"/>
              <p:cNvSpPr>
                <a:spLocks noChangeArrowheads="1"/>
              </p:cNvSpPr>
              <p:nvPr/>
            </p:nvSpPr>
            <p:spPr bwMode="auto">
              <a:xfrm>
                <a:off x="2399" y="246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1" name="Rectangle 1088"/>
              <p:cNvSpPr>
                <a:spLocks noChangeArrowheads="1"/>
              </p:cNvSpPr>
              <p:nvPr/>
            </p:nvSpPr>
            <p:spPr bwMode="auto">
              <a:xfrm>
                <a:off x="2422" y="246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2" name="Rectangle 1089"/>
              <p:cNvSpPr>
                <a:spLocks noChangeArrowheads="1"/>
              </p:cNvSpPr>
              <p:nvPr/>
            </p:nvSpPr>
            <p:spPr bwMode="auto">
              <a:xfrm>
                <a:off x="2445" y="246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3" name="Rectangle 1090"/>
              <p:cNvSpPr>
                <a:spLocks noChangeArrowheads="1"/>
              </p:cNvSpPr>
              <p:nvPr/>
            </p:nvSpPr>
            <p:spPr bwMode="auto">
              <a:xfrm>
                <a:off x="2468" y="246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4" name="Rectangle 1091"/>
              <p:cNvSpPr>
                <a:spLocks noChangeArrowheads="1"/>
              </p:cNvSpPr>
              <p:nvPr/>
            </p:nvSpPr>
            <p:spPr bwMode="auto">
              <a:xfrm>
                <a:off x="2491" y="246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5" name="Rectangle 1092"/>
              <p:cNvSpPr>
                <a:spLocks noChangeArrowheads="1"/>
              </p:cNvSpPr>
              <p:nvPr/>
            </p:nvSpPr>
            <p:spPr bwMode="auto">
              <a:xfrm>
                <a:off x="2514" y="246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6" name="Rectangle 1093"/>
              <p:cNvSpPr>
                <a:spLocks noChangeArrowheads="1"/>
              </p:cNvSpPr>
              <p:nvPr/>
            </p:nvSpPr>
            <p:spPr bwMode="auto">
              <a:xfrm>
                <a:off x="2537" y="246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7" name="Rectangle 1094"/>
              <p:cNvSpPr>
                <a:spLocks noChangeArrowheads="1"/>
              </p:cNvSpPr>
              <p:nvPr/>
            </p:nvSpPr>
            <p:spPr bwMode="auto">
              <a:xfrm>
                <a:off x="2560" y="246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8" name="Rectangle 1095"/>
              <p:cNvSpPr>
                <a:spLocks noChangeArrowheads="1"/>
              </p:cNvSpPr>
              <p:nvPr/>
            </p:nvSpPr>
            <p:spPr bwMode="auto">
              <a:xfrm>
                <a:off x="2583" y="246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9" name="Rectangle 1096"/>
              <p:cNvSpPr>
                <a:spLocks noChangeArrowheads="1"/>
              </p:cNvSpPr>
              <p:nvPr/>
            </p:nvSpPr>
            <p:spPr bwMode="auto">
              <a:xfrm>
                <a:off x="2606" y="246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0" name="Rectangle 1097"/>
              <p:cNvSpPr>
                <a:spLocks noChangeArrowheads="1"/>
              </p:cNvSpPr>
              <p:nvPr/>
            </p:nvSpPr>
            <p:spPr bwMode="auto">
              <a:xfrm>
                <a:off x="2629" y="246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1" name="Rectangle 1098"/>
              <p:cNvSpPr>
                <a:spLocks noChangeArrowheads="1"/>
              </p:cNvSpPr>
              <p:nvPr/>
            </p:nvSpPr>
            <p:spPr bwMode="auto">
              <a:xfrm>
                <a:off x="2651" y="246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2" name="Rectangle 1099"/>
              <p:cNvSpPr>
                <a:spLocks noChangeArrowheads="1"/>
              </p:cNvSpPr>
              <p:nvPr/>
            </p:nvSpPr>
            <p:spPr bwMode="auto">
              <a:xfrm>
                <a:off x="2674" y="246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3" name="Rectangle 1100"/>
              <p:cNvSpPr>
                <a:spLocks noChangeArrowheads="1"/>
              </p:cNvSpPr>
              <p:nvPr/>
            </p:nvSpPr>
            <p:spPr bwMode="auto">
              <a:xfrm>
                <a:off x="2697" y="246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4" name="Rectangle 1101"/>
              <p:cNvSpPr>
                <a:spLocks noChangeArrowheads="1"/>
              </p:cNvSpPr>
              <p:nvPr/>
            </p:nvSpPr>
            <p:spPr bwMode="auto">
              <a:xfrm>
                <a:off x="2720" y="246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5" name="Rectangle 1102"/>
              <p:cNvSpPr>
                <a:spLocks noChangeArrowheads="1"/>
              </p:cNvSpPr>
              <p:nvPr/>
            </p:nvSpPr>
            <p:spPr bwMode="auto">
              <a:xfrm>
                <a:off x="2743" y="246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6" name="Rectangle 1103"/>
              <p:cNvSpPr>
                <a:spLocks noChangeArrowheads="1"/>
              </p:cNvSpPr>
              <p:nvPr/>
            </p:nvSpPr>
            <p:spPr bwMode="auto">
              <a:xfrm>
                <a:off x="2388" y="247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7" name="Rectangle 1104"/>
              <p:cNvSpPr>
                <a:spLocks noChangeArrowheads="1"/>
              </p:cNvSpPr>
              <p:nvPr/>
            </p:nvSpPr>
            <p:spPr bwMode="auto">
              <a:xfrm>
                <a:off x="2410" y="247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8" name="Rectangle 1105"/>
              <p:cNvSpPr>
                <a:spLocks noChangeArrowheads="1"/>
              </p:cNvSpPr>
              <p:nvPr/>
            </p:nvSpPr>
            <p:spPr bwMode="auto">
              <a:xfrm>
                <a:off x="2433" y="247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9" name="Rectangle 1106"/>
              <p:cNvSpPr>
                <a:spLocks noChangeArrowheads="1"/>
              </p:cNvSpPr>
              <p:nvPr/>
            </p:nvSpPr>
            <p:spPr bwMode="auto">
              <a:xfrm>
                <a:off x="2456" y="247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0" name="Rectangle 1107"/>
              <p:cNvSpPr>
                <a:spLocks noChangeArrowheads="1"/>
              </p:cNvSpPr>
              <p:nvPr/>
            </p:nvSpPr>
            <p:spPr bwMode="auto">
              <a:xfrm>
                <a:off x="2479" y="247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1" name="Rectangle 1108"/>
              <p:cNvSpPr>
                <a:spLocks noChangeArrowheads="1"/>
              </p:cNvSpPr>
              <p:nvPr/>
            </p:nvSpPr>
            <p:spPr bwMode="auto">
              <a:xfrm>
                <a:off x="2502" y="247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2" name="Rectangle 1109"/>
              <p:cNvSpPr>
                <a:spLocks noChangeArrowheads="1"/>
              </p:cNvSpPr>
              <p:nvPr/>
            </p:nvSpPr>
            <p:spPr bwMode="auto">
              <a:xfrm>
                <a:off x="2525" y="247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3" name="Rectangle 1110"/>
              <p:cNvSpPr>
                <a:spLocks noChangeArrowheads="1"/>
              </p:cNvSpPr>
              <p:nvPr/>
            </p:nvSpPr>
            <p:spPr bwMode="auto">
              <a:xfrm>
                <a:off x="2548" y="247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4" name="Rectangle 1111"/>
              <p:cNvSpPr>
                <a:spLocks noChangeArrowheads="1"/>
              </p:cNvSpPr>
              <p:nvPr/>
            </p:nvSpPr>
            <p:spPr bwMode="auto">
              <a:xfrm>
                <a:off x="2571" y="247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5" name="Rectangle 1112"/>
              <p:cNvSpPr>
                <a:spLocks noChangeArrowheads="1"/>
              </p:cNvSpPr>
              <p:nvPr/>
            </p:nvSpPr>
            <p:spPr bwMode="auto">
              <a:xfrm>
                <a:off x="2594" y="247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6" name="Rectangle 1113"/>
              <p:cNvSpPr>
                <a:spLocks noChangeArrowheads="1"/>
              </p:cNvSpPr>
              <p:nvPr/>
            </p:nvSpPr>
            <p:spPr bwMode="auto">
              <a:xfrm>
                <a:off x="2617" y="247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7" name="Rectangle 1114"/>
              <p:cNvSpPr>
                <a:spLocks noChangeArrowheads="1"/>
              </p:cNvSpPr>
              <p:nvPr/>
            </p:nvSpPr>
            <p:spPr bwMode="auto">
              <a:xfrm>
                <a:off x="2640" y="247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8" name="Rectangle 1115"/>
              <p:cNvSpPr>
                <a:spLocks noChangeArrowheads="1"/>
              </p:cNvSpPr>
              <p:nvPr/>
            </p:nvSpPr>
            <p:spPr bwMode="auto">
              <a:xfrm>
                <a:off x="2663" y="247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9" name="Rectangle 1116"/>
              <p:cNvSpPr>
                <a:spLocks noChangeArrowheads="1"/>
              </p:cNvSpPr>
              <p:nvPr/>
            </p:nvSpPr>
            <p:spPr bwMode="auto">
              <a:xfrm>
                <a:off x="2686" y="247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0" name="Rectangle 1117"/>
              <p:cNvSpPr>
                <a:spLocks noChangeArrowheads="1"/>
              </p:cNvSpPr>
              <p:nvPr/>
            </p:nvSpPr>
            <p:spPr bwMode="auto">
              <a:xfrm>
                <a:off x="2709" y="247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1" name="Rectangle 1118"/>
              <p:cNvSpPr>
                <a:spLocks noChangeArrowheads="1"/>
              </p:cNvSpPr>
              <p:nvPr/>
            </p:nvSpPr>
            <p:spPr bwMode="auto">
              <a:xfrm>
                <a:off x="2732" y="247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2" name="Rectangle 1119"/>
              <p:cNvSpPr>
                <a:spLocks noChangeArrowheads="1"/>
              </p:cNvSpPr>
              <p:nvPr/>
            </p:nvSpPr>
            <p:spPr bwMode="auto">
              <a:xfrm>
                <a:off x="2755" y="2478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3" name="Rectangle 1120"/>
              <p:cNvSpPr>
                <a:spLocks noChangeArrowheads="1"/>
              </p:cNvSpPr>
              <p:nvPr/>
            </p:nvSpPr>
            <p:spPr bwMode="auto">
              <a:xfrm>
                <a:off x="2376" y="249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4" name="Rectangle 1121"/>
              <p:cNvSpPr>
                <a:spLocks noChangeArrowheads="1"/>
              </p:cNvSpPr>
              <p:nvPr/>
            </p:nvSpPr>
            <p:spPr bwMode="auto">
              <a:xfrm>
                <a:off x="2399" y="249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5" name="Rectangle 1122"/>
              <p:cNvSpPr>
                <a:spLocks noChangeArrowheads="1"/>
              </p:cNvSpPr>
              <p:nvPr/>
            </p:nvSpPr>
            <p:spPr bwMode="auto">
              <a:xfrm>
                <a:off x="2422" y="249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6" name="Rectangle 1123"/>
              <p:cNvSpPr>
                <a:spLocks noChangeArrowheads="1"/>
              </p:cNvSpPr>
              <p:nvPr/>
            </p:nvSpPr>
            <p:spPr bwMode="auto">
              <a:xfrm>
                <a:off x="2445" y="249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7" name="Rectangle 1124"/>
              <p:cNvSpPr>
                <a:spLocks noChangeArrowheads="1"/>
              </p:cNvSpPr>
              <p:nvPr/>
            </p:nvSpPr>
            <p:spPr bwMode="auto">
              <a:xfrm>
                <a:off x="2468" y="249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8" name="Rectangle 1125"/>
              <p:cNvSpPr>
                <a:spLocks noChangeArrowheads="1"/>
              </p:cNvSpPr>
              <p:nvPr/>
            </p:nvSpPr>
            <p:spPr bwMode="auto">
              <a:xfrm>
                <a:off x="2491" y="249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9" name="Rectangle 1126"/>
              <p:cNvSpPr>
                <a:spLocks noChangeArrowheads="1"/>
              </p:cNvSpPr>
              <p:nvPr/>
            </p:nvSpPr>
            <p:spPr bwMode="auto">
              <a:xfrm>
                <a:off x="2514" y="249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0" name="Rectangle 1127"/>
              <p:cNvSpPr>
                <a:spLocks noChangeArrowheads="1"/>
              </p:cNvSpPr>
              <p:nvPr/>
            </p:nvSpPr>
            <p:spPr bwMode="auto">
              <a:xfrm>
                <a:off x="2537" y="249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1" name="Rectangle 1128"/>
              <p:cNvSpPr>
                <a:spLocks noChangeArrowheads="1"/>
              </p:cNvSpPr>
              <p:nvPr/>
            </p:nvSpPr>
            <p:spPr bwMode="auto">
              <a:xfrm>
                <a:off x="2560" y="249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2" name="Rectangle 1129"/>
              <p:cNvSpPr>
                <a:spLocks noChangeArrowheads="1"/>
              </p:cNvSpPr>
              <p:nvPr/>
            </p:nvSpPr>
            <p:spPr bwMode="auto">
              <a:xfrm>
                <a:off x="2583" y="249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3" name="Rectangle 1130"/>
              <p:cNvSpPr>
                <a:spLocks noChangeArrowheads="1"/>
              </p:cNvSpPr>
              <p:nvPr/>
            </p:nvSpPr>
            <p:spPr bwMode="auto">
              <a:xfrm>
                <a:off x="2606" y="249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4" name="Rectangle 1131"/>
              <p:cNvSpPr>
                <a:spLocks noChangeArrowheads="1"/>
              </p:cNvSpPr>
              <p:nvPr/>
            </p:nvSpPr>
            <p:spPr bwMode="auto">
              <a:xfrm>
                <a:off x="2629" y="249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5" name="Rectangle 1132"/>
              <p:cNvSpPr>
                <a:spLocks noChangeArrowheads="1"/>
              </p:cNvSpPr>
              <p:nvPr/>
            </p:nvSpPr>
            <p:spPr bwMode="auto">
              <a:xfrm>
                <a:off x="2651" y="249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6" name="Rectangle 1133"/>
              <p:cNvSpPr>
                <a:spLocks noChangeArrowheads="1"/>
              </p:cNvSpPr>
              <p:nvPr/>
            </p:nvSpPr>
            <p:spPr bwMode="auto">
              <a:xfrm>
                <a:off x="2674" y="249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7" name="Rectangle 1134"/>
              <p:cNvSpPr>
                <a:spLocks noChangeArrowheads="1"/>
              </p:cNvSpPr>
              <p:nvPr/>
            </p:nvSpPr>
            <p:spPr bwMode="auto">
              <a:xfrm>
                <a:off x="2697" y="249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8" name="Rectangle 1135"/>
              <p:cNvSpPr>
                <a:spLocks noChangeArrowheads="1"/>
              </p:cNvSpPr>
              <p:nvPr/>
            </p:nvSpPr>
            <p:spPr bwMode="auto">
              <a:xfrm>
                <a:off x="2720" y="249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9" name="Rectangle 1136"/>
              <p:cNvSpPr>
                <a:spLocks noChangeArrowheads="1"/>
              </p:cNvSpPr>
              <p:nvPr/>
            </p:nvSpPr>
            <p:spPr bwMode="auto">
              <a:xfrm>
                <a:off x="2743" y="249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0" name="Rectangle 1137"/>
              <p:cNvSpPr>
                <a:spLocks noChangeArrowheads="1"/>
              </p:cNvSpPr>
              <p:nvPr/>
            </p:nvSpPr>
            <p:spPr bwMode="auto">
              <a:xfrm>
                <a:off x="2388" y="250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1" name="Rectangle 1138"/>
              <p:cNvSpPr>
                <a:spLocks noChangeArrowheads="1"/>
              </p:cNvSpPr>
              <p:nvPr/>
            </p:nvSpPr>
            <p:spPr bwMode="auto">
              <a:xfrm>
                <a:off x="2410" y="250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2" name="Rectangle 1139"/>
              <p:cNvSpPr>
                <a:spLocks noChangeArrowheads="1"/>
              </p:cNvSpPr>
              <p:nvPr/>
            </p:nvSpPr>
            <p:spPr bwMode="auto">
              <a:xfrm>
                <a:off x="2433" y="250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3" name="Rectangle 1140"/>
              <p:cNvSpPr>
                <a:spLocks noChangeArrowheads="1"/>
              </p:cNvSpPr>
              <p:nvPr/>
            </p:nvSpPr>
            <p:spPr bwMode="auto">
              <a:xfrm>
                <a:off x="2456" y="250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4" name="Rectangle 1141"/>
              <p:cNvSpPr>
                <a:spLocks noChangeArrowheads="1"/>
              </p:cNvSpPr>
              <p:nvPr/>
            </p:nvSpPr>
            <p:spPr bwMode="auto">
              <a:xfrm>
                <a:off x="2479" y="250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5" name="Rectangle 1142"/>
              <p:cNvSpPr>
                <a:spLocks noChangeArrowheads="1"/>
              </p:cNvSpPr>
              <p:nvPr/>
            </p:nvSpPr>
            <p:spPr bwMode="auto">
              <a:xfrm>
                <a:off x="2502" y="250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6" name="Rectangle 1143"/>
              <p:cNvSpPr>
                <a:spLocks noChangeArrowheads="1"/>
              </p:cNvSpPr>
              <p:nvPr/>
            </p:nvSpPr>
            <p:spPr bwMode="auto">
              <a:xfrm>
                <a:off x="2525" y="250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7" name="Rectangle 1144"/>
              <p:cNvSpPr>
                <a:spLocks noChangeArrowheads="1"/>
              </p:cNvSpPr>
              <p:nvPr/>
            </p:nvSpPr>
            <p:spPr bwMode="auto">
              <a:xfrm>
                <a:off x="2548" y="250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8" name="Rectangle 1145"/>
              <p:cNvSpPr>
                <a:spLocks noChangeArrowheads="1"/>
              </p:cNvSpPr>
              <p:nvPr/>
            </p:nvSpPr>
            <p:spPr bwMode="auto">
              <a:xfrm>
                <a:off x="2571" y="250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9" name="Rectangle 1146"/>
              <p:cNvSpPr>
                <a:spLocks noChangeArrowheads="1"/>
              </p:cNvSpPr>
              <p:nvPr/>
            </p:nvSpPr>
            <p:spPr bwMode="auto">
              <a:xfrm>
                <a:off x="2594" y="250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0" name="Rectangle 1147"/>
              <p:cNvSpPr>
                <a:spLocks noChangeArrowheads="1"/>
              </p:cNvSpPr>
              <p:nvPr/>
            </p:nvSpPr>
            <p:spPr bwMode="auto">
              <a:xfrm>
                <a:off x="2617" y="250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1" name="Rectangle 1148"/>
              <p:cNvSpPr>
                <a:spLocks noChangeArrowheads="1"/>
              </p:cNvSpPr>
              <p:nvPr/>
            </p:nvSpPr>
            <p:spPr bwMode="auto">
              <a:xfrm>
                <a:off x="2640" y="250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2" name="Rectangle 1149"/>
              <p:cNvSpPr>
                <a:spLocks noChangeArrowheads="1"/>
              </p:cNvSpPr>
              <p:nvPr/>
            </p:nvSpPr>
            <p:spPr bwMode="auto">
              <a:xfrm>
                <a:off x="2663" y="250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3" name="Rectangle 1150"/>
              <p:cNvSpPr>
                <a:spLocks noChangeArrowheads="1"/>
              </p:cNvSpPr>
              <p:nvPr/>
            </p:nvSpPr>
            <p:spPr bwMode="auto">
              <a:xfrm>
                <a:off x="2686" y="250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4" name="Rectangle 1151"/>
              <p:cNvSpPr>
                <a:spLocks noChangeArrowheads="1"/>
              </p:cNvSpPr>
              <p:nvPr/>
            </p:nvSpPr>
            <p:spPr bwMode="auto">
              <a:xfrm>
                <a:off x="2709" y="250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5" name="Rectangle 1152"/>
              <p:cNvSpPr>
                <a:spLocks noChangeArrowheads="1"/>
              </p:cNvSpPr>
              <p:nvPr/>
            </p:nvSpPr>
            <p:spPr bwMode="auto">
              <a:xfrm>
                <a:off x="2732" y="250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6" name="Rectangle 1153"/>
              <p:cNvSpPr>
                <a:spLocks noChangeArrowheads="1"/>
              </p:cNvSpPr>
              <p:nvPr/>
            </p:nvSpPr>
            <p:spPr bwMode="auto">
              <a:xfrm>
                <a:off x="2755" y="2501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7" name="Rectangle 1154"/>
              <p:cNvSpPr>
                <a:spLocks noChangeArrowheads="1"/>
              </p:cNvSpPr>
              <p:nvPr/>
            </p:nvSpPr>
            <p:spPr bwMode="auto">
              <a:xfrm>
                <a:off x="2376" y="251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8" name="Rectangle 1155"/>
              <p:cNvSpPr>
                <a:spLocks noChangeArrowheads="1"/>
              </p:cNvSpPr>
              <p:nvPr/>
            </p:nvSpPr>
            <p:spPr bwMode="auto">
              <a:xfrm>
                <a:off x="2399" y="251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9" name="Rectangle 1156"/>
              <p:cNvSpPr>
                <a:spLocks noChangeArrowheads="1"/>
              </p:cNvSpPr>
              <p:nvPr/>
            </p:nvSpPr>
            <p:spPr bwMode="auto">
              <a:xfrm>
                <a:off x="2422" y="251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0" name="Rectangle 1157"/>
              <p:cNvSpPr>
                <a:spLocks noChangeArrowheads="1"/>
              </p:cNvSpPr>
              <p:nvPr/>
            </p:nvSpPr>
            <p:spPr bwMode="auto">
              <a:xfrm>
                <a:off x="2445" y="251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1" name="Rectangle 1158"/>
              <p:cNvSpPr>
                <a:spLocks noChangeArrowheads="1"/>
              </p:cNvSpPr>
              <p:nvPr/>
            </p:nvSpPr>
            <p:spPr bwMode="auto">
              <a:xfrm>
                <a:off x="2468" y="251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2" name="Rectangle 1159"/>
              <p:cNvSpPr>
                <a:spLocks noChangeArrowheads="1"/>
              </p:cNvSpPr>
              <p:nvPr/>
            </p:nvSpPr>
            <p:spPr bwMode="auto">
              <a:xfrm>
                <a:off x="2491" y="251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3" name="Rectangle 1160"/>
              <p:cNvSpPr>
                <a:spLocks noChangeArrowheads="1"/>
              </p:cNvSpPr>
              <p:nvPr/>
            </p:nvSpPr>
            <p:spPr bwMode="auto">
              <a:xfrm>
                <a:off x="2514" y="251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4" name="Rectangle 1161"/>
              <p:cNvSpPr>
                <a:spLocks noChangeArrowheads="1"/>
              </p:cNvSpPr>
              <p:nvPr/>
            </p:nvSpPr>
            <p:spPr bwMode="auto">
              <a:xfrm>
                <a:off x="2537" y="251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5" name="Rectangle 1162"/>
              <p:cNvSpPr>
                <a:spLocks noChangeArrowheads="1"/>
              </p:cNvSpPr>
              <p:nvPr/>
            </p:nvSpPr>
            <p:spPr bwMode="auto">
              <a:xfrm>
                <a:off x="2560" y="251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6" name="Rectangle 1163"/>
              <p:cNvSpPr>
                <a:spLocks noChangeArrowheads="1"/>
              </p:cNvSpPr>
              <p:nvPr/>
            </p:nvSpPr>
            <p:spPr bwMode="auto">
              <a:xfrm>
                <a:off x="2583" y="251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7" name="Rectangle 1164"/>
              <p:cNvSpPr>
                <a:spLocks noChangeArrowheads="1"/>
              </p:cNvSpPr>
              <p:nvPr/>
            </p:nvSpPr>
            <p:spPr bwMode="auto">
              <a:xfrm>
                <a:off x="2606" y="251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8" name="Rectangle 1165"/>
              <p:cNvSpPr>
                <a:spLocks noChangeArrowheads="1"/>
              </p:cNvSpPr>
              <p:nvPr/>
            </p:nvSpPr>
            <p:spPr bwMode="auto">
              <a:xfrm>
                <a:off x="2629" y="251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9" name="Rectangle 1166"/>
              <p:cNvSpPr>
                <a:spLocks noChangeArrowheads="1"/>
              </p:cNvSpPr>
              <p:nvPr/>
            </p:nvSpPr>
            <p:spPr bwMode="auto">
              <a:xfrm>
                <a:off x="2651" y="251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0" name="Rectangle 1167"/>
              <p:cNvSpPr>
                <a:spLocks noChangeArrowheads="1"/>
              </p:cNvSpPr>
              <p:nvPr/>
            </p:nvSpPr>
            <p:spPr bwMode="auto">
              <a:xfrm>
                <a:off x="2674" y="251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1" name="Rectangle 1168"/>
              <p:cNvSpPr>
                <a:spLocks noChangeArrowheads="1"/>
              </p:cNvSpPr>
              <p:nvPr/>
            </p:nvSpPr>
            <p:spPr bwMode="auto">
              <a:xfrm>
                <a:off x="2697" y="251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2" name="Rectangle 1169"/>
              <p:cNvSpPr>
                <a:spLocks noChangeArrowheads="1"/>
              </p:cNvSpPr>
              <p:nvPr/>
            </p:nvSpPr>
            <p:spPr bwMode="auto">
              <a:xfrm>
                <a:off x="2720" y="251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3" name="Rectangle 1170"/>
              <p:cNvSpPr>
                <a:spLocks noChangeArrowheads="1"/>
              </p:cNvSpPr>
              <p:nvPr/>
            </p:nvSpPr>
            <p:spPr bwMode="auto">
              <a:xfrm>
                <a:off x="2743" y="251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4" name="Rectangle 1171"/>
              <p:cNvSpPr>
                <a:spLocks noChangeArrowheads="1"/>
              </p:cNvSpPr>
              <p:nvPr/>
            </p:nvSpPr>
            <p:spPr bwMode="auto">
              <a:xfrm>
                <a:off x="2388" y="252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5" name="Rectangle 1172"/>
              <p:cNvSpPr>
                <a:spLocks noChangeArrowheads="1"/>
              </p:cNvSpPr>
              <p:nvPr/>
            </p:nvSpPr>
            <p:spPr bwMode="auto">
              <a:xfrm>
                <a:off x="2410" y="252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6" name="Rectangle 1173"/>
              <p:cNvSpPr>
                <a:spLocks noChangeArrowheads="1"/>
              </p:cNvSpPr>
              <p:nvPr/>
            </p:nvSpPr>
            <p:spPr bwMode="auto">
              <a:xfrm>
                <a:off x="2433" y="252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7" name="Rectangle 1174"/>
              <p:cNvSpPr>
                <a:spLocks noChangeArrowheads="1"/>
              </p:cNvSpPr>
              <p:nvPr/>
            </p:nvSpPr>
            <p:spPr bwMode="auto">
              <a:xfrm>
                <a:off x="2456" y="252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8" name="Rectangle 1175"/>
              <p:cNvSpPr>
                <a:spLocks noChangeArrowheads="1"/>
              </p:cNvSpPr>
              <p:nvPr/>
            </p:nvSpPr>
            <p:spPr bwMode="auto">
              <a:xfrm>
                <a:off x="2479" y="252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9" name="Rectangle 1176"/>
              <p:cNvSpPr>
                <a:spLocks noChangeArrowheads="1"/>
              </p:cNvSpPr>
              <p:nvPr/>
            </p:nvSpPr>
            <p:spPr bwMode="auto">
              <a:xfrm>
                <a:off x="2502" y="252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0" name="Rectangle 1177"/>
              <p:cNvSpPr>
                <a:spLocks noChangeArrowheads="1"/>
              </p:cNvSpPr>
              <p:nvPr/>
            </p:nvSpPr>
            <p:spPr bwMode="auto">
              <a:xfrm>
                <a:off x="2525" y="252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1" name="Rectangle 1178"/>
              <p:cNvSpPr>
                <a:spLocks noChangeArrowheads="1"/>
              </p:cNvSpPr>
              <p:nvPr/>
            </p:nvSpPr>
            <p:spPr bwMode="auto">
              <a:xfrm>
                <a:off x="2548" y="252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2" name="Rectangle 1179"/>
              <p:cNvSpPr>
                <a:spLocks noChangeArrowheads="1"/>
              </p:cNvSpPr>
              <p:nvPr/>
            </p:nvSpPr>
            <p:spPr bwMode="auto">
              <a:xfrm>
                <a:off x="2571" y="252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3" name="Rectangle 1180"/>
              <p:cNvSpPr>
                <a:spLocks noChangeArrowheads="1"/>
              </p:cNvSpPr>
              <p:nvPr/>
            </p:nvSpPr>
            <p:spPr bwMode="auto">
              <a:xfrm>
                <a:off x="2594" y="252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4" name="Rectangle 1181"/>
              <p:cNvSpPr>
                <a:spLocks noChangeArrowheads="1"/>
              </p:cNvSpPr>
              <p:nvPr/>
            </p:nvSpPr>
            <p:spPr bwMode="auto">
              <a:xfrm>
                <a:off x="2617" y="252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5" name="Rectangle 1182"/>
              <p:cNvSpPr>
                <a:spLocks noChangeArrowheads="1"/>
              </p:cNvSpPr>
              <p:nvPr/>
            </p:nvSpPr>
            <p:spPr bwMode="auto">
              <a:xfrm>
                <a:off x="2640" y="252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6" name="Rectangle 1183"/>
              <p:cNvSpPr>
                <a:spLocks noChangeArrowheads="1"/>
              </p:cNvSpPr>
              <p:nvPr/>
            </p:nvSpPr>
            <p:spPr bwMode="auto">
              <a:xfrm>
                <a:off x="2663" y="252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7" name="Rectangle 1184"/>
              <p:cNvSpPr>
                <a:spLocks noChangeArrowheads="1"/>
              </p:cNvSpPr>
              <p:nvPr/>
            </p:nvSpPr>
            <p:spPr bwMode="auto">
              <a:xfrm>
                <a:off x="2686" y="252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8" name="Rectangle 1185"/>
              <p:cNvSpPr>
                <a:spLocks noChangeArrowheads="1"/>
              </p:cNvSpPr>
              <p:nvPr/>
            </p:nvSpPr>
            <p:spPr bwMode="auto">
              <a:xfrm>
                <a:off x="2709" y="252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9" name="Rectangle 1186"/>
              <p:cNvSpPr>
                <a:spLocks noChangeArrowheads="1"/>
              </p:cNvSpPr>
              <p:nvPr/>
            </p:nvSpPr>
            <p:spPr bwMode="auto">
              <a:xfrm>
                <a:off x="2732" y="252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0" name="Rectangle 1187"/>
              <p:cNvSpPr>
                <a:spLocks noChangeArrowheads="1"/>
              </p:cNvSpPr>
              <p:nvPr/>
            </p:nvSpPr>
            <p:spPr bwMode="auto">
              <a:xfrm>
                <a:off x="2755" y="2524"/>
                <a:ext cx="4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1" name="Rectangle 1188"/>
              <p:cNvSpPr>
                <a:spLocks noChangeArrowheads="1"/>
              </p:cNvSpPr>
              <p:nvPr/>
            </p:nvSpPr>
            <p:spPr bwMode="auto">
              <a:xfrm>
                <a:off x="2376" y="253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2" name="Rectangle 1189"/>
              <p:cNvSpPr>
                <a:spLocks noChangeArrowheads="1"/>
              </p:cNvSpPr>
              <p:nvPr/>
            </p:nvSpPr>
            <p:spPr bwMode="auto">
              <a:xfrm>
                <a:off x="2399" y="253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3" name="Rectangle 1190"/>
              <p:cNvSpPr>
                <a:spLocks noChangeArrowheads="1"/>
              </p:cNvSpPr>
              <p:nvPr/>
            </p:nvSpPr>
            <p:spPr bwMode="auto">
              <a:xfrm>
                <a:off x="2422" y="253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4" name="Rectangle 1191"/>
              <p:cNvSpPr>
                <a:spLocks noChangeArrowheads="1"/>
              </p:cNvSpPr>
              <p:nvPr/>
            </p:nvSpPr>
            <p:spPr bwMode="auto">
              <a:xfrm>
                <a:off x="2445" y="253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5" name="Rectangle 1192"/>
              <p:cNvSpPr>
                <a:spLocks noChangeArrowheads="1"/>
              </p:cNvSpPr>
              <p:nvPr/>
            </p:nvSpPr>
            <p:spPr bwMode="auto">
              <a:xfrm>
                <a:off x="2468" y="253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6" name="Rectangle 1193"/>
              <p:cNvSpPr>
                <a:spLocks noChangeArrowheads="1"/>
              </p:cNvSpPr>
              <p:nvPr/>
            </p:nvSpPr>
            <p:spPr bwMode="auto">
              <a:xfrm>
                <a:off x="2491" y="253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7" name="Rectangle 1194"/>
              <p:cNvSpPr>
                <a:spLocks noChangeArrowheads="1"/>
              </p:cNvSpPr>
              <p:nvPr/>
            </p:nvSpPr>
            <p:spPr bwMode="auto">
              <a:xfrm>
                <a:off x="2514" y="253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8" name="Rectangle 1195"/>
              <p:cNvSpPr>
                <a:spLocks noChangeArrowheads="1"/>
              </p:cNvSpPr>
              <p:nvPr/>
            </p:nvSpPr>
            <p:spPr bwMode="auto">
              <a:xfrm>
                <a:off x="2537" y="253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9" name="Rectangle 1196"/>
              <p:cNvSpPr>
                <a:spLocks noChangeArrowheads="1"/>
              </p:cNvSpPr>
              <p:nvPr/>
            </p:nvSpPr>
            <p:spPr bwMode="auto">
              <a:xfrm>
                <a:off x="2560" y="253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0" name="Rectangle 1197"/>
              <p:cNvSpPr>
                <a:spLocks noChangeArrowheads="1"/>
              </p:cNvSpPr>
              <p:nvPr/>
            </p:nvSpPr>
            <p:spPr bwMode="auto">
              <a:xfrm>
                <a:off x="2583" y="253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1" name="Rectangle 1198"/>
              <p:cNvSpPr>
                <a:spLocks noChangeArrowheads="1"/>
              </p:cNvSpPr>
              <p:nvPr/>
            </p:nvSpPr>
            <p:spPr bwMode="auto">
              <a:xfrm>
                <a:off x="2606" y="253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2" name="Rectangle 1199"/>
              <p:cNvSpPr>
                <a:spLocks noChangeArrowheads="1"/>
              </p:cNvSpPr>
              <p:nvPr/>
            </p:nvSpPr>
            <p:spPr bwMode="auto">
              <a:xfrm>
                <a:off x="2629" y="253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3" name="Rectangle 1200"/>
              <p:cNvSpPr>
                <a:spLocks noChangeArrowheads="1"/>
              </p:cNvSpPr>
              <p:nvPr/>
            </p:nvSpPr>
            <p:spPr bwMode="auto">
              <a:xfrm>
                <a:off x="2651" y="253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4" name="Rectangle 1201"/>
              <p:cNvSpPr>
                <a:spLocks noChangeArrowheads="1"/>
              </p:cNvSpPr>
              <p:nvPr/>
            </p:nvSpPr>
            <p:spPr bwMode="auto">
              <a:xfrm>
                <a:off x="2674" y="253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5" name="Rectangle 1202"/>
              <p:cNvSpPr>
                <a:spLocks noChangeArrowheads="1"/>
              </p:cNvSpPr>
              <p:nvPr/>
            </p:nvSpPr>
            <p:spPr bwMode="auto">
              <a:xfrm>
                <a:off x="2697" y="253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6" name="Rectangle 1203"/>
              <p:cNvSpPr>
                <a:spLocks noChangeArrowheads="1"/>
              </p:cNvSpPr>
              <p:nvPr/>
            </p:nvSpPr>
            <p:spPr bwMode="auto">
              <a:xfrm>
                <a:off x="2720" y="253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7" name="Rectangle 1204"/>
              <p:cNvSpPr>
                <a:spLocks noChangeArrowheads="1"/>
              </p:cNvSpPr>
              <p:nvPr/>
            </p:nvSpPr>
            <p:spPr bwMode="auto">
              <a:xfrm>
                <a:off x="2743" y="253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8" name="Rectangle 1205"/>
              <p:cNvSpPr>
                <a:spLocks noChangeArrowheads="1"/>
              </p:cNvSpPr>
              <p:nvPr/>
            </p:nvSpPr>
            <p:spPr bwMode="auto">
              <a:xfrm>
                <a:off x="2388" y="2547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9" name="Rectangle 1206"/>
              <p:cNvSpPr>
                <a:spLocks noChangeArrowheads="1"/>
              </p:cNvSpPr>
              <p:nvPr/>
            </p:nvSpPr>
            <p:spPr bwMode="auto">
              <a:xfrm>
                <a:off x="2410" y="254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0" name="Rectangle 1207"/>
              <p:cNvSpPr>
                <a:spLocks noChangeArrowheads="1"/>
              </p:cNvSpPr>
              <p:nvPr/>
            </p:nvSpPr>
            <p:spPr bwMode="auto">
              <a:xfrm>
                <a:off x="2433" y="254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1" name="Rectangle 1208"/>
              <p:cNvSpPr>
                <a:spLocks noChangeArrowheads="1"/>
              </p:cNvSpPr>
              <p:nvPr/>
            </p:nvSpPr>
            <p:spPr bwMode="auto">
              <a:xfrm>
                <a:off x="2456" y="254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2" name="Rectangle 1209"/>
              <p:cNvSpPr>
                <a:spLocks noChangeArrowheads="1"/>
              </p:cNvSpPr>
              <p:nvPr/>
            </p:nvSpPr>
            <p:spPr bwMode="auto">
              <a:xfrm>
                <a:off x="2479" y="254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3" name="Rectangle 1210"/>
              <p:cNvSpPr>
                <a:spLocks noChangeArrowheads="1"/>
              </p:cNvSpPr>
              <p:nvPr/>
            </p:nvSpPr>
            <p:spPr bwMode="auto">
              <a:xfrm>
                <a:off x="2502" y="254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4" name="Rectangle 1211"/>
              <p:cNvSpPr>
                <a:spLocks noChangeArrowheads="1"/>
              </p:cNvSpPr>
              <p:nvPr/>
            </p:nvSpPr>
            <p:spPr bwMode="auto">
              <a:xfrm>
                <a:off x="2525" y="2547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98" name="Rectangle 1213"/>
            <p:cNvSpPr>
              <a:spLocks noChangeArrowheads="1"/>
            </p:cNvSpPr>
            <p:nvPr/>
          </p:nvSpPr>
          <p:spPr bwMode="auto">
            <a:xfrm>
              <a:off x="4044951" y="4043363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9" name="Rectangle 1214"/>
            <p:cNvSpPr>
              <a:spLocks noChangeArrowheads="1"/>
            </p:cNvSpPr>
            <p:nvPr/>
          </p:nvSpPr>
          <p:spPr bwMode="auto">
            <a:xfrm>
              <a:off x="4081463" y="4043363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0" name="Rectangle 1215"/>
            <p:cNvSpPr>
              <a:spLocks noChangeArrowheads="1"/>
            </p:cNvSpPr>
            <p:nvPr/>
          </p:nvSpPr>
          <p:spPr bwMode="auto">
            <a:xfrm>
              <a:off x="4117976" y="4043363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1" name="Rectangle 1216"/>
            <p:cNvSpPr>
              <a:spLocks noChangeArrowheads="1"/>
            </p:cNvSpPr>
            <p:nvPr/>
          </p:nvSpPr>
          <p:spPr bwMode="auto">
            <a:xfrm>
              <a:off x="4154488" y="4043363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2" name="Rectangle 1217"/>
            <p:cNvSpPr>
              <a:spLocks noChangeArrowheads="1"/>
            </p:cNvSpPr>
            <p:nvPr/>
          </p:nvSpPr>
          <p:spPr bwMode="auto">
            <a:xfrm>
              <a:off x="4191001" y="4043363"/>
              <a:ext cx="17463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3" name="Rectangle 1218"/>
            <p:cNvSpPr>
              <a:spLocks noChangeArrowheads="1"/>
            </p:cNvSpPr>
            <p:nvPr/>
          </p:nvSpPr>
          <p:spPr bwMode="auto">
            <a:xfrm>
              <a:off x="4227513" y="4043363"/>
              <a:ext cx="17463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4" name="Rectangle 1219"/>
            <p:cNvSpPr>
              <a:spLocks noChangeArrowheads="1"/>
            </p:cNvSpPr>
            <p:nvPr/>
          </p:nvSpPr>
          <p:spPr bwMode="auto">
            <a:xfrm>
              <a:off x="4264026" y="4043363"/>
              <a:ext cx="17463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5" name="Rectangle 1220"/>
            <p:cNvSpPr>
              <a:spLocks noChangeArrowheads="1"/>
            </p:cNvSpPr>
            <p:nvPr/>
          </p:nvSpPr>
          <p:spPr bwMode="auto">
            <a:xfrm>
              <a:off x="4300538" y="4043363"/>
              <a:ext cx="17463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6" name="Rectangle 1221"/>
            <p:cNvSpPr>
              <a:spLocks noChangeArrowheads="1"/>
            </p:cNvSpPr>
            <p:nvPr/>
          </p:nvSpPr>
          <p:spPr bwMode="auto">
            <a:xfrm>
              <a:off x="4337051" y="4043363"/>
              <a:ext cx="17463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7" name="Rectangle 1222"/>
            <p:cNvSpPr>
              <a:spLocks noChangeArrowheads="1"/>
            </p:cNvSpPr>
            <p:nvPr/>
          </p:nvSpPr>
          <p:spPr bwMode="auto">
            <a:xfrm>
              <a:off x="4373563" y="4043363"/>
              <a:ext cx="63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8" name="Rectangle 1223"/>
            <p:cNvSpPr>
              <a:spLocks noChangeArrowheads="1"/>
            </p:cNvSpPr>
            <p:nvPr/>
          </p:nvSpPr>
          <p:spPr bwMode="auto">
            <a:xfrm>
              <a:off x="3771901" y="4062413"/>
              <a:ext cx="19050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9" name="Rectangle 1224"/>
            <p:cNvSpPr>
              <a:spLocks noChangeArrowheads="1"/>
            </p:cNvSpPr>
            <p:nvPr/>
          </p:nvSpPr>
          <p:spPr bwMode="auto">
            <a:xfrm>
              <a:off x="3808413" y="4062413"/>
              <a:ext cx="17463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0" name="Rectangle 1225"/>
            <p:cNvSpPr>
              <a:spLocks noChangeArrowheads="1"/>
            </p:cNvSpPr>
            <p:nvPr/>
          </p:nvSpPr>
          <p:spPr bwMode="auto">
            <a:xfrm>
              <a:off x="3844926" y="4062413"/>
              <a:ext cx="17463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1" name="Rectangle 1226"/>
            <p:cNvSpPr>
              <a:spLocks noChangeArrowheads="1"/>
            </p:cNvSpPr>
            <p:nvPr/>
          </p:nvSpPr>
          <p:spPr bwMode="auto">
            <a:xfrm>
              <a:off x="3881438" y="4062413"/>
              <a:ext cx="17463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2" name="Rectangle 1227"/>
            <p:cNvSpPr>
              <a:spLocks noChangeArrowheads="1"/>
            </p:cNvSpPr>
            <p:nvPr/>
          </p:nvSpPr>
          <p:spPr bwMode="auto">
            <a:xfrm>
              <a:off x="3917951" y="4062413"/>
              <a:ext cx="17463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3" name="Rectangle 1228"/>
            <p:cNvSpPr>
              <a:spLocks noChangeArrowheads="1"/>
            </p:cNvSpPr>
            <p:nvPr/>
          </p:nvSpPr>
          <p:spPr bwMode="auto">
            <a:xfrm>
              <a:off x="3954463" y="4062413"/>
              <a:ext cx="17463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4" name="Rectangle 1229"/>
            <p:cNvSpPr>
              <a:spLocks noChangeArrowheads="1"/>
            </p:cNvSpPr>
            <p:nvPr/>
          </p:nvSpPr>
          <p:spPr bwMode="auto">
            <a:xfrm>
              <a:off x="3990976" y="4062413"/>
              <a:ext cx="17463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5" name="Rectangle 1230"/>
            <p:cNvSpPr>
              <a:spLocks noChangeArrowheads="1"/>
            </p:cNvSpPr>
            <p:nvPr/>
          </p:nvSpPr>
          <p:spPr bwMode="auto">
            <a:xfrm>
              <a:off x="4027488" y="4062413"/>
              <a:ext cx="17463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6" name="Rectangle 1231"/>
            <p:cNvSpPr>
              <a:spLocks noChangeArrowheads="1"/>
            </p:cNvSpPr>
            <p:nvPr/>
          </p:nvSpPr>
          <p:spPr bwMode="auto">
            <a:xfrm>
              <a:off x="4064001" y="4062413"/>
              <a:ext cx="17463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7" name="Rectangle 1232"/>
            <p:cNvSpPr>
              <a:spLocks noChangeArrowheads="1"/>
            </p:cNvSpPr>
            <p:nvPr/>
          </p:nvSpPr>
          <p:spPr bwMode="auto">
            <a:xfrm>
              <a:off x="4100513" y="4062413"/>
              <a:ext cx="17463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8" name="Rectangle 1233"/>
            <p:cNvSpPr>
              <a:spLocks noChangeArrowheads="1"/>
            </p:cNvSpPr>
            <p:nvPr/>
          </p:nvSpPr>
          <p:spPr bwMode="auto">
            <a:xfrm>
              <a:off x="4137026" y="4062413"/>
              <a:ext cx="17463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9" name="Rectangle 1234"/>
            <p:cNvSpPr>
              <a:spLocks noChangeArrowheads="1"/>
            </p:cNvSpPr>
            <p:nvPr/>
          </p:nvSpPr>
          <p:spPr bwMode="auto">
            <a:xfrm>
              <a:off x="4173538" y="4062413"/>
              <a:ext cx="17463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0" name="Rectangle 1235"/>
            <p:cNvSpPr>
              <a:spLocks noChangeArrowheads="1"/>
            </p:cNvSpPr>
            <p:nvPr/>
          </p:nvSpPr>
          <p:spPr bwMode="auto">
            <a:xfrm>
              <a:off x="4208463" y="4062413"/>
              <a:ext cx="19050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1" name="Rectangle 1236"/>
            <p:cNvSpPr>
              <a:spLocks noChangeArrowheads="1"/>
            </p:cNvSpPr>
            <p:nvPr/>
          </p:nvSpPr>
          <p:spPr bwMode="auto">
            <a:xfrm>
              <a:off x="4244976" y="4062413"/>
              <a:ext cx="19050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2" name="Rectangle 1237"/>
            <p:cNvSpPr>
              <a:spLocks noChangeArrowheads="1"/>
            </p:cNvSpPr>
            <p:nvPr/>
          </p:nvSpPr>
          <p:spPr bwMode="auto">
            <a:xfrm>
              <a:off x="4281488" y="4062413"/>
              <a:ext cx="19050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3" name="Rectangle 1238"/>
            <p:cNvSpPr>
              <a:spLocks noChangeArrowheads="1"/>
            </p:cNvSpPr>
            <p:nvPr/>
          </p:nvSpPr>
          <p:spPr bwMode="auto">
            <a:xfrm>
              <a:off x="4318001" y="4062413"/>
              <a:ext cx="19050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4" name="Rectangle 1239"/>
            <p:cNvSpPr>
              <a:spLocks noChangeArrowheads="1"/>
            </p:cNvSpPr>
            <p:nvPr/>
          </p:nvSpPr>
          <p:spPr bwMode="auto">
            <a:xfrm>
              <a:off x="4354513" y="4062413"/>
              <a:ext cx="19050" cy="15875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5" name="Rectangle 1240"/>
            <p:cNvSpPr>
              <a:spLocks noChangeArrowheads="1"/>
            </p:cNvSpPr>
            <p:nvPr/>
          </p:nvSpPr>
          <p:spPr bwMode="auto">
            <a:xfrm>
              <a:off x="3790951" y="4079875"/>
              <a:ext cx="17463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6" name="Rectangle 1241"/>
            <p:cNvSpPr>
              <a:spLocks noChangeArrowheads="1"/>
            </p:cNvSpPr>
            <p:nvPr/>
          </p:nvSpPr>
          <p:spPr bwMode="auto">
            <a:xfrm>
              <a:off x="3825876" y="4079875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7" name="Rectangle 1242"/>
            <p:cNvSpPr>
              <a:spLocks noChangeArrowheads="1"/>
            </p:cNvSpPr>
            <p:nvPr/>
          </p:nvSpPr>
          <p:spPr bwMode="auto">
            <a:xfrm>
              <a:off x="3862388" y="4079875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8" name="Rectangle 1243"/>
            <p:cNvSpPr>
              <a:spLocks noChangeArrowheads="1"/>
            </p:cNvSpPr>
            <p:nvPr/>
          </p:nvSpPr>
          <p:spPr bwMode="auto">
            <a:xfrm>
              <a:off x="3898901" y="4079875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9" name="Rectangle 1244"/>
            <p:cNvSpPr>
              <a:spLocks noChangeArrowheads="1"/>
            </p:cNvSpPr>
            <p:nvPr/>
          </p:nvSpPr>
          <p:spPr bwMode="auto">
            <a:xfrm>
              <a:off x="3935413" y="4079875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0" name="Rectangle 1245"/>
            <p:cNvSpPr>
              <a:spLocks noChangeArrowheads="1"/>
            </p:cNvSpPr>
            <p:nvPr/>
          </p:nvSpPr>
          <p:spPr bwMode="auto">
            <a:xfrm>
              <a:off x="3971926" y="4079875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1" name="Rectangle 1246"/>
            <p:cNvSpPr>
              <a:spLocks noChangeArrowheads="1"/>
            </p:cNvSpPr>
            <p:nvPr/>
          </p:nvSpPr>
          <p:spPr bwMode="auto">
            <a:xfrm>
              <a:off x="4008438" y="4079875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2" name="Rectangle 1247"/>
            <p:cNvSpPr>
              <a:spLocks noChangeArrowheads="1"/>
            </p:cNvSpPr>
            <p:nvPr/>
          </p:nvSpPr>
          <p:spPr bwMode="auto">
            <a:xfrm>
              <a:off x="4044951" y="4079875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3" name="Rectangle 1248"/>
            <p:cNvSpPr>
              <a:spLocks noChangeArrowheads="1"/>
            </p:cNvSpPr>
            <p:nvPr/>
          </p:nvSpPr>
          <p:spPr bwMode="auto">
            <a:xfrm>
              <a:off x="4081463" y="4079875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4" name="Rectangle 1249"/>
            <p:cNvSpPr>
              <a:spLocks noChangeArrowheads="1"/>
            </p:cNvSpPr>
            <p:nvPr/>
          </p:nvSpPr>
          <p:spPr bwMode="auto">
            <a:xfrm>
              <a:off x="4117976" y="4079875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5" name="Rectangle 1250"/>
            <p:cNvSpPr>
              <a:spLocks noChangeArrowheads="1"/>
            </p:cNvSpPr>
            <p:nvPr/>
          </p:nvSpPr>
          <p:spPr bwMode="auto">
            <a:xfrm>
              <a:off x="4154488" y="4079875"/>
              <a:ext cx="190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6" name="Rectangle 1251"/>
            <p:cNvSpPr>
              <a:spLocks noChangeArrowheads="1"/>
            </p:cNvSpPr>
            <p:nvPr/>
          </p:nvSpPr>
          <p:spPr bwMode="auto">
            <a:xfrm>
              <a:off x="4191001" y="4079875"/>
              <a:ext cx="17463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7" name="Rectangle 1252"/>
            <p:cNvSpPr>
              <a:spLocks noChangeArrowheads="1"/>
            </p:cNvSpPr>
            <p:nvPr/>
          </p:nvSpPr>
          <p:spPr bwMode="auto">
            <a:xfrm>
              <a:off x="4227513" y="4079875"/>
              <a:ext cx="17463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8" name="Rectangle 1253"/>
            <p:cNvSpPr>
              <a:spLocks noChangeArrowheads="1"/>
            </p:cNvSpPr>
            <p:nvPr/>
          </p:nvSpPr>
          <p:spPr bwMode="auto">
            <a:xfrm>
              <a:off x="4264026" y="4079875"/>
              <a:ext cx="17463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9" name="Rectangle 1254"/>
            <p:cNvSpPr>
              <a:spLocks noChangeArrowheads="1"/>
            </p:cNvSpPr>
            <p:nvPr/>
          </p:nvSpPr>
          <p:spPr bwMode="auto">
            <a:xfrm>
              <a:off x="4300538" y="4079875"/>
              <a:ext cx="17463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0" name="Rectangle 1255"/>
            <p:cNvSpPr>
              <a:spLocks noChangeArrowheads="1"/>
            </p:cNvSpPr>
            <p:nvPr/>
          </p:nvSpPr>
          <p:spPr bwMode="auto">
            <a:xfrm>
              <a:off x="4337051" y="4079875"/>
              <a:ext cx="17463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1" name="Rectangle 1256"/>
            <p:cNvSpPr>
              <a:spLocks noChangeArrowheads="1"/>
            </p:cNvSpPr>
            <p:nvPr/>
          </p:nvSpPr>
          <p:spPr bwMode="auto">
            <a:xfrm>
              <a:off x="4373563" y="4079875"/>
              <a:ext cx="6350" cy="17462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2" name="Rectangle 1257"/>
            <p:cNvSpPr>
              <a:spLocks noChangeArrowheads="1"/>
            </p:cNvSpPr>
            <p:nvPr/>
          </p:nvSpPr>
          <p:spPr bwMode="auto">
            <a:xfrm>
              <a:off x="3771901" y="4097338"/>
              <a:ext cx="19050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3" name="Rectangle 1258"/>
            <p:cNvSpPr>
              <a:spLocks noChangeArrowheads="1"/>
            </p:cNvSpPr>
            <p:nvPr/>
          </p:nvSpPr>
          <p:spPr bwMode="auto">
            <a:xfrm>
              <a:off x="3808413" y="4097338"/>
              <a:ext cx="17463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4" name="Rectangle 1259"/>
            <p:cNvSpPr>
              <a:spLocks noChangeArrowheads="1"/>
            </p:cNvSpPr>
            <p:nvPr/>
          </p:nvSpPr>
          <p:spPr bwMode="auto">
            <a:xfrm>
              <a:off x="3844926" y="4097338"/>
              <a:ext cx="17463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5" name="Rectangle 1260"/>
            <p:cNvSpPr>
              <a:spLocks noChangeArrowheads="1"/>
            </p:cNvSpPr>
            <p:nvPr/>
          </p:nvSpPr>
          <p:spPr bwMode="auto">
            <a:xfrm>
              <a:off x="3881438" y="4097338"/>
              <a:ext cx="17463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6" name="Rectangle 1261"/>
            <p:cNvSpPr>
              <a:spLocks noChangeArrowheads="1"/>
            </p:cNvSpPr>
            <p:nvPr/>
          </p:nvSpPr>
          <p:spPr bwMode="auto">
            <a:xfrm>
              <a:off x="3917951" y="4097338"/>
              <a:ext cx="17463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7" name="Rectangle 1262"/>
            <p:cNvSpPr>
              <a:spLocks noChangeArrowheads="1"/>
            </p:cNvSpPr>
            <p:nvPr/>
          </p:nvSpPr>
          <p:spPr bwMode="auto">
            <a:xfrm>
              <a:off x="3954463" y="4097338"/>
              <a:ext cx="17463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8" name="Rectangle 1263"/>
            <p:cNvSpPr>
              <a:spLocks noChangeArrowheads="1"/>
            </p:cNvSpPr>
            <p:nvPr/>
          </p:nvSpPr>
          <p:spPr bwMode="auto">
            <a:xfrm>
              <a:off x="3990976" y="4097338"/>
              <a:ext cx="17463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9" name="Rectangle 1264"/>
            <p:cNvSpPr>
              <a:spLocks noChangeArrowheads="1"/>
            </p:cNvSpPr>
            <p:nvPr/>
          </p:nvSpPr>
          <p:spPr bwMode="auto">
            <a:xfrm>
              <a:off x="4027488" y="4097338"/>
              <a:ext cx="17463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0" name="Rectangle 1265"/>
            <p:cNvSpPr>
              <a:spLocks noChangeArrowheads="1"/>
            </p:cNvSpPr>
            <p:nvPr/>
          </p:nvSpPr>
          <p:spPr bwMode="auto">
            <a:xfrm>
              <a:off x="4064001" y="4097338"/>
              <a:ext cx="17463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1" name="Rectangle 1266"/>
            <p:cNvSpPr>
              <a:spLocks noChangeArrowheads="1"/>
            </p:cNvSpPr>
            <p:nvPr/>
          </p:nvSpPr>
          <p:spPr bwMode="auto">
            <a:xfrm>
              <a:off x="4100513" y="4097338"/>
              <a:ext cx="17463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2" name="Rectangle 1267"/>
            <p:cNvSpPr>
              <a:spLocks noChangeArrowheads="1"/>
            </p:cNvSpPr>
            <p:nvPr/>
          </p:nvSpPr>
          <p:spPr bwMode="auto">
            <a:xfrm>
              <a:off x="4137026" y="4097338"/>
              <a:ext cx="17463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3" name="Rectangle 1268"/>
            <p:cNvSpPr>
              <a:spLocks noChangeArrowheads="1"/>
            </p:cNvSpPr>
            <p:nvPr/>
          </p:nvSpPr>
          <p:spPr bwMode="auto">
            <a:xfrm>
              <a:off x="4173538" y="4097338"/>
              <a:ext cx="17463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4" name="Rectangle 1269"/>
            <p:cNvSpPr>
              <a:spLocks noChangeArrowheads="1"/>
            </p:cNvSpPr>
            <p:nvPr/>
          </p:nvSpPr>
          <p:spPr bwMode="auto">
            <a:xfrm>
              <a:off x="4208463" y="4097338"/>
              <a:ext cx="19050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5" name="Rectangle 1270"/>
            <p:cNvSpPr>
              <a:spLocks noChangeArrowheads="1"/>
            </p:cNvSpPr>
            <p:nvPr/>
          </p:nvSpPr>
          <p:spPr bwMode="auto">
            <a:xfrm>
              <a:off x="4244976" y="4097338"/>
              <a:ext cx="19050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6" name="Rectangle 1271"/>
            <p:cNvSpPr>
              <a:spLocks noChangeArrowheads="1"/>
            </p:cNvSpPr>
            <p:nvPr/>
          </p:nvSpPr>
          <p:spPr bwMode="auto">
            <a:xfrm>
              <a:off x="4281488" y="4097338"/>
              <a:ext cx="19050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7" name="Rectangle 1272"/>
            <p:cNvSpPr>
              <a:spLocks noChangeArrowheads="1"/>
            </p:cNvSpPr>
            <p:nvPr/>
          </p:nvSpPr>
          <p:spPr bwMode="auto">
            <a:xfrm>
              <a:off x="4318001" y="4097338"/>
              <a:ext cx="19050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8" name="Rectangle 1273"/>
            <p:cNvSpPr>
              <a:spLocks noChangeArrowheads="1"/>
            </p:cNvSpPr>
            <p:nvPr/>
          </p:nvSpPr>
          <p:spPr bwMode="auto">
            <a:xfrm>
              <a:off x="4354513" y="4097338"/>
              <a:ext cx="19050" cy="7937"/>
            </a:xfrm>
            <a:prstGeom prst="rect">
              <a:avLst/>
            </a:prstGeom>
            <a:solidFill>
              <a:srgbClr val="F714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9" name="Freeform 1274"/>
            <p:cNvSpPr>
              <a:spLocks/>
            </p:cNvSpPr>
            <p:nvPr/>
          </p:nvSpPr>
          <p:spPr bwMode="auto">
            <a:xfrm>
              <a:off x="3771901" y="2765425"/>
              <a:ext cx="606425" cy="1339850"/>
            </a:xfrm>
            <a:custGeom>
              <a:avLst/>
              <a:gdLst/>
              <a:ahLst/>
              <a:cxnLst>
                <a:cxn ang="0">
                  <a:pos x="0" y="881"/>
                </a:cxn>
                <a:cxn ang="0">
                  <a:pos x="0" y="881"/>
                </a:cxn>
                <a:cxn ang="0">
                  <a:pos x="0" y="0"/>
                </a:cxn>
                <a:cxn ang="0">
                  <a:pos x="399" y="0"/>
                </a:cxn>
                <a:cxn ang="0">
                  <a:pos x="399" y="881"/>
                </a:cxn>
              </a:cxnLst>
              <a:rect l="0" t="0" r="r" b="b"/>
              <a:pathLst>
                <a:path w="399" h="881">
                  <a:moveTo>
                    <a:pt x="0" y="881"/>
                  </a:moveTo>
                  <a:lnTo>
                    <a:pt x="0" y="881"/>
                  </a:lnTo>
                  <a:lnTo>
                    <a:pt x="0" y="0"/>
                  </a:lnTo>
                  <a:lnTo>
                    <a:pt x="399" y="0"/>
                  </a:lnTo>
                  <a:lnTo>
                    <a:pt x="399" y="881"/>
                  </a:lnTo>
                </a:path>
              </a:pathLst>
            </a:custGeom>
            <a:noFill/>
            <a:ln w="5">
              <a:solidFill>
                <a:srgbClr val="F714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0" name="Rectangle 1275"/>
            <p:cNvSpPr>
              <a:spLocks noChangeArrowheads="1"/>
            </p:cNvSpPr>
            <p:nvPr/>
          </p:nvSpPr>
          <p:spPr bwMode="auto">
            <a:xfrm>
              <a:off x="4683126" y="3943350"/>
              <a:ext cx="606425" cy="1635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1" name="Rectangle 1276"/>
            <p:cNvSpPr>
              <a:spLocks noChangeArrowheads="1"/>
            </p:cNvSpPr>
            <p:nvPr/>
          </p:nvSpPr>
          <p:spPr bwMode="auto">
            <a:xfrm>
              <a:off x="4719638" y="3943350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2" name="Rectangle 1277"/>
            <p:cNvSpPr>
              <a:spLocks noChangeArrowheads="1"/>
            </p:cNvSpPr>
            <p:nvPr/>
          </p:nvSpPr>
          <p:spPr bwMode="auto">
            <a:xfrm>
              <a:off x="4792663" y="3943350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3" name="Rectangle 1278"/>
            <p:cNvSpPr>
              <a:spLocks noChangeArrowheads="1"/>
            </p:cNvSpPr>
            <p:nvPr/>
          </p:nvSpPr>
          <p:spPr bwMode="auto">
            <a:xfrm>
              <a:off x="4865688" y="3943350"/>
              <a:ext cx="34925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4" name="Rectangle 1279"/>
            <p:cNvSpPr>
              <a:spLocks noChangeArrowheads="1"/>
            </p:cNvSpPr>
            <p:nvPr/>
          </p:nvSpPr>
          <p:spPr bwMode="auto">
            <a:xfrm>
              <a:off x="4937126" y="3943350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5" name="Rectangle 1280"/>
            <p:cNvSpPr>
              <a:spLocks noChangeArrowheads="1"/>
            </p:cNvSpPr>
            <p:nvPr/>
          </p:nvSpPr>
          <p:spPr bwMode="auto">
            <a:xfrm>
              <a:off x="5010151" y="3943350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6" name="Rectangle 1281"/>
            <p:cNvSpPr>
              <a:spLocks noChangeArrowheads="1"/>
            </p:cNvSpPr>
            <p:nvPr/>
          </p:nvSpPr>
          <p:spPr bwMode="auto">
            <a:xfrm>
              <a:off x="5083176" y="3943350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7" name="Rectangle 1282"/>
            <p:cNvSpPr>
              <a:spLocks noChangeArrowheads="1"/>
            </p:cNvSpPr>
            <p:nvPr/>
          </p:nvSpPr>
          <p:spPr bwMode="auto">
            <a:xfrm>
              <a:off x="5156201" y="3943350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8" name="Rectangle 1283"/>
            <p:cNvSpPr>
              <a:spLocks noChangeArrowheads="1"/>
            </p:cNvSpPr>
            <p:nvPr/>
          </p:nvSpPr>
          <p:spPr bwMode="auto">
            <a:xfrm>
              <a:off x="5229226" y="3943350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9" name="Rectangle 1284"/>
            <p:cNvSpPr>
              <a:spLocks noChangeArrowheads="1"/>
            </p:cNvSpPr>
            <p:nvPr/>
          </p:nvSpPr>
          <p:spPr bwMode="auto">
            <a:xfrm>
              <a:off x="4683126" y="3979863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0" name="Rectangle 1285"/>
            <p:cNvSpPr>
              <a:spLocks noChangeArrowheads="1"/>
            </p:cNvSpPr>
            <p:nvPr/>
          </p:nvSpPr>
          <p:spPr bwMode="auto">
            <a:xfrm>
              <a:off x="4756151" y="3979863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1" name="Rectangle 1286"/>
            <p:cNvSpPr>
              <a:spLocks noChangeArrowheads="1"/>
            </p:cNvSpPr>
            <p:nvPr/>
          </p:nvSpPr>
          <p:spPr bwMode="auto">
            <a:xfrm>
              <a:off x="4829176" y="3979863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2" name="Rectangle 1287"/>
            <p:cNvSpPr>
              <a:spLocks noChangeArrowheads="1"/>
            </p:cNvSpPr>
            <p:nvPr/>
          </p:nvSpPr>
          <p:spPr bwMode="auto">
            <a:xfrm>
              <a:off x="4900613" y="3979863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3" name="Rectangle 1288"/>
            <p:cNvSpPr>
              <a:spLocks noChangeArrowheads="1"/>
            </p:cNvSpPr>
            <p:nvPr/>
          </p:nvSpPr>
          <p:spPr bwMode="auto">
            <a:xfrm>
              <a:off x="4973638" y="3979863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4" name="Rectangle 1289"/>
            <p:cNvSpPr>
              <a:spLocks noChangeArrowheads="1"/>
            </p:cNvSpPr>
            <p:nvPr/>
          </p:nvSpPr>
          <p:spPr bwMode="auto">
            <a:xfrm>
              <a:off x="5046663" y="3979863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5" name="Rectangle 1290"/>
            <p:cNvSpPr>
              <a:spLocks noChangeArrowheads="1"/>
            </p:cNvSpPr>
            <p:nvPr/>
          </p:nvSpPr>
          <p:spPr bwMode="auto">
            <a:xfrm>
              <a:off x="5119688" y="3979863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6" name="Rectangle 1291"/>
            <p:cNvSpPr>
              <a:spLocks noChangeArrowheads="1"/>
            </p:cNvSpPr>
            <p:nvPr/>
          </p:nvSpPr>
          <p:spPr bwMode="auto">
            <a:xfrm>
              <a:off x="5192713" y="3979863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7" name="Rectangle 1292"/>
            <p:cNvSpPr>
              <a:spLocks noChangeArrowheads="1"/>
            </p:cNvSpPr>
            <p:nvPr/>
          </p:nvSpPr>
          <p:spPr bwMode="auto">
            <a:xfrm>
              <a:off x="5265738" y="3979863"/>
              <a:ext cx="238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8" name="Rectangle 1293"/>
            <p:cNvSpPr>
              <a:spLocks noChangeArrowheads="1"/>
            </p:cNvSpPr>
            <p:nvPr/>
          </p:nvSpPr>
          <p:spPr bwMode="auto">
            <a:xfrm>
              <a:off x="4719638" y="4016375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9" name="Rectangle 1294"/>
            <p:cNvSpPr>
              <a:spLocks noChangeArrowheads="1"/>
            </p:cNvSpPr>
            <p:nvPr/>
          </p:nvSpPr>
          <p:spPr bwMode="auto">
            <a:xfrm>
              <a:off x="4792663" y="4016375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0" name="Rectangle 1295"/>
            <p:cNvSpPr>
              <a:spLocks noChangeArrowheads="1"/>
            </p:cNvSpPr>
            <p:nvPr/>
          </p:nvSpPr>
          <p:spPr bwMode="auto">
            <a:xfrm>
              <a:off x="4865688" y="4016375"/>
              <a:ext cx="34925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1" name="Rectangle 1296"/>
            <p:cNvSpPr>
              <a:spLocks noChangeArrowheads="1"/>
            </p:cNvSpPr>
            <p:nvPr/>
          </p:nvSpPr>
          <p:spPr bwMode="auto">
            <a:xfrm>
              <a:off x="4937126" y="4016375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2" name="Rectangle 1297"/>
            <p:cNvSpPr>
              <a:spLocks noChangeArrowheads="1"/>
            </p:cNvSpPr>
            <p:nvPr/>
          </p:nvSpPr>
          <p:spPr bwMode="auto">
            <a:xfrm>
              <a:off x="5010151" y="4016375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3" name="Rectangle 1298"/>
            <p:cNvSpPr>
              <a:spLocks noChangeArrowheads="1"/>
            </p:cNvSpPr>
            <p:nvPr/>
          </p:nvSpPr>
          <p:spPr bwMode="auto">
            <a:xfrm>
              <a:off x="5083176" y="4016375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4" name="Rectangle 1299"/>
            <p:cNvSpPr>
              <a:spLocks noChangeArrowheads="1"/>
            </p:cNvSpPr>
            <p:nvPr/>
          </p:nvSpPr>
          <p:spPr bwMode="auto">
            <a:xfrm>
              <a:off x="5156201" y="4016375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5" name="Rectangle 1300"/>
            <p:cNvSpPr>
              <a:spLocks noChangeArrowheads="1"/>
            </p:cNvSpPr>
            <p:nvPr/>
          </p:nvSpPr>
          <p:spPr bwMode="auto">
            <a:xfrm>
              <a:off x="5229226" y="4016375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6" name="Rectangle 1301"/>
            <p:cNvSpPr>
              <a:spLocks noChangeArrowheads="1"/>
            </p:cNvSpPr>
            <p:nvPr/>
          </p:nvSpPr>
          <p:spPr bwMode="auto">
            <a:xfrm>
              <a:off x="4683126" y="4052888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7" name="Rectangle 1302"/>
            <p:cNvSpPr>
              <a:spLocks noChangeArrowheads="1"/>
            </p:cNvSpPr>
            <p:nvPr/>
          </p:nvSpPr>
          <p:spPr bwMode="auto">
            <a:xfrm>
              <a:off x="4756151" y="4052888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8" name="Rectangle 1303"/>
            <p:cNvSpPr>
              <a:spLocks noChangeArrowheads="1"/>
            </p:cNvSpPr>
            <p:nvPr/>
          </p:nvSpPr>
          <p:spPr bwMode="auto">
            <a:xfrm>
              <a:off x="4829176" y="4052888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9" name="Rectangle 1304"/>
            <p:cNvSpPr>
              <a:spLocks noChangeArrowheads="1"/>
            </p:cNvSpPr>
            <p:nvPr/>
          </p:nvSpPr>
          <p:spPr bwMode="auto">
            <a:xfrm>
              <a:off x="4900613" y="4052888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0" name="Rectangle 1305"/>
            <p:cNvSpPr>
              <a:spLocks noChangeArrowheads="1"/>
            </p:cNvSpPr>
            <p:nvPr/>
          </p:nvSpPr>
          <p:spPr bwMode="auto">
            <a:xfrm>
              <a:off x="4973638" y="4052888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1" name="Rectangle 1306"/>
            <p:cNvSpPr>
              <a:spLocks noChangeArrowheads="1"/>
            </p:cNvSpPr>
            <p:nvPr/>
          </p:nvSpPr>
          <p:spPr bwMode="auto">
            <a:xfrm>
              <a:off x="5046663" y="4052888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2" name="Rectangle 1307"/>
            <p:cNvSpPr>
              <a:spLocks noChangeArrowheads="1"/>
            </p:cNvSpPr>
            <p:nvPr/>
          </p:nvSpPr>
          <p:spPr bwMode="auto">
            <a:xfrm>
              <a:off x="5119688" y="4052888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3" name="Rectangle 1308"/>
            <p:cNvSpPr>
              <a:spLocks noChangeArrowheads="1"/>
            </p:cNvSpPr>
            <p:nvPr/>
          </p:nvSpPr>
          <p:spPr bwMode="auto">
            <a:xfrm>
              <a:off x="5192713" y="4052888"/>
              <a:ext cx="365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4" name="Rectangle 1309"/>
            <p:cNvSpPr>
              <a:spLocks noChangeArrowheads="1"/>
            </p:cNvSpPr>
            <p:nvPr/>
          </p:nvSpPr>
          <p:spPr bwMode="auto">
            <a:xfrm>
              <a:off x="5265738" y="4052888"/>
              <a:ext cx="23813" cy="3492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5" name="Rectangle 1310"/>
            <p:cNvSpPr>
              <a:spLocks noChangeArrowheads="1"/>
            </p:cNvSpPr>
            <p:nvPr/>
          </p:nvSpPr>
          <p:spPr bwMode="auto">
            <a:xfrm>
              <a:off x="4719638" y="4089400"/>
              <a:ext cx="36513" cy="1587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6" name="Rectangle 1311"/>
            <p:cNvSpPr>
              <a:spLocks noChangeArrowheads="1"/>
            </p:cNvSpPr>
            <p:nvPr/>
          </p:nvSpPr>
          <p:spPr bwMode="auto">
            <a:xfrm>
              <a:off x="4792663" y="4089400"/>
              <a:ext cx="36513" cy="1587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7" name="Rectangle 1312"/>
            <p:cNvSpPr>
              <a:spLocks noChangeArrowheads="1"/>
            </p:cNvSpPr>
            <p:nvPr/>
          </p:nvSpPr>
          <p:spPr bwMode="auto">
            <a:xfrm>
              <a:off x="4865688" y="4089400"/>
              <a:ext cx="34925" cy="1587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8" name="Rectangle 1313"/>
            <p:cNvSpPr>
              <a:spLocks noChangeArrowheads="1"/>
            </p:cNvSpPr>
            <p:nvPr/>
          </p:nvSpPr>
          <p:spPr bwMode="auto">
            <a:xfrm>
              <a:off x="4937126" y="4089400"/>
              <a:ext cx="36513" cy="1587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9" name="Rectangle 1314"/>
            <p:cNvSpPr>
              <a:spLocks noChangeArrowheads="1"/>
            </p:cNvSpPr>
            <p:nvPr/>
          </p:nvSpPr>
          <p:spPr bwMode="auto">
            <a:xfrm>
              <a:off x="5010151" y="4089400"/>
              <a:ext cx="36513" cy="1587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0" name="Rectangle 1315"/>
            <p:cNvSpPr>
              <a:spLocks noChangeArrowheads="1"/>
            </p:cNvSpPr>
            <p:nvPr/>
          </p:nvSpPr>
          <p:spPr bwMode="auto">
            <a:xfrm>
              <a:off x="5083176" y="4089400"/>
              <a:ext cx="36513" cy="1587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1" name="Rectangle 1316"/>
            <p:cNvSpPr>
              <a:spLocks noChangeArrowheads="1"/>
            </p:cNvSpPr>
            <p:nvPr/>
          </p:nvSpPr>
          <p:spPr bwMode="auto">
            <a:xfrm>
              <a:off x="5156201" y="4089400"/>
              <a:ext cx="36513" cy="1587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2" name="Rectangle 1317"/>
            <p:cNvSpPr>
              <a:spLocks noChangeArrowheads="1"/>
            </p:cNvSpPr>
            <p:nvPr/>
          </p:nvSpPr>
          <p:spPr bwMode="auto">
            <a:xfrm>
              <a:off x="5229226" y="4089400"/>
              <a:ext cx="36513" cy="15875"/>
            </a:xfrm>
            <a:prstGeom prst="rect">
              <a:avLst/>
            </a:prstGeom>
            <a:solidFill>
              <a:srgbClr val="00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3" name="Freeform 1318"/>
            <p:cNvSpPr>
              <a:spLocks/>
            </p:cNvSpPr>
            <p:nvPr/>
          </p:nvSpPr>
          <p:spPr bwMode="auto">
            <a:xfrm>
              <a:off x="4683126" y="3943350"/>
              <a:ext cx="604838" cy="1619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107"/>
                </a:cxn>
                <a:cxn ang="0">
                  <a:pos x="0" y="0"/>
                </a:cxn>
                <a:cxn ang="0">
                  <a:pos x="399" y="0"/>
                </a:cxn>
                <a:cxn ang="0">
                  <a:pos x="399" y="107"/>
                </a:cxn>
              </a:cxnLst>
              <a:rect l="0" t="0" r="r" b="b"/>
              <a:pathLst>
                <a:path w="399" h="107">
                  <a:moveTo>
                    <a:pt x="0" y="10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399" y="0"/>
                  </a:lnTo>
                  <a:lnTo>
                    <a:pt x="399" y="107"/>
                  </a:lnTo>
                </a:path>
              </a:pathLst>
            </a:cu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4" name="Rectangle 1319"/>
            <p:cNvSpPr>
              <a:spLocks noChangeArrowheads="1"/>
            </p:cNvSpPr>
            <p:nvPr/>
          </p:nvSpPr>
          <p:spPr bwMode="auto">
            <a:xfrm>
              <a:off x="5594351" y="2930525"/>
              <a:ext cx="606425" cy="11763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5" name="Freeform 1320"/>
            <p:cNvSpPr>
              <a:spLocks/>
            </p:cNvSpPr>
            <p:nvPr/>
          </p:nvSpPr>
          <p:spPr bwMode="auto">
            <a:xfrm>
              <a:off x="5594351" y="2968625"/>
              <a:ext cx="606425" cy="158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00" y="0"/>
                </a:cxn>
              </a:cxnLst>
              <a:rect l="0" t="0" r="r" b="b"/>
              <a:pathLst>
                <a:path w="400">
                  <a:moveTo>
                    <a:pt x="1" y="0"/>
                  </a:moveTo>
                  <a:lnTo>
                    <a:pt x="0" y="0"/>
                  </a:lnTo>
                  <a:lnTo>
                    <a:pt x="400" y="0"/>
                  </a:lnTo>
                </a:path>
              </a:pathLst>
            </a:cu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6" name="Line 1321"/>
            <p:cNvSpPr>
              <a:spLocks noChangeShapeType="1"/>
            </p:cNvSpPr>
            <p:nvPr/>
          </p:nvSpPr>
          <p:spPr bwMode="auto">
            <a:xfrm>
              <a:off x="5594351" y="3006725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7" name="Line 1322"/>
            <p:cNvSpPr>
              <a:spLocks noChangeShapeType="1"/>
            </p:cNvSpPr>
            <p:nvPr/>
          </p:nvSpPr>
          <p:spPr bwMode="auto">
            <a:xfrm>
              <a:off x="5594351" y="3044825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8" name="Line 1323"/>
            <p:cNvSpPr>
              <a:spLocks noChangeShapeType="1"/>
            </p:cNvSpPr>
            <p:nvPr/>
          </p:nvSpPr>
          <p:spPr bwMode="auto">
            <a:xfrm>
              <a:off x="5594351" y="3082925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9" name="Line 1324"/>
            <p:cNvSpPr>
              <a:spLocks noChangeShapeType="1"/>
            </p:cNvSpPr>
            <p:nvPr/>
          </p:nvSpPr>
          <p:spPr bwMode="auto">
            <a:xfrm>
              <a:off x="5594351" y="3121025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0" name="Line 1325"/>
            <p:cNvSpPr>
              <a:spLocks noChangeShapeType="1"/>
            </p:cNvSpPr>
            <p:nvPr/>
          </p:nvSpPr>
          <p:spPr bwMode="auto">
            <a:xfrm>
              <a:off x="5594351" y="3159125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1" name="Line 1326"/>
            <p:cNvSpPr>
              <a:spLocks noChangeShapeType="1"/>
            </p:cNvSpPr>
            <p:nvPr/>
          </p:nvSpPr>
          <p:spPr bwMode="auto">
            <a:xfrm>
              <a:off x="5594351" y="3197225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2" name="Line 1327"/>
            <p:cNvSpPr>
              <a:spLocks noChangeShapeType="1"/>
            </p:cNvSpPr>
            <p:nvPr/>
          </p:nvSpPr>
          <p:spPr bwMode="auto">
            <a:xfrm>
              <a:off x="5594351" y="32337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3" name="Line 1328"/>
            <p:cNvSpPr>
              <a:spLocks noChangeShapeType="1"/>
            </p:cNvSpPr>
            <p:nvPr/>
          </p:nvSpPr>
          <p:spPr bwMode="auto">
            <a:xfrm>
              <a:off x="5594351" y="32718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4" name="Line 1329"/>
            <p:cNvSpPr>
              <a:spLocks noChangeShapeType="1"/>
            </p:cNvSpPr>
            <p:nvPr/>
          </p:nvSpPr>
          <p:spPr bwMode="auto">
            <a:xfrm>
              <a:off x="5594351" y="33099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5" name="Line 1330"/>
            <p:cNvSpPr>
              <a:spLocks noChangeShapeType="1"/>
            </p:cNvSpPr>
            <p:nvPr/>
          </p:nvSpPr>
          <p:spPr bwMode="auto">
            <a:xfrm>
              <a:off x="5594351" y="33480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6" name="Line 1331"/>
            <p:cNvSpPr>
              <a:spLocks noChangeShapeType="1"/>
            </p:cNvSpPr>
            <p:nvPr/>
          </p:nvSpPr>
          <p:spPr bwMode="auto">
            <a:xfrm>
              <a:off x="5594351" y="33861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7" name="Line 1332"/>
            <p:cNvSpPr>
              <a:spLocks noChangeShapeType="1"/>
            </p:cNvSpPr>
            <p:nvPr/>
          </p:nvSpPr>
          <p:spPr bwMode="auto">
            <a:xfrm>
              <a:off x="5594351" y="34242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8" name="Line 1333"/>
            <p:cNvSpPr>
              <a:spLocks noChangeShapeType="1"/>
            </p:cNvSpPr>
            <p:nvPr/>
          </p:nvSpPr>
          <p:spPr bwMode="auto">
            <a:xfrm>
              <a:off x="5594351" y="34623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9" name="Line 1334"/>
            <p:cNvSpPr>
              <a:spLocks noChangeShapeType="1"/>
            </p:cNvSpPr>
            <p:nvPr/>
          </p:nvSpPr>
          <p:spPr bwMode="auto">
            <a:xfrm>
              <a:off x="5594351" y="35004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0" name="Line 1335"/>
            <p:cNvSpPr>
              <a:spLocks noChangeShapeType="1"/>
            </p:cNvSpPr>
            <p:nvPr/>
          </p:nvSpPr>
          <p:spPr bwMode="auto">
            <a:xfrm>
              <a:off x="5594351" y="35385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1" name="Line 1336"/>
            <p:cNvSpPr>
              <a:spLocks noChangeShapeType="1"/>
            </p:cNvSpPr>
            <p:nvPr/>
          </p:nvSpPr>
          <p:spPr bwMode="auto">
            <a:xfrm>
              <a:off x="5594351" y="35766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2" name="Line 1337"/>
            <p:cNvSpPr>
              <a:spLocks noChangeShapeType="1"/>
            </p:cNvSpPr>
            <p:nvPr/>
          </p:nvSpPr>
          <p:spPr bwMode="auto">
            <a:xfrm>
              <a:off x="5594351" y="36147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3" name="Line 1338"/>
            <p:cNvSpPr>
              <a:spLocks noChangeShapeType="1"/>
            </p:cNvSpPr>
            <p:nvPr/>
          </p:nvSpPr>
          <p:spPr bwMode="auto">
            <a:xfrm>
              <a:off x="5594351" y="36528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4" name="Line 1339"/>
            <p:cNvSpPr>
              <a:spLocks noChangeShapeType="1"/>
            </p:cNvSpPr>
            <p:nvPr/>
          </p:nvSpPr>
          <p:spPr bwMode="auto">
            <a:xfrm>
              <a:off x="5594351" y="36909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5" name="Line 1340"/>
            <p:cNvSpPr>
              <a:spLocks noChangeShapeType="1"/>
            </p:cNvSpPr>
            <p:nvPr/>
          </p:nvSpPr>
          <p:spPr bwMode="auto">
            <a:xfrm>
              <a:off x="5594351" y="37290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6" name="Line 1341"/>
            <p:cNvSpPr>
              <a:spLocks noChangeShapeType="1"/>
            </p:cNvSpPr>
            <p:nvPr/>
          </p:nvSpPr>
          <p:spPr bwMode="auto">
            <a:xfrm>
              <a:off x="5594351" y="37671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7" name="Line 1342"/>
            <p:cNvSpPr>
              <a:spLocks noChangeShapeType="1"/>
            </p:cNvSpPr>
            <p:nvPr/>
          </p:nvSpPr>
          <p:spPr bwMode="auto">
            <a:xfrm>
              <a:off x="5594351" y="38052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8" name="Line 1343"/>
            <p:cNvSpPr>
              <a:spLocks noChangeShapeType="1"/>
            </p:cNvSpPr>
            <p:nvPr/>
          </p:nvSpPr>
          <p:spPr bwMode="auto">
            <a:xfrm>
              <a:off x="5594351" y="38433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9" name="Line 1344"/>
            <p:cNvSpPr>
              <a:spLocks noChangeShapeType="1"/>
            </p:cNvSpPr>
            <p:nvPr/>
          </p:nvSpPr>
          <p:spPr bwMode="auto">
            <a:xfrm>
              <a:off x="5594351" y="3881438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0" name="Line 1345"/>
            <p:cNvSpPr>
              <a:spLocks noChangeShapeType="1"/>
            </p:cNvSpPr>
            <p:nvPr/>
          </p:nvSpPr>
          <p:spPr bwMode="auto">
            <a:xfrm>
              <a:off x="5594351" y="3917950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1" name="Line 1346"/>
            <p:cNvSpPr>
              <a:spLocks noChangeShapeType="1"/>
            </p:cNvSpPr>
            <p:nvPr/>
          </p:nvSpPr>
          <p:spPr bwMode="auto">
            <a:xfrm>
              <a:off x="5594351" y="3956050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2" name="Line 1347"/>
            <p:cNvSpPr>
              <a:spLocks noChangeShapeType="1"/>
            </p:cNvSpPr>
            <p:nvPr/>
          </p:nvSpPr>
          <p:spPr bwMode="auto">
            <a:xfrm>
              <a:off x="5594351" y="3994150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3" name="Line 1348"/>
            <p:cNvSpPr>
              <a:spLocks noChangeShapeType="1"/>
            </p:cNvSpPr>
            <p:nvPr/>
          </p:nvSpPr>
          <p:spPr bwMode="auto">
            <a:xfrm>
              <a:off x="5594351" y="4032250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4" name="Line 1349"/>
            <p:cNvSpPr>
              <a:spLocks noChangeShapeType="1"/>
            </p:cNvSpPr>
            <p:nvPr/>
          </p:nvSpPr>
          <p:spPr bwMode="auto">
            <a:xfrm>
              <a:off x="5594351" y="4070350"/>
              <a:ext cx="606425" cy="1587"/>
            </a:xfrm>
            <a:prstGeom prst="line">
              <a:avLst/>
            </a:pr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5" name="Freeform 1350"/>
            <p:cNvSpPr>
              <a:spLocks/>
            </p:cNvSpPr>
            <p:nvPr/>
          </p:nvSpPr>
          <p:spPr bwMode="auto">
            <a:xfrm>
              <a:off x="5594351" y="2930525"/>
              <a:ext cx="604838" cy="1174750"/>
            </a:xfrm>
            <a:custGeom>
              <a:avLst/>
              <a:gdLst/>
              <a:ahLst/>
              <a:cxnLst>
                <a:cxn ang="0">
                  <a:pos x="0" y="773"/>
                </a:cxn>
                <a:cxn ang="0">
                  <a:pos x="0" y="773"/>
                </a:cxn>
                <a:cxn ang="0">
                  <a:pos x="0" y="0"/>
                </a:cxn>
                <a:cxn ang="0">
                  <a:pos x="399" y="0"/>
                </a:cxn>
                <a:cxn ang="0">
                  <a:pos x="399" y="773"/>
                </a:cxn>
              </a:cxnLst>
              <a:rect l="0" t="0" r="r" b="b"/>
              <a:pathLst>
                <a:path w="399" h="773">
                  <a:moveTo>
                    <a:pt x="0" y="773"/>
                  </a:moveTo>
                  <a:lnTo>
                    <a:pt x="0" y="773"/>
                  </a:lnTo>
                  <a:lnTo>
                    <a:pt x="0" y="0"/>
                  </a:lnTo>
                  <a:lnTo>
                    <a:pt x="399" y="0"/>
                  </a:lnTo>
                  <a:lnTo>
                    <a:pt x="399" y="773"/>
                  </a:lnTo>
                </a:path>
              </a:pathLst>
            </a:custGeom>
            <a:noFill/>
            <a:ln w="5">
              <a:solidFill>
                <a:srgbClr val="00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6" name="Line 1351"/>
            <p:cNvSpPr>
              <a:spLocks noChangeShapeType="1"/>
            </p:cNvSpPr>
            <p:nvPr/>
          </p:nvSpPr>
          <p:spPr bwMode="auto">
            <a:xfrm>
              <a:off x="3619501" y="4106863"/>
              <a:ext cx="273367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7" name="Line 1352"/>
            <p:cNvSpPr>
              <a:spLocks noChangeShapeType="1"/>
            </p:cNvSpPr>
            <p:nvPr/>
          </p:nvSpPr>
          <p:spPr bwMode="auto">
            <a:xfrm>
              <a:off x="4075113" y="4106863"/>
              <a:ext cx="1588" cy="523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8" name="Rectangle 1353"/>
            <p:cNvSpPr>
              <a:spLocks noChangeArrowheads="1"/>
            </p:cNvSpPr>
            <p:nvPr/>
          </p:nvSpPr>
          <p:spPr bwMode="auto">
            <a:xfrm rot="18900000">
              <a:off x="3530651" y="4386491"/>
              <a:ext cx="64601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-L-NAME</a:t>
              </a:r>
              <a:endParaRPr 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139" name="Line 1354"/>
            <p:cNvSpPr>
              <a:spLocks noChangeShapeType="1"/>
            </p:cNvSpPr>
            <p:nvPr/>
          </p:nvSpPr>
          <p:spPr bwMode="auto">
            <a:xfrm>
              <a:off x="4986338" y="4106863"/>
              <a:ext cx="1588" cy="523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0" name="Rectangle 1355"/>
            <p:cNvSpPr>
              <a:spLocks noChangeArrowheads="1"/>
            </p:cNvSpPr>
            <p:nvPr/>
          </p:nvSpPr>
          <p:spPr bwMode="auto">
            <a:xfrm rot="18900000">
              <a:off x="4405934" y="4397603"/>
              <a:ext cx="69249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+L-NAME</a:t>
              </a:r>
              <a:endParaRPr 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141" name="Line 1356"/>
            <p:cNvSpPr>
              <a:spLocks noChangeShapeType="1"/>
            </p:cNvSpPr>
            <p:nvPr/>
          </p:nvSpPr>
          <p:spPr bwMode="auto">
            <a:xfrm>
              <a:off x="5897563" y="4106863"/>
              <a:ext cx="1588" cy="523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2" name="Rectangle 1357"/>
            <p:cNvSpPr>
              <a:spLocks noChangeArrowheads="1"/>
            </p:cNvSpPr>
            <p:nvPr/>
          </p:nvSpPr>
          <p:spPr bwMode="auto">
            <a:xfrm rot="18900000">
              <a:off x="5452179" y="4332551"/>
              <a:ext cx="511358" cy="25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4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1400" dirty="0" smtClean="0">
                  <a:solidFill>
                    <a:srgbClr val="000000"/>
                  </a:solidFill>
                </a:rPr>
                <a:t>AARC</a:t>
              </a:r>
              <a:endParaRPr 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143" name="Line 1358"/>
            <p:cNvSpPr>
              <a:spLocks noChangeShapeType="1"/>
            </p:cNvSpPr>
            <p:nvPr/>
          </p:nvSpPr>
          <p:spPr bwMode="auto">
            <a:xfrm flipV="1">
              <a:off x="3619501" y="2282825"/>
              <a:ext cx="1588" cy="18240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4" name="Line 1359"/>
            <p:cNvSpPr>
              <a:spLocks noChangeShapeType="1"/>
            </p:cNvSpPr>
            <p:nvPr/>
          </p:nvSpPr>
          <p:spPr bwMode="auto">
            <a:xfrm flipH="1">
              <a:off x="3568701" y="4106863"/>
              <a:ext cx="50800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5" name="Rectangle 1360"/>
            <p:cNvSpPr>
              <a:spLocks noChangeArrowheads="1"/>
            </p:cNvSpPr>
            <p:nvPr/>
          </p:nvSpPr>
          <p:spPr bwMode="auto">
            <a:xfrm>
              <a:off x="3406776" y="4025900"/>
              <a:ext cx="913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0</a:t>
              </a:r>
              <a:endParaRPr 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146" name="Line 1361"/>
            <p:cNvSpPr>
              <a:spLocks noChangeShapeType="1"/>
            </p:cNvSpPr>
            <p:nvPr/>
          </p:nvSpPr>
          <p:spPr bwMode="auto">
            <a:xfrm flipH="1">
              <a:off x="3568701" y="3651250"/>
              <a:ext cx="50800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7" name="Rectangle 1362"/>
            <p:cNvSpPr>
              <a:spLocks noChangeArrowheads="1"/>
            </p:cNvSpPr>
            <p:nvPr/>
          </p:nvSpPr>
          <p:spPr bwMode="auto">
            <a:xfrm>
              <a:off x="3328988" y="3568700"/>
              <a:ext cx="18274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50</a:t>
              </a:r>
              <a:endParaRPr 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148" name="Line 1363"/>
            <p:cNvSpPr>
              <a:spLocks noChangeShapeType="1"/>
            </p:cNvSpPr>
            <p:nvPr/>
          </p:nvSpPr>
          <p:spPr bwMode="auto">
            <a:xfrm flipH="1">
              <a:off x="3568701" y="3195638"/>
              <a:ext cx="50800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9" name="Rectangle 1364"/>
            <p:cNvSpPr>
              <a:spLocks noChangeArrowheads="1"/>
            </p:cNvSpPr>
            <p:nvPr/>
          </p:nvSpPr>
          <p:spPr bwMode="auto">
            <a:xfrm>
              <a:off x="3249613" y="3113088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100</a:t>
              </a:r>
              <a:endParaRPr 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150" name="Line 1365"/>
            <p:cNvSpPr>
              <a:spLocks noChangeShapeType="1"/>
            </p:cNvSpPr>
            <p:nvPr/>
          </p:nvSpPr>
          <p:spPr bwMode="auto">
            <a:xfrm flipH="1">
              <a:off x="3568701" y="2738438"/>
              <a:ext cx="50800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1" name="Rectangle 1366"/>
            <p:cNvSpPr>
              <a:spLocks noChangeArrowheads="1"/>
            </p:cNvSpPr>
            <p:nvPr/>
          </p:nvSpPr>
          <p:spPr bwMode="auto">
            <a:xfrm>
              <a:off x="3249613" y="2657475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150</a:t>
              </a:r>
              <a:endParaRPr 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152" name="Line 1367"/>
            <p:cNvSpPr>
              <a:spLocks noChangeShapeType="1"/>
            </p:cNvSpPr>
            <p:nvPr/>
          </p:nvSpPr>
          <p:spPr bwMode="auto">
            <a:xfrm flipH="1">
              <a:off x="3568701" y="2282825"/>
              <a:ext cx="50800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3" name="Rectangle 1368"/>
            <p:cNvSpPr>
              <a:spLocks noChangeArrowheads="1"/>
            </p:cNvSpPr>
            <p:nvPr/>
          </p:nvSpPr>
          <p:spPr bwMode="auto">
            <a:xfrm>
              <a:off x="3249613" y="2200275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200</a:t>
              </a:r>
              <a:endParaRPr 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154" name="Rectangle 1370"/>
            <p:cNvSpPr>
              <a:spLocks noChangeArrowheads="1"/>
            </p:cNvSpPr>
            <p:nvPr/>
          </p:nvSpPr>
          <p:spPr bwMode="auto">
            <a:xfrm rot="16200000">
              <a:off x="2248713" y="2861489"/>
              <a:ext cx="139057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AARC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Arbitrary units</a:t>
              </a:r>
              <a:endParaRPr lang="en-US" sz="240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7927" name="Group 7926"/>
          <p:cNvGrpSpPr/>
          <p:nvPr/>
        </p:nvGrpSpPr>
        <p:grpSpPr>
          <a:xfrm>
            <a:off x="-457200" y="4446587"/>
            <a:ext cx="8248256" cy="2411413"/>
            <a:chOff x="2592389" y="2225675"/>
            <a:chExt cx="3959226" cy="2411413"/>
          </a:xfrm>
        </p:grpSpPr>
        <p:sp>
          <p:nvSpPr>
            <p:cNvPr id="7928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92389" y="2225675"/>
              <a:ext cx="3959226" cy="241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929" name="Group 207"/>
            <p:cNvGrpSpPr>
              <a:grpSpLocks/>
            </p:cNvGrpSpPr>
            <p:nvPr/>
          </p:nvGrpSpPr>
          <p:grpSpPr bwMode="auto">
            <a:xfrm>
              <a:off x="2592389" y="2225675"/>
              <a:ext cx="3959226" cy="2411413"/>
              <a:chOff x="1633" y="1402"/>
              <a:chExt cx="2494" cy="1519"/>
            </a:xfrm>
          </p:grpSpPr>
          <p:sp>
            <p:nvSpPr>
              <p:cNvPr id="8149" name="Rectangle 7"/>
              <p:cNvSpPr>
                <a:spLocks noChangeArrowheads="1"/>
              </p:cNvSpPr>
              <p:nvPr/>
            </p:nvSpPr>
            <p:spPr bwMode="auto">
              <a:xfrm>
                <a:off x="1633" y="1402"/>
                <a:ext cx="2494" cy="1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0" name="Rectangle 8"/>
              <p:cNvSpPr>
                <a:spLocks noChangeArrowheads="1"/>
              </p:cNvSpPr>
              <p:nvPr/>
            </p:nvSpPr>
            <p:spPr bwMode="auto">
              <a:xfrm>
                <a:off x="2148" y="1591"/>
                <a:ext cx="1715" cy="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1" name="Rectangle 9"/>
              <p:cNvSpPr>
                <a:spLocks noChangeArrowheads="1"/>
              </p:cNvSpPr>
              <p:nvPr/>
            </p:nvSpPr>
            <p:spPr bwMode="auto">
              <a:xfrm>
                <a:off x="2196" y="2177"/>
                <a:ext cx="190" cy="5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4" name="Line 12"/>
              <p:cNvSpPr>
                <a:spLocks noChangeShapeType="1"/>
              </p:cNvSpPr>
              <p:nvPr/>
            </p:nvSpPr>
            <p:spPr bwMode="auto">
              <a:xfrm>
                <a:off x="2196" y="2163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5" name="Line 13"/>
              <p:cNvSpPr>
                <a:spLocks noChangeShapeType="1"/>
              </p:cNvSpPr>
              <p:nvPr/>
            </p:nvSpPr>
            <p:spPr bwMode="auto">
              <a:xfrm>
                <a:off x="2196" y="2187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6" name="Line 14"/>
              <p:cNvSpPr>
                <a:spLocks noChangeShapeType="1"/>
              </p:cNvSpPr>
              <p:nvPr/>
            </p:nvSpPr>
            <p:spPr bwMode="auto">
              <a:xfrm>
                <a:off x="2196" y="2211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7" name="Line 15"/>
              <p:cNvSpPr>
                <a:spLocks noChangeShapeType="1"/>
              </p:cNvSpPr>
              <p:nvPr/>
            </p:nvSpPr>
            <p:spPr bwMode="auto">
              <a:xfrm>
                <a:off x="2196" y="2235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8" name="Line 16"/>
              <p:cNvSpPr>
                <a:spLocks noChangeShapeType="1"/>
              </p:cNvSpPr>
              <p:nvPr/>
            </p:nvSpPr>
            <p:spPr bwMode="auto">
              <a:xfrm>
                <a:off x="2196" y="2258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9" name="Line 17"/>
              <p:cNvSpPr>
                <a:spLocks noChangeShapeType="1"/>
              </p:cNvSpPr>
              <p:nvPr/>
            </p:nvSpPr>
            <p:spPr bwMode="auto">
              <a:xfrm>
                <a:off x="2196" y="2282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0" name="Line 18"/>
              <p:cNvSpPr>
                <a:spLocks noChangeShapeType="1"/>
              </p:cNvSpPr>
              <p:nvPr/>
            </p:nvSpPr>
            <p:spPr bwMode="auto">
              <a:xfrm>
                <a:off x="2196" y="2306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1" name="Line 19"/>
              <p:cNvSpPr>
                <a:spLocks noChangeShapeType="1"/>
              </p:cNvSpPr>
              <p:nvPr/>
            </p:nvSpPr>
            <p:spPr bwMode="auto">
              <a:xfrm>
                <a:off x="2196" y="2330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2" name="Line 20"/>
              <p:cNvSpPr>
                <a:spLocks noChangeShapeType="1"/>
              </p:cNvSpPr>
              <p:nvPr/>
            </p:nvSpPr>
            <p:spPr bwMode="auto">
              <a:xfrm>
                <a:off x="2196" y="2354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3" name="Line 21"/>
              <p:cNvSpPr>
                <a:spLocks noChangeShapeType="1"/>
              </p:cNvSpPr>
              <p:nvPr/>
            </p:nvSpPr>
            <p:spPr bwMode="auto">
              <a:xfrm>
                <a:off x="2196" y="2378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4" name="Line 22"/>
              <p:cNvSpPr>
                <a:spLocks noChangeShapeType="1"/>
              </p:cNvSpPr>
              <p:nvPr/>
            </p:nvSpPr>
            <p:spPr bwMode="auto">
              <a:xfrm>
                <a:off x="2196" y="2402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5" name="Line 23"/>
              <p:cNvSpPr>
                <a:spLocks noChangeShapeType="1"/>
              </p:cNvSpPr>
              <p:nvPr/>
            </p:nvSpPr>
            <p:spPr bwMode="auto">
              <a:xfrm>
                <a:off x="2196" y="2426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6" name="Line 24"/>
              <p:cNvSpPr>
                <a:spLocks noChangeShapeType="1"/>
              </p:cNvSpPr>
              <p:nvPr/>
            </p:nvSpPr>
            <p:spPr bwMode="auto">
              <a:xfrm>
                <a:off x="2196" y="2449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7" name="Line 25"/>
              <p:cNvSpPr>
                <a:spLocks noChangeShapeType="1"/>
              </p:cNvSpPr>
              <p:nvPr/>
            </p:nvSpPr>
            <p:spPr bwMode="auto">
              <a:xfrm>
                <a:off x="2196" y="2473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8" name="Line 26"/>
              <p:cNvSpPr>
                <a:spLocks noChangeShapeType="1"/>
              </p:cNvSpPr>
              <p:nvPr/>
            </p:nvSpPr>
            <p:spPr bwMode="auto">
              <a:xfrm>
                <a:off x="2196" y="2497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9" name="Line 27"/>
              <p:cNvSpPr>
                <a:spLocks noChangeShapeType="1"/>
              </p:cNvSpPr>
              <p:nvPr/>
            </p:nvSpPr>
            <p:spPr bwMode="auto">
              <a:xfrm>
                <a:off x="2196" y="2521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0" name="Line 28"/>
              <p:cNvSpPr>
                <a:spLocks noChangeShapeType="1"/>
              </p:cNvSpPr>
              <p:nvPr/>
            </p:nvSpPr>
            <p:spPr bwMode="auto">
              <a:xfrm>
                <a:off x="2196" y="2545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1" name="Line 29"/>
              <p:cNvSpPr>
                <a:spLocks noChangeShapeType="1"/>
              </p:cNvSpPr>
              <p:nvPr/>
            </p:nvSpPr>
            <p:spPr bwMode="auto">
              <a:xfrm>
                <a:off x="2196" y="2569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2" name="Line 30"/>
              <p:cNvSpPr>
                <a:spLocks noChangeShapeType="1"/>
              </p:cNvSpPr>
              <p:nvPr/>
            </p:nvSpPr>
            <p:spPr bwMode="auto">
              <a:xfrm>
                <a:off x="2196" y="2593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3" name="Line 31"/>
              <p:cNvSpPr>
                <a:spLocks noChangeShapeType="1"/>
              </p:cNvSpPr>
              <p:nvPr/>
            </p:nvSpPr>
            <p:spPr bwMode="auto">
              <a:xfrm>
                <a:off x="2196" y="2616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4" name="Line 32"/>
              <p:cNvSpPr>
                <a:spLocks noChangeShapeType="1"/>
              </p:cNvSpPr>
              <p:nvPr/>
            </p:nvSpPr>
            <p:spPr bwMode="auto">
              <a:xfrm>
                <a:off x="2196" y="2640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5" name="Line 33"/>
              <p:cNvSpPr>
                <a:spLocks noChangeShapeType="1"/>
              </p:cNvSpPr>
              <p:nvPr/>
            </p:nvSpPr>
            <p:spPr bwMode="auto">
              <a:xfrm>
                <a:off x="2196" y="2664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6" name="Line 34"/>
              <p:cNvSpPr>
                <a:spLocks noChangeShapeType="1"/>
              </p:cNvSpPr>
              <p:nvPr/>
            </p:nvSpPr>
            <p:spPr bwMode="auto">
              <a:xfrm>
                <a:off x="2196" y="2688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7" name="Line 35"/>
              <p:cNvSpPr>
                <a:spLocks noChangeShapeType="1"/>
              </p:cNvSpPr>
              <p:nvPr/>
            </p:nvSpPr>
            <p:spPr bwMode="auto">
              <a:xfrm>
                <a:off x="2196" y="2712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8" name="Line 36"/>
              <p:cNvSpPr>
                <a:spLocks noChangeShapeType="1"/>
              </p:cNvSpPr>
              <p:nvPr/>
            </p:nvSpPr>
            <p:spPr bwMode="auto">
              <a:xfrm>
                <a:off x="2196" y="2736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9" name="Freeform 37"/>
              <p:cNvSpPr>
                <a:spLocks/>
              </p:cNvSpPr>
              <p:nvPr/>
            </p:nvSpPr>
            <p:spPr bwMode="auto">
              <a:xfrm>
                <a:off x="2196" y="2161"/>
                <a:ext cx="189" cy="575"/>
              </a:xfrm>
              <a:custGeom>
                <a:avLst/>
                <a:gdLst/>
                <a:ahLst/>
                <a:cxnLst>
                  <a:cxn ang="0">
                    <a:pos x="0" y="675"/>
                  </a:cxn>
                  <a:cxn ang="0">
                    <a:pos x="0" y="675"/>
                  </a:cxn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675"/>
                  </a:cxn>
                </a:cxnLst>
                <a:rect l="0" t="0" r="r" b="b"/>
                <a:pathLst>
                  <a:path w="199" h="675">
                    <a:moveTo>
                      <a:pt x="0" y="675"/>
                    </a:moveTo>
                    <a:lnTo>
                      <a:pt x="0" y="675"/>
                    </a:lnTo>
                    <a:lnTo>
                      <a:pt x="0" y="0"/>
                    </a:lnTo>
                    <a:lnTo>
                      <a:pt x="199" y="0"/>
                    </a:lnTo>
                    <a:lnTo>
                      <a:pt x="199" y="675"/>
                    </a:lnTo>
                  </a:path>
                </a:pathLst>
              </a:cu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0" name="Rectangle 38"/>
              <p:cNvSpPr>
                <a:spLocks noChangeArrowheads="1"/>
              </p:cNvSpPr>
              <p:nvPr/>
            </p:nvSpPr>
            <p:spPr bwMode="auto">
              <a:xfrm>
                <a:off x="2482" y="2311"/>
                <a:ext cx="190" cy="4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1" name="Rectangle 39"/>
              <p:cNvSpPr>
                <a:spLocks noChangeArrowheads="1"/>
              </p:cNvSpPr>
              <p:nvPr/>
            </p:nvSpPr>
            <p:spPr bwMode="auto">
              <a:xfrm>
                <a:off x="2504" y="231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2" name="Rectangle 40"/>
              <p:cNvSpPr>
                <a:spLocks noChangeArrowheads="1"/>
              </p:cNvSpPr>
              <p:nvPr/>
            </p:nvSpPr>
            <p:spPr bwMode="auto">
              <a:xfrm>
                <a:off x="2550" y="231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3" name="Rectangle 41"/>
              <p:cNvSpPr>
                <a:spLocks noChangeArrowheads="1"/>
              </p:cNvSpPr>
              <p:nvPr/>
            </p:nvSpPr>
            <p:spPr bwMode="auto">
              <a:xfrm>
                <a:off x="2596" y="231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4" name="Rectangle 42"/>
              <p:cNvSpPr>
                <a:spLocks noChangeArrowheads="1"/>
              </p:cNvSpPr>
              <p:nvPr/>
            </p:nvSpPr>
            <p:spPr bwMode="auto">
              <a:xfrm>
                <a:off x="2642" y="231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5" name="Rectangle 43"/>
              <p:cNvSpPr>
                <a:spLocks noChangeArrowheads="1"/>
              </p:cNvSpPr>
              <p:nvPr/>
            </p:nvSpPr>
            <p:spPr bwMode="auto">
              <a:xfrm>
                <a:off x="2482" y="2334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6" name="Rectangle 44"/>
              <p:cNvSpPr>
                <a:spLocks noChangeArrowheads="1"/>
              </p:cNvSpPr>
              <p:nvPr/>
            </p:nvSpPr>
            <p:spPr bwMode="auto">
              <a:xfrm>
                <a:off x="2527" y="233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7" name="Rectangle 45"/>
              <p:cNvSpPr>
                <a:spLocks noChangeArrowheads="1"/>
              </p:cNvSpPr>
              <p:nvPr/>
            </p:nvSpPr>
            <p:spPr bwMode="auto">
              <a:xfrm>
                <a:off x="2573" y="233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8" name="Rectangle 46"/>
              <p:cNvSpPr>
                <a:spLocks noChangeArrowheads="1"/>
              </p:cNvSpPr>
              <p:nvPr/>
            </p:nvSpPr>
            <p:spPr bwMode="auto">
              <a:xfrm>
                <a:off x="2619" y="233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9" name="Rectangle 47"/>
              <p:cNvSpPr>
                <a:spLocks noChangeArrowheads="1"/>
              </p:cNvSpPr>
              <p:nvPr/>
            </p:nvSpPr>
            <p:spPr bwMode="auto">
              <a:xfrm>
                <a:off x="2665" y="2334"/>
                <a:ext cx="7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0" name="Rectangle 48"/>
              <p:cNvSpPr>
                <a:spLocks noChangeArrowheads="1"/>
              </p:cNvSpPr>
              <p:nvPr/>
            </p:nvSpPr>
            <p:spPr bwMode="auto">
              <a:xfrm>
                <a:off x="2504" y="235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1" name="Rectangle 49"/>
              <p:cNvSpPr>
                <a:spLocks noChangeArrowheads="1"/>
              </p:cNvSpPr>
              <p:nvPr/>
            </p:nvSpPr>
            <p:spPr bwMode="auto">
              <a:xfrm>
                <a:off x="2550" y="235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2" name="Rectangle 50"/>
              <p:cNvSpPr>
                <a:spLocks noChangeArrowheads="1"/>
              </p:cNvSpPr>
              <p:nvPr/>
            </p:nvSpPr>
            <p:spPr bwMode="auto">
              <a:xfrm>
                <a:off x="2596" y="235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3" name="Rectangle 51"/>
              <p:cNvSpPr>
                <a:spLocks noChangeArrowheads="1"/>
              </p:cNvSpPr>
              <p:nvPr/>
            </p:nvSpPr>
            <p:spPr bwMode="auto">
              <a:xfrm>
                <a:off x="2642" y="235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4" name="Rectangle 52"/>
              <p:cNvSpPr>
                <a:spLocks noChangeArrowheads="1"/>
              </p:cNvSpPr>
              <p:nvPr/>
            </p:nvSpPr>
            <p:spPr bwMode="auto">
              <a:xfrm>
                <a:off x="2482" y="2380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5" name="Rectangle 53"/>
              <p:cNvSpPr>
                <a:spLocks noChangeArrowheads="1"/>
              </p:cNvSpPr>
              <p:nvPr/>
            </p:nvSpPr>
            <p:spPr bwMode="auto">
              <a:xfrm>
                <a:off x="2527" y="238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6" name="Rectangle 54"/>
              <p:cNvSpPr>
                <a:spLocks noChangeArrowheads="1"/>
              </p:cNvSpPr>
              <p:nvPr/>
            </p:nvSpPr>
            <p:spPr bwMode="auto">
              <a:xfrm>
                <a:off x="2573" y="238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7" name="Rectangle 55"/>
              <p:cNvSpPr>
                <a:spLocks noChangeArrowheads="1"/>
              </p:cNvSpPr>
              <p:nvPr/>
            </p:nvSpPr>
            <p:spPr bwMode="auto">
              <a:xfrm>
                <a:off x="2619" y="238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8" name="Rectangle 56"/>
              <p:cNvSpPr>
                <a:spLocks noChangeArrowheads="1"/>
              </p:cNvSpPr>
              <p:nvPr/>
            </p:nvSpPr>
            <p:spPr bwMode="auto">
              <a:xfrm>
                <a:off x="2665" y="2380"/>
                <a:ext cx="7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9" name="Rectangle 57"/>
              <p:cNvSpPr>
                <a:spLocks noChangeArrowheads="1"/>
              </p:cNvSpPr>
              <p:nvPr/>
            </p:nvSpPr>
            <p:spPr bwMode="auto">
              <a:xfrm>
                <a:off x="2504" y="240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0" name="Rectangle 58"/>
              <p:cNvSpPr>
                <a:spLocks noChangeArrowheads="1"/>
              </p:cNvSpPr>
              <p:nvPr/>
            </p:nvSpPr>
            <p:spPr bwMode="auto">
              <a:xfrm>
                <a:off x="2550" y="240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1" name="Rectangle 59"/>
              <p:cNvSpPr>
                <a:spLocks noChangeArrowheads="1"/>
              </p:cNvSpPr>
              <p:nvPr/>
            </p:nvSpPr>
            <p:spPr bwMode="auto">
              <a:xfrm>
                <a:off x="2596" y="240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2" name="Rectangle 60"/>
              <p:cNvSpPr>
                <a:spLocks noChangeArrowheads="1"/>
              </p:cNvSpPr>
              <p:nvPr/>
            </p:nvSpPr>
            <p:spPr bwMode="auto">
              <a:xfrm>
                <a:off x="2642" y="240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3" name="Rectangle 61"/>
              <p:cNvSpPr>
                <a:spLocks noChangeArrowheads="1"/>
              </p:cNvSpPr>
              <p:nvPr/>
            </p:nvSpPr>
            <p:spPr bwMode="auto">
              <a:xfrm>
                <a:off x="2482" y="2426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4" name="Rectangle 62"/>
              <p:cNvSpPr>
                <a:spLocks noChangeArrowheads="1"/>
              </p:cNvSpPr>
              <p:nvPr/>
            </p:nvSpPr>
            <p:spPr bwMode="auto">
              <a:xfrm>
                <a:off x="2527" y="2426"/>
                <a:ext cx="23" cy="2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5" name="Rectangle 63"/>
              <p:cNvSpPr>
                <a:spLocks noChangeArrowheads="1"/>
              </p:cNvSpPr>
              <p:nvPr/>
            </p:nvSpPr>
            <p:spPr bwMode="auto">
              <a:xfrm>
                <a:off x="2573" y="2426"/>
                <a:ext cx="23" cy="2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6" name="Rectangle 64"/>
              <p:cNvSpPr>
                <a:spLocks noChangeArrowheads="1"/>
              </p:cNvSpPr>
              <p:nvPr/>
            </p:nvSpPr>
            <p:spPr bwMode="auto">
              <a:xfrm>
                <a:off x="2619" y="2426"/>
                <a:ext cx="23" cy="2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7" name="Rectangle 65"/>
              <p:cNvSpPr>
                <a:spLocks noChangeArrowheads="1"/>
              </p:cNvSpPr>
              <p:nvPr/>
            </p:nvSpPr>
            <p:spPr bwMode="auto">
              <a:xfrm>
                <a:off x="2665" y="2426"/>
                <a:ext cx="7" cy="2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8" name="Rectangle 66"/>
              <p:cNvSpPr>
                <a:spLocks noChangeArrowheads="1"/>
              </p:cNvSpPr>
              <p:nvPr/>
            </p:nvSpPr>
            <p:spPr bwMode="auto">
              <a:xfrm>
                <a:off x="2504" y="244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9" name="Rectangle 67"/>
              <p:cNvSpPr>
                <a:spLocks noChangeArrowheads="1"/>
              </p:cNvSpPr>
              <p:nvPr/>
            </p:nvSpPr>
            <p:spPr bwMode="auto">
              <a:xfrm>
                <a:off x="2550" y="244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0" name="Rectangle 68"/>
              <p:cNvSpPr>
                <a:spLocks noChangeArrowheads="1"/>
              </p:cNvSpPr>
              <p:nvPr/>
            </p:nvSpPr>
            <p:spPr bwMode="auto">
              <a:xfrm>
                <a:off x="2596" y="244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1" name="Rectangle 69"/>
              <p:cNvSpPr>
                <a:spLocks noChangeArrowheads="1"/>
              </p:cNvSpPr>
              <p:nvPr/>
            </p:nvSpPr>
            <p:spPr bwMode="auto">
              <a:xfrm>
                <a:off x="2642" y="244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2" name="Rectangle 70"/>
              <p:cNvSpPr>
                <a:spLocks noChangeArrowheads="1"/>
              </p:cNvSpPr>
              <p:nvPr/>
            </p:nvSpPr>
            <p:spPr bwMode="auto">
              <a:xfrm>
                <a:off x="2482" y="247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3" name="Rectangle 71"/>
              <p:cNvSpPr>
                <a:spLocks noChangeArrowheads="1"/>
              </p:cNvSpPr>
              <p:nvPr/>
            </p:nvSpPr>
            <p:spPr bwMode="auto">
              <a:xfrm>
                <a:off x="2527" y="247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4" name="Rectangle 72"/>
              <p:cNvSpPr>
                <a:spLocks noChangeArrowheads="1"/>
              </p:cNvSpPr>
              <p:nvPr/>
            </p:nvSpPr>
            <p:spPr bwMode="auto">
              <a:xfrm>
                <a:off x="2573" y="247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5" name="Rectangle 73"/>
              <p:cNvSpPr>
                <a:spLocks noChangeArrowheads="1"/>
              </p:cNvSpPr>
              <p:nvPr/>
            </p:nvSpPr>
            <p:spPr bwMode="auto">
              <a:xfrm>
                <a:off x="2619" y="247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6" name="Rectangle 74"/>
              <p:cNvSpPr>
                <a:spLocks noChangeArrowheads="1"/>
              </p:cNvSpPr>
              <p:nvPr/>
            </p:nvSpPr>
            <p:spPr bwMode="auto">
              <a:xfrm>
                <a:off x="2665" y="2471"/>
                <a:ext cx="7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7" name="Rectangle 75"/>
              <p:cNvSpPr>
                <a:spLocks noChangeArrowheads="1"/>
              </p:cNvSpPr>
              <p:nvPr/>
            </p:nvSpPr>
            <p:spPr bwMode="auto">
              <a:xfrm>
                <a:off x="2504" y="249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8" name="Rectangle 76"/>
              <p:cNvSpPr>
                <a:spLocks noChangeArrowheads="1"/>
              </p:cNvSpPr>
              <p:nvPr/>
            </p:nvSpPr>
            <p:spPr bwMode="auto">
              <a:xfrm>
                <a:off x="2550" y="249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9" name="Rectangle 77"/>
              <p:cNvSpPr>
                <a:spLocks noChangeArrowheads="1"/>
              </p:cNvSpPr>
              <p:nvPr/>
            </p:nvSpPr>
            <p:spPr bwMode="auto">
              <a:xfrm>
                <a:off x="2596" y="249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0" name="Rectangle 78"/>
              <p:cNvSpPr>
                <a:spLocks noChangeArrowheads="1"/>
              </p:cNvSpPr>
              <p:nvPr/>
            </p:nvSpPr>
            <p:spPr bwMode="auto">
              <a:xfrm>
                <a:off x="2642" y="249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1" name="Rectangle 79"/>
              <p:cNvSpPr>
                <a:spLocks noChangeArrowheads="1"/>
              </p:cNvSpPr>
              <p:nvPr/>
            </p:nvSpPr>
            <p:spPr bwMode="auto">
              <a:xfrm>
                <a:off x="2482" y="251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2" name="Rectangle 80"/>
              <p:cNvSpPr>
                <a:spLocks noChangeArrowheads="1"/>
              </p:cNvSpPr>
              <p:nvPr/>
            </p:nvSpPr>
            <p:spPr bwMode="auto">
              <a:xfrm>
                <a:off x="2527" y="251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3" name="Rectangle 81"/>
              <p:cNvSpPr>
                <a:spLocks noChangeArrowheads="1"/>
              </p:cNvSpPr>
              <p:nvPr/>
            </p:nvSpPr>
            <p:spPr bwMode="auto">
              <a:xfrm>
                <a:off x="2573" y="251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4" name="Rectangle 82"/>
              <p:cNvSpPr>
                <a:spLocks noChangeArrowheads="1"/>
              </p:cNvSpPr>
              <p:nvPr/>
            </p:nvSpPr>
            <p:spPr bwMode="auto">
              <a:xfrm>
                <a:off x="2619" y="251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5" name="Rectangle 83"/>
              <p:cNvSpPr>
                <a:spLocks noChangeArrowheads="1"/>
              </p:cNvSpPr>
              <p:nvPr/>
            </p:nvSpPr>
            <p:spPr bwMode="auto">
              <a:xfrm>
                <a:off x="2665" y="2517"/>
                <a:ext cx="7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6" name="Rectangle 84"/>
              <p:cNvSpPr>
                <a:spLocks noChangeArrowheads="1"/>
              </p:cNvSpPr>
              <p:nvPr/>
            </p:nvSpPr>
            <p:spPr bwMode="auto">
              <a:xfrm>
                <a:off x="2504" y="254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7" name="Rectangle 85"/>
              <p:cNvSpPr>
                <a:spLocks noChangeArrowheads="1"/>
              </p:cNvSpPr>
              <p:nvPr/>
            </p:nvSpPr>
            <p:spPr bwMode="auto">
              <a:xfrm>
                <a:off x="2550" y="254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8" name="Rectangle 86"/>
              <p:cNvSpPr>
                <a:spLocks noChangeArrowheads="1"/>
              </p:cNvSpPr>
              <p:nvPr/>
            </p:nvSpPr>
            <p:spPr bwMode="auto">
              <a:xfrm>
                <a:off x="2596" y="254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9" name="Rectangle 87"/>
              <p:cNvSpPr>
                <a:spLocks noChangeArrowheads="1"/>
              </p:cNvSpPr>
              <p:nvPr/>
            </p:nvSpPr>
            <p:spPr bwMode="auto">
              <a:xfrm>
                <a:off x="2642" y="254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0" name="Rectangle 88"/>
              <p:cNvSpPr>
                <a:spLocks noChangeArrowheads="1"/>
              </p:cNvSpPr>
              <p:nvPr/>
            </p:nvSpPr>
            <p:spPr bwMode="auto">
              <a:xfrm>
                <a:off x="2482" y="256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1" name="Rectangle 89"/>
              <p:cNvSpPr>
                <a:spLocks noChangeArrowheads="1"/>
              </p:cNvSpPr>
              <p:nvPr/>
            </p:nvSpPr>
            <p:spPr bwMode="auto">
              <a:xfrm>
                <a:off x="2527" y="256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2" name="Rectangle 90"/>
              <p:cNvSpPr>
                <a:spLocks noChangeArrowheads="1"/>
              </p:cNvSpPr>
              <p:nvPr/>
            </p:nvSpPr>
            <p:spPr bwMode="auto">
              <a:xfrm>
                <a:off x="2573" y="256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3" name="Rectangle 91"/>
              <p:cNvSpPr>
                <a:spLocks noChangeArrowheads="1"/>
              </p:cNvSpPr>
              <p:nvPr/>
            </p:nvSpPr>
            <p:spPr bwMode="auto">
              <a:xfrm>
                <a:off x="2619" y="256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4" name="Rectangle 92"/>
              <p:cNvSpPr>
                <a:spLocks noChangeArrowheads="1"/>
              </p:cNvSpPr>
              <p:nvPr/>
            </p:nvSpPr>
            <p:spPr bwMode="auto">
              <a:xfrm>
                <a:off x="2665" y="2563"/>
                <a:ext cx="7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5" name="Rectangle 93"/>
              <p:cNvSpPr>
                <a:spLocks noChangeArrowheads="1"/>
              </p:cNvSpPr>
              <p:nvPr/>
            </p:nvSpPr>
            <p:spPr bwMode="auto">
              <a:xfrm>
                <a:off x="2504" y="258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6" name="Rectangle 94"/>
              <p:cNvSpPr>
                <a:spLocks noChangeArrowheads="1"/>
              </p:cNvSpPr>
              <p:nvPr/>
            </p:nvSpPr>
            <p:spPr bwMode="auto">
              <a:xfrm>
                <a:off x="2550" y="258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7" name="Rectangle 95"/>
              <p:cNvSpPr>
                <a:spLocks noChangeArrowheads="1"/>
              </p:cNvSpPr>
              <p:nvPr/>
            </p:nvSpPr>
            <p:spPr bwMode="auto">
              <a:xfrm>
                <a:off x="2596" y="258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8" name="Rectangle 96"/>
              <p:cNvSpPr>
                <a:spLocks noChangeArrowheads="1"/>
              </p:cNvSpPr>
              <p:nvPr/>
            </p:nvSpPr>
            <p:spPr bwMode="auto">
              <a:xfrm>
                <a:off x="2642" y="258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9" name="Rectangle 97"/>
              <p:cNvSpPr>
                <a:spLocks noChangeArrowheads="1"/>
              </p:cNvSpPr>
              <p:nvPr/>
            </p:nvSpPr>
            <p:spPr bwMode="auto">
              <a:xfrm>
                <a:off x="2482" y="260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0" name="Rectangle 98"/>
              <p:cNvSpPr>
                <a:spLocks noChangeArrowheads="1"/>
              </p:cNvSpPr>
              <p:nvPr/>
            </p:nvSpPr>
            <p:spPr bwMode="auto">
              <a:xfrm>
                <a:off x="2527" y="260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1" name="Rectangle 99"/>
              <p:cNvSpPr>
                <a:spLocks noChangeArrowheads="1"/>
              </p:cNvSpPr>
              <p:nvPr/>
            </p:nvSpPr>
            <p:spPr bwMode="auto">
              <a:xfrm>
                <a:off x="2573" y="260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2" name="Rectangle 100"/>
              <p:cNvSpPr>
                <a:spLocks noChangeArrowheads="1"/>
              </p:cNvSpPr>
              <p:nvPr/>
            </p:nvSpPr>
            <p:spPr bwMode="auto">
              <a:xfrm>
                <a:off x="2619" y="260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3" name="Rectangle 101"/>
              <p:cNvSpPr>
                <a:spLocks noChangeArrowheads="1"/>
              </p:cNvSpPr>
              <p:nvPr/>
            </p:nvSpPr>
            <p:spPr bwMode="auto">
              <a:xfrm>
                <a:off x="2665" y="2609"/>
                <a:ext cx="7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4" name="Rectangle 102"/>
              <p:cNvSpPr>
                <a:spLocks noChangeArrowheads="1"/>
              </p:cNvSpPr>
              <p:nvPr/>
            </p:nvSpPr>
            <p:spPr bwMode="auto">
              <a:xfrm>
                <a:off x="2504" y="263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5" name="Rectangle 103"/>
              <p:cNvSpPr>
                <a:spLocks noChangeArrowheads="1"/>
              </p:cNvSpPr>
              <p:nvPr/>
            </p:nvSpPr>
            <p:spPr bwMode="auto">
              <a:xfrm>
                <a:off x="2550" y="263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6" name="Rectangle 104"/>
              <p:cNvSpPr>
                <a:spLocks noChangeArrowheads="1"/>
              </p:cNvSpPr>
              <p:nvPr/>
            </p:nvSpPr>
            <p:spPr bwMode="auto">
              <a:xfrm>
                <a:off x="2596" y="263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7" name="Rectangle 105"/>
              <p:cNvSpPr>
                <a:spLocks noChangeArrowheads="1"/>
              </p:cNvSpPr>
              <p:nvPr/>
            </p:nvSpPr>
            <p:spPr bwMode="auto">
              <a:xfrm>
                <a:off x="2642" y="263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8" name="Rectangle 106"/>
              <p:cNvSpPr>
                <a:spLocks noChangeArrowheads="1"/>
              </p:cNvSpPr>
              <p:nvPr/>
            </p:nvSpPr>
            <p:spPr bwMode="auto">
              <a:xfrm>
                <a:off x="2482" y="265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9" name="Rectangle 107"/>
              <p:cNvSpPr>
                <a:spLocks noChangeArrowheads="1"/>
              </p:cNvSpPr>
              <p:nvPr/>
            </p:nvSpPr>
            <p:spPr bwMode="auto">
              <a:xfrm>
                <a:off x="2527" y="26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0" name="Rectangle 108"/>
              <p:cNvSpPr>
                <a:spLocks noChangeArrowheads="1"/>
              </p:cNvSpPr>
              <p:nvPr/>
            </p:nvSpPr>
            <p:spPr bwMode="auto">
              <a:xfrm>
                <a:off x="2573" y="26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1" name="Rectangle 109"/>
              <p:cNvSpPr>
                <a:spLocks noChangeArrowheads="1"/>
              </p:cNvSpPr>
              <p:nvPr/>
            </p:nvSpPr>
            <p:spPr bwMode="auto">
              <a:xfrm>
                <a:off x="2619" y="26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2" name="Rectangle 110"/>
              <p:cNvSpPr>
                <a:spLocks noChangeArrowheads="1"/>
              </p:cNvSpPr>
              <p:nvPr/>
            </p:nvSpPr>
            <p:spPr bwMode="auto">
              <a:xfrm>
                <a:off x="2665" y="2655"/>
                <a:ext cx="7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3" name="Rectangle 111"/>
              <p:cNvSpPr>
                <a:spLocks noChangeArrowheads="1"/>
              </p:cNvSpPr>
              <p:nvPr/>
            </p:nvSpPr>
            <p:spPr bwMode="auto">
              <a:xfrm>
                <a:off x="2504" y="26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4" name="Rectangle 112"/>
              <p:cNvSpPr>
                <a:spLocks noChangeArrowheads="1"/>
              </p:cNvSpPr>
              <p:nvPr/>
            </p:nvSpPr>
            <p:spPr bwMode="auto">
              <a:xfrm>
                <a:off x="2550" y="26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5" name="Rectangle 113"/>
              <p:cNvSpPr>
                <a:spLocks noChangeArrowheads="1"/>
              </p:cNvSpPr>
              <p:nvPr/>
            </p:nvSpPr>
            <p:spPr bwMode="auto">
              <a:xfrm>
                <a:off x="2596" y="26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6" name="Rectangle 114"/>
              <p:cNvSpPr>
                <a:spLocks noChangeArrowheads="1"/>
              </p:cNvSpPr>
              <p:nvPr/>
            </p:nvSpPr>
            <p:spPr bwMode="auto">
              <a:xfrm>
                <a:off x="2642" y="26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7" name="Rectangle 115"/>
              <p:cNvSpPr>
                <a:spLocks noChangeArrowheads="1"/>
              </p:cNvSpPr>
              <p:nvPr/>
            </p:nvSpPr>
            <p:spPr bwMode="auto">
              <a:xfrm>
                <a:off x="2482" y="2700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8" name="Rectangle 116"/>
              <p:cNvSpPr>
                <a:spLocks noChangeArrowheads="1"/>
              </p:cNvSpPr>
              <p:nvPr/>
            </p:nvSpPr>
            <p:spPr bwMode="auto">
              <a:xfrm>
                <a:off x="2527" y="270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9" name="Rectangle 117"/>
              <p:cNvSpPr>
                <a:spLocks noChangeArrowheads="1"/>
              </p:cNvSpPr>
              <p:nvPr/>
            </p:nvSpPr>
            <p:spPr bwMode="auto">
              <a:xfrm>
                <a:off x="2573" y="270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0" name="Rectangle 118"/>
              <p:cNvSpPr>
                <a:spLocks noChangeArrowheads="1"/>
              </p:cNvSpPr>
              <p:nvPr/>
            </p:nvSpPr>
            <p:spPr bwMode="auto">
              <a:xfrm>
                <a:off x="2619" y="270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1" name="Rectangle 119"/>
              <p:cNvSpPr>
                <a:spLocks noChangeArrowheads="1"/>
              </p:cNvSpPr>
              <p:nvPr/>
            </p:nvSpPr>
            <p:spPr bwMode="auto">
              <a:xfrm>
                <a:off x="2665" y="2700"/>
                <a:ext cx="7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2" name="Rectangle 120"/>
              <p:cNvSpPr>
                <a:spLocks noChangeArrowheads="1"/>
              </p:cNvSpPr>
              <p:nvPr/>
            </p:nvSpPr>
            <p:spPr bwMode="auto">
              <a:xfrm>
                <a:off x="2504" y="2723"/>
                <a:ext cx="23" cy="1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3" name="Rectangle 121"/>
              <p:cNvSpPr>
                <a:spLocks noChangeArrowheads="1"/>
              </p:cNvSpPr>
              <p:nvPr/>
            </p:nvSpPr>
            <p:spPr bwMode="auto">
              <a:xfrm>
                <a:off x="2550" y="2723"/>
                <a:ext cx="23" cy="1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4" name="Rectangle 122"/>
              <p:cNvSpPr>
                <a:spLocks noChangeArrowheads="1"/>
              </p:cNvSpPr>
              <p:nvPr/>
            </p:nvSpPr>
            <p:spPr bwMode="auto">
              <a:xfrm>
                <a:off x="2596" y="2723"/>
                <a:ext cx="23" cy="1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5" name="Rectangle 123"/>
              <p:cNvSpPr>
                <a:spLocks noChangeArrowheads="1"/>
              </p:cNvSpPr>
              <p:nvPr/>
            </p:nvSpPr>
            <p:spPr bwMode="auto">
              <a:xfrm>
                <a:off x="2642" y="2723"/>
                <a:ext cx="23" cy="1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6" name="Freeform 124"/>
              <p:cNvSpPr>
                <a:spLocks/>
              </p:cNvSpPr>
              <p:nvPr/>
            </p:nvSpPr>
            <p:spPr bwMode="auto">
              <a:xfrm>
                <a:off x="2482" y="2311"/>
                <a:ext cx="189" cy="425"/>
              </a:xfrm>
              <a:custGeom>
                <a:avLst/>
                <a:gdLst/>
                <a:ahLst/>
                <a:cxnLst>
                  <a:cxn ang="0">
                    <a:pos x="0" y="445"/>
                  </a:cxn>
                  <a:cxn ang="0">
                    <a:pos x="0" y="445"/>
                  </a:cxn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445"/>
                  </a:cxn>
                </a:cxnLst>
                <a:rect l="0" t="0" r="r" b="b"/>
                <a:pathLst>
                  <a:path w="199" h="445">
                    <a:moveTo>
                      <a:pt x="0" y="445"/>
                    </a:moveTo>
                    <a:lnTo>
                      <a:pt x="0" y="445"/>
                    </a:lnTo>
                    <a:lnTo>
                      <a:pt x="0" y="0"/>
                    </a:lnTo>
                    <a:lnTo>
                      <a:pt x="199" y="0"/>
                    </a:lnTo>
                    <a:lnTo>
                      <a:pt x="199" y="445"/>
                    </a:lnTo>
                  </a:path>
                </a:pathLst>
              </a:cu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7" name="Rectangle 125"/>
              <p:cNvSpPr>
                <a:spLocks noChangeArrowheads="1"/>
              </p:cNvSpPr>
              <p:nvPr/>
            </p:nvSpPr>
            <p:spPr bwMode="auto">
              <a:xfrm>
                <a:off x="2768" y="2442"/>
                <a:ext cx="190" cy="2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8" name="Freeform 126"/>
              <p:cNvSpPr>
                <a:spLocks/>
              </p:cNvSpPr>
              <p:nvPr/>
            </p:nvSpPr>
            <p:spPr bwMode="auto">
              <a:xfrm>
                <a:off x="2768" y="2466"/>
                <a:ext cx="190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00" y="0"/>
                  </a:cxn>
                </a:cxnLst>
                <a:rect l="0" t="0" r="r" b="b"/>
                <a:pathLst>
                  <a:path w="200">
                    <a:moveTo>
                      <a:pt x="1" y="0"/>
                    </a:moveTo>
                    <a:lnTo>
                      <a:pt x="0" y="0"/>
                    </a:lnTo>
                    <a:lnTo>
                      <a:pt x="200" y="0"/>
                    </a:lnTo>
                  </a:path>
                </a:pathLst>
              </a:cu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9" name="Line 127"/>
              <p:cNvSpPr>
                <a:spLocks noChangeShapeType="1"/>
              </p:cNvSpPr>
              <p:nvPr/>
            </p:nvSpPr>
            <p:spPr bwMode="auto">
              <a:xfrm>
                <a:off x="2768" y="2489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0" name="Line 128"/>
              <p:cNvSpPr>
                <a:spLocks noChangeShapeType="1"/>
              </p:cNvSpPr>
              <p:nvPr/>
            </p:nvSpPr>
            <p:spPr bwMode="auto">
              <a:xfrm>
                <a:off x="2768" y="2513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1" name="Line 129"/>
              <p:cNvSpPr>
                <a:spLocks noChangeShapeType="1"/>
              </p:cNvSpPr>
              <p:nvPr/>
            </p:nvSpPr>
            <p:spPr bwMode="auto">
              <a:xfrm>
                <a:off x="2768" y="2537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2" name="Line 130"/>
              <p:cNvSpPr>
                <a:spLocks noChangeShapeType="1"/>
              </p:cNvSpPr>
              <p:nvPr/>
            </p:nvSpPr>
            <p:spPr bwMode="auto">
              <a:xfrm>
                <a:off x="2768" y="2561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3" name="Line 131"/>
              <p:cNvSpPr>
                <a:spLocks noChangeShapeType="1"/>
              </p:cNvSpPr>
              <p:nvPr/>
            </p:nvSpPr>
            <p:spPr bwMode="auto">
              <a:xfrm>
                <a:off x="2768" y="2585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4" name="Line 132"/>
              <p:cNvSpPr>
                <a:spLocks noChangeShapeType="1"/>
              </p:cNvSpPr>
              <p:nvPr/>
            </p:nvSpPr>
            <p:spPr bwMode="auto">
              <a:xfrm>
                <a:off x="2768" y="2609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5" name="Line 133"/>
              <p:cNvSpPr>
                <a:spLocks noChangeShapeType="1"/>
              </p:cNvSpPr>
              <p:nvPr/>
            </p:nvSpPr>
            <p:spPr bwMode="auto">
              <a:xfrm>
                <a:off x="2768" y="2633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6" name="Line 134"/>
              <p:cNvSpPr>
                <a:spLocks noChangeShapeType="1"/>
              </p:cNvSpPr>
              <p:nvPr/>
            </p:nvSpPr>
            <p:spPr bwMode="auto">
              <a:xfrm>
                <a:off x="2768" y="2657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7" name="Line 135"/>
              <p:cNvSpPr>
                <a:spLocks noChangeShapeType="1"/>
              </p:cNvSpPr>
              <p:nvPr/>
            </p:nvSpPr>
            <p:spPr bwMode="auto">
              <a:xfrm>
                <a:off x="2768" y="2680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8" name="Line 136"/>
              <p:cNvSpPr>
                <a:spLocks noChangeShapeType="1"/>
              </p:cNvSpPr>
              <p:nvPr/>
            </p:nvSpPr>
            <p:spPr bwMode="auto">
              <a:xfrm>
                <a:off x="2768" y="2704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9" name="Line 137"/>
              <p:cNvSpPr>
                <a:spLocks noChangeShapeType="1"/>
              </p:cNvSpPr>
              <p:nvPr/>
            </p:nvSpPr>
            <p:spPr bwMode="auto">
              <a:xfrm>
                <a:off x="2768" y="2728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0" name="Freeform 138"/>
              <p:cNvSpPr>
                <a:spLocks/>
              </p:cNvSpPr>
              <p:nvPr/>
            </p:nvSpPr>
            <p:spPr bwMode="auto">
              <a:xfrm>
                <a:off x="2768" y="2442"/>
                <a:ext cx="189" cy="294"/>
              </a:xfrm>
              <a:custGeom>
                <a:avLst/>
                <a:gdLst/>
                <a:ahLst/>
                <a:cxnLst>
                  <a:cxn ang="0">
                    <a:pos x="0" y="308"/>
                  </a:cxn>
                  <a:cxn ang="0">
                    <a:pos x="0" y="308"/>
                  </a:cxn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308"/>
                  </a:cxn>
                </a:cxnLst>
                <a:rect l="0" t="0" r="r" b="b"/>
                <a:pathLst>
                  <a:path w="199" h="308">
                    <a:moveTo>
                      <a:pt x="0" y="308"/>
                    </a:moveTo>
                    <a:lnTo>
                      <a:pt x="0" y="308"/>
                    </a:lnTo>
                    <a:lnTo>
                      <a:pt x="0" y="0"/>
                    </a:lnTo>
                    <a:lnTo>
                      <a:pt x="199" y="0"/>
                    </a:lnTo>
                    <a:lnTo>
                      <a:pt x="199" y="308"/>
                    </a:lnTo>
                  </a:path>
                </a:pathLst>
              </a:cu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1" name="Rectangle 139"/>
              <p:cNvSpPr>
                <a:spLocks noChangeArrowheads="1"/>
              </p:cNvSpPr>
              <p:nvPr/>
            </p:nvSpPr>
            <p:spPr bwMode="auto">
              <a:xfrm>
                <a:off x="3054" y="2393"/>
                <a:ext cx="190" cy="3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2" name="Rectangle 140"/>
              <p:cNvSpPr>
                <a:spLocks noChangeArrowheads="1"/>
              </p:cNvSpPr>
              <p:nvPr/>
            </p:nvSpPr>
            <p:spPr bwMode="auto">
              <a:xfrm>
                <a:off x="3076" y="2393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3" name="Rectangle 141"/>
              <p:cNvSpPr>
                <a:spLocks noChangeArrowheads="1"/>
              </p:cNvSpPr>
              <p:nvPr/>
            </p:nvSpPr>
            <p:spPr bwMode="auto">
              <a:xfrm>
                <a:off x="3122" y="2393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4" name="Rectangle 142"/>
              <p:cNvSpPr>
                <a:spLocks noChangeArrowheads="1"/>
              </p:cNvSpPr>
              <p:nvPr/>
            </p:nvSpPr>
            <p:spPr bwMode="auto">
              <a:xfrm>
                <a:off x="3168" y="2393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5" name="Rectangle 143"/>
              <p:cNvSpPr>
                <a:spLocks noChangeArrowheads="1"/>
              </p:cNvSpPr>
              <p:nvPr/>
            </p:nvSpPr>
            <p:spPr bwMode="auto">
              <a:xfrm>
                <a:off x="3214" y="2393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6" name="Rectangle 144"/>
              <p:cNvSpPr>
                <a:spLocks noChangeArrowheads="1"/>
              </p:cNvSpPr>
              <p:nvPr/>
            </p:nvSpPr>
            <p:spPr bwMode="auto">
              <a:xfrm>
                <a:off x="3054" y="2416"/>
                <a:ext cx="22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7" name="Rectangle 145"/>
              <p:cNvSpPr>
                <a:spLocks noChangeArrowheads="1"/>
              </p:cNvSpPr>
              <p:nvPr/>
            </p:nvSpPr>
            <p:spPr bwMode="auto">
              <a:xfrm>
                <a:off x="3099" y="2416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8" name="Rectangle 146"/>
              <p:cNvSpPr>
                <a:spLocks noChangeArrowheads="1"/>
              </p:cNvSpPr>
              <p:nvPr/>
            </p:nvSpPr>
            <p:spPr bwMode="auto">
              <a:xfrm>
                <a:off x="3145" y="2416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9" name="Rectangle 147"/>
              <p:cNvSpPr>
                <a:spLocks noChangeArrowheads="1"/>
              </p:cNvSpPr>
              <p:nvPr/>
            </p:nvSpPr>
            <p:spPr bwMode="auto">
              <a:xfrm>
                <a:off x="3191" y="2416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0" name="Rectangle 148"/>
              <p:cNvSpPr>
                <a:spLocks noChangeArrowheads="1"/>
              </p:cNvSpPr>
              <p:nvPr/>
            </p:nvSpPr>
            <p:spPr bwMode="auto">
              <a:xfrm>
                <a:off x="3237" y="2416"/>
                <a:ext cx="7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1" name="Rectangle 149"/>
              <p:cNvSpPr>
                <a:spLocks noChangeArrowheads="1"/>
              </p:cNvSpPr>
              <p:nvPr/>
            </p:nvSpPr>
            <p:spPr bwMode="auto">
              <a:xfrm>
                <a:off x="3076" y="2439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2" name="Rectangle 150"/>
              <p:cNvSpPr>
                <a:spLocks noChangeArrowheads="1"/>
              </p:cNvSpPr>
              <p:nvPr/>
            </p:nvSpPr>
            <p:spPr bwMode="auto">
              <a:xfrm>
                <a:off x="3122" y="2439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3" name="Rectangle 151"/>
              <p:cNvSpPr>
                <a:spLocks noChangeArrowheads="1"/>
              </p:cNvSpPr>
              <p:nvPr/>
            </p:nvSpPr>
            <p:spPr bwMode="auto">
              <a:xfrm>
                <a:off x="3168" y="2439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4" name="Rectangle 152"/>
              <p:cNvSpPr>
                <a:spLocks noChangeArrowheads="1"/>
              </p:cNvSpPr>
              <p:nvPr/>
            </p:nvSpPr>
            <p:spPr bwMode="auto">
              <a:xfrm>
                <a:off x="3214" y="2439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5" name="Rectangle 153"/>
              <p:cNvSpPr>
                <a:spLocks noChangeArrowheads="1"/>
              </p:cNvSpPr>
              <p:nvPr/>
            </p:nvSpPr>
            <p:spPr bwMode="auto">
              <a:xfrm>
                <a:off x="3054" y="2462"/>
                <a:ext cx="22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6" name="Rectangle 154"/>
              <p:cNvSpPr>
                <a:spLocks noChangeArrowheads="1"/>
              </p:cNvSpPr>
              <p:nvPr/>
            </p:nvSpPr>
            <p:spPr bwMode="auto">
              <a:xfrm>
                <a:off x="3099" y="2462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7" name="Rectangle 155"/>
              <p:cNvSpPr>
                <a:spLocks noChangeArrowheads="1"/>
              </p:cNvSpPr>
              <p:nvPr/>
            </p:nvSpPr>
            <p:spPr bwMode="auto">
              <a:xfrm>
                <a:off x="3145" y="2462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" name="Rectangle 156"/>
              <p:cNvSpPr>
                <a:spLocks noChangeArrowheads="1"/>
              </p:cNvSpPr>
              <p:nvPr/>
            </p:nvSpPr>
            <p:spPr bwMode="auto">
              <a:xfrm>
                <a:off x="3191" y="2462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9" name="Rectangle 157"/>
              <p:cNvSpPr>
                <a:spLocks noChangeArrowheads="1"/>
              </p:cNvSpPr>
              <p:nvPr/>
            </p:nvSpPr>
            <p:spPr bwMode="auto">
              <a:xfrm>
                <a:off x="3237" y="2462"/>
                <a:ext cx="7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0" name="Rectangle 158"/>
              <p:cNvSpPr>
                <a:spLocks noChangeArrowheads="1"/>
              </p:cNvSpPr>
              <p:nvPr/>
            </p:nvSpPr>
            <p:spPr bwMode="auto">
              <a:xfrm>
                <a:off x="3076" y="2485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1" name="Rectangle 159"/>
              <p:cNvSpPr>
                <a:spLocks noChangeArrowheads="1"/>
              </p:cNvSpPr>
              <p:nvPr/>
            </p:nvSpPr>
            <p:spPr bwMode="auto">
              <a:xfrm>
                <a:off x="3122" y="2485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2" name="Rectangle 160"/>
              <p:cNvSpPr>
                <a:spLocks noChangeArrowheads="1"/>
              </p:cNvSpPr>
              <p:nvPr/>
            </p:nvSpPr>
            <p:spPr bwMode="auto">
              <a:xfrm>
                <a:off x="3168" y="2485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3" name="Rectangle 161"/>
              <p:cNvSpPr>
                <a:spLocks noChangeArrowheads="1"/>
              </p:cNvSpPr>
              <p:nvPr/>
            </p:nvSpPr>
            <p:spPr bwMode="auto">
              <a:xfrm>
                <a:off x="3214" y="2485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4" name="Rectangle 162"/>
              <p:cNvSpPr>
                <a:spLocks noChangeArrowheads="1"/>
              </p:cNvSpPr>
              <p:nvPr/>
            </p:nvSpPr>
            <p:spPr bwMode="auto">
              <a:xfrm>
                <a:off x="3054" y="2508"/>
                <a:ext cx="22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5" name="Rectangle 163"/>
              <p:cNvSpPr>
                <a:spLocks noChangeArrowheads="1"/>
              </p:cNvSpPr>
              <p:nvPr/>
            </p:nvSpPr>
            <p:spPr bwMode="auto">
              <a:xfrm>
                <a:off x="3099" y="2508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6" name="Rectangle 164"/>
              <p:cNvSpPr>
                <a:spLocks noChangeArrowheads="1"/>
              </p:cNvSpPr>
              <p:nvPr/>
            </p:nvSpPr>
            <p:spPr bwMode="auto">
              <a:xfrm>
                <a:off x="3145" y="2508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7" name="Rectangle 165"/>
              <p:cNvSpPr>
                <a:spLocks noChangeArrowheads="1"/>
              </p:cNvSpPr>
              <p:nvPr/>
            </p:nvSpPr>
            <p:spPr bwMode="auto">
              <a:xfrm>
                <a:off x="3191" y="2508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8" name="Rectangle 166"/>
              <p:cNvSpPr>
                <a:spLocks noChangeArrowheads="1"/>
              </p:cNvSpPr>
              <p:nvPr/>
            </p:nvSpPr>
            <p:spPr bwMode="auto">
              <a:xfrm>
                <a:off x="3237" y="2508"/>
                <a:ext cx="7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9" name="Rectangle 167"/>
              <p:cNvSpPr>
                <a:spLocks noChangeArrowheads="1"/>
              </p:cNvSpPr>
              <p:nvPr/>
            </p:nvSpPr>
            <p:spPr bwMode="auto">
              <a:xfrm>
                <a:off x="3076" y="2531"/>
                <a:ext cx="23" cy="21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0" name="Rectangle 168"/>
              <p:cNvSpPr>
                <a:spLocks noChangeArrowheads="1"/>
              </p:cNvSpPr>
              <p:nvPr/>
            </p:nvSpPr>
            <p:spPr bwMode="auto">
              <a:xfrm>
                <a:off x="3122" y="2531"/>
                <a:ext cx="23" cy="21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1" name="Rectangle 169"/>
              <p:cNvSpPr>
                <a:spLocks noChangeArrowheads="1"/>
              </p:cNvSpPr>
              <p:nvPr/>
            </p:nvSpPr>
            <p:spPr bwMode="auto">
              <a:xfrm>
                <a:off x="3168" y="2531"/>
                <a:ext cx="23" cy="21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2" name="Rectangle 170"/>
              <p:cNvSpPr>
                <a:spLocks noChangeArrowheads="1"/>
              </p:cNvSpPr>
              <p:nvPr/>
            </p:nvSpPr>
            <p:spPr bwMode="auto">
              <a:xfrm>
                <a:off x="3214" y="2531"/>
                <a:ext cx="23" cy="21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3" name="Rectangle 171"/>
              <p:cNvSpPr>
                <a:spLocks noChangeArrowheads="1"/>
              </p:cNvSpPr>
              <p:nvPr/>
            </p:nvSpPr>
            <p:spPr bwMode="auto">
              <a:xfrm>
                <a:off x="3054" y="2553"/>
                <a:ext cx="22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4" name="Rectangle 172"/>
              <p:cNvSpPr>
                <a:spLocks noChangeArrowheads="1"/>
              </p:cNvSpPr>
              <p:nvPr/>
            </p:nvSpPr>
            <p:spPr bwMode="auto">
              <a:xfrm>
                <a:off x="3099" y="2553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5" name="Rectangle 173"/>
              <p:cNvSpPr>
                <a:spLocks noChangeArrowheads="1"/>
              </p:cNvSpPr>
              <p:nvPr/>
            </p:nvSpPr>
            <p:spPr bwMode="auto">
              <a:xfrm>
                <a:off x="3145" y="2553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6" name="Rectangle 174"/>
              <p:cNvSpPr>
                <a:spLocks noChangeArrowheads="1"/>
              </p:cNvSpPr>
              <p:nvPr/>
            </p:nvSpPr>
            <p:spPr bwMode="auto">
              <a:xfrm>
                <a:off x="3191" y="2553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7" name="Rectangle 175"/>
              <p:cNvSpPr>
                <a:spLocks noChangeArrowheads="1"/>
              </p:cNvSpPr>
              <p:nvPr/>
            </p:nvSpPr>
            <p:spPr bwMode="auto">
              <a:xfrm>
                <a:off x="3237" y="2553"/>
                <a:ext cx="7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8" name="Rectangle 176"/>
              <p:cNvSpPr>
                <a:spLocks noChangeArrowheads="1"/>
              </p:cNvSpPr>
              <p:nvPr/>
            </p:nvSpPr>
            <p:spPr bwMode="auto">
              <a:xfrm>
                <a:off x="3076" y="2576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9" name="Rectangle 177"/>
              <p:cNvSpPr>
                <a:spLocks noChangeArrowheads="1"/>
              </p:cNvSpPr>
              <p:nvPr/>
            </p:nvSpPr>
            <p:spPr bwMode="auto">
              <a:xfrm>
                <a:off x="3122" y="2576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0" name="Rectangle 178"/>
              <p:cNvSpPr>
                <a:spLocks noChangeArrowheads="1"/>
              </p:cNvSpPr>
              <p:nvPr/>
            </p:nvSpPr>
            <p:spPr bwMode="auto">
              <a:xfrm>
                <a:off x="3168" y="2576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1" name="Rectangle 179"/>
              <p:cNvSpPr>
                <a:spLocks noChangeArrowheads="1"/>
              </p:cNvSpPr>
              <p:nvPr/>
            </p:nvSpPr>
            <p:spPr bwMode="auto">
              <a:xfrm>
                <a:off x="3214" y="2576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2" name="Rectangle 180"/>
              <p:cNvSpPr>
                <a:spLocks noChangeArrowheads="1"/>
              </p:cNvSpPr>
              <p:nvPr/>
            </p:nvSpPr>
            <p:spPr bwMode="auto">
              <a:xfrm>
                <a:off x="3054" y="2599"/>
                <a:ext cx="22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3" name="Rectangle 181"/>
              <p:cNvSpPr>
                <a:spLocks noChangeArrowheads="1"/>
              </p:cNvSpPr>
              <p:nvPr/>
            </p:nvSpPr>
            <p:spPr bwMode="auto">
              <a:xfrm>
                <a:off x="3099" y="2599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4" name="Rectangle 182"/>
              <p:cNvSpPr>
                <a:spLocks noChangeArrowheads="1"/>
              </p:cNvSpPr>
              <p:nvPr/>
            </p:nvSpPr>
            <p:spPr bwMode="auto">
              <a:xfrm>
                <a:off x="3145" y="2599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5" name="Rectangle 183"/>
              <p:cNvSpPr>
                <a:spLocks noChangeArrowheads="1"/>
              </p:cNvSpPr>
              <p:nvPr/>
            </p:nvSpPr>
            <p:spPr bwMode="auto">
              <a:xfrm>
                <a:off x="3191" y="2599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6" name="Rectangle 184"/>
              <p:cNvSpPr>
                <a:spLocks noChangeArrowheads="1"/>
              </p:cNvSpPr>
              <p:nvPr/>
            </p:nvSpPr>
            <p:spPr bwMode="auto">
              <a:xfrm>
                <a:off x="3237" y="2599"/>
                <a:ext cx="7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7" name="Rectangle 185"/>
              <p:cNvSpPr>
                <a:spLocks noChangeArrowheads="1"/>
              </p:cNvSpPr>
              <p:nvPr/>
            </p:nvSpPr>
            <p:spPr bwMode="auto">
              <a:xfrm>
                <a:off x="3076" y="2622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8" name="Rectangle 186"/>
              <p:cNvSpPr>
                <a:spLocks noChangeArrowheads="1"/>
              </p:cNvSpPr>
              <p:nvPr/>
            </p:nvSpPr>
            <p:spPr bwMode="auto">
              <a:xfrm>
                <a:off x="3122" y="2622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9" name="Rectangle 187"/>
              <p:cNvSpPr>
                <a:spLocks noChangeArrowheads="1"/>
              </p:cNvSpPr>
              <p:nvPr/>
            </p:nvSpPr>
            <p:spPr bwMode="auto">
              <a:xfrm>
                <a:off x="3168" y="2622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0" name="Rectangle 188"/>
              <p:cNvSpPr>
                <a:spLocks noChangeArrowheads="1"/>
              </p:cNvSpPr>
              <p:nvPr/>
            </p:nvSpPr>
            <p:spPr bwMode="auto">
              <a:xfrm>
                <a:off x="3214" y="2622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1" name="Rectangle 189"/>
              <p:cNvSpPr>
                <a:spLocks noChangeArrowheads="1"/>
              </p:cNvSpPr>
              <p:nvPr/>
            </p:nvSpPr>
            <p:spPr bwMode="auto">
              <a:xfrm>
                <a:off x="3054" y="2645"/>
                <a:ext cx="22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2" name="Rectangle 190"/>
              <p:cNvSpPr>
                <a:spLocks noChangeArrowheads="1"/>
              </p:cNvSpPr>
              <p:nvPr/>
            </p:nvSpPr>
            <p:spPr bwMode="auto">
              <a:xfrm>
                <a:off x="3099" y="2645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3" name="Rectangle 191"/>
              <p:cNvSpPr>
                <a:spLocks noChangeArrowheads="1"/>
              </p:cNvSpPr>
              <p:nvPr/>
            </p:nvSpPr>
            <p:spPr bwMode="auto">
              <a:xfrm>
                <a:off x="3145" y="2645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4" name="Rectangle 192"/>
              <p:cNvSpPr>
                <a:spLocks noChangeArrowheads="1"/>
              </p:cNvSpPr>
              <p:nvPr/>
            </p:nvSpPr>
            <p:spPr bwMode="auto">
              <a:xfrm>
                <a:off x="3191" y="2645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5" name="Rectangle 193"/>
              <p:cNvSpPr>
                <a:spLocks noChangeArrowheads="1"/>
              </p:cNvSpPr>
              <p:nvPr/>
            </p:nvSpPr>
            <p:spPr bwMode="auto">
              <a:xfrm>
                <a:off x="3237" y="2645"/>
                <a:ext cx="7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6" name="Rectangle 194"/>
              <p:cNvSpPr>
                <a:spLocks noChangeArrowheads="1"/>
              </p:cNvSpPr>
              <p:nvPr/>
            </p:nvSpPr>
            <p:spPr bwMode="auto">
              <a:xfrm>
                <a:off x="3076" y="2668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7" name="Rectangle 195"/>
              <p:cNvSpPr>
                <a:spLocks noChangeArrowheads="1"/>
              </p:cNvSpPr>
              <p:nvPr/>
            </p:nvSpPr>
            <p:spPr bwMode="auto">
              <a:xfrm>
                <a:off x="3122" y="2668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8" name="Rectangle 196"/>
              <p:cNvSpPr>
                <a:spLocks noChangeArrowheads="1"/>
              </p:cNvSpPr>
              <p:nvPr/>
            </p:nvSpPr>
            <p:spPr bwMode="auto">
              <a:xfrm>
                <a:off x="3168" y="2668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9" name="Rectangle 197"/>
              <p:cNvSpPr>
                <a:spLocks noChangeArrowheads="1"/>
              </p:cNvSpPr>
              <p:nvPr/>
            </p:nvSpPr>
            <p:spPr bwMode="auto">
              <a:xfrm>
                <a:off x="3214" y="2668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0" name="Rectangle 198"/>
              <p:cNvSpPr>
                <a:spLocks noChangeArrowheads="1"/>
              </p:cNvSpPr>
              <p:nvPr/>
            </p:nvSpPr>
            <p:spPr bwMode="auto">
              <a:xfrm>
                <a:off x="3054" y="2691"/>
                <a:ext cx="22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1" name="Rectangle 199"/>
              <p:cNvSpPr>
                <a:spLocks noChangeArrowheads="1"/>
              </p:cNvSpPr>
              <p:nvPr/>
            </p:nvSpPr>
            <p:spPr bwMode="auto">
              <a:xfrm>
                <a:off x="3099" y="2691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2" name="Rectangle 200"/>
              <p:cNvSpPr>
                <a:spLocks noChangeArrowheads="1"/>
              </p:cNvSpPr>
              <p:nvPr/>
            </p:nvSpPr>
            <p:spPr bwMode="auto">
              <a:xfrm>
                <a:off x="3145" y="2691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3" name="Rectangle 201"/>
              <p:cNvSpPr>
                <a:spLocks noChangeArrowheads="1"/>
              </p:cNvSpPr>
              <p:nvPr/>
            </p:nvSpPr>
            <p:spPr bwMode="auto">
              <a:xfrm>
                <a:off x="3191" y="2691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4" name="Rectangle 202"/>
              <p:cNvSpPr>
                <a:spLocks noChangeArrowheads="1"/>
              </p:cNvSpPr>
              <p:nvPr/>
            </p:nvSpPr>
            <p:spPr bwMode="auto">
              <a:xfrm>
                <a:off x="3237" y="2691"/>
                <a:ext cx="7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5" name="Rectangle 203"/>
              <p:cNvSpPr>
                <a:spLocks noChangeArrowheads="1"/>
              </p:cNvSpPr>
              <p:nvPr/>
            </p:nvSpPr>
            <p:spPr bwMode="auto">
              <a:xfrm>
                <a:off x="3076" y="2714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6" name="Rectangle 204"/>
              <p:cNvSpPr>
                <a:spLocks noChangeArrowheads="1"/>
              </p:cNvSpPr>
              <p:nvPr/>
            </p:nvSpPr>
            <p:spPr bwMode="auto">
              <a:xfrm>
                <a:off x="3122" y="2714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7" name="Rectangle 205"/>
              <p:cNvSpPr>
                <a:spLocks noChangeArrowheads="1"/>
              </p:cNvSpPr>
              <p:nvPr/>
            </p:nvSpPr>
            <p:spPr bwMode="auto">
              <a:xfrm>
                <a:off x="3168" y="2714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8" name="Rectangle 206"/>
              <p:cNvSpPr>
                <a:spLocks noChangeArrowheads="1"/>
              </p:cNvSpPr>
              <p:nvPr/>
            </p:nvSpPr>
            <p:spPr bwMode="auto">
              <a:xfrm>
                <a:off x="3214" y="2714"/>
                <a:ext cx="23" cy="22"/>
              </a:xfrm>
              <a:prstGeom prst="rect">
                <a:avLst/>
              </a:prstGeom>
              <a:solidFill>
                <a:srgbClr val="00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30" name="Group 408"/>
            <p:cNvGrpSpPr>
              <a:grpSpLocks/>
            </p:cNvGrpSpPr>
            <p:nvPr/>
          </p:nvGrpSpPr>
          <p:grpSpPr bwMode="auto">
            <a:xfrm>
              <a:off x="3409952" y="2849563"/>
              <a:ext cx="2724151" cy="1766888"/>
              <a:chOff x="2148" y="1795"/>
              <a:chExt cx="1716" cy="1113"/>
            </a:xfrm>
          </p:grpSpPr>
          <p:sp>
            <p:nvSpPr>
              <p:cNvPr id="7949" name="Freeform 208"/>
              <p:cNvSpPr>
                <a:spLocks/>
              </p:cNvSpPr>
              <p:nvPr/>
            </p:nvSpPr>
            <p:spPr bwMode="auto">
              <a:xfrm>
                <a:off x="3054" y="2393"/>
                <a:ext cx="189" cy="343"/>
              </a:xfrm>
              <a:custGeom>
                <a:avLst/>
                <a:gdLst/>
                <a:ahLst/>
                <a:cxnLst>
                  <a:cxn ang="0">
                    <a:pos x="0" y="359"/>
                  </a:cxn>
                  <a:cxn ang="0">
                    <a:pos x="0" y="359"/>
                  </a:cxn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359"/>
                  </a:cxn>
                </a:cxnLst>
                <a:rect l="0" t="0" r="r" b="b"/>
                <a:pathLst>
                  <a:path w="199" h="359">
                    <a:moveTo>
                      <a:pt x="0" y="359"/>
                    </a:moveTo>
                    <a:lnTo>
                      <a:pt x="0" y="359"/>
                    </a:lnTo>
                    <a:lnTo>
                      <a:pt x="0" y="0"/>
                    </a:lnTo>
                    <a:lnTo>
                      <a:pt x="199" y="0"/>
                    </a:lnTo>
                    <a:lnTo>
                      <a:pt x="199" y="359"/>
                    </a:lnTo>
                  </a:path>
                </a:pathLst>
              </a:custGeom>
              <a:noFill/>
              <a:ln w="6">
                <a:solidFill>
                  <a:srgbClr val="00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" name="Rectangle 209"/>
              <p:cNvSpPr>
                <a:spLocks noChangeArrowheads="1"/>
              </p:cNvSpPr>
              <p:nvPr/>
            </p:nvSpPr>
            <p:spPr bwMode="auto">
              <a:xfrm>
                <a:off x="3340" y="1795"/>
                <a:ext cx="190" cy="9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" name="Freeform 210"/>
              <p:cNvSpPr>
                <a:spLocks/>
              </p:cNvSpPr>
              <p:nvPr/>
            </p:nvSpPr>
            <p:spPr bwMode="auto">
              <a:xfrm>
                <a:off x="3340" y="1819"/>
                <a:ext cx="190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00" y="0"/>
                  </a:cxn>
                </a:cxnLst>
                <a:rect l="0" t="0" r="r" b="b"/>
                <a:pathLst>
                  <a:path w="200">
                    <a:moveTo>
                      <a:pt x="1" y="0"/>
                    </a:moveTo>
                    <a:lnTo>
                      <a:pt x="0" y="0"/>
                    </a:lnTo>
                    <a:lnTo>
                      <a:pt x="200" y="0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" name="Line 211"/>
              <p:cNvSpPr>
                <a:spLocks noChangeShapeType="1"/>
              </p:cNvSpPr>
              <p:nvPr/>
            </p:nvSpPr>
            <p:spPr bwMode="auto">
              <a:xfrm>
                <a:off x="3340" y="1843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" name="Line 212"/>
              <p:cNvSpPr>
                <a:spLocks noChangeShapeType="1"/>
              </p:cNvSpPr>
              <p:nvPr/>
            </p:nvSpPr>
            <p:spPr bwMode="auto">
              <a:xfrm>
                <a:off x="3340" y="1867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" name="Line 213"/>
              <p:cNvSpPr>
                <a:spLocks noChangeShapeType="1"/>
              </p:cNvSpPr>
              <p:nvPr/>
            </p:nvSpPr>
            <p:spPr bwMode="auto">
              <a:xfrm>
                <a:off x="3340" y="1891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" name="Line 214"/>
              <p:cNvSpPr>
                <a:spLocks noChangeShapeType="1"/>
              </p:cNvSpPr>
              <p:nvPr/>
            </p:nvSpPr>
            <p:spPr bwMode="auto">
              <a:xfrm>
                <a:off x="3340" y="1915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" name="Line 215"/>
              <p:cNvSpPr>
                <a:spLocks noChangeShapeType="1"/>
              </p:cNvSpPr>
              <p:nvPr/>
            </p:nvSpPr>
            <p:spPr bwMode="auto">
              <a:xfrm>
                <a:off x="3340" y="1939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" name="Line 216"/>
              <p:cNvSpPr>
                <a:spLocks noChangeShapeType="1"/>
              </p:cNvSpPr>
              <p:nvPr/>
            </p:nvSpPr>
            <p:spPr bwMode="auto">
              <a:xfrm>
                <a:off x="3340" y="1962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" name="Line 217"/>
              <p:cNvSpPr>
                <a:spLocks noChangeShapeType="1"/>
              </p:cNvSpPr>
              <p:nvPr/>
            </p:nvSpPr>
            <p:spPr bwMode="auto">
              <a:xfrm>
                <a:off x="3340" y="1986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" name="Line 218"/>
              <p:cNvSpPr>
                <a:spLocks noChangeShapeType="1"/>
              </p:cNvSpPr>
              <p:nvPr/>
            </p:nvSpPr>
            <p:spPr bwMode="auto">
              <a:xfrm>
                <a:off x="3340" y="2010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" name="Line 219"/>
              <p:cNvSpPr>
                <a:spLocks noChangeShapeType="1"/>
              </p:cNvSpPr>
              <p:nvPr/>
            </p:nvSpPr>
            <p:spPr bwMode="auto">
              <a:xfrm>
                <a:off x="3340" y="2034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" name="Line 220"/>
              <p:cNvSpPr>
                <a:spLocks noChangeShapeType="1"/>
              </p:cNvSpPr>
              <p:nvPr/>
            </p:nvSpPr>
            <p:spPr bwMode="auto">
              <a:xfrm>
                <a:off x="3340" y="2058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2" name="Line 221"/>
              <p:cNvSpPr>
                <a:spLocks noChangeShapeType="1"/>
              </p:cNvSpPr>
              <p:nvPr/>
            </p:nvSpPr>
            <p:spPr bwMode="auto">
              <a:xfrm>
                <a:off x="3340" y="2082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" name="Line 222"/>
              <p:cNvSpPr>
                <a:spLocks noChangeShapeType="1"/>
              </p:cNvSpPr>
              <p:nvPr/>
            </p:nvSpPr>
            <p:spPr bwMode="auto">
              <a:xfrm>
                <a:off x="3340" y="2106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" name="Line 223"/>
              <p:cNvSpPr>
                <a:spLocks noChangeShapeType="1"/>
              </p:cNvSpPr>
              <p:nvPr/>
            </p:nvSpPr>
            <p:spPr bwMode="auto">
              <a:xfrm>
                <a:off x="3340" y="2130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" name="Line 224"/>
              <p:cNvSpPr>
                <a:spLocks noChangeShapeType="1"/>
              </p:cNvSpPr>
              <p:nvPr/>
            </p:nvSpPr>
            <p:spPr bwMode="auto">
              <a:xfrm>
                <a:off x="3340" y="2153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" name="Line 225"/>
              <p:cNvSpPr>
                <a:spLocks noChangeShapeType="1"/>
              </p:cNvSpPr>
              <p:nvPr/>
            </p:nvSpPr>
            <p:spPr bwMode="auto">
              <a:xfrm>
                <a:off x="3340" y="2177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" name="Line 226"/>
              <p:cNvSpPr>
                <a:spLocks noChangeShapeType="1"/>
              </p:cNvSpPr>
              <p:nvPr/>
            </p:nvSpPr>
            <p:spPr bwMode="auto">
              <a:xfrm>
                <a:off x="3340" y="2201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" name="Line 227"/>
              <p:cNvSpPr>
                <a:spLocks noChangeShapeType="1"/>
              </p:cNvSpPr>
              <p:nvPr/>
            </p:nvSpPr>
            <p:spPr bwMode="auto">
              <a:xfrm>
                <a:off x="3340" y="2225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" name="Line 228"/>
              <p:cNvSpPr>
                <a:spLocks noChangeShapeType="1"/>
              </p:cNvSpPr>
              <p:nvPr/>
            </p:nvSpPr>
            <p:spPr bwMode="auto">
              <a:xfrm>
                <a:off x="3340" y="2249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" name="Line 229"/>
              <p:cNvSpPr>
                <a:spLocks noChangeShapeType="1"/>
              </p:cNvSpPr>
              <p:nvPr/>
            </p:nvSpPr>
            <p:spPr bwMode="auto">
              <a:xfrm>
                <a:off x="3340" y="2273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" name="Line 230"/>
              <p:cNvSpPr>
                <a:spLocks noChangeShapeType="1"/>
              </p:cNvSpPr>
              <p:nvPr/>
            </p:nvSpPr>
            <p:spPr bwMode="auto">
              <a:xfrm>
                <a:off x="3340" y="2297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" name="Line 231"/>
              <p:cNvSpPr>
                <a:spLocks noChangeShapeType="1"/>
              </p:cNvSpPr>
              <p:nvPr/>
            </p:nvSpPr>
            <p:spPr bwMode="auto">
              <a:xfrm>
                <a:off x="3340" y="2320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" name="Line 232"/>
              <p:cNvSpPr>
                <a:spLocks noChangeShapeType="1"/>
              </p:cNvSpPr>
              <p:nvPr/>
            </p:nvSpPr>
            <p:spPr bwMode="auto">
              <a:xfrm>
                <a:off x="3340" y="2344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" name="Line 233"/>
              <p:cNvSpPr>
                <a:spLocks noChangeShapeType="1"/>
              </p:cNvSpPr>
              <p:nvPr/>
            </p:nvSpPr>
            <p:spPr bwMode="auto">
              <a:xfrm>
                <a:off x="3340" y="2368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" name="Line 234"/>
              <p:cNvSpPr>
                <a:spLocks noChangeShapeType="1"/>
              </p:cNvSpPr>
              <p:nvPr/>
            </p:nvSpPr>
            <p:spPr bwMode="auto">
              <a:xfrm>
                <a:off x="3340" y="2392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" name="Line 235"/>
              <p:cNvSpPr>
                <a:spLocks noChangeShapeType="1"/>
              </p:cNvSpPr>
              <p:nvPr/>
            </p:nvSpPr>
            <p:spPr bwMode="auto">
              <a:xfrm>
                <a:off x="3340" y="2416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" name="Line 236"/>
              <p:cNvSpPr>
                <a:spLocks noChangeShapeType="1"/>
              </p:cNvSpPr>
              <p:nvPr/>
            </p:nvSpPr>
            <p:spPr bwMode="auto">
              <a:xfrm>
                <a:off x="3340" y="2440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" name="Line 237"/>
              <p:cNvSpPr>
                <a:spLocks noChangeShapeType="1"/>
              </p:cNvSpPr>
              <p:nvPr/>
            </p:nvSpPr>
            <p:spPr bwMode="auto">
              <a:xfrm>
                <a:off x="3340" y="2464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" name="Line 238"/>
              <p:cNvSpPr>
                <a:spLocks noChangeShapeType="1"/>
              </p:cNvSpPr>
              <p:nvPr/>
            </p:nvSpPr>
            <p:spPr bwMode="auto">
              <a:xfrm>
                <a:off x="3340" y="2488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" name="Line 239"/>
              <p:cNvSpPr>
                <a:spLocks noChangeShapeType="1"/>
              </p:cNvSpPr>
              <p:nvPr/>
            </p:nvSpPr>
            <p:spPr bwMode="auto">
              <a:xfrm>
                <a:off x="3340" y="2511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" name="Line 240"/>
              <p:cNvSpPr>
                <a:spLocks noChangeShapeType="1"/>
              </p:cNvSpPr>
              <p:nvPr/>
            </p:nvSpPr>
            <p:spPr bwMode="auto">
              <a:xfrm>
                <a:off x="3340" y="2535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" name="Line 241"/>
              <p:cNvSpPr>
                <a:spLocks noChangeShapeType="1"/>
              </p:cNvSpPr>
              <p:nvPr/>
            </p:nvSpPr>
            <p:spPr bwMode="auto">
              <a:xfrm>
                <a:off x="3340" y="2559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" name="Line 242"/>
              <p:cNvSpPr>
                <a:spLocks noChangeShapeType="1"/>
              </p:cNvSpPr>
              <p:nvPr/>
            </p:nvSpPr>
            <p:spPr bwMode="auto">
              <a:xfrm>
                <a:off x="3340" y="2583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" name="Line 243"/>
              <p:cNvSpPr>
                <a:spLocks noChangeShapeType="1"/>
              </p:cNvSpPr>
              <p:nvPr/>
            </p:nvSpPr>
            <p:spPr bwMode="auto">
              <a:xfrm>
                <a:off x="3340" y="2607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" name="Line 244"/>
              <p:cNvSpPr>
                <a:spLocks noChangeShapeType="1"/>
              </p:cNvSpPr>
              <p:nvPr/>
            </p:nvSpPr>
            <p:spPr bwMode="auto">
              <a:xfrm>
                <a:off x="3340" y="2631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6" name="Line 245"/>
              <p:cNvSpPr>
                <a:spLocks noChangeShapeType="1"/>
              </p:cNvSpPr>
              <p:nvPr/>
            </p:nvSpPr>
            <p:spPr bwMode="auto">
              <a:xfrm>
                <a:off x="3340" y="2655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7" name="Line 246"/>
              <p:cNvSpPr>
                <a:spLocks noChangeShapeType="1"/>
              </p:cNvSpPr>
              <p:nvPr/>
            </p:nvSpPr>
            <p:spPr bwMode="auto">
              <a:xfrm>
                <a:off x="3340" y="2679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8" name="Line 247"/>
              <p:cNvSpPr>
                <a:spLocks noChangeShapeType="1"/>
              </p:cNvSpPr>
              <p:nvPr/>
            </p:nvSpPr>
            <p:spPr bwMode="auto">
              <a:xfrm>
                <a:off x="3340" y="2702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9" name="Line 248"/>
              <p:cNvSpPr>
                <a:spLocks noChangeShapeType="1"/>
              </p:cNvSpPr>
              <p:nvPr/>
            </p:nvSpPr>
            <p:spPr bwMode="auto">
              <a:xfrm>
                <a:off x="3340" y="2726"/>
                <a:ext cx="190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0" name="Freeform 249"/>
              <p:cNvSpPr>
                <a:spLocks/>
              </p:cNvSpPr>
              <p:nvPr/>
            </p:nvSpPr>
            <p:spPr bwMode="auto">
              <a:xfrm>
                <a:off x="3340" y="1795"/>
                <a:ext cx="189" cy="941"/>
              </a:xfrm>
              <a:custGeom>
                <a:avLst/>
                <a:gdLst/>
                <a:ahLst/>
                <a:cxnLst>
                  <a:cxn ang="0">
                    <a:pos x="0" y="985"/>
                  </a:cxn>
                  <a:cxn ang="0">
                    <a:pos x="0" y="985"/>
                  </a:cxn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985"/>
                  </a:cxn>
                </a:cxnLst>
                <a:rect l="0" t="0" r="r" b="b"/>
                <a:pathLst>
                  <a:path w="199" h="985">
                    <a:moveTo>
                      <a:pt x="0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199" y="0"/>
                    </a:lnTo>
                    <a:lnTo>
                      <a:pt x="199" y="985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1" name="Rectangle 250"/>
              <p:cNvSpPr>
                <a:spLocks noChangeArrowheads="1"/>
              </p:cNvSpPr>
              <p:nvPr/>
            </p:nvSpPr>
            <p:spPr bwMode="auto">
              <a:xfrm>
                <a:off x="3626" y="1967"/>
                <a:ext cx="190" cy="7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2" name="Rectangle 251"/>
              <p:cNvSpPr>
                <a:spLocks noChangeArrowheads="1"/>
              </p:cNvSpPr>
              <p:nvPr/>
            </p:nvSpPr>
            <p:spPr bwMode="auto">
              <a:xfrm>
                <a:off x="3648" y="1967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3" name="Rectangle 252"/>
              <p:cNvSpPr>
                <a:spLocks noChangeArrowheads="1"/>
              </p:cNvSpPr>
              <p:nvPr/>
            </p:nvSpPr>
            <p:spPr bwMode="auto">
              <a:xfrm>
                <a:off x="3694" y="1967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4" name="Rectangle 253"/>
              <p:cNvSpPr>
                <a:spLocks noChangeArrowheads="1"/>
              </p:cNvSpPr>
              <p:nvPr/>
            </p:nvSpPr>
            <p:spPr bwMode="auto">
              <a:xfrm>
                <a:off x="3740" y="1967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5" name="Rectangle 254"/>
              <p:cNvSpPr>
                <a:spLocks noChangeArrowheads="1"/>
              </p:cNvSpPr>
              <p:nvPr/>
            </p:nvSpPr>
            <p:spPr bwMode="auto">
              <a:xfrm>
                <a:off x="3786" y="1967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6" name="Rectangle 255"/>
              <p:cNvSpPr>
                <a:spLocks noChangeArrowheads="1"/>
              </p:cNvSpPr>
              <p:nvPr/>
            </p:nvSpPr>
            <p:spPr bwMode="auto">
              <a:xfrm>
                <a:off x="3626" y="1990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7" name="Rectangle 256"/>
              <p:cNvSpPr>
                <a:spLocks noChangeArrowheads="1"/>
              </p:cNvSpPr>
              <p:nvPr/>
            </p:nvSpPr>
            <p:spPr bwMode="auto">
              <a:xfrm>
                <a:off x="3671" y="199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8" name="Rectangle 257"/>
              <p:cNvSpPr>
                <a:spLocks noChangeArrowheads="1"/>
              </p:cNvSpPr>
              <p:nvPr/>
            </p:nvSpPr>
            <p:spPr bwMode="auto">
              <a:xfrm>
                <a:off x="3717" y="199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9" name="Rectangle 258"/>
              <p:cNvSpPr>
                <a:spLocks noChangeArrowheads="1"/>
              </p:cNvSpPr>
              <p:nvPr/>
            </p:nvSpPr>
            <p:spPr bwMode="auto">
              <a:xfrm>
                <a:off x="3763" y="199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0" name="Rectangle 259"/>
              <p:cNvSpPr>
                <a:spLocks noChangeArrowheads="1"/>
              </p:cNvSpPr>
              <p:nvPr/>
            </p:nvSpPr>
            <p:spPr bwMode="auto">
              <a:xfrm>
                <a:off x="3809" y="1990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1" name="Rectangle 260"/>
              <p:cNvSpPr>
                <a:spLocks noChangeArrowheads="1"/>
              </p:cNvSpPr>
              <p:nvPr/>
            </p:nvSpPr>
            <p:spPr bwMode="auto">
              <a:xfrm>
                <a:off x="3648" y="201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2" name="Rectangle 261"/>
              <p:cNvSpPr>
                <a:spLocks noChangeArrowheads="1"/>
              </p:cNvSpPr>
              <p:nvPr/>
            </p:nvSpPr>
            <p:spPr bwMode="auto">
              <a:xfrm>
                <a:off x="3694" y="201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3" name="Rectangle 262"/>
              <p:cNvSpPr>
                <a:spLocks noChangeArrowheads="1"/>
              </p:cNvSpPr>
              <p:nvPr/>
            </p:nvSpPr>
            <p:spPr bwMode="auto">
              <a:xfrm>
                <a:off x="3740" y="201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4" name="Rectangle 263"/>
              <p:cNvSpPr>
                <a:spLocks noChangeArrowheads="1"/>
              </p:cNvSpPr>
              <p:nvPr/>
            </p:nvSpPr>
            <p:spPr bwMode="auto">
              <a:xfrm>
                <a:off x="3786" y="201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5" name="Rectangle 264"/>
              <p:cNvSpPr>
                <a:spLocks noChangeArrowheads="1"/>
              </p:cNvSpPr>
              <p:nvPr/>
            </p:nvSpPr>
            <p:spPr bwMode="auto">
              <a:xfrm>
                <a:off x="3626" y="2036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6" name="Rectangle 265"/>
              <p:cNvSpPr>
                <a:spLocks noChangeArrowheads="1"/>
              </p:cNvSpPr>
              <p:nvPr/>
            </p:nvSpPr>
            <p:spPr bwMode="auto">
              <a:xfrm>
                <a:off x="3671" y="2036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7" name="Rectangle 266"/>
              <p:cNvSpPr>
                <a:spLocks noChangeArrowheads="1"/>
              </p:cNvSpPr>
              <p:nvPr/>
            </p:nvSpPr>
            <p:spPr bwMode="auto">
              <a:xfrm>
                <a:off x="3717" y="2036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8" name="Rectangle 267"/>
              <p:cNvSpPr>
                <a:spLocks noChangeArrowheads="1"/>
              </p:cNvSpPr>
              <p:nvPr/>
            </p:nvSpPr>
            <p:spPr bwMode="auto">
              <a:xfrm>
                <a:off x="3763" y="2036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9" name="Rectangle 268"/>
              <p:cNvSpPr>
                <a:spLocks noChangeArrowheads="1"/>
              </p:cNvSpPr>
              <p:nvPr/>
            </p:nvSpPr>
            <p:spPr bwMode="auto">
              <a:xfrm>
                <a:off x="3809" y="2036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0" name="Rectangle 269"/>
              <p:cNvSpPr>
                <a:spLocks noChangeArrowheads="1"/>
              </p:cNvSpPr>
              <p:nvPr/>
            </p:nvSpPr>
            <p:spPr bwMode="auto">
              <a:xfrm>
                <a:off x="3648" y="2059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1" name="Rectangle 270"/>
              <p:cNvSpPr>
                <a:spLocks noChangeArrowheads="1"/>
              </p:cNvSpPr>
              <p:nvPr/>
            </p:nvSpPr>
            <p:spPr bwMode="auto">
              <a:xfrm>
                <a:off x="3694" y="2059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2" name="Rectangle 271"/>
              <p:cNvSpPr>
                <a:spLocks noChangeArrowheads="1"/>
              </p:cNvSpPr>
              <p:nvPr/>
            </p:nvSpPr>
            <p:spPr bwMode="auto">
              <a:xfrm>
                <a:off x="3740" y="2059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3" name="Rectangle 272"/>
              <p:cNvSpPr>
                <a:spLocks noChangeArrowheads="1"/>
              </p:cNvSpPr>
              <p:nvPr/>
            </p:nvSpPr>
            <p:spPr bwMode="auto">
              <a:xfrm>
                <a:off x="3786" y="2059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4" name="Rectangle 273"/>
              <p:cNvSpPr>
                <a:spLocks noChangeArrowheads="1"/>
              </p:cNvSpPr>
              <p:nvPr/>
            </p:nvSpPr>
            <p:spPr bwMode="auto">
              <a:xfrm>
                <a:off x="3626" y="2082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5" name="Rectangle 274"/>
              <p:cNvSpPr>
                <a:spLocks noChangeArrowheads="1"/>
              </p:cNvSpPr>
              <p:nvPr/>
            </p:nvSpPr>
            <p:spPr bwMode="auto">
              <a:xfrm>
                <a:off x="3671" y="2082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6" name="Rectangle 275"/>
              <p:cNvSpPr>
                <a:spLocks noChangeArrowheads="1"/>
              </p:cNvSpPr>
              <p:nvPr/>
            </p:nvSpPr>
            <p:spPr bwMode="auto">
              <a:xfrm>
                <a:off x="3717" y="2082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7" name="Rectangle 276"/>
              <p:cNvSpPr>
                <a:spLocks noChangeArrowheads="1"/>
              </p:cNvSpPr>
              <p:nvPr/>
            </p:nvSpPr>
            <p:spPr bwMode="auto">
              <a:xfrm>
                <a:off x="3763" y="2082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8" name="Rectangle 277"/>
              <p:cNvSpPr>
                <a:spLocks noChangeArrowheads="1"/>
              </p:cNvSpPr>
              <p:nvPr/>
            </p:nvSpPr>
            <p:spPr bwMode="auto">
              <a:xfrm>
                <a:off x="3809" y="2082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9" name="Rectangle 278"/>
              <p:cNvSpPr>
                <a:spLocks noChangeArrowheads="1"/>
              </p:cNvSpPr>
              <p:nvPr/>
            </p:nvSpPr>
            <p:spPr bwMode="auto">
              <a:xfrm>
                <a:off x="3648" y="2105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0" name="Rectangle 279"/>
              <p:cNvSpPr>
                <a:spLocks noChangeArrowheads="1"/>
              </p:cNvSpPr>
              <p:nvPr/>
            </p:nvSpPr>
            <p:spPr bwMode="auto">
              <a:xfrm>
                <a:off x="3694" y="2105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1" name="Rectangle 280"/>
              <p:cNvSpPr>
                <a:spLocks noChangeArrowheads="1"/>
              </p:cNvSpPr>
              <p:nvPr/>
            </p:nvSpPr>
            <p:spPr bwMode="auto">
              <a:xfrm>
                <a:off x="3740" y="2105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2" name="Rectangle 281"/>
              <p:cNvSpPr>
                <a:spLocks noChangeArrowheads="1"/>
              </p:cNvSpPr>
              <p:nvPr/>
            </p:nvSpPr>
            <p:spPr bwMode="auto">
              <a:xfrm>
                <a:off x="3786" y="2105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3" name="Rectangle 282"/>
              <p:cNvSpPr>
                <a:spLocks noChangeArrowheads="1"/>
              </p:cNvSpPr>
              <p:nvPr/>
            </p:nvSpPr>
            <p:spPr bwMode="auto">
              <a:xfrm>
                <a:off x="3626" y="2128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4" name="Rectangle 283"/>
              <p:cNvSpPr>
                <a:spLocks noChangeArrowheads="1"/>
              </p:cNvSpPr>
              <p:nvPr/>
            </p:nvSpPr>
            <p:spPr bwMode="auto">
              <a:xfrm>
                <a:off x="3671" y="212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5" name="Rectangle 284"/>
              <p:cNvSpPr>
                <a:spLocks noChangeArrowheads="1"/>
              </p:cNvSpPr>
              <p:nvPr/>
            </p:nvSpPr>
            <p:spPr bwMode="auto">
              <a:xfrm>
                <a:off x="3717" y="212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6" name="Rectangle 285"/>
              <p:cNvSpPr>
                <a:spLocks noChangeArrowheads="1"/>
              </p:cNvSpPr>
              <p:nvPr/>
            </p:nvSpPr>
            <p:spPr bwMode="auto">
              <a:xfrm>
                <a:off x="3763" y="212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7" name="Rectangle 286"/>
              <p:cNvSpPr>
                <a:spLocks noChangeArrowheads="1"/>
              </p:cNvSpPr>
              <p:nvPr/>
            </p:nvSpPr>
            <p:spPr bwMode="auto">
              <a:xfrm>
                <a:off x="3809" y="2128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8" name="Rectangle 287"/>
              <p:cNvSpPr>
                <a:spLocks noChangeArrowheads="1"/>
              </p:cNvSpPr>
              <p:nvPr/>
            </p:nvSpPr>
            <p:spPr bwMode="auto">
              <a:xfrm>
                <a:off x="3648" y="2151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9" name="Rectangle 288"/>
              <p:cNvSpPr>
                <a:spLocks noChangeArrowheads="1"/>
              </p:cNvSpPr>
              <p:nvPr/>
            </p:nvSpPr>
            <p:spPr bwMode="auto">
              <a:xfrm>
                <a:off x="3694" y="2151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0" name="Rectangle 289"/>
              <p:cNvSpPr>
                <a:spLocks noChangeArrowheads="1"/>
              </p:cNvSpPr>
              <p:nvPr/>
            </p:nvSpPr>
            <p:spPr bwMode="auto">
              <a:xfrm>
                <a:off x="3740" y="2151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1" name="Rectangle 290"/>
              <p:cNvSpPr>
                <a:spLocks noChangeArrowheads="1"/>
              </p:cNvSpPr>
              <p:nvPr/>
            </p:nvSpPr>
            <p:spPr bwMode="auto">
              <a:xfrm>
                <a:off x="3786" y="2151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2" name="Rectangle 291"/>
              <p:cNvSpPr>
                <a:spLocks noChangeArrowheads="1"/>
              </p:cNvSpPr>
              <p:nvPr/>
            </p:nvSpPr>
            <p:spPr bwMode="auto">
              <a:xfrm>
                <a:off x="3626" y="2173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3" name="Rectangle 292"/>
              <p:cNvSpPr>
                <a:spLocks noChangeArrowheads="1"/>
              </p:cNvSpPr>
              <p:nvPr/>
            </p:nvSpPr>
            <p:spPr bwMode="auto">
              <a:xfrm>
                <a:off x="3671" y="217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4" name="Rectangle 293"/>
              <p:cNvSpPr>
                <a:spLocks noChangeArrowheads="1"/>
              </p:cNvSpPr>
              <p:nvPr/>
            </p:nvSpPr>
            <p:spPr bwMode="auto">
              <a:xfrm>
                <a:off x="3717" y="217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5" name="Rectangle 294"/>
              <p:cNvSpPr>
                <a:spLocks noChangeArrowheads="1"/>
              </p:cNvSpPr>
              <p:nvPr/>
            </p:nvSpPr>
            <p:spPr bwMode="auto">
              <a:xfrm>
                <a:off x="3763" y="217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6" name="Rectangle 295"/>
              <p:cNvSpPr>
                <a:spLocks noChangeArrowheads="1"/>
              </p:cNvSpPr>
              <p:nvPr/>
            </p:nvSpPr>
            <p:spPr bwMode="auto">
              <a:xfrm>
                <a:off x="3809" y="2173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7" name="Rectangle 296"/>
              <p:cNvSpPr>
                <a:spLocks noChangeArrowheads="1"/>
              </p:cNvSpPr>
              <p:nvPr/>
            </p:nvSpPr>
            <p:spPr bwMode="auto">
              <a:xfrm>
                <a:off x="3648" y="2196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8" name="Rectangle 297"/>
              <p:cNvSpPr>
                <a:spLocks noChangeArrowheads="1"/>
              </p:cNvSpPr>
              <p:nvPr/>
            </p:nvSpPr>
            <p:spPr bwMode="auto">
              <a:xfrm>
                <a:off x="3694" y="2196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9" name="Rectangle 298"/>
              <p:cNvSpPr>
                <a:spLocks noChangeArrowheads="1"/>
              </p:cNvSpPr>
              <p:nvPr/>
            </p:nvSpPr>
            <p:spPr bwMode="auto">
              <a:xfrm>
                <a:off x="3740" y="2196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0" name="Rectangle 299"/>
              <p:cNvSpPr>
                <a:spLocks noChangeArrowheads="1"/>
              </p:cNvSpPr>
              <p:nvPr/>
            </p:nvSpPr>
            <p:spPr bwMode="auto">
              <a:xfrm>
                <a:off x="3786" y="2196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1" name="Rectangle 300"/>
              <p:cNvSpPr>
                <a:spLocks noChangeArrowheads="1"/>
              </p:cNvSpPr>
              <p:nvPr/>
            </p:nvSpPr>
            <p:spPr bwMode="auto">
              <a:xfrm>
                <a:off x="3626" y="2219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2" name="Rectangle 301"/>
              <p:cNvSpPr>
                <a:spLocks noChangeArrowheads="1"/>
              </p:cNvSpPr>
              <p:nvPr/>
            </p:nvSpPr>
            <p:spPr bwMode="auto">
              <a:xfrm>
                <a:off x="3671" y="2219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3" name="Rectangle 302"/>
              <p:cNvSpPr>
                <a:spLocks noChangeArrowheads="1"/>
              </p:cNvSpPr>
              <p:nvPr/>
            </p:nvSpPr>
            <p:spPr bwMode="auto">
              <a:xfrm>
                <a:off x="3717" y="2219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4" name="Rectangle 303"/>
              <p:cNvSpPr>
                <a:spLocks noChangeArrowheads="1"/>
              </p:cNvSpPr>
              <p:nvPr/>
            </p:nvSpPr>
            <p:spPr bwMode="auto">
              <a:xfrm>
                <a:off x="3763" y="2219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5" name="Rectangle 304"/>
              <p:cNvSpPr>
                <a:spLocks noChangeArrowheads="1"/>
              </p:cNvSpPr>
              <p:nvPr/>
            </p:nvSpPr>
            <p:spPr bwMode="auto">
              <a:xfrm>
                <a:off x="3809" y="2219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6" name="Rectangle 305"/>
              <p:cNvSpPr>
                <a:spLocks noChangeArrowheads="1"/>
              </p:cNvSpPr>
              <p:nvPr/>
            </p:nvSpPr>
            <p:spPr bwMode="auto">
              <a:xfrm>
                <a:off x="3648" y="2242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7" name="Rectangle 306"/>
              <p:cNvSpPr>
                <a:spLocks noChangeArrowheads="1"/>
              </p:cNvSpPr>
              <p:nvPr/>
            </p:nvSpPr>
            <p:spPr bwMode="auto">
              <a:xfrm>
                <a:off x="3694" y="2242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8" name="Rectangle 307"/>
              <p:cNvSpPr>
                <a:spLocks noChangeArrowheads="1"/>
              </p:cNvSpPr>
              <p:nvPr/>
            </p:nvSpPr>
            <p:spPr bwMode="auto">
              <a:xfrm>
                <a:off x="3740" y="2242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9" name="Rectangle 308"/>
              <p:cNvSpPr>
                <a:spLocks noChangeArrowheads="1"/>
              </p:cNvSpPr>
              <p:nvPr/>
            </p:nvSpPr>
            <p:spPr bwMode="auto">
              <a:xfrm>
                <a:off x="3786" y="2242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0" name="Rectangle 309"/>
              <p:cNvSpPr>
                <a:spLocks noChangeArrowheads="1"/>
              </p:cNvSpPr>
              <p:nvPr/>
            </p:nvSpPr>
            <p:spPr bwMode="auto">
              <a:xfrm>
                <a:off x="3626" y="2265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1" name="Rectangle 310"/>
              <p:cNvSpPr>
                <a:spLocks noChangeArrowheads="1"/>
              </p:cNvSpPr>
              <p:nvPr/>
            </p:nvSpPr>
            <p:spPr bwMode="auto">
              <a:xfrm>
                <a:off x="3671" y="2265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2" name="Rectangle 311"/>
              <p:cNvSpPr>
                <a:spLocks noChangeArrowheads="1"/>
              </p:cNvSpPr>
              <p:nvPr/>
            </p:nvSpPr>
            <p:spPr bwMode="auto">
              <a:xfrm>
                <a:off x="3717" y="2265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3" name="Rectangle 312"/>
              <p:cNvSpPr>
                <a:spLocks noChangeArrowheads="1"/>
              </p:cNvSpPr>
              <p:nvPr/>
            </p:nvSpPr>
            <p:spPr bwMode="auto">
              <a:xfrm>
                <a:off x="3763" y="2265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4" name="Rectangle 313"/>
              <p:cNvSpPr>
                <a:spLocks noChangeArrowheads="1"/>
              </p:cNvSpPr>
              <p:nvPr/>
            </p:nvSpPr>
            <p:spPr bwMode="auto">
              <a:xfrm>
                <a:off x="3809" y="2265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5" name="Rectangle 314"/>
              <p:cNvSpPr>
                <a:spLocks noChangeArrowheads="1"/>
              </p:cNvSpPr>
              <p:nvPr/>
            </p:nvSpPr>
            <p:spPr bwMode="auto">
              <a:xfrm>
                <a:off x="3648" y="228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6" name="Rectangle 315"/>
              <p:cNvSpPr>
                <a:spLocks noChangeArrowheads="1"/>
              </p:cNvSpPr>
              <p:nvPr/>
            </p:nvSpPr>
            <p:spPr bwMode="auto">
              <a:xfrm>
                <a:off x="3694" y="228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7" name="Rectangle 316"/>
              <p:cNvSpPr>
                <a:spLocks noChangeArrowheads="1"/>
              </p:cNvSpPr>
              <p:nvPr/>
            </p:nvSpPr>
            <p:spPr bwMode="auto">
              <a:xfrm>
                <a:off x="3740" y="228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8" name="Rectangle 317"/>
              <p:cNvSpPr>
                <a:spLocks noChangeArrowheads="1"/>
              </p:cNvSpPr>
              <p:nvPr/>
            </p:nvSpPr>
            <p:spPr bwMode="auto">
              <a:xfrm>
                <a:off x="3786" y="228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9" name="Rectangle 318"/>
              <p:cNvSpPr>
                <a:spLocks noChangeArrowheads="1"/>
              </p:cNvSpPr>
              <p:nvPr/>
            </p:nvSpPr>
            <p:spPr bwMode="auto">
              <a:xfrm>
                <a:off x="3626" y="2311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0" name="Rectangle 319"/>
              <p:cNvSpPr>
                <a:spLocks noChangeArrowheads="1"/>
              </p:cNvSpPr>
              <p:nvPr/>
            </p:nvSpPr>
            <p:spPr bwMode="auto">
              <a:xfrm>
                <a:off x="3671" y="2311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1" name="Rectangle 320"/>
              <p:cNvSpPr>
                <a:spLocks noChangeArrowheads="1"/>
              </p:cNvSpPr>
              <p:nvPr/>
            </p:nvSpPr>
            <p:spPr bwMode="auto">
              <a:xfrm>
                <a:off x="3717" y="2311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2" name="Rectangle 321"/>
              <p:cNvSpPr>
                <a:spLocks noChangeArrowheads="1"/>
              </p:cNvSpPr>
              <p:nvPr/>
            </p:nvSpPr>
            <p:spPr bwMode="auto">
              <a:xfrm>
                <a:off x="3763" y="2311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3" name="Rectangle 322"/>
              <p:cNvSpPr>
                <a:spLocks noChangeArrowheads="1"/>
              </p:cNvSpPr>
              <p:nvPr/>
            </p:nvSpPr>
            <p:spPr bwMode="auto">
              <a:xfrm>
                <a:off x="3809" y="2311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4" name="Rectangle 323"/>
              <p:cNvSpPr>
                <a:spLocks noChangeArrowheads="1"/>
              </p:cNvSpPr>
              <p:nvPr/>
            </p:nvSpPr>
            <p:spPr bwMode="auto">
              <a:xfrm>
                <a:off x="3648" y="2334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5" name="Rectangle 324"/>
              <p:cNvSpPr>
                <a:spLocks noChangeArrowheads="1"/>
              </p:cNvSpPr>
              <p:nvPr/>
            </p:nvSpPr>
            <p:spPr bwMode="auto">
              <a:xfrm>
                <a:off x="3694" y="2334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6" name="Rectangle 325"/>
              <p:cNvSpPr>
                <a:spLocks noChangeArrowheads="1"/>
              </p:cNvSpPr>
              <p:nvPr/>
            </p:nvSpPr>
            <p:spPr bwMode="auto">
              <a:xfrm>
                <a:off x="3740" y="2334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7" name="Rectangle 326"/>
              <p:cNvSpPr>
                <a:spLocks noChangeArrowheads="1"/>
              </p:cNvSpPr>
              <p:nvPr/>
            </p:nvSpPr>
            <p:spPr bwMode="auto">
              <a:xfrm>
                <a:off x="3786" y="2334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8" name="Rectangle 327"/>
              <p:cNvSpPr>
                <a:spLocks noChangeArrowheads="1"/>
              </p:cNvSpPr>
              <p:nvPr/>
            </p:nvSpPr>
            <p:spPr bwMode="auto">
              <a:xfrm>
                <a:off x="3626" y="2357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9" name="Rectangle 328"/>
              <p:cNvSpPr>
                <a:spLocks noChangeArrowheads="1"/>
              </p:cNvSpPr>
              <p:nvPr/>
            </p:nvSpPr>
            <p:spPr bwMode="auto">
              <a:xfrm>
                <a:off x="3671" y="2357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0" name="Rectangle 329"/>
              <p:cNvSpPr>
                <a:spLocks noChangeArrowheads="1"/>
              </p:cNvSpPr>
              <p:nvPr/>
            </p:nvSpPr>
            <p:spPr bwMode="auto">
              <a:xfrm>
                <a:off x="3717" y="2357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1" name="Rectangle 330"/>
              <p:cNvSpPr>
                <a:spLocks noChangeArrowheads="1"/>
              </p:cNvSpPr>
              <p:nvPr/>
            </p:nvSpPr>
            <p:spPr bwMode="auto">
              <a:xfrm>
                <a:off x="3763" y="2357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2" name="Rectangle 331"/>
              <p:cNvSpPr>
                <a:spLocks noChangeArrowheads="1"/>
              </p:cNvSpPr>
              <p:nvPr/>
            </p:nvSpPr>
            <p:spPr bwMode="auto">
              <a:xfrm>
                <a:off x="3809" y="2357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3" name="Rectangle 332"/>
              <p:cNvSpPr>
                <a:spLocks noChangeArrowheads="1"/>
              </p:cNvSpPr>
              <p:nvPr/>
            </p:nvSpPr>
            <p:spPr bwMode="auto">
              <a:xfrm>
                <a:off x="3648" y="238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4" name="Rectangle 333"/>
              <p:cNvSpPr>
                <a:spLocks noChangeArrowheads="1"/>
              </p:cNvSpPr>
              <p:nvPr/>
            </p:nvSpPr>
            <p:spPr bwMode="auto">
              <a:xfrm>
                <a:off x="3694" y="238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5" name="Rectangle 334"/>
              <p:cNvSpPr>
                <a:spLocks noChangeArrowheads="1"/>
              </p:cNvSpPr>
              <p:nvPr/>
            </p:nvSpPr>
            <p:spPr bwMode="auto">
              <a:xfrm>
                <a:off x="3740" y="238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6" name="Rectangle 335"/>
              <p:cNvSpPr>
                <a:spLocks noChangeArrowheads="1"/>
              </p:cNvSpPr>
              <p:nvPr/>
            </p:nvSpPr>
            <p:spPr bwMode="auto">
              <a:xfrm>
                <a:off x="3786" y="238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7" name="Rectangle 336"/>
              <p:cNvSpPr>
                <a:spLocks noChangeArrowheads="1"/>
              </p:cNvSpPr>
              <p:nvPr/>
            </p:nvSpPr>
            <p:spPr bwMode="auto">
              <a:xfrm>
                <a:off x="3626" y="2403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8" name="Rectangle 337"/>
              <p:cNvSpPr>
                <a:spLocks noChangeArrowheads="1"/>
              </p:cNvSpPr>
              <p:nvPr/>
            </p:nvSpPr>
            <p:spPr bwMode="auto">
              <a:xfrm>
                <a:off x="3671" y="240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9" name="Rectangle 338"/>
              <p:cNvSpPr>
                <a:spLocks noChangeArrowheads="1"/>
              </p:cNvSpPr>
              <p:nvPr/>
            </p:nvSpPr>
            <p:spPr bwMode="auto">
              <a:xfrm>
                <a:off x="3717" y="240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0" name="Rectangle 339"/>
              <p:cNvSpPr>
                <a:spLocks noChangeArrowheads="1"/>
              </p:cNvSpPr>
              <p:nvPr/>
            </p:nvSpPr>
            <p:spPr bwMode="auto">
              <a:xfrm>
                <a:off x="3763" y="240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1" name="Rectangle 340"/>
              <p:cNvSpPr>
                <a:spLocks noChangeArrowheads="1"/>
              </p:cNvSpPr>
              <p:nvPr/>
            </p:nvSpPr>
            <p:spPr bwMode="auto">
              <a:xfrm>
                <a:off x="3809" y="2403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2" name="Rectangle 341"/>
              <p:cNvSpPr>
                <a:spLocks noChangeArrowheads="1"/>
              </p:cNvSpPr>
              <p:nvPr/>
            </p:nvSpPr>
            <p:spPr bwMode="auto">
              <a:xfrm>
                <a:off x="3648" y="2426"/>
                <a:ext cx="23" cy="2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3" name="Rectangle 342"/>
              <p:cNvSpPr>
                <a:spLocks noChangeArrowheads="1"/>
              </p:cNvSpPr>
              <p:nvPr/>
            </p:nvSpPr>
            <p:spPr bwMode="auto">
              <a:xfrm>
                <a:off x="3694" y="2426"/>
                <a:ext cx="23" cy="2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4" name="Rectangle 343"/>
              <p:cNvSpPr>
                <a:spLocks noChangeArrowheads="1"/>
              </p:cNvSpPr>
              <p:nvPr/>
            </p:nvSpPr>
            <p:spPr bwMode="auto">
              <a:xfrm>
                <a:off x="3740" y="2426"/>
                <a:ext cx="23" cy="2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5" name="Rectangle 344"/>
              <p:cNvSpPr>
                <a:spLocks noChangeArrowheads="1"/>
              </p:cNvSpPr>
              <p:nvPr/>
            </p:nvSpPr>
            <p:spPr bwMode="auto">
              <a:xfrm>
                <a:off x="3786" y="2426"/>
                <a:ext cx="23" cy="2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6" name="Rectangle 345"/>
              <p:cNvSpPr>
                <a:spLocks noChangeArrowheads="1"/>
              </p:cNvSpPr>
              <p:nvPr/>
            </p:nvSpPr>
            <p:spPr bwMode="auto">
              <a:xfrm>
                <a:off x="3626" y="2448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7" name="Rectangle 346"/>
              <p:cNvSpPr>
                <a:spLocks noChangeArrowheads="1"/>
              </p:cNvSpPr>
              <p:nvPr/>
            </p:nvSpPr>
            <p:spPr bwMode="auto">
              <a:xfrm>
                <a:off x="3671" y="244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8" name="Rectangle 347"/>
              <p:cNvSpPr>
                <a:spLocks noChangeArrowheads="1"/>
              </p:cNvSpPr>
              <p:nvPr/>
            </p:nvSpPr>
            <p:spPr bwMode="auto">
              <a:xfrm>
                <a:off x="3717" y="244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9" name="Rectangle 348"/>
              <p:cNvSpPr>
                <a:spLocks noChangeArrowheads="1"/>
              </p:cNvSpPr>
              <p:nvPr/>
            </p:nvSpPr>
            <p:spPr bwMode="auto">
              <a:xfrm>
                <a:off x="3763" y="244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" name="Rectangle 349"/>
              <p:cNvSpPr>
                <a:spLocks noChangeArrowheads="1"/>
              </p:cNvSpPr>
              <p:nvPr/>
            </p:nvSpPr>
            <p:spPr bwMode="auto">
              <a:xfrm>
                <a:off x="3809" y="2448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" name="Rectangle 350"/>
              <p:cNvSpPr>
                <a:spLocks noChangeArrowheads="1"/>
              </p:cNvSpPr>
              <p:nvPr/>
            </p:nvSpPr>
            <p:spPr bwMode="auto">
              <a:xfrm>
                <a:off x="3648" y="2471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" name="Rectangle 351"/>
              <p:cNvSpPr>
                <a:spLocks noChangeArrowheads="1"/>
              </p:cNvSpPr>
              <p:nvPr/>
            </p:nvSpPr>
            <p:spPr bwMode="auto">
              <a:xfrm>
                <a:off x="3694" y="2471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" name="Rectangle 352"/>
              <p:cNvSpPr>
                <a:spLocks noChangeArrowheads="1"/>
              </p:cNvSpPr>
              <p:nvPr/>
            </p:nvSpPr>
            <p:spPr bwMode="auto">
              <a:xfrm>
                <a:off x="3740" y="2471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" name="Rectangle 353"/>
              <p:cNvSpPr>
                <a:spLocks noChangeArrowheads="1"/>
              </p:cNvSpPr>
              <p:nvPr/>
            </p:nvSpPr>
            <p:spPr bwMode="auto">
              <a:xfrm>
                <a:off x="3786" y="2471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" name="Rectangle 354"/>
              <p:cNvSpPr>
                <a:spLocks noChangeArrowheads="1"/>
              </p:cNvSpPr>
              <p:nvPr/>
            </p:nvSpPr>
            <p:spPr bwMode="auto">
              <a:xfrm>
                <a:off x="3626" y="2494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" name="Rectangle 355"/>
              <p:cNvSpPr>
                <a:spLocks noChangeArrowheads="1"/>
              </p:cNvSpPr>
              <p:nvPr/>
            </p:nvSpPr>
            <p:spPr bwMode="auto">
              <a:xfrm>
                <a:off x="3671" y="2494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" name="Rectangle 356"/>
              <p:cNvSpPr>
                <a:spLocks noChangeArrowheads="1"/>
              </p:cNvSpPr>
              <p:nvPr/>
            </p:nvSpPr>
            <p:spPr bwMode="auto">
              <a:xfrm>
                <a:off x="3717" y="2494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" name="Rectangle 357"/>
              <p:cNvSpPr>
                <a:spLocks noChangeArrowheads="1"/>
              </p:cNvSpPr>
              <p:nvPr/>
            </p:nvSpPr>
            <p:spPr bwMode="auto">
              <a:xfrm>
                <a:off x="3763" y="2494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" name="Rectangle 358"/>
              <p:cNvSpPr>
                <a:spLocks noChangeArrowheads="1"/>
              </p:cNvSpPr>
              <p:nvPr/>
            </p:nvSpPr>
            <p:spPr bwMode="auto">
              <a:xfrm>
                <a:off x="3809" y="2494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" name="Rectangle 359"/>
              <p:cNvSpPr>
                <a:spLocks noChangeArrowheads="1"/>
              </p:cNvSpPr>
              <p:nvPr/>
            </p:nvSpPr>
            <p:spPr bwMode="auto">
              <a:xfrm>
                <a:off x="3648" y="2517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" name="Rectangle 360"/>
              <p:cNvSpPr>
                <a:spLocks noChangeArrowheads="1"/>
              </p:cNvSpPr>
              <p:nvPr/>
            </p:nvSpPr>
            <p:spPr bwMode="auto">
              <a:xfrm>
                <a:off x="3694" y="2517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" name="Rectangle 361"/>
              <p:cNvSpPr>
                <a:spLocks noChangeArrowheads="1"/>
              </p:cNvSpPr>
              <p:nvPr/>
            </p:nvSpPr>
            <p:spPr bwMode="auto">
              <a:xfrm>
                <a:off x="3740" y="2517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" name="Rectangle 362"/>
              <p:cNvSpPr>
                <a:spLocks noChangeArrowheads="1"/>
              </p:cNvSpPr>
              <p:nvPr/>
            </p:nvSpPr>
            <p:spPr bwMode="auto">
              <a:xfrm>
                <a:off x="3786" y="2517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" name="Rectangle 363"/>
              <p:cNvSpPr>
                <a:spLocks noChangeArrowheads="1"/>
              </p:cNvSpPr>
              <p:nvPr/>
            </p:nvSpPr>
            <p:spPr bwMode="auto">
              <a:xfrm>
                <a:off x="3626" y="2540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5" name="Rectangle 364"/>
              <p:cNvSpPr>
                <a:spLocks noChangeArrowheads="1"/>
              </p:cNvSpPr>
              <p:nvPr/>
            </p:nvSpPr>
            <p:spPr bwMode="auto">
              <a:xfrm>
                <a:off x="3671" y="254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6" name="Rectangle 365"/>
              <p:cNvSpPr>
                <a:spLocks noChangeArrowheads="1"/>
              </p:cNvSpPr>
              <p:nvPr/>
            </p:nvSpPr>
            <p:spPr bwMode="auto">
              <a:xfrm>
                <a:off x="3717" y="254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7" name="Rectangle 366"/>
              <p:cNvSpPr>
                <a:spLocks noChangeArrowheads="1"/>
              </p:cNvSpPr>
              <p:nvPr/>
            </p:nvSpPr>
            <p:spPr bwMode="auto">
              <a:xfrm>
                <a:off x="3763" y="254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8" name="Rectangle 367"/>
              <p:cNvSpPr>
                <a:spLocks noChangeArrowheads="1"/>
              </p:cNvSpPr>
              <p:nvPr/>
            </p:nvSpPr>
            <p:spPr bwMode="auto">
              <a:xfrm>
                <a:off x="3809" y="2540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9" name="Rectangle 368"/>
              <p:cNvSpPr>
                <a:spLocks noChangeArrowheads="1"/>
              </p:cNvSpPr>
              <p:nvPr/>
            </p:nvSpPr>
            <p:spPr bwMode="auto">
              <a:xfrm>
                <a:off x="3648" y="256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0" name="Rectangle 369"/>
              <p:cNvSpPr>
                <a:spLocks noChangeArrowheads="1"/>
              </p:cNvSpPr>
              <p:nvPr/>
            </p:nvSpPr>
            <p:spPr bwMode="auto">
              <a:xfrm>
                <a:off x="3694" y="256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1" name="Rectangle 370"/>
              <p:cNvSpPr>
                <a:spLocks noChangeArrowheads="1"/>
              </p:cNvSpPr>
              <p:nvPr/>
            </p:nvSpPr>
            <p:spPr bwMode="auto">
              <a:xfrm>
                <a:off x="3740" y="256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2" name="Rectangle 371"/>
              <p:cNvSpPr>
                <a:spLocks noChangeArrowheads="1"/>
              </p:cNvSpPr>
              <p:nvPr/>
            </p:nvSpPr>
            <p:spPr bwMode="auto">
              <a:xfrm>
                <a:off x="3786" y="2563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3" name="Rectangle 372"/>
              <p:cNvSpPr>
                <a:spLocks noChangeArrowheads="1"/>
              </p:cNvSpPr>
              <p:nvPr/>
            </p:nvSpPr>
            <p:spPr bwMode="auto">
              <a:xfrm>
                <a:off x="3626" y="2586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4" name="Rectangle 373"/>
              <p:cNvSpPr>
                <a:spLocks noChangeArrowheads="1"/>
              </p:cNvSpPr>
              <p:nvPr/>
            </p:nvSpPr>
            <p:spPr bwMode="auto">
              <a:xfrm>
                <a:off x="3671" y="2586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5" name="Rectangle 374"/>
              <p:cNvSpPr>
                <a:spLocks noChangeArrowheads="1"/>
              </p:cNvSpPr>
              <p:nvPr/>
            </p:nvSpPr>
            <p:spPr bwMode="auto">
              <a:xfrm>
                <a:off x="3717" y="2586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6" name="Rectangle 375"/>
              <p:cNvSpPr>
                <a:spLocks noChangeArrowheads="1"/>
              </p:cNvSpPr>
              <p:nvPr/>
            </p:nvSpPr>
            <p:spPr bwMode="auto">
              <a:xfrm>
                <a:off x="3763" y="2586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7" name="Rectangle 376"/>
              <p:cNvSpPr>
                <a:spLocks noChangeArrowheads="1"/>
              </p:cNvSpPr>
              <p:nvPr/>
            </p:nvSpPr>
            <p:spPr bwMode="auto">
              <a:xfrm>
                <a:off x="3809" y="2586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8" name="Rectangle 377"/>
              <p:cNvSpPr>
                <a:spLocks noChangeArrowheads="1"/>
              </p:cNvSpPr>
              <p:nvPr/>
            </p:nvSpPr>
            <p:spPr bwMode="auto">
              <a:xfrm>
                <a:off x="3648" y="2609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9" name="Rectangle 378"/>
              <p:cNvSpPr>
                <a:spLocks noChangeArrowheads="1"/>
              </p:cNvSpPr>
              <p:nvPr/>
            </p:nvSpPr>
            <p:spPr bwMode="auto">
              <a:xfrm>
                <a:off x="3694" y="2609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0" name="Rectangle 379"/>
              <p:cNvSpPr>
                <a:spLocks noChangeArrowheads="1"/>
              </p:cNvSpPr>
              <p:nvPr/>
            </p:nvSpPr>
            <p:spPr bwMode="auto">
              <a:xfrm>
                <a:off x="3740" y="2609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1" name="Rectangle 380"/>
              <p:cNvSpPr>
                <a:spLocks noChangeArrowheads="1"/>
              </p:cNvSpPr>
              <p:nvPr/>
            </p:nvSpPr>
            <p:spPr bwMode="auto">
              <a:xfrm>
                <a:off x="3786" y="2609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2" name="Rectangle 381"/>
              <p:cNvSpPr>
                <a:spLocks noChangeArrowheads="1"/>
              </p:cNvSpPr>
              <p:nvPr/>
            </p:nvSpPr>
            <p:spPr bwMode="auto">
              <a:xfrm>
                <a:off x="3626" y="2632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3" name="Rectangle 382"/>
              <p:cNvSpPr>
                <a:spLocks noChangeArrowheads="1"/>
              </p:cNvSpPr>
              <p:nvPr/>
            </p:nvSpPr>
            <p:spPr bwMode="auto">
              <a:xfrm>
                <a:off x="3671" y="2632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4" name="Rectangle 383"/>
              <p:cNvSpPr>
                <a:spLocks noChangeArrowheads="1"/>
              </p:cNvSpPr>
              <p:nvPr/>
            </p:nvSpPr>
            <p:spPr bwMode="auto">
              <a:xfrm>
                <a:off x="3717" y="2632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5" name="Rectangle 384"/>
              <p:cNvSpPr>
                <a:spLocks noChangeArrowheads="1"/>
              </p:cNvSpPr>
              <p:nvPr/>
            </p:nvSpPr>
            <p:spPr bwMode="auto">
              <a:xfrm>
                <a:off x="3763" y="2632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6" name="Rectangle 385"/>
              <p:cNvSpPr>
                <a:spLocks noChangeArrowheads="1"/>
              </p:cNvSpPr>
              <p:nvPr/>
            </p:nvSpPr>
            <p:spPr bwMode="auto">
              <a:xfrm>
                <a:off x="3809" y="2632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7" name="Rectangle 386"/>
              <p:cNvSpPr>
                <a:spLocks noChangeArrowheads="1"/>
              </p:cNvSpPr>
              <p:nvPr/>
            </p:nvSpPr>
            <p:spPr bwMode="auto">
              <a:xfrm>
                <a:off x="3648" y="2655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8" name="Rectangle 387"/>
              <p:cNvSpPr>
                <a:spLocks noChangeArrowheads="1"/>
              </p:cNvSpPr>
              <p:nvPr/>
            </p:nvSpPr>
            <p:spPr bwMode="auto">
              <a:xfrm>
                <a:off x="3694" y="2655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9" name="Rectangle 388"/>
              <p:cNvSpPr>
                <a:spLocks noChangeArrowheads="1"/>
              </p:cNvSpPr>
              <p:nvPr/>
            </p:nvSpPr>
            <p:spPr bwMode="auto">
              <a:xfrm>
                <a:off x="3740" y="2655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0" name="Rectangle 389"/>
              <p:cNvSpPr>
                <a:spLocks noChangeArrowheads="1"/>
              </p:cNvSpPr>
              <p:nvPr/>
            </p:nvSpPr>
            <p:spPr bwMode="auto">
              <a:xfrm>
                <a:off x="3786" y="2655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1" name="Rectangle 390"/>
              <p:cNvSpPr>
                <a:spLocks noChangeArrowheads="1"/>
              </p:cNvSpPr>
              <p:nvPr/>
            </p:nvSpPr>
            <p:spPr bwMode="auto">
              <a:xfrm>
                <a:off x="3626" y="2678"/>
                <a:ext cx="22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2" name="Rectangle 391"/>
              <p:cNvSpPr>
                <a:spLocks noChangeArrowheads="1"/>
              </p:cNvSpPr>
              <p:nvPr/>
            </p:nvSpPr>
            <p:spPr bwMode="auto">
              <a:xfrm>
                <a:off x="3671" y="267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3" name="Rectangle 392"/>
              <p:cNvSpPr>
                <a:spLocks noChangeArrowheads="1"/>
              </p:cNvSpPr>
              <p:nvPr/>
            </p:nvSpPr>
            <p:spPr bwMode="auto">
              <a:xfrm>
                <a:off x="3717" y="267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4" name="Rectangle 393"/>
              <p:cNvSpPr>
                <a:spLocks noChangeArrowheads="1"/>
              </p:cNvSpPr>
              <p:nvPr/>
            </p:nvSpPr>
            <p:spPr bwMode="auto">
              <a:xfrm>
                <a:off x="3763" y="2678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5" name="Rectangle 394"/>
              <p:cNvSpPr>
                <a:spLocks noChangeArrowheads="1"/>
              </p:cNvSpPr>
              <p:nvPr/>
            </p:nvSpPr>
            <p:spPr bwMode="auto">
              <a:xfrm>
                <a:off x="3809" y="2678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6" name="Rectangle 395"/>
              <p:cNvSpPr>
                <a:spLocks noChangeArrowheads="1"/>
              </p:cNvSpPr>
              <p:nvPr/>
            </p:nvSpPr>
            <p:spPr bwMode="auto">
              <a:xfrm>
                <a:off x="3648" y="270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7" name="Rectangle 396"/>
              <p:cNvSpPr>
                <a:spLocks noChangeArrowheads="1"/>
              </p:cNvSpPr>
              <p:nvPr/>
            </p:nvSpPr>
            <p:spPr bwMode="auto">
              <a:xfrm>
                <a:off x="3694" y="270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8" name="Rectangle 397"/>
              <p:cNvSpPr>
                <a:spLocks noChangeArrowheads="1"/>
              </p:cNvSpPr>
              <p:nvPr/>
            </p:nvSpPr>
            <p:spPr bwMode="auto">
              <a:xfrm>
                <a:off x="3740" y="270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9" name="Rectangle 398"/>
              <p:cNvSpPr>
                <a:spLocks noChangeArrowheads="1"/>
              </p:cNvSpPr>
              <p:nvPr/>
            </p:nvSpPr>
            <p:spPr bwMode="auto">
              <a:xfrm>
                <a:off x="3786" y="2700"/>
                <a:ext cx="23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0" name="Rectangle 399"/>
              <p:cNvSpPr>
                <a:spLocks noChangeArrowheads="1"/>
              </p:cNvSpPr>
              <p:nvPr/>
            </p:nvSpPr>
            <p:spPr bwMode="auto">
              <a:xfrm>
                <a:off x="3626" y="2723"/>
                <a:ext cx="2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1" name="Rectangle 400"/>
              <p:cNvSpPr>
                <a:spLocks noChangeArrowheads="1"/>
              </p:cNvSpPr>
              <p:nvPr/>
            </p:nvSpPr>
            <p:spPr bwMode="auto">
              <a:xfrm>
                <a:off x="3671" y="2723"/>
                <a:ext cx="2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2" name="Rectangle 401"/>
              <p:cNvSpPr>
                <a:spLocks noChangeArrowheads="1"/>
              </p:cNvSpPr>
              <p:nvPr/>
            </p:nvSpPr>
            <p:spPr bwMode="auto">
              <a:xfrm>
                <a:off x="3717" y="2723"/>
                <a:ext cx="2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3" name="Rectangle 402"/>
              <p:cNvSpPr>
                <a:spLocks noChangeArrowheads="1"/>
              </p:cNvSpPr>
              <p:nvPr/>
            </p:nvSpPr>
            <p:spPr bwMode="auto">
              <a:xfrm>
                <a:off x="3763" y="2723"/>
                <a:ext cx="2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4" name="Rectangle 403"/>
              <p:cNvSpPr>
                <a:spLocks noChangeArrowheads="1"/>
              </p:cNvSpPr>
              <p:nvPr/>
            </p:nvSpPr>
            <p:spPr bwMode="auto">
              <a:xfrm>
                <a:off x="3809" y="2723"/>
                <a:ext cx="7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5" name="Freeform 404"/>
              <p:cNvSpPr>
                <a:spLocks/>
              </p:cNvSpPr>
              <p:nvPr/>
            </p:nvSpPr>
            <p:spPr bwMode="auto">
              <a:xfrm>
                <a:off x="3626" y="1967"/>
                <a:ext cx="189" cy="769"/>
              </a:xfrm>
              <a:custGeom>
                <a:avLst/>
                <a:gdLst/>
                <a:ahLst/>
                <a:cxnLst>
                  <a:cxn ang="0">
                    <a:pos x="0" y="805"/>
                  </a:cxn>
                  <a:cxn ang="0">
                    <a:pos x="0" y="805"/>
                  </a:cxn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805"/>
                  </a:cxn>
                </a:cxnLst>
                <a:rect l="0" t="0" r="r" b="b"/>
                <a:pathLst>
                  <a:path w="199" h="805">
                    <a:moveTo>
                      <a:pt x="0" y="805"/>
                    </a:moveTo>
                    <a:lnTo>
                      <a:pt x="0" y="805"/>
                    </a:lnTo>
                    <a:lnTo>
                      <a:pt x="0" y="0"/>
                    </a:lnTo>
                    <a:lnTo>
                      <a:pt x="199" y="0"/>
                    </a:lnTo>
                    <a:lnTo>
                      <a:pt x="199" y="805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6" name="Line 405"/>
              <p:cNvSpPr>
                <a:spLocks noChangeShapeType="1"/>
              </p:cNvSpPr>
              <p:nvPr/>
            </p:nvSpPr>
            <p:spPr bwMode="auto">
              <a:xfrm>
                <a:off x="2148" y="2737"/>
                <a:ext cx="1716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7" name="Rectangle 406"/>
              <p:cNvSpPr>
                <a:spLocks noChangeArrowheads="1"/>
              </p:cNvSpPr>
              <p:nvPr/>
            </p:nvSpPr>
            <p:spPr bwMode="auto">
              <a:xfrm>
                <a:off x="2290" y="2772"/>
                <a:ext cx="3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-</a:t>
                </a:r>
                <a:endPara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48" name="Rectangle 407"/>
              <p:cNvSpPr>
                <a:spLocks noChangeArrowheads="1"/>
              </p:cNvSpPr>
              <p:nvPr/>
            </p:nvSpPr>
            <p:spPr bwMode="auto">
              <a:xfrm>
                <a:off x="2567" y="2772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+</a:t>
                </a:r>
                <a:endPara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7931" name="Rectangle 409"/>
            <p:cNvSpPr>
              <a:spLocks noChangeArrowheads="1"/>
            </p:cNvSpPr>
            <p:nvPr/>
          </p:nvSpPr>
          <p:spPr bwMode="auto">
            <a:xfrm>
              <a:off x="4549600" y="4400550"/>
              <a:ext cx="545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32" name="Rectangle 410"/>
            <p:cNvSpPr>
              <a:spLocks noChangeArrowheads="1"/>
            </p:cNvSpPr>
            <p:nvPr/>
          </p:nvSpPr>
          <p:spPr bwMode="auto">
            <a:xfrm>
              <a:off x="4989829" y="440055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+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33" name="Rectangle 411"/>
            <p:cNvSpPr>
              <a:spLocks noChangeArrowheads="1"/>
            </p:cNvSpPr>
            <p:nvPr/>
          </p:nvSpPr>
          <p:spPr bwMode="auto">
            <a:xfrm>
              <a:off x="5464014" y="4400550"/>
              <a:ext cx="545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34" name="Rectangle 412"/>
            <p:cNvSpPr>
              <a:spLocks noChangeArrowheads="1"/>
            </p:cNvSpPr>
            <p:nvPr/>
          </p:nvSpPr>
          <p:spPr bwMode="auto">
            <a:xfrm>
              <a:off x="5904243" y="440055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+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35" name="Line 413"/>
            <p:cNvSpPr>
              <a:spLocks noChangeShapeType="1"/>
            </p:cNvSpPr>
            <p:nvPr/>
          </p:nvSpPr>
          <p:spPr bwMode="auto">
            <a:xfrm flipV="1">
              <a:off x="3409952" y="2525713"/>
              <a:ext cx="1588" cy="181927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6" name="Line 414"/>
            <p:cNvSpPr>
              <a:spLocks noChangeShapeType="1"/>
            </p:cNvSpPr>
            <p:nvPr/>
          </p:nvSpPr>
          <p:spPr bwMode="auto">
            <a:xfrm flipH="1">
              <a:off x="3357564" y="4344988"/>
              <a:ext cx="523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7" name="Rectangle 415"/>
            <p:cNvSpPr>
              <a:spLocks noChangeArrowheads="1"/>
            </p:cNvSpPr>
            <p:nvPr/>
          </p:nvSpPr>
          <p:spPr bwMode="auto">
            <a:xfrm>
              <a:off x="3269125" y="4240213"/>
              <a:ext cx="913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0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38" name="Line 416"/>
            <p:cNvSpPr>
              <a:spLocks noChangeShapeType="1"/>
            </p:cNvSpPr>
            <p:nvPr/>
          </p:nvSpPr>
          <p:spPr bwMode="auto">
            <a:xfrm flipH="1">
              <a:off x="3357564" y="3981450"/>
              <a:ext cx="523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9" name="Rectangle 417"/>
            <p:cNvSpPr>
              <a:spLocks noChangeArrowheads="1"/>
            </p:cNvSpPr>
            <p:nvPr/>
          </p:nvSpPr>
          <p:spPr bwMode="auto">
            <a:xfrm>
              <a:off x="3196113" y="3876675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100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40" name="Line 418"/>
            <p:cNvSpPr>
              <a:spLocks noChangeShapeType="1"/>
            </p:cNvSpPr>
            <p:nvPr/>
          </p:nvSpPr>
          <p:spPr bwMode="auto">
            <a:xfrm flipH="1">
              <a:off x="3357564" y="3616325"/>
              <a:ext cx="523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1" name="Rectangle 419"/>
            <p:cNvSpPr>
              <a:spLocks noChangeArrowheads="1"/>
            </p:cNvSpPr>
            <p:nvPr/>
          </p:nvSpPr>
          <p:spPr bwMode="auto">
            <a:xfrm>
              <a:off x="3196113" y="3513138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200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42" name="Line 420"/>
            <p:cNvSpPr>
              <a:spLocks noChangeShapeType="1"/>
            </p:cNvSpPr>
            <p:nvPr/>
          </p:nvSpPr>
          <p:spPr bwMode="auto">
            <a:xfrm flipH="1">
              <a:off x="3357564" y="3252788"/>
              <a:ext cx="523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3" name="Rectangle 421"/>
            <p:cNvSpPr>
              <a:spLocks noChangeArrowheads="1"/>
            </p:cNvSpPr>
            <p:nvPr/>
          </p:nvSpPr>
          <p:spPr bwMode="auto">
            <a:xfrm>
              <a:off x="3196113" y="3148013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300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44" name="Line 422"/>
            <p:cNvSpPr>
              <a:spLocks noChangeShapeType="1"/>
            </p:cNvSpPr>
            <p:nvPr/>
          </p:nvSpPr>
          <p:spPr bwMode="auto">
            <a:xfrm flipH="1">
              <a:off x="3357564" y="2889250"/>
              <a:ext cx="523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5" name="Rectangle 423"/>
            <p:cNvSpPr>
              <a:spLocks noChangeArrowheads="1"/>
            </p:cNvSpPr>
            <p:nvPr/>
          </p:nvSpPr>
          <p:spPr bwMode="auto">
            <a:xfrm>
              <a:off x="3196113" y="2784475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400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46" name="Line 424"/>
            <p:cNvSpPr>
              <a:spLocks noChangeShapeType="1"/>
            </p:cNvSpPr>
            <p:nvPr/>
          </p:nvSpPr>
          <p:spPr bwMode="auto">
            <a:xfrm flipH="1">
              <a:off x="3357564" y="2525713"/>
              <a:ext cx="523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7" name="Rectangle 425"/>
            <p:cNvSpPr>
              <a:spLocks noChangeArrowheads="1"/>
            </p:cNvSpPr>
            <p:nvPr/>
          </p:nvSpPr>
          <p:spPr bwMode="auto">
            <a:xfrm>
              <a:off x="3196113" y="2420938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500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48" name="Rectangle 426"/>
            <p:cNvSpPr>
              <a:spLocks noChangeArrowheads="1"/>
            </p:cNvSpPr>
            <p:nvPr/>
          </p:nvSpPr>
          <p:spPr bwMode="auto">
            <a:xfrm rot="16200000">
              <a:off x="2474520" y="3207951"/>
              <a:ext cx="13905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Arbitrary units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349" name="Rectangle 372"/>
          <p:cNvSpPr>
            <a:spLocks noChangeArrowheads="1"/>
          </p:cNvSpPr>
          <p:nvPr/>
        </p:nvSpPr>
        <p:spPr bwMode="auto">
          <a:xfrm>
            <a:off x="3431443" y="4419600"/>
            <a:ext cx="13691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Stimulated 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release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50" name="Rectangle 374"/>
          <p:cNvSpPr>
            <a:spLocks noChangeArrowheads="1"/>
          </p:cNvSpPr>
          <p:nvPr/>
        </p:nvSpPr>
        <p:spPr bwMode="auto">
          <a:xfrm>
            <a:off x="5336610" y="4419600"/>
            <a:ext cx="12927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Total 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bioavailability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51" name="Line 378"/>
          <p:cNvSpPr>
            <a:spLocks noChangeShapeType="1"/>
          </p:cNvSpPr>
          <p:nvPr/>
        </p:nvSpPr>
        <p:spPr bwMode="auto">
          <a:xfrm>
            <a:off x="5114213" y="4953000"/>
            <a:ext cx="1667587" cy="9526"/>
          </a:xfrm>
          <a:prstGeom prst="line">
            <a:avLst/>
          </a:prstGeom>
          <a:noFill/>
          <a:ln w="412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8352" name="Line 377"/>
          <p:cNvSpPr>
            <a:spLocks noChangeShapeType="1"/>
          </p:cNvSpPr>
          <p:nvPr/>
        </p:nvSpPr>
        <p:spPr bwMode="auto">
          <a:xfrm>
            <a:off x="3276600" y="4953000"/>
            <a:ext cx="1542506" cy="0"/>
          </a:xfrm>
          <a:prstGeom prst="line">
            <a:avLst/>
          </a:prstGeom>
          <a:noFill/>
          <a:ln w="412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53" name="Line 376"/>
          <p:cNvSpPr>
            <a:spLocks noChangeShapeType="1"/>
          </p:cNvSpPr>
          <p:nvPr/>
        </p:nvSpPr>
        <p:spPr bwMode="auto">
          <a:xfrm flipV="1">
            <a:off x="1447800" y="4953000"/>
            <a:ext cx="1581544" cy="1"/>
          </a:xfrm>
          <a:prstGeom prst="line">
            <a:avLst/>
          </a:prstGeom>
          <a:noFill/>
          <a:ln w="412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54" name="Rectangle 370"/>
          <p:cNvSpPr>
            <a:spLocks noChangeArrowheads="1"/>
          </p:cNvSpPr>
          <p:nvPr/>
        </p:nvSpPr>
        <p:spPr bwMode="auto">
          <a:xfrm>
            <a:off x="1794222" y="4419600"/>
            <a:ext cx="9489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Basal 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release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55" name="TextBox 8354"/>
          <p:cNvSpPr txBox="1"/>
          <p:nvPr/>
        </p:nvSpPr>
        <p:spPr>
          <a:xfrm>
            <a:off x="914400" y="6564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PVAT</a:t>
            </a:r>
            <a:endParaRPr lang="en-US" dirty="0"/>
          </a:p>
        </p:txBody>
      </p:sp>
      <p:grpSp>
        <p:nvGrpSpPr>
          <p:cNvPr id="8356" name="Group 8355"/>
          <p:cNvGrpSpPr/>
          <p:nvPr/>
        </p:nvGrpSpPr>
        <p:grpSpPr>
          <a:xfrm>
            <a:off x="3363912" y="-152400"/>
            <a:ext cx="3798888" cy="2398309"/>
            <a:chOff x="2590800" y="2027238"/>
            <a:chExt cx="3798888" cy="2808287"/>
          </a:xfrm>
        </p:grpSpPr>
        <p:sp>
          <p:nvSpPr>
            <p:cNvPr id="835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54313" y="2027238"/>
              <a:ext cx="3635375" cy="280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358" name="Group 206"/>
            <p:cNvGrpSpPr>
              <a:grpSpLocks/>
            </p:cNvGrpSpPr>
            <p:nvPr/>
          </p:nvGrpSpPr>
          <p:grpSpPr bwMode="auto">
            <a:xfrm>
              <a:off x="2754313" y="2027238"/>
              <a:ext cx="3635375" cy="2808287"/>
              <a:chOff x="1735" y="1277"/>
              <a:chExt cx="2290" cy="1769"/>
            </a:xfrm>
          </p:grpSpPr>
          <p:sp>
            <p:nvSpPr>
              <p:cNvPr id="8953" name="Rectangle 6"/>
              <p:cNvSpPr>
                <a:spLocks noChangeArrowheads="1"/>
              </p:cNvSpPr>
              <p:nvPr/>
            </p:nvSpPr>
            <p:spPr bwMode="auto">
              <a:xfrm>
                <a:off x="1735" y="1277"/>
                <a:ext cx="2290" cy="1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" name="Rectangle 7"/>
              <p:cNvSpPr>
                <a:spLocks noChangeArrowheads="1"/>
              </p:cNvSpPr>
              <p:nvPr/>
            </p:nvSpPr>
            <p:spPr bwMode="auto">
              <a:xfrm>
                <a:off x="2255" y="1438"/>
                <a:ext cx="1712" cy="1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" name="Rectangle 43"/>
              <p:cNvSpPr>
                <a:spLocks noChangeArrowheads="1"/>
              </p:cNvSpPr>
              <p:nvPr/>
            </p:nvSpPr>
            <p:spPr bwMode="auto">
              <a:xfrm>
                <a:off x="2361" y="239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" name="Rectangle 44"/>
              <p:cNvSpPr>
                <a:spLocks noChangeArrowheads="1"/>
              </p:cNvSpPr>
              <p:nvPr/>
            </p:nvSpPr>
            <p:spPr bwMode="auto">
              <a:xfrm>
                <a:off x="2384" y="239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" name="Rectangle 45"/>
              <p:cNvSpPr>
                <a:spLocks noChangeArrowheads="1"/>
              </p:cNvSpPr>
              <p:nvPr/>
            </p:nvSpPr>
            <p:spPr bwMode="auto">
              <a:xfrm>
                <a:off x="2407" y="23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" name="Rectangle 49"/>
              <p:cNvSpPr>
                <a:spLocks noChangeArrowheads="1"/>
              </p:cNvSpPr>
              <p:nvPr/>
            </p:nvSpPr>
            <p:spPr bwMode="auto">
              <a:xfrm>
                <a:off x="2498" y="2392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" name="Rectangle 52"/>
              <p:cNvSpPr>
                <a:spLocks noChangeArrowheads="1"/>
              </p:cNvSpPr>
              <p:nvPr/>
            </p:nvSpPr>
            <p:spPr bwMode="auto">
              <a:xfrm>
                <a:off x="2567" y="2392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" name="Rectangle 59"/>
              <p:cNvSpPr>
                <a:spLocks noChangeArrowheads="1"/>
              </p:cNvSpPr>
              <p:nvPr/>
            </p:nvSpPr>
            <p:spPr bwMode="auto">
              <a:xfrm>
                <a:off x="2727" y="2392"/>
                <a:ext cx="4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" name="Rectangle 60"/>
              <p:cNvSpPr>
                <a:spLocks noChangeArrowheads="1"/>
              </p:cNvSpPr>
              <p:nvPr/>
            </p:nvSpPr>
            <p:spPr bwMode="auto">
              <a:xfrm>
                <a:off x="2350" y="24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" name="Rectangle 61"/>
              <p:cNvSpPr>
                <a:spLocks noChangeArrowheads="1"/>
              </p:cNvSpPr>
              <p:nvPr/>
            </p:nvSpPr>
            <p:spPr bwMode="auto">
              <a:xfrm>
                <a:off x="2373" y="24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" name="Rectangle 62"/>
              <p:cNvSpPr>
                <a:spLocks noChangeArrowheads="1"/>
              </p:cNvSpPr>
              <p:nvPr/>
            </p:nvSpPr>
            <p:spPr bwMode="auto">
              <a:xfrm>
                <a:off x="2396" y="24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" name="Rectangle 63"/>
              <p:cNvSpPr>
                <a:spLocks noChangeArrowheads="1"/>
              </p:cNvSpPr>
              <p:nvPr/>
            </p:nvSpPr>
            <p:spPr bwMode="auto">
              <a:xfrm>
                <a:off x="2418" y="24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" name="Rectangle 64"/>
              <p:cNvSpPr>
                <a:spLocks noChangeArrowheads="1"/>
              </p:cNvSpPr>
              <p:nvPr/>
            </p:nvSpPr>
            <p:spPr bwMode="auto">
              <a:xfrm>
                <a:off x="2441" y="24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" name="Rectangle 66"/>
              <p:cNvSpPr>
                <a:spLocks noChangeArrowheads="1"/>
              </p:cNvSpPr>
              <p:nvPr/>
            </p:nvSpPr>
            <p:spPr bwMode="auto">
              <a:xfrm>
                <a:off x="2487" y="24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" name="Rectangle 68"/>
              <p:cNvSpPr>
                <a:spLocks noChangeArrowheads="1"/>
              </p:cNvSpPr>
              <p:nvPr/>
            </p:nvSpPr>
            <p:spPr bwMode="auto">
              <a:xfrm>
                <a:off x="2533" y="24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" name="Rectangle 70"/>
              <p:cNvSpPr>
                <a:spLocks noChangeArrowheads="1"/>
              </p:cNvSpPr>
              <p:nvPr/>
            </p:nvSpPr>
            <p:spPr bwMode="auto">
              <a:xfrm>
                <a:off x="2578" y="24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" name="Rectangle 71"/>
              <p:cNvSpPr>
                <a:spLocks noChangeArrowheads="1"/>
              </p:cNvSpPr>
              <p:nvPr/>
            </p:nvSpPr>
            <p:spPr bwMode="auto">
              <a:xfrm>
                <a:off x="2601" y="24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" name="Rectangle 73"/>
              <p:cNvSpPr>
                <a:spLocks noChangeArrowheads="1"/>
              </p:cNvSpPr>
              <p:nvPr/>
            </p:nvSpPr>
            <p:spPr bwMode="auto">
              <a:xfrm>
                <a:off x="2647" y="24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" name="Rectangle 74"/>
              <p:cNvSpPr>
                <a:spLocks noChangeArrowheads="1"/>
              </p:cNvSpPr>
              <p:nvPr/>
            </p:nvSpPr>
            <p:spPr bwMode="auto">
              <a:xfrm>
                <a:off x="2670" y="2403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" name="Rectangle 75"/>
              <p:cNvSpPr>
                <a:spLocks noChangeArrowheads="1"/>
              </p:cNvSpPr>
              <p:nvPr/>
            </p:nvSpPr>
            <p:spPr bwMode="auto">
              <a:xfrm>
                <a:off x="2692" y="24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" name="Rectangle 76"/>
              <p:cNvSpPr>
                <a:spLocks noChangeArrowheads="1"/>
              </p:cNvSpPr>
              <p:nvPr/>
            </p:nvSpPr>
            <p:spPr bwMode="auto">
              <a:xfrm>
                <a:off x="2715" y="2403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" name="Rectangle 77"/>
              <p:cNvSpPr>
                <a:spLocks noChangeArrowheads="1"/>
              </p:cNvSpPr>
              <p:nvPr/>
            </p:nvSpPr>
            <p:spPr bwMode="auto">
              <a:xfrm>
                <a:off x="2361" y="24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" name="Rectangle 78"/>
              <p:cNvSpPr>
                <a:spLocks noChangeArrowheads="1"/>
              </p:cNvSpPr>
              <p:nvPr/>
            </p:nvSpPr>
            <p:spPr bwMode="auto">
              <a:xfrm>
                <a:off x="2384" y="24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" name="Rectangle 79"/>
              <p:cNvSpPr>
                <a:spLocks noChangeArrowheads="1"/>
              </p:cNvSpPr>
              <p:nvPr/>
            </p:nvSpPr>
            <p:spPr bwMode="auto">
              <a:xfrm>
                <a:off x="2407" y="24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" name="Rectangle 80"/>
              <p:cNvSpPr>
                <a:spLocks noChangeArrowheads="1"/>
              </p:cNvSpPr>
              <p:nvPr/>
            </p:nvSpPr>
            <p:spPr bwMode="auto">
              <a:xfrm>
                <a:off x="2430" y="24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" name="Rectangle 81"/>
              <p:cNvSpPr>
                <a:spLocks noChangeArrowheads="1"/>
              </p:cNvSpPr>
              <p:nvPr/>
            </p:nvSpPr>
            <p:spPr bwMode="auto">
              <a:xfrm>
                <a:off x="2453" y="24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" name="Rectangle 82"/>
              <p:cNvSpPr>
                <a:spLocks noChangeArrowheads="1"/>
              </p:cNvSpPr>
              <p:nvPr/>
            </p:nvSpPr>
            <p:spPr bwMode="auto">
              <a:xfrm>
                <a:off x="2475" y="24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" name="Rectangle 83"/>
              <p:cNvSpPr>
                <a:spLocks noChangeArrowheads="1"/>
              </p:cNvSpPr>
              <p:nvPr/>
            </p:nvSpPr>
            <p:spPr bwMode="auto">
              <a:xfrm>
                <a:off x="2498" y="24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" name="Rectangle 84"/>
              <p:cNvSpPr>
                <a:spLocks noChangeArrowheads="1"/>
              </p:cNvSpPr>
              <p:nvPr/>
            </p:nvSpPr>
            <p:spPr bwMode="auto">
              <a:xfrm>
                <a:off x="2521" y="24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" name="Rectangle 85"/>
              <p:cNvSpPr>
                <a:spLocks noChangeArrowheads="1"/>
              </p:cNvSpPr>
              <p:nvPr/>
            </p:nvSpPr>
            <p:spPr bwMode="auto">
              <a:xfrm>
                <a:off x="2544" y="24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3" name="Rectangle 86"/>
              <p:cNvSpPr>
                <a:spLocks noChangeArrowheads="1"/>
              </p:cNvSpPr>
              <p:nvPr/>
            </p:nvSpPr>
            <p:spPr bwMode="auto">
              <a:xfrm>
                <a:off x="2567" y="24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" name="Rectangle 87"/>
              <p:cNvSpPr>
                <a:spLocks noChangeArrowheads="1"/>
              </p:cNvSpPr>
              <p:nvPr/>
            </p:nvSpPr>
            <p:spPr bwMode="auto">
              <a:xfrm>
                <a:off x="2590" y="24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" name="Rectangle 88"/>
              <p:cNvSpPr>
                <a:spLocks noChangeArrowheads="1"/>
              </p:cNvSpPr>
              <p:nvPr/>
            </p:nvSpPr>
            <p:spPr bwMode="auto">
              <a:xfrm>
                <a:off x="2613" y="24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" name="Rectangle 89"/>
              <p:cNvSpPr>
                <a:spLocks noChangeArrowheads="1"/>
              </p:cNvSpPr>
              <p:nvPr/>
            </p:nvSpPr>
            <p:spPr bwMode="auto">
              <a:xfrm>
                <a:off x="2635" y="24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" name="Rectangle 90"/>
              <p:cNvSpPr>
                <a:spLocks noChangeArrowheads="1"/>
              </p:cNvSpPr>
              <p:nvPr/>
            </p:nvSpPr>
            <p:spPr bwMode="auto">
              <a:xfrm>
                <a:off x="2658" y="2415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" name="Rectangle 91"/>
              <p:cNvSpPr>
                <a:spLocks noChangeArrowheads="1"/>
              </p:cNvSpPr>
              <p:nvPr/>
            </p:nvSpPr>
            <p:spPr bwMode="auto">
              <a:xfrm>
                <a:off x="2681" y="24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" name="Rectangle 92"/>
              <p:cNvSpPr>
                <a:spLocks noChangeArrowheads="1"/>
              </p:cNvSpPr>
              <p:nvPr/>
            </p:nvSpPr>
            <p:spPr bwMode="auto">
              <a:xfrm>
                <a:off x="2704" y="2415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" name="Rectangle 93"/>
              <p:cNvSpPr>
                <a:spLocks noChangeArrowheads="1"/>
              </p:cNvSpPr>
              <p:nvPr/>
            </p:nvSpPr>
            <p:spPr bwMode="auto">
              <a:xfrm>
                <a:off x="2727" y="2415"/>
                <a:ext cx="4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" name="Rectangle 94"/>
              <p:cNvSpPr>
                <a:spLocks noChangeArrowheads="1"/>
              </p:cNvSpPr>
              <p:nvPr/>
            </p:nvSpPr>
            <p:spPr bwMode="auto">
              <a:xfrm>
                <a:off x="2350" y="24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" name="Rectangle 95"/>
              <p:cNvSpPr>
                <a:spLocks noChangeArrowheads="1"/>
              </p:cNvSpPr>
              <p:nvPr/>
            </p:nvSpPr>
            <p:spPr bwMode="auto">
              <a:xfrm>
                <a:off x="2373" y="24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" name="Rectangle 96"/>
              <p:cNvSpPr>
                <a:spLocks noChangeArrowheads="1"/>
              </p:cNvSpPr>
              <p:nvPr/>
            </p:nvSpPr>
            <p:spPr bwMode="auto">
              <a:xfrm>
                <a:off x="2396" y="24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" name="Rectangle 97"/>
              <p:cNvSpPr>
                <a:spLocks noChangeArrowheads="1"/>
              </p:cNvSpPr>
              <p:nvPr/>
            </p:nvSpPr>
            <p:spPr bwMode="auto">
              <a:xfrm>
                <a:off x="2418" y="24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" name="Rectangle 98"/>
              <p:cNvSpPr>
                <a:spLocks noChangeArrowheads="1"/>
              </p:cNvSpPr>
              <p:nvPr/>
            </p:nvSpPr>
            <p:spPr bwMode="auto">
              <a:xfrm>
                <a:off x="2441" y="24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" name="Rectangle 99"/>
              <p:cNvSpPr>
                <a:spLocks noChangeArrowheads="1"/>
              </p:cNvSpPr>
              <p:nvPr/>
            </p:nvSpPr>
            <p:spPr bwMode="auto">
              <a:xfrm>
                <a:off x="2464" y="24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" name="Rectangle 100"/>
              <p:cNvSpPr>
                <a:spLocks noChangeArrowheads="1"/>
              </p:cNvSpPr>
              <p:nvPr/>
            </p:nvSpPr>
            <p:spPr bwMode="auto">
              <a:xfrm>
                <a:off x="2487" y="24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" name="Rectangle 101"/>
              <p:cNvSpPr>
                <a:spLocks noChangeArrowheads="1"/>
              </p:cNvSpPr>
              <p:nvPr/>
            </p:nvSpPr>
            <p:spPr bwMode="auto">
              <a:xfrm>
                <a:off x="2510" y="24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9" name="Rectangle 102"/>
              <p:cNvSpPr>
                <a:spLocks noChangeArrowheads="1"/>
              </p:cNvSpPr>
              <p:nvPr/>
            </p:nvSpPr>
            <p:spPr bwMode="auto">
              <a:xfrm>
                <a:off x="2533" y="24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0" name="Rectangle 103"/>
              <p:cNvSpPr>
                <a:spLocks noChangeArrowheads="1"/>
              </p:cNvSpPr>
              <p:nvPr/>
            </p:nvSpPr>
            <p:spPr bwMode="auto">
              <a:xfrm>
                <a:off x="2555" y="24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" name="Rectangle 104"/>
              <p:cNvSpPr>
                <a:spLocks noChangeArrowheads="1"/>
              </p:cNvSpPr>
              <p:nvPr/>
            </p:nvSpPr>
            <p:spPr bwMode="auto">
              <a:xfrm>
                <a:off x="2578" y="24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" name="Rectangle 105"/>
              <p:cNvSpPr>
                <a:spLocks noChangeArrowheads="1"/>
              </p:cNvSpPr>
              <p:nvPr/>
            </p:nvSpPr>
            <p:spPr bwMode="auto">
              <a:xfrm>
                <a:off x="2601" y="24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3" name="Rectangle 106"/>
              <p:cNvSpPr>
                <a:spLocks noChangeArrowheads="1"/>
              </p:cNvSpPr>
              <p:nvPr/>
            </p:nvSpPr>
            <p:spPr bwMode="auto">
              <a:xfrm>
                <a:off x="2624" y="24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" name="Rectangle 107"/>
              <p:cNvSpPr>
                <a:spLocks noChangeArrowheads="1"/>
              </p:cNvSpPr>
              <p:nvPr/>
            </p:nvSpPr>
            <p:spPr bwMode="auto">
              <a:xfrm>
                <a:off x="2647" y="24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" name="Rectangle 108"/>
              <p:cNvSpPr>
                <a:spLocks noChangeArrowheads="1"/>
              </p:cNvSpPr>
              <p:nvPr/>
            </p:nvSpPr>
            <p:spPr bwMode="auto">
              <a:xfrm>
                <a:off x="2670" y="2426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" name="Rectangle 109"/>
              <p:cNvSpPr>
                <a:spLocks noChangeArrowheads="1"/>
              </p:cNvSpPr>
              <p:nvPr/>
            </p:nvSpPr>
            <p:spPr bwMode="auto">
              <a:xfrm>
                <a:off x="2692" y="24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" name="Rectangle 110"/>
              <p:cNvSpPr>
                <a:spLocks noChangeArrowheads="1"/>
              </p:cNvSpPr>
              <p:nvPr/>
            </p:nvSpPr>
            <p:spPr bwMode="auto">
              <a:xfrm>
                <a:off x="2715" y="2426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" name="Rectangle 111"/>
              <p:cNvSpPr>
                <a:spLocks noChangeArrowheads="1"/>
              </p:cNvSpPr>
              <p:nvPr/>
            </p:nvSpPr>
            <p:spPr bwMode="auto">
              <a:xfrm>
                <a:off x="2361" y="24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" name="Rectangle 112"/>
              <p:cNvSpPr>
                <a:spLocks noChangeArrowheads="1"/>
              </p:cNvSpPr>
              <p:nvPr/>
            </p:nvSpPr>
            <p:spPr bwMode="auto">
              <a:xfrm>
                <a:off x="2384" y="24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" name="Rectangle 113"/>
              <p:cNvSpPr>
                <a:spLocks noChangeArrowheads="1"/>
              </p:cNvSpPr>
              <p:nvPr/>
            </p:nvSpPr>
            <p:spPr bwMode="auto">
              <a:xfrm>
                <a:off x="2407" y="24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" name="Rectangle 114"/>
              <p:cNvSpPr>
                <a:spLocks noChangeArrowheads="1"/>
              </p:cNvSpPr>
              <p:nvPr/>
            </p:nvSpPr>
            <p:spPr bwMode="auto">
              <a:xfrm>
                <a:off x="2430" y="24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" name="Rectangle 115"/>
              <p:cNvSpPr>
                <a:spLocks noChangeArrowheads="1"/>
              </p:cNvSpPr>
              <p:nvPr/>
            </p:nvSpPr>
            <p:spPr bwMode="auto">
              <a:xfrm>
                <a:off x="2453" y="24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" name="Rectangle 116"/>
              <p:cNvSpPr>
                <a:spLocks noChangeArrowheads="1"/>
              </p:cNvSpPr>
              <p:nvPr/>
            </p:nvSpPr>
            <p:spPr bwMode="auto">
              <a:xfrm>
                <a:off x="2475" y="24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" name="Rectangle 117"/>
              <p:cNvSpPr>
                <a:spLocks noChangeArrowheads="1"/>
              </p:cNvSpPr>
              <p:nvPr/>
            </p:nvSpPr>
            <p:spPr bwMode="auto">
              <a:xfrm>
                <a:off x="2498" y="24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" name="Rectangle 118"/>
              <p:cNvSpPr>
                <a:spLocks noChangeArrowheads="1"/>
              </p:cNvSpPr>
              <p:nvPr/>
            </p:nvSpPr>
            <p:spPr bwMode="auto">
              <a:xfrm>
                <a:off x="2521" y="24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" name="Rectangle 119"/>
              <p:cNvSpPr>
                <a:spLocks noChangeArrowheads="1"/>
              </p:cNvSpPr>
              <p:nvPr/>
            </p:nvSpPr>
            <p:spPr bwMode="auto">
              <a:xfrm>
                <a:off x="2544" y="24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" name="Rectangle 120"/>
              <p:cNvSpPr>
                <a:spLocks noChangeArrowheads="1"/>
              </p:cNvSpPr>
              <p:nvPr/>
            </p:nvSpPr>
            <p:spPr bwMode="auto">
              <a:xfrm>
                <a:off x="2567" y="24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" name="Rectangle 121"/>
              <p:cNvSpPr>
                <a:spLocks noChangeArrowheads="1"/>
              </p:cNvSpPr>
              <p:nvPr/>
            </p:nvSpPr>
            <p:spPr bwMode="auto">
              <a:xfrm>
                <a:off x="2590" y="24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" name="Rectangle 122"/>
              <p:cNvSpPr>
                <a:spLocks noChangeArrowheads="1"/>
              </p:cNvSpPr>
              <p:nvPr/>
            </p:nvSpPr>
            <p:spPr bwMode="auto">
              <a:xfrm>
                <a:off x="2613" y="24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" name="Rectangle 123"/>
              <p:cNvSpPr>
                <a:spLocks noChangeArrowheads="1"/>
              </p:cNvSpPr>
              <p:nvPr/>
            </p:nvSpPr>
            <p:spPr bwMode="auto">
              <a:xfrm>
                <a:off x="2635" y="24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" name="Rectangle 124"/>
              <p:cNvSpPr>
                <a:spLocks noChangeArrowheads="1"/>
              </p:cNvSpPr>
              <p:nvPr/>
            </p:nvSpPr>
            <p:spPr bwMode="auto">
              <a:xfrm>
                <a:off x="2658" y="2438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" name="Rectangle 125"/>
              <p:cNvSpPr>
                <a:spLocks noChangeArrowheads="1"/>
              </p:cNvSpPr>
              <p:nvPr/>
            </p:nvSpPr>
            <p:spPr bwMode="auto">
              <a:xfrm>
                <a:off x="2681" y="24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" name="Rectangle 126"/>
              <p:cNvSpPr>
                <a:spLocks noChangeArrowheads="1"/>
              </p:cNvSpPr>
              <p:nvPr/>
            </p:nvSpPr>
            <p:spPr bwMode="auto">
              <a:xfrm>
                <a:off x="2704" y="2438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" name="Rectangle 127"/>
              <p:cNvSpPr>
                <a:spLocks noChangeArrowheads="1"/>
              </p:cNvSpPr>
              <p:nvPr/>
            </p:nvSpPr>
            <p:spPr bwMode="auto">
              <a:xfrm>
                <a:off x="2727" y="2438"/>
                <a:ext cx="4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" name="Rectangle 128"/>
              <p:cNvSpPr>
                <a:spLocks noChangeArrowheads="1"/>
              </p:cNvSpPr>
              <p:nvPr/>
            </p:nvSpPr>
            <p:spPr bwMode="auto">
              <a:xfrm>
                <a:off x="2350" y="24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" name="Rectangle 129"/>
              <p:cNvSpPr>
                <a:spLocks noChangeArrowheads="1"/>
              </p:cNvSpPr>
              <p:nvPr/>
            </p:nvSpPr>
            <p:spPr bwMode="auto">
              <a:xfrm>
                <a:off x="2373" y="24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" name="Rectangle 130"/>
              <p:cNvSpPr>
                <a:spLocks noChangeArrowheads="1"/>
              </p:cNvSpPr>
              <p:nvPr/>
            </p:nvSpPr>
            <p:spPr bwMode="auto">
              <a:xfrm>
                <a:off x="2396" y="24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" name="Rectangle 131"/>
              <p:cNvSpPr>
                <a:spLocks noChangeArrowheads="1"/>
              </p:cNvSpPr>
              <p:nvPr/>
            </p:nvSpPr>
            <p:spPr bwMode="auto">
              <a:xfrm>
                <a:off x="2418" y="24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" name="Rectangle 132"/>
              <p:cNvSpPr>
                <a:spLocks noChangeArrowheads="1"/>
              </p:cNvSpPr>
              <p:nvPr/>
            </p:nvSpPr>
            <p:spPr bwMode="auto">
              <a:xfrm>
                <a:off x="2441" y="24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" name="Rectangle 133"/>
              <p:cNvSpPr>
                <a:spLocks noChangeArrowheads="1"/>
              </p:cNvSpPr>
              <p:nvPr/>
            </p:nvSpPr>
            <p:spPr bwMode="auto">
              <a:xfrm>
                <a:off x="2464" y="24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" name="Rectangle 134"/>
              <p:cNvSpPr>
                <a:spLocks noChangeArrowheads="1"/>
              </p:cNvSpPr>
              <p:nvPr/>
            </p:nvSpPr>
            <p:spPr bwMode="auto">
              <a:xfrm>
                <a:off x="2487" y="24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" name="Rectangle 135"/>
              <p:cNvSpPr>
                <a:spLocks noChangeArrowheads="1"/>
              </p:cNvSpPr>
              <p:nvPr/>
            </p:nvSpPr>
            <p:spPr bwMode="auto">
              <a:xfrm>
                <a:off x="2510" y="24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" name="Rectangle 136"/>
              <p:cNvSpPr>
                <a:spLocks noChangeArrowheads="1"/>
              </p:cNvSpPr>
              <p:nvPr/>
            </p:nvSpPr>
            <p:spPr bwMode="auto">
              <a:xfrm>
                <a:off x="2533" y="24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" name="Rectangle 137"/>
              <p:cNvSpPr>
                <a:spLocks noChangeArrowheads="1"/>
              </p:cNvSpPr>
              <p:nvPr/>
            </p:nvSpPr>
            <p:spPr bwMode="auto">
              <a:xfrm>
                <a:off x="2555" y="24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" name="Rectangle 138"/>
              <p:cNvSpPr>
                <a:spLocks noChangeArrowheads="1"/>
              </p:cNvSpPr>
              <p:nvPr/>
            </p:nvSpPr>
            <p:spPr bwMode="auto">
              <a:xfrm>
                <a:off x="2578" y="24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" name="Rectangle 139"/>
              <p:cNvSpPr>
                <a:spLocks noChangeArrowheads="1"/>
              </p:cNvSpPr>
              <p:nvPr/>
            </p:nvSpPr>
            <p:spPr bwMode="auto">
              <a:xfrm>
                <a:off x="2601" y="24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" name="Rectangle 140"/>
              <p:cNvSpPr>
                <a:spLocks noChangeArrowheads="1"/>
              </p:cNvSpPr>
              <p:nvPr/>
            </p:nvSpPr>
            <p:spPr bwMode="auto">
              <a:xfrm>
                <a:off x="2624" y="24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" name="Rectangle 141"/>
              <p:cNvSpPr>
                <a:spLocks noChangeArrowheads="1"/>
              </p:cNvSpPr>
              <p:nvPr/>
            </p:nvSpPr>
            <p:spPr bwMode="auto">
              <a:xfrm>
                <a:off x="2647" y="24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" name="Rectangle 142"/>
              <p:cNvSpPr>
                <a:spLocks noChangeArrowheads="1"/>
              </p:cNvSpPr>
              <p:nvPr/>
            </p:nvSpPr>
            <p:spPr bwMode="auto">
              <a:xfrm>
                <a:off x="2670" y="2449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" name="Rectangle 143"/>
              <p:cNvSpPr>
                <a:spLocks noChangeArrowheads="1"/>
              </p:cNvSpPr>
              <p:nvPr/>
            </p:nvSpPr>
            <p:spPr bwMode="auto">
              <a:xfrm>
                <a:off x="2692" y="24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" name="Rectangle 144"/>
              <p:cNvSpPr>
                <a:spLocks noChangeArrowheads="1"/>
              </p:cNvSpPr>
              <p:nvPr/>
            </p:nvSpPr>
            <p:spPr bwMode="auto">
              <a:xfrm>
                <a:off x="2715" y="2449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" name="Rectangle 145"/>
              <p:cNvSpPr>
                <a:spLocks noChangeArrowheads="1"/>
              </p:cNvSpPr>
              <p:nvPr/>
            </p:nvSpPr>
            <p:spPr bwMode="auto">
              <a:xfrm>
                <a:off x="2361" y="24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3" name="Rectangle 146"/>
              <p:cNvSpPr>
                <a:spLocks noChangeArrowheads="1"/>
              </p:cNvSpPr>
              <p:nvPr/>
            </p:nvSpPr>
            <p:spPr bwMode="auto">
              <a:xfrm>
                <a:off x="2384" y="24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4" name="Rectangle 147"/>
              <p:cNvSpPr>
                <a:spLocks noChangeArrowheads="1"/>
              </p:cNvSpPr>
              <p:nvPr/>
            </p:nvSpPr>
            <p:spPr bwMode="auto">
              <a:xfrm>
                <a:off x="2407" y="24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" name="Rectangle 148"/>
              <p:cNvSpPr>
                <a:spLocks noChangeArrowheads="1"/>
              </p:cNvSpPr>
              <p:nvPr/>
            </p:nvSpPr>
            <p:spPr bwMode="auto">
              <a:xfrm>
                <a:off x="2430" y="24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" name="Rectangle 149"/>
              <p:cNvSpPr>
                <a:spLocks noChangeArrowheads="1"/>
              </p:cNvSpPr>
              <p:nvPr/>
            </p:nvSpPr>
            <p:spPr bwMode="auto">
              <a:xfrm>
                <a:off x="2453" y="24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" name="Rectangle 150"/>
              <p:cNvSpPr>
                <a:spLocks noChangeArrowheads="1"/>
              </p:cNvSpPr>
              <p:nvPr/>
            </p:nvSpPr>
            <p:spPr bwMode="auto">
              <a:xfrm>
                <a:off x="2475" y="24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" name="Rectangle 151"/>
              <p:cNvSpPr>
                <a:spLocks noChangeArrowheads="1"/>
              </p:cNvSpPr>
              <p:nvPr/>
            </p:nvSpPr>
            <p:spPr bwMode="auto">
              <a:xfrm>
                <a:off x="2498" y="24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" name="Rectangle 152"/>
              <p:cNvSpPr>
                <a:spLocks noChangeArrowheads="1"/>
              </p:cNvSpPr>
              <p:nvPr/>
            </p:nvSpPr>
            <p:spPr bwMode="auto">
              <a:xfrm>
                <a:off x="2521" y="24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" name="Rectangle 153"/>
              <p:cNvSpPr>
                <a:spLocks noChangeArrowheads="1"/>
              </p:cNvSpPr>
              <p:nvPr/>
            </p:nvSpPr>
            <p:spPr bwMode="auto">
              <a:xfrm>
                <a:off x="2544" y="24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" name="Rectangle 154"/>
              <p:cNvSpPr>
                <a:spLocks noChangeArrowheads="1"/>
              </p:cNvSpPr>
              <p:nvPr/>
            </p:nvSpPr>
            <p:spPr bwMode="auto">
              <a:xfrm>
                <a:off x="2567" y="24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" name="Rectangle 155"/>
              <p:cNvSpPr>
                <a:spLocks noChangeArrowheads="1"/>
              </p:cNvSpPr>
              <p:nvPr/>
            </p:nvSpPr>
            <p:spPr bwMode="auto">
              <a:xfrm>
                <a:off x="2590" y="24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" name="Rectangle 156"/>
              <p:cNvSpPr>
                <a:spLocks noChangeArrowheads="1"/>
              </p:cNvSpPr>
              <p:nvPr/>
            </p:nvSpPr>
            <p:spPr bwMode="auto">
              <a:xfrm>
                <a:off x="2613" y="24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" name="Rectangle 157"/>
              <p:cNvSpPr>
                <a:spLocks noChangeArrowheads="1"/>
              </p:cNvSpPr>
              <p:nvPr/>
            </p:nvSpPr>
            <p:spPr bwMode="auto">
              <a:xfrm>
                <a:off x="2635" y="24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" name="Rectangle 158"/>
              <p:cNvSpPr>
                <a:spLocks noChangeArrowheads="1"/>
              </p:cNvSpPr>
              <p:nvPr/>
            </p:nvSpPr>
            <p:spPr bwMode="auto">
              <a:xfrm>
                <a:off x="2658" y="2461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" name="Rectangle 159"/>
              <p:cNvSpPr>
                <a:spLocks noChangeArrowheads="1"/>
              </p:cNvSpPr>
              <p:nvPr/>
            </p:nvSpPr>
            <p:spPr bwMode="auto">
              <a:xfrm>
                <a:off x="2681" y="24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" name="Rectangle 160"/>
              <p:cNvSpPr>
                <a:spLocks noChangeArrowheads="1"/>
              </p:cNvSpPr>
              <p:nvPr/>
            </p:nvSpPr>
            <p:spPr bwMode="auto">
              <a:xfrm>
                <a:off x="2704" y="2461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" name="Rectangle 161"/>
              <p:cNvSpPr>
                <a:spLocks noChangeArrowheads="1"/>
              </p:cNvSpPr>
              <p:nvPr/>
            </p:nvSpPr>
            <p:spPr bwMode="auto">
              <a:xfrm>
                <a:off x="2727" y="2461"/>
                <a:ext cx="4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" name="Rectangle 162"/>
              <p:cNvSpPr>
                <a:spLocks noChangeArrowheads="1"/>
              </p:cNvSpPr>
              <p:nvPr/>
            </p:nvSpPr>
            <p:spPr bwMode="auto">
              <a:xfrm>
                <a:off x="2350" y="24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" name="Rectangle 163"/>
              <p:cNvSpPr>
                <a:spLocks noChangeArrowheads="1"/>
              </p:cNvSpPr>
              <p:nvPr/>
            </p:nvSpPr>
            <p:spPr bwMode="auto">
              <a:xfrm>
                <a:off x="2373" y="24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" name="Rectangle 164"/>
              <p:cNvSpPr>
                <a:spLocks noChangeArrowheads="1"/>
              </p:cNvSpPr>
              <p:nvPr/>
            </p:nvSpPr>
            <p:spPr bwMode="auto">
              <a:xfrm>
                <a:off x="2396" y="24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" name="Rectangle 165"/>
              <p:cNvSpPr>
                <a:spLocks noChangeArrowheads="1"/>
              </p:cNvSpPr>
              <p:nvPr/>
            </p:nvSpPr>
            <p:spPr bwMode="auto">
              <a:xfrm>
                <a:off x="2418" y="24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" name="Rectangle 166"/>
              <p:cNvSpPr>
                <a:spLocks noChangeArrowheads="1"/>
              </p:cNvSpPr>
              <p:nvPr/>
            </p:nvSpPr>
            <p:spPr bwMode="auto">
              <a:xfrm>
                <a:off x="2441" y="24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4" name="Rectangle 167"/>
              <p:cNvSpPr>
                <a:spLocks noChangeArrowheads="1"/>
              </p:cNvSpPr>
              <p:nvPr/>
            </p:nvSpPr>
            <p:spPr bwMode="auto">
              <a:xfrm>
                <a:off x="2464" y="24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" name="Rectangle 168"/>
              <p:cNvSpPr>
                <a:spLocks noChangeArrowheads="1"/>
              </p:cNvSpPr>
              <p:nvPr/>
            </p:nvSpPr>
            <p:spPr bwMode="auto">
              <a:xfrm>
                <a:off x="2487" y="24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" name="Rectangle 169"/>
              <p:cNvSpPr>
                <a:spLocks noChangeArrowheads="1"/>
              </p:cNvSpPr>
              <p:nvPr/>
            </p:nvSpPr>
            <p:spPr bwMode="auto">
              <a:xfrm>
                <a:off x="2510" y="24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" name="Rectangle 170"/>
              <p:cNvSpPr>
                <a:spLocks noChangeArrowheads="1"/>
              </p:cNvSpPr>
              <p:nvPr/>
            </p:nvSpPr>
            <p:spPr bwMode="auto">
              <a:xfrm>
                <a:off x="2533" y="24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" name="Rectangle 171"/>
              <p:cNvSpPr>
                <a:spLocks noChangeArrowheads="1"/>
              </p:cNvSpPr>
              <p:nvPr/>
            </p:nvSpPr>
            <p:spPr bwMode="auto">
              <a:xfrm>
                <a:off x="2555" y="24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" name="Rectangle 172"/>
              <p:cNvSpPr>
                <a:spLocks noChangeArrowheads="1"/>
              </p:cNvSpPr>
              <p:nvPr/>
            </p:nvSpPr>
            <p:spPr bwMode="auto">
              <a:xfrm>
                <a:off x="2578" y="24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" name="Rectangle 173"/>
              <p:cNvSpPr>
                <a:spLocks noChangeArrowheads="1"/>
              </p:cNvSpPr>
              <p:nvPr/>
            </p:nvSpPr>
            <p:spPr bwMode="auto">
              <a:xfrm>
                <a:off x="2601" y="24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" name="Rectangle 174"/>
              <p:cNvSpPr>
                <a:spLocks noChangeArrowheads="1"/>
              </p:cNvSpPr>
              <p:nvPr/>
            </p:nvSpPr>
            <p:spPr bwMode="auto">
              <a:xfrm>
                <a:off x="2624" y="24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" name="Rectangle 175"/>
              <p:cNvSpPr>
                <a:spLocks noChangeArrowheads="1"/>
              </p:cNvSpPr>
              <p:nvPr/>
            </p:nvSpPr>
            <p:spPr bwMode="auto">
              <a:xfrm>
                <a:off x="2647" y="24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" name="Rectangle 176"/>
              <p:cNvSpPr>
                <a:spLocks noChangeArrowheads="1"/>
              </p:cNvSpPr>
              <p:nvPr/>
            </p:nvSpPr>
            <p:spPr bwMode="auto">
              <a:xfrm>
                <a:off x="2670" y="2472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" name="Rectangle 177"/>
              <p:cNvSpPr>
                <a:spLocks noChangeArrowheads="1"/>
              </p:cNvSpPr>
              <p:nvPr/>
            </p:nvSpPr>
            <p:spPr bwMode="auto">
              <a:xfrm>
                <a:off x="2692" y="24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" name="Rectangle 178"/>
              <p:cNvSpPr>
                <a:spLocks noChangeArrowheads="1"/>
              </p:cNvSpPr>
              <p:nvPr/>
            </p:nvSpPr>
            <p:spPr bwMode="auto">
              <a:xfrm>
                <a:off x="2715" y="2472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" name="Rectangle 179"/>
              <p:cNvSpPr>
                <a:spLocks noChangeArrowheads="1"/>
              </p:cNvSpPr>
              <p:nvPr/>
            </p:nvSpPr>
            <p:spPr bwMode="auto">
              <a:xfrm>
                <a:off x="2361" y="24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" name="Rectangle 180"/>
              <p:cNvSpPr>
                <a:spLocks noChangeArrowheads="1"/>
              </p:cNvSpPr>
              <p:nvPr/>
            </p:nvSpPr>
            <p:spPr bwMode="auto">
              <a:xfrm>
                <a:off x="2384" y="24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" name="Rectangle 181"/>
              <p:cNvSpPr>
                <a:spLocks noChangeArrowheads="1"/>
              </p:cNvSpPr>
              <p:nvPr/>
            </p:nvSpPr>
            <p:spPr bwMode="auto">
              <a:xfrm>
                <a:off x="2407" y="24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" name="Rectangle 182"/>
              <p:cNvSpPr>
                <a:spLocks noChangeArrowheads="1"/>
              </p:cNvSpPr>
              <p:nvPr/>
            </p:nvSpPr>
            <p:spPr bwMode="auto">
              <a:xfrm>
                <a:off x="2430" y="24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" name="Rectangle 183"/>
              <p:cNvSpPr>
                <a:spLocks noChangeArrowheads="1"/>
              </p:cNvSpPr>
              <p:nvPr/>
            </p:nvSpPr>
            <p:spPr bwMode="auto">
              <a:xfrm>
                <a:off x="2453" y="24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" name="Rectangle 184"/>
              <p:cNvSpPr>
                <a:spLocks noChangeArrowheads="1"/>
              </p:cNvSpPr>
              <p:nvPr/>
            </p:nvSpPr>
            <p:spPr bwMode="auto">
              <a:xfrm>
                <a:off x="2475" y="24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" name="Rectangle 185"/>
              <p:cNvSpPr>
                <a:spLocks noChangeArrowheads="1"/>
              </p:cNvSpPr>
              <p:nvPr/>
            </p:nvSpPr>
            <p:spPr bwMode="auto">
              <a:xfrm>
                <a:off x="2498" y="24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" name="Rectangle 186"/>
              <p:cNvSpPr>
                <a:spLocks noChangeArrowheads="1"/>
              </p:cNvSpPr>
              <p:nvPr/>
            </p:nvSpPr>
            <p:spPr bwMode="auto">
              <a:xfrm>
                <a:off x="2521" y="24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4" name="Rectangle 187"/>
              <p:cNvSpPr>
                <a:spLocks noChangeArrowheads="1"/>
              </p:cNvSpPr>
              <p:nvPr/>
            </p:nvSpPr>
            <p:spPr bwMode="auto">
              <a:xfrm>
                <a:off x="2544" y="24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5" name="Rectangle 188"/>
              <p:cNvSpPr>
                <a:spLocks noChangeArrowheads="1"/>
              </p:cNvSpPr>
              <p:nvPr/>
            </p:nvSpPr>
            <p:spPr bwMode="auto">
              <a:xfrm>
                <a:off x="2567" y="24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6" name="Rectangle 189"/>
              <p:cNvSpPr>
                <a:spLocks noChangeArrowheads="1"/>
              </p:cNvSpPr>
              <p:nvPr/>
            </p:nvSpPr>
            <p:spPr bwMode="auto">
              <a:xfrm>
                <a:off x="2590" y="24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7" name="Rectangle 190"/>
              <p:cNvSpPr>
                <a:spLocks noChangeArrowheads="1"/>
              </p:cNvSpPr>
              <p:nvPr/>
            </p:nvSpPr>
            <p:spPr bwMode="auto">
              <a:xfrm>
                <a:off x="2613" y="24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8" name="Rectangle 191"/>
              <p:cNvSpPr>
                <a:spLocks noChangeArrowheads="1"/>
              </p:cNvSpPr>
              <p:nvPr/>
            </p:nvSpPr>
            <p:spPr bwMode="auto">
              <a:xfrm>
                <a:off x="2635" y="24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9" name="Rectangle 192"/>
              <p:cNvSpPr>
                <a:spLocks noChangeArrowheads="1"/>
              </p:cNvSpPr>
              <p:nvPr/>
            </p:nvSpPr>
            <p:spPr bwMode="auto">
              <a:xfrm>
                <a:off x="2658" y="2484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0" name="Rectangle 193"/>
              <p:cNvSpPr>
                <a:spLocks noChangeArrowheads="1"/>
              </p:cNvSpPr>
              <p:nvPr/>
            </p:nvSpPr>
            <p:spPr bwMode="auto">
              <a:xfrm>
                <a:off x="2681" y="24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1" name="Rectangle 194"/>
              <p:cNvSpPr>
                <a:spLocks noChangeArrowheads="1"/>
              </p:cNvSpPr>
              <p:nvPr/>
            </p:nvSpPr>
            <p:spPr bwMode="auto">
              <a:xfrm>
                <a:off x="2704" y="2484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2" name="Rectangle 195"/>
              <p:cNvSpPr>
                <a:spLocks noChangeArrowheads="1"/>
              </p:cNvSpPr>
              <p:nvPr/>
            </p:nvSpPr>
            <p:spPr bwMode="auto">
              <a:xfrm>
                <a:off x="2727" y="2484"/>
                <a:ext cx="4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3" name="Rectangle 196"/>
              <p:cNvSpPr>
                <a:spLocks noChangeArrowheads="1"/>
              </p:cNvSpPr>
              <p:nvPr/>
            </p:nvSpPr>
            <p:spPr bwMode="auto">
              <a:xfrm>
                <a:off x="2350" y="24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4" name="Rectangle 197"/>
              <p:cNvSpPr>
                <a:spLocks noChangeArrowheads="1"/>
              </p:cNvSpPr>
              <p:nvPr/>
            </p:nvSpPr>
            <p:spPr bwMode="auto">
              <a:xfrm>
                <a:off x="2373" y="24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5" name="Rectangle 198"/>
              <p:cNvSpPr>
                <a:spLocks noChangeArrowheads="1"/>
              </p:cNvSpPr>
              <p:nvPr/>
            </p:nvSpPr>
            <p:spPr bwMode="auto">
              <a:xfrm>
                <a:off x="2396" y="24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6" name="Rectangle 199"/>
              <p:cNvSpPr>
                <a:spLocks noChangeArrowheads="1"/>
              </p:cNvSpPr>
              <p:nvPr/>
            </p:nvSpPr>
            <p:spPr bwMode="auto">
              <a:xfrm>
                <a:off x="2418" y="24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7" name="Rectangle 200"/>
              <p:cNvSpPr>
                <a:spLocks noChangeArrowheads="1"/>
              </p:cNvSpPr>
              <p:nvPr/>
            </p:nvSpPr>
            <p:spPr bwMode="auto">
              <a:xfrm>
                <a:off x="2441" y="24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8" name="Rectangle 201"/>
              <p:cNvSpPr>
                <a:spLocks noChangeArrowheads="1"/>
              </p:cNvSpPr>
              <p:nvPr/>
            </p:nvSpPr>
            <p:spPr bwMode="auto">
              <a:xfrm>
                <a:off x="2464" y="24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9" name="Rectangle 202"/>
              <p:cNvSpPr>
                <a:spLocks noChangeArrowheads="1"/>
              </p:cNvSpPr>
              <p:nvPr/>
            </p:nvSpPr>
            <p:spPr bwMode="auto">
              <a:xfrm>
                <a:off x="2487" y="24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0" name="Rectangle 203"/>
              <p:cNvSpPr>
                <a:spLocks noChangeArrowheads="1"/>
              </p:cNvSpPr>
              <p:nvPr/>
            </p:nvSpPr>
            <p:spPr bwMode="auto">
              <a:xfrm>
                <a:off x="2510" y="24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1" name="Rectangle 204"/>
              <p:cNvSpPr>
                <a:spLocks noChangeArrowheads="1"/>
              </p:cNvSpPr>
              <p:nvPr/>
            </p:nvSpPr>
            <p:spPr bwMode="auto">
              <a:xfrm>
                <a:off x="2533" y="24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2" name="Rectangle 205"/>
              <p:cNvSpPr>
                <a:spLocks noChangeArrowheads="1"/>
              </p:cNvSpPr>
              <p:nvPr/>
            </p:nvSpPr>
            <p:spPr bwMode="auto">
              <a:xfrm>
                <a:off x="2555" y="24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59" name="Group 407"/>
            <p:cNvGrpSpPr>
              <a:grpSpLocks/>
            </p:cNvGrpSpPr>
            <p:nvPr/>
          </p:nvGrpSpPr>
          <p:grpSpPr bwMode="auto">
            <a:xfrm>
              <a:off x="3730626" y="2373313"/>
              <a:ext cx="1511300" cy="1733550"/>
              <a:chOff x="2350" y="1495"/>
              <a:chExt cx="952" cy="1092"/>
            </a:xfrm>
          </p:grpSpPr>
          <p:sp>
            <p:nvSpPr>
              <p:cNvPr id="8753" name="Rectangle 207"/>
              <p:cNvSpPr>
                <a:spLocks noChangeArrowheads="1"/>
              </p:cNvSpPr>
              <p:nvPr/>
            </p:nvSpPr>
            <p:spPr bwMode="auto">
              <a:xfrm>
                <a:off x="2578" y="24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" name="Rectangle 208"/>
              <p:cNvSpPr>
                <a:spLocks noChangeArrowheads="1"/>
              </p:cNvSpPr>
              <p:nvPr/>
            </p:nvSpPr>
            <p:spPr bwMode="auto">
              <a:xfrm>
                <a:off x="2601" y="24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" name="Rectangle 209"/>
              <p:cNvSpPr>
                <a:spLocks noChangeArrowheads="1"/>
              </p:cNvSpPr>
              <p:nvPr/>
            </p:nvSpPr>
            <p:spPr bwMode="auto">
              <a:xfrm>
                <a:off x="2624" y="24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" name="Rectangle 210"/>
              <p:cNvSpPr>
                <a:spLocks noChangeArrowheads="1"/>
              </p:cNvSpPr>
              <p:nvPr/>
            </p:nvSpPr>
            <p:spPr bwMode="auto">
              <a:xfrm>
                <a:off x="2647" y="24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" name="Rectangle 211"/>
              <p:cNvSpPr>
                <a:spLocks noChangeArrowheads="1"/>
              </p:cNvSpPr>
              <p:nvPr/>
            </p:nvSpPr>
            <p:spPr bwMode="auto">
              <a:xfrm>
                <a:off x="2670" y="2495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" name="Rectangle 212"/>
              <p:cNvSpPr>
                <a:spLocks noChangeArrowheads="1"/>
              </p:cNvSpPr>
              <p:nvPr/>
            </p:nvSpPr>
            <p:spPr bwMode="auto">
              <a:xfrm>
                <a:off x="2692" y="24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" name="Rectangle 213"/>
              <p:cNvSpPr>
                <a:spLocks noChangeArrowheads="1"/>
              </p:cNvSpPr>
              <p:nvPr/>
            </p:nvSpPr>
            <p:spPr bwMode="auto">
              <a:xfrm>
                <a:off x="2715" y="2495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" name="Rectangle 214"/>
              <p:cNvSpPr>
                <a:spLocks noChangeArrowheads="1"/>
              </p:cNvSpPr>
              <p:nvPr/>
            </p:nvSpPr>
            <p:spPr bwMode="auto">
              <a:xfrm>
                <a:off x="2361" y="25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" name="Rectangle 215"/>
              <p:cNvSpPr>
                <a:spLocks noChangeArrowheads="1"/>
              </p:cNvSpPr>
              <p:nvPr/>
            </p:nvSpPr>
            <p:spPr bwMode="auto">
              <a:xfrm>
                <a:off x="2384" y="25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" name="Rectangle 216"/>
              <p:cNvSpPr>
                <a:spLocks noChangeArrowheads="1"/>
              </p:cNvSpPr>
              <p:nvPr/>
            </p:nvSpPr>
            <p:spPr bwMode="auto">
              <a:xfrm>
                <a:off x="2407" y="25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" name="Rectangle 217"/>
              <p:cNvSpPr>
                <a:spLocks noChangeArrowheads="1"/>
              </p:cNvSpPr>
              <p:nvPr/>
            </p:nvSpPr>
            <p:spPr bwMode="auto">
              <a:xfrm>
                <a:off x="2430" y="25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" name="Rectangle 218"/>
              <p:cNvSpPr>
                <a:spLocks noChangeArrowheads="1"/>
              </p:cNvSpPr>
              <p:nvPr/>
            </p:nvSpPr>
            <p:spPr bwMode="auto">
              <a:xfrm>
                <a:off x="2453" y="25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" name="Rectangle 219"/>
              <p:cNvSpPr>
                <a:spLocks noChangeArrowheads="1"/>
              </p:cNvSpPr>
              <p:nvPr/>
            </p:nvSpPr>
            <p:spPr bwMode="auto">
              <a:xfrm>
                <a:off x="2475" y="25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" name="Rectangle 220"/>
              <p:cNvSpPr>
                <a:spLocks noChangeArrowheads="1"/>
              </p:cNvSpPr>
              <p:nvPr/>
            </p:nvSpPr>
            <p:spPr bwMode="auto">
              <a:xfrm>
                <a:off x="2498" y="25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" name="Rectangle 221"/>
              <p:cNvSpPr>
                <a:spLocks noChangeArrowheads="1"/>
              </p:cNvSpPr>
              <p:nvPr/>
            </p:nvSpPr>
            <p:spPr bwMode="auto">
              <a:xfrm>
                <a:off x="2521" y="25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" name="Rectangle 222"/>
              <p:cNvSpPr>
                <a:spLocks noChangeArrowheads="1"/>
              </p:cNvSpPr>
              <p:nvPr/>
            </p:nvSpPr>
            <p:spPr bwMode="auto">
              <a:xfrm>
                <a:off x="2544" y="25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" name="Rectangle 223"/>
              <p:cNvSpPr>
                <a:spLocks noChangeArrowheads="1"/>
              </p:cNvSpPr>
              <p:nvPr/>
            </p:nvSpPr>
            <p:spPr bwMode="auto">
              <a:xfrm>
                <a:off x="2567" y="25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" name="Rectangle 224"/>
              <p:cNvSpPr>
                <a:spLocks noChangeArrowheads="1"/>
              </p:cNvSpPr>
              <p:nvPr/>
            </p:nvSpPr>
            <p:spPr bwMode="auto">
              <a:xfrm>
                <a:off x="2590" y="25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" name="Rectangle 225"/>
              <p:cNvSpPr>
                <a:spLocks noChangeArrowheads="1"/>
              </p:cNvSpPr>
              <p:nvPr/>
            </p:nvSpPr>
            <p:spPr bwMode="auto">
              <a:xfrm>
                <a:off x="2613" y="25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" name="Rectangle 226"/>
              <p:cNvSpPr>
                <a:spLocks noChangeArrowheads="1"/>
              </p:cNvSpPr>
              <p:nvPr/>
            </p:nvSpPr>
            <p:spPr bwMode="auto">
              <a:xfrm>
                <a:off x="2635" y="25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" name="Rectangle 227"/>
              <p:cNvSpPr>
                <a:spLocks noChangeArrowheads="1"/>
              </p:cNvSpPr>
              <p:nvPr/>
            </p:nvSpPr>
            <p:spPr bwMode="auto">
              <a:xfrm>
                <a:off x="2658" y="2507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" name="Rectangle 228"/>
              <p:cNvSpPr>
                <a:spLocks noChangeArrowheads="1"/>
              </p:cNvSpPr>
              <p:nvPr/>
            </p:nvSpPr>
            <p:spPr bwMode="auto">
              <a:xfrm>
                <a:off x="2681" y="25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" name="Rectangle 229"/>
              <p:cNvSpPr>
                <a:spLocks noChangeArrowheads="1"/>
              </p:cNvSpPr>
              <p:nvPr/>
            </p:nvSpPr>
            <p:spPr bwMode="auto">
              <a:xfrm>
                <a:off x="2704" y="2507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" name="Rectangle 230"/>
              <p:cNvSpPr>
                <a:spLocks noChangeArrowheads="1"/>
              </p:cNvSpPr>
              <p:nvPr/>
            </p:nvSpPr>
            <p:spPr bwMode="auto">
              <a:xfrm>
                <a:off x="2727" y="2507"/>
                <a:ext cx="4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" name="Rectangle 231"/>
              <p:cNvSpPr>
                <a:spLocks noChangeArrowheads="1"/>
              </p:cNvSpPr>
              <p:nvPr/>
            </p:nvSpPr>
            <p:spPr bwMode="auto">
              <a:xfrm>
                <a:off x="2350" y="25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" name="Rectangle 232"/>
              <p:cNvSpPr>
                <a:spLocks noChangeArrowheads="1"/>
              </p:cNvSpPr>
              <p:nvPr/>
            </p:nvSpPr>
            <p:spPr bwMode="auto">
              <a:xfrm>
                <a:off x="2373" y="25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" name="Rectangle 233"/>
              <p:cNvSpPr>
                <a:spLocks noChangeArrowheads="1"/>
              </p:cNvSpPr>
              <p:nvPr/>
            </p:nvSpPr>
            <p:spPr bwMode="auto">
              <a:xfrm>
                <a:off x="2396" y="25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" name="Rectangle 234"/>
              <p:cNvSpPr>
                <a:spLocks noChangeArrowheads="1"/>
              </p:cNvSpPr>
              <p:nvPr/>
            </p:nvSpPr>
            <p:spPr bwMode="auto">
              <a:xfrm>
                <a:off x="2418" y="25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" name="Rectangle 235"/>
              <p:cNvSpPr>
                <a:spLocks noChangeArrowheads="1"/>
              </p:cNvSpPr>
              <p:nvPr/>
            </p:nvSpPr>
            <p:spPr bwMode="auto">
              <a:xfrm>
                <a:off x="2441" y="25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2" name="Rectangle 236"/>
              <p:cNvSpPr>
                <a:spLocks noChangeArrowheads="1"/>
              </p:cNvSpPr>
              <p:nvPr/>
            </p:nvSpPr>
            <p:spPr bwMode="auto">
              <a:xfrm>
                <a:off x="2464" y="25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" name="Rectangle 237"/>
              <p:cNvSpPr>
                <a:spLocks noChangeArrowheads="1"/>
              </p:cNvSpPr>
              <p:nvPr/>
            </p:nvSpPr>
            <p:spPr bwMode="auto">
              <a:xfrm>
                <a:off x="2487" y="25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" name="Rectangle 238"/>
              <p:cNvSpPr>
                <a:spLocks noChangeArrowheads="1"/>
              </p:cNvSpPr>
              <p:nvPr/>
            </p:nvSpPr>
            <p:spPr bwMode="auto">
              <a:xfrm>
                <a:off x="2510" y="25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" name="Rectangle 239"/>
              <p:cNvSpPr>
                <a:spLocks noChangeArrowheads="1"/>
              </p:cNvSpPr>
              <p:nvPr/>
            </p:nvSpPr>
            <p:spPr bwMode="auto">
              <a:xfrm>
                <a:off x="2533" y="25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" name="Rectangle 240"/>
              <p:cNvSpPr>
                <a:spLocks noChangeArrowheads="1"/>
              </p:cNvSpPr>
              <p:nvPr/>
            </p:nvSpPr>
            <p:spPr bwMode="auto">
              <a:xfrm>
                <a:off x="2555" y="25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" name="Rectangle 241"/>
              <p:cNvSpPr>
                <a:spLocks noChangeArrowheads="1"/>
              </p:cNvSpPr>
              <p:nvPr/>
            </p:nvSpPr>
            <p:spPr bwMode="auto">
              <a:xfrm>
                <a:off x="2578" y="25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" name="Rectangle 242"/>
              <p:cNvSpPr>
                <a:spLocks noChangeArrowheads="1"/>
              </p:cNvSpPr>
              <p:nvPr/>
            </p:nvSpPr>
            <p:spPr bwMode="auto">
              <a:xfrm>
                <a:off x="2601" y="25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" name="Rectangle 243"/>
              <p:cNvSpPr>
                <a:spLocks noChangeArrowheads="1"/>
              </p:cNvSpPr>
              <p:nvPr/>
            </p:nvSpPr>
            <p:spPr bwMode="auto">
              <a:xfrm>
                <a:off x="2624" y="25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" name="Rectangle 244"/>
              <p:cNvSpPr>
                <a:spLocks noChangeArrowheads="1"/>
              </p:cNvSpPr>
              <p:nvPr/>
            </p:nvSpPr>
            <p:spPr bwMode="auto">
              <a:xfrm>
                <a:off x="2647" y="25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" name="Rectangle 245"/>
              <p:cNvSpPr>
                <a:spLocks noChangeArrowheads="1"/>
              </p:cNvSpPr>
              <p:nvPr/>
            </p:nvSpPr>
            <p:spPr bwMode="auto">
              <a:xfrm>
                <a:off x="2670" y="2518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" name="Rectangle 246"/>
              <p:cNvSpPr>
                <a:spLocks noChangeArrowheads="1"/>
              </p:cNvSpPr>
              <p:nvPr/>
            </p:nvSpPr>
            <p:spPr bwMode="auto">
              <a:xfrm>
                <a:off x="2692" y="25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" name="Rectangle 247"/>
              <p:cNvSpPr>
                <a:spLocks noChangeArrowheads="1"/>
              </p:cNvSpPr>
              <p:nvPr/>
            </p:nvSpPr>
            <p:spPr bwMode="auto">
              <a:xfrm>
                <a:off x="2715" y="2518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" name="Rectangle 248"/>
              <p:cNvSpPr>
                <a:spLocks noChangeArrowheads="1"/>
              </p:cNvSpPr>
              <p:nvPr/>
            </p:nvSpPr>
            <p:spPr bwMode="auto">
              <a:xfrm>
                <a:off x="2361" y="25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" name="Rectangle 249"/>
              <p:cNvSpPr>
                <a:spLocks noChangeArrowheads="1"/>
              </p:cNvSpPr>
              <p:nvPr/>
            </p:nvSpPr>
            <p:spPr bwMode="auto">
              <a:xfrm>
                <a:off x="2384" y="25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" name="Rectangle 250"/>
              <p:cNvSpPr>
                <a:spLocks noChangeArrowheads="1"/>
              </p:cNvSpPr>
              <p:nvPr/>
            </p:nvSpPr>
            <p:spPr bwMode="auto">
              <a:xfrm>
                <a:off x="2407" y="25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" name="Rectangle 251"/>
              <p:cNvSpPr>
                <a:spLocks noChangeArrowheads="1"/>
              </p:cNvSpPr>
              <p:nvPr/>
            </p:nvSpPr>
            <p:spPr bwMode="auto">
              <a:xfrm>
                <a:off x="2430" y="25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" name="Rectangle 252"/>
              <p:cNvSpPr>
                <a:spLocks noChangeArrowheads="1"/>
              </p:cNvSpPr>
              <p:nvPr/>
            </p:nvSpPr>
            <p:spPr bwMode="auto">
              <a:xfrm>
                <a:off x="2453" y="25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" name="Rectangle 253"/>
              <p:cNvSpPr>
                <a:spLocks noChangeArrowheads="1"/>
              </p:cNvSpPr>
              <p:nvPr/>
            </p:nvSpPr>
            <p:spPr bwMode="auto">
              <a:xfrm>
                <a:off x="2475" y="25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" name="Rectangle 254"/>
              <p:cNvSpPr>
                <a:spLocks noChangeArrowheads="1"/>
              </p:cNvSpPr>
              <p:nvPr/>
            </p:nvSpPr>
            <p:spPr bwMode="auto">
              <a:xfrm>
                <a:off x="2498" y="25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" name="Rectangle 255"/>
              <p:cNvSpPr>
                <a:spLocks noChangeArrowheads="1"/>
              </p:cNvSpPr>
              <p:nvPr/>
            </p:nvSpPr>
            <p:spPr bwMode="auto">
              <a:xfrm>
                <a:off x="2521" y="25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2" name="Rectangle 256"/>
              <p:cNvSpPr>
                <a:spLocks noChangeArrowheads="1"/>
              </p:cNvSpPr>
              <p:nvPr/>
            </p:nvSpPr>
            <p:spPr bwMode="auto">
              <a:xfrm>
                <a:off x="2544" y="25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" name="Rectangle 257"/>
              <p:cNvSpPr>
                <a:spLocks noChangeArrowheads="1"/>
              </p:cNvSpPr>
              <p:nvPr/>
            </p:nvSpPr>
            <p:spPr bwMode="auto">
              <a:xfrm>
                <a:off x="2567" y="25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" name="Rectangle 258"/>
              <p:cNvSpPr>
                <a:spLocks noChangeArrowheads="1"/>
              </p:cNvSpPr>
              <p:nvPr/>
            </p:nvSpPr>
            <p:spPr bwMode="auto">
              <a:xfrm>
                <a:off x="2590" y="25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" name="Rectangle 259"/>
              <p:cNvSpPr>
                <a:spLocks noChangeArrowheads="1"/>
              </p:cNvSpPr>
              <p:nvPr/>
            </p:nvSpPr>
            <p:spPr bwMode="auto">
              <a:xfrm>
                <a:off x="2613" y="25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" name="Rectangle 260"/>
              <p:cNvSpPr>
                <a:spLocks noChangeArrowheads="1"/>
              </p:cNvSpPr>
              <p:nvPr/>
            </p:nvSpPr>
            <p:spPr bwMode="auto">
              <a:xfrm>
                <a:off x="2635" y="25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" name="Rectangle 261"/>
              <p:cNvSpPr>
                <a:spLocks noChangeArrowheads="1"/>
              </p:cNvSpPr>
              <p:nvPr/>
            </p:nvSpPr>
            <p:spPr bwMode="auto">
              <a:xfrm>
                <a:off x="2658" y="2530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" name="Rectangle 262"/>
              <p:cNvSpPr>
                <a:spLocks noChangeArrowheads="1"/>
              </p:cNvSpPr>
              <p:nvPr/>
            </p:nvSpPr>
            <p:spPr bwMode="auto">
              <a:xfrm>
                <a:off x="2681" y="25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" name="Rectangle 263"/>
              <p:cNvSpPr>
                <a:spLocks noChangeArrowheads="1"/>
              </p:cNvSpPr>
              <p:nvPr/>
            </p:nvSpPr>
            <p:spPr bwMode="auto">
              <a:xfrm>
                <a:off x="2704" y="2530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" name="Rectangle 264"/>
              <p:cNvSpPr>
                <a:spLocks noChangeArrowheads="1"/>
              </p:cNvSpPr>
              <p:nvPr/>
            </p:nvSpPr>
            <p:spPr bwMode="auto">
              <a:xfrm>
                <a:off x="2727" y="2530"/>
                <a:ext cx="4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" name="Rectangle 265"/>
              <p:cNvSpPr>
                <a:spLocks noChangeArrowheads="1"/>
              </p:cNvSpPr>
              <p:nvPr/>
            </p:nvSpPr>
            <p:spPr bwMode="auto">
              <a:xfrm>
                <a:off x="2350" y="25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" name="Rectangle 266"/>
              <p:cNvSpPr>
                <a:spLocks noChangeArrowheads="1"/>
              </p:cNvSpPr>
              <p:nvPr/>
            </p:nvSpPr>
            <p:spPr bwMode="auto">
              <a:xfrm>
                <a:off x="2373" y="25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" name="Rectangle 267"/>
              <p:cNvSpPr>
                <a:spLocks noChangeArrowheads="1"/>
              </p:cNvSpPr>
              <p:nvPr/>
            </p:nvSpPr>
            <p:spPr bwMode="auto">
              <a:xfrm>
                <a:off x="2396" y="25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" name="Rectangle 268"/>
              <p:cNvSpPr>
                <a:spLocks noChangeArrowheads="1"/>
              </p:cNvSpPr>
              <p:nvPr/>
            </p:nvSpPr>
            <p:spPr bwMode="auto">
              <a:xfrm>
                <a:off x="2418" y="25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" name="Rectangle 269"/>
              <p:cNvSpPr>
                <a:spLocks noChangeArrowheads="1"/>
              </p:cNvSpPr>
              <p:nvPr/>
            </p:nvSpPr>
            <p:spPr bwMode="auto">
              <a:xfrm>
                <a:off x="2441" y="25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" name="Rectangle 270"/>
              <p:cNvSpPr>
                <a:spLocks noChangeArrowheads="1"/>
              </p:cNvSpPr>
              <p:nvPr/>
            </p:nvSpPr>
            <p:spPr bwMode="auto">
              <a:xfrm>
                <a:off x="2464" y="25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" name="Rectangle 271"/>
              <p:cNvSpPr>
                <a:spLocks noChangeArrowheads="1"/>
              </p:cNvSpPr>
              <p:nvPr/>
            </p:nvSpPr>
            <p:spPr bwMode="auto">
              <a:xfrm>
                <a:off x="2487" y="25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" name="Rectangle 272"/>
              <p:cNvSpPr>
                <a:spLocks noChangeArrowheads="1"/>
              </p:cNvSpPr>
              <p:nvPr/>
            </p:nvSpPr>
            <p:spPr bwMode="auto">
              <a:xfrm>
                <a:off x="2510" y="25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" name="Rectangle 273"/>
              <p:cNvSpPr>
                <a:spLocks noChangeArrowheads="1"/>
              </p:cNvSpPr>
              <p:nvPr/>
            </p:nvSpPr>
            <p:spPr bwMode="auto">
              <a:xfrm>
                <a:off x="2533" y="25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" name="Rectangle 274"/>
              <p:cNvSpPr>
                <a:spLocks noChangeArrowheads="1"/>
              </p:cNvSpPr>
              <p:nvPr/>
            </p:nvSpPr>
            <p:spPr bwMode="auto">
              <a:xfrm>
                <a:off x="2555" y="25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" name="Rectangle 275"/>
              <p:cNvSpPr>
                <a:spLocks noChangeArrowheads="1"/>
              </p:cNvSpPr>
              <p:nvPr/>
            </p:nvSpPr>
            <p:spPr bwMode="auto">
              <a:xfrm>
                <a:off x="2578" y="25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2" name="Rectangle 276"/>
              <p:cNvSpPr>
                <a:spLocks noChangeArrowheads="1"/>
              </p:cNvSpPr>
              <p:nvPr/>
            </p:nvSpPr>
            <p:spPr bwMode="auto">
              <a:xfrm>
                <a:off x="2601" y="25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" name="Rectangle 277"/>
              <p:cNvSpPr>
                <a:spLocks noChangeArrowheads="1"/>
              </p:cNvSpPr>
              <p:nvPr/>
            </p:nvSpPr>
            <p:spPr bwMode="auto">
              <a:xfrm>
                <a:off x="2624" y="25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" name="Rectangle 278"/>
              <p:cNvSpPr>
                <a:spLocks noChangeArrowheads="1"/>
              </p:cNvSpPr>
              <p:nvPr/>
            </p:nvSpPr>
            <p:spPr bwMode="auto">
              <a:xfrm>
                <a:off x="2647" y="25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" name="Rectangle 279"/>
              <p:cNvSpPr>
                <a:spLocks noChangeArrowheads="1"/>
              </p:cNvSpPr>
              <p:nvPr/>
            </p:nvSpPr>
            <p:spPr bwMode="auto">
              <a:xfrm>
                <a:off x="2670" y="2541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" name="Rectangle 280"/>
              <p:cNvSpPr>
                <a:spLocks noChangeArrowheads="1"/>
              </p:cNvSpPr>
              <p:nvPr/>
            </p:nvSpPr>
            <p:spPr bwMode="auto">
              <a:xfrm>
                <a:off x="2692" y="25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" name="Rectangle 281"/>
              <p:cNvSpPr>
                <a:spLocks noChangeArrowheads="1"/>
              </p:cNvSpPr>
              <p:nvPr/>
            </p:nvSpPr>
            <p:spPr bwMode="auto">
              <a:xfrm>
                <a:off x="2715" y="2541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" name="Rectangle 282"/>
              <p:cNvSpPr>
                <a:spLocks noChangeArrowheads="1"/>
              </p:cNvSpPr>
              <p:nvPr/>
            </p:nvSpPr>
            <p:spPr bwMode="auto">
              <a:xfrm>
                <a:off x="2361" y="25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" name="Rectangle 283"/>
              <p:cNvSpPr>
                <a:spLocks noChangeArrowheads="1"/>
              </p:cNvSpPr>
              <p:nvPr/>
            </p:nvSpPr>
            <p:spPr bwMode="auto">
              <a:xfrm>
                <a:off x="2384" y="25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" name="Rectangle 284"/>
              <p:cNvSpPr>
                <a:spLocks noChangeArrowheads="1"/>
              </p:cNvSpPr>
              <p:nvPr/>
            </p:nvSpPr>
            <p:spPr bwMode="auto">
              <a:xfrm>
                <a:off x="2407" y="25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" name="Rectangle 285"/>
              <p:cNvSpPr>
                <a:spLocks noChangeArrowheads="1"/>
              </p:cNvSpPr>
              <p:nvPr/>
            </p:nvSpPr>
            <p:spPr bwMode="auto">
              <a:xfrm>
                <a:off x="2430" y="25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" name="Rectangle 286"/>
              <p:cNvSpPr>
                <a:spLocks noChangeArrowheads="1"/>
              </p:cNvSpPr>
              <p:nvPr/>
            </p:nvSpPr>
            <p:spPr bwMode="auto">
              <a:xfrm>
                <a:off x="2453" y="25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" name="Rectangle 287"/>
              <p:cNvSpPr>
                <a:spLocks noChangeArrowheads="1"/>
              </p:cNvSpPr>
              <p:nvPr/>
            </p:nvSpPr>
            <p:spPr bwMode="auto">
              <a:xfrm>
                <a:off x="2475" y="25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" name="Rectangle 288"/>
              <p:cNvSpPr>
                <a:spLocks noChangeArrowheads="1"/>
              </p:cNvSpPr>
              <p:nvPr/>
            </p:nvSpPr>
            <p:spPr bwMode="auto">
              <a:xfrm>
                <a:off x="2498" y="25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" name="Rectangle 289"/>
              <p:cNvSpPr>
                <a:spLocks noChangeArrowheads="1"/>
              </p:cNvSpPr>
              <p:nvPr/>
            </p:nvSpPr>
            <p:spPr bwMode="auto">
              <a:xfrm>
                <a:off x="2521" y="25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" name="Rectangle 290"/>
              <p:cNvSpPr>
                <a:spLocks noChangeArrowheads="1"/>
              </p:cNvSpPr>
              <p:nvPr/>
            </p:nvSpPr>
            <p:spPr bwMode="auto">
              <a:xfrm>
                <a:off x="2544" y="25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" name="Rectangle 291"/>
              <p:cNvSpPr>
                <a:spLocks noChangeArrowheads="1"/>
              </p:cNvSpPr>
              <p:nvPr/>
            </p:nvSpPr>
            <p:spPr bwMode="auto">
              <a:xfrm>
                <a:off x="2567" y="25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" name="Rectangle 292"/>
              <p:cNvSpPr>
                <a:spLocks noChangeArrowheads="1"/>
              </p:cNvSpPr>
              <p:nvPr/>
            </p:nvSpPr>
            <p:spPr bwMode="auto">
              <a:xfrm>
                <a:off x="2590" y="25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" name="Rectangle 293"/>
              <p:cNvSpPr>
                <a:spLocks noChangeArrowheads="1"/>
              </p:cNvSpPr>
              <p:nvPr/>
            </p:nvSpPr>
            <p:spPr bwMode="auto">
              <a:xfrm>
                <a:off x="2613" y="25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" name="Rectangle 294"/>
              <p:cNvSpPr>
                <a:spLocks noChangeArrowheads="1"/>
              </p:cNvSpPr>
              <p:nvPr/>
            </p:nvSpPr>
            <p:spPr bwMode="auto">
              <a:xfrm>
                <a:off x="2635" y="25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" name="Rectangle 295"/>
              <p:cNvSpPr>
                <a:spLocks noChangeArrowheads="1"/>
              </p:cNvSpPr>
              <p:nvPr/>
            </p:nvSpPr>
            <p:spPr bwMode="auto">
              <a:xfrm>
                <a:off x="2658" y="2553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2" name="Rectangle 296"/>
              <p:cNvSpPr>
                <a:spLocks noChangeArrowheads="1"/>
              </p:cNvSpPr>
              <p:nvPr/>
            </p:nvSpPr>
            <p:spPr bwMode="auto">
              <a:xfrm>
                <a:off x="2681" y="25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3" name="Rectangle 297"/>
              <p:cNvSpPr>
                <a:spLocks noChangeArrowheads="1"/>
              </p:cNvSpPr>
              <p:nvPr/>
            </p:nvSpPr>
            <p:spPr bwMode="auto">
              <a:xfrm>
                <a:off x="2704" y="2553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" name="Rectangle 298"/>
              <p:cNvSpPr>
                <a:spLocks noChangeArrowheads="1"/>
              </p:cNvSpPr>
              <p:nvPr/>
            </p:nvSpPr>
            <p:spPr bwMode="auto">
              <a:xfrm>
                <a:off x="2727" y="2553"/>
                <a:ext cx="4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" name="Rectangle 299"/>
              <p:cNvSpPr>
                <a:spLocks noChangeArrowheads="1"/>
              </p:cNvSpPr>
              <p:nvPr/>
            </p:nvSpPr>
            <p:spPr bwMode="auto">
              <a:xfrm>
                <a:off x="2350" y="25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" name="Rectangle 300"/>
              <p:cNvSpPr>
                <a:spLocks noChangeArrowheads="1"/>
              </p:cNvSpPr>
              <p:nvPr/>
            </p:nvSpPr>
            <p:spPr bwMode="auto">
              <a:xfrm>
                <a:off x="2373" y="25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" name="Rectangle 301"/>
              <p:cNvSpPr>
                <a:spLocks noChangeArrowheads="1"/>
              </p:cNvSpPr>
              <p:nvPr/>
            </p:nvSpPr>
            <p:spPr bwMode="auto">
              <a:xfrm>
                <a:off x="2396" y="25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" name="Rectangle 302"/>
              <p:cNvSpPr>
                <a:spLocks noChangeArrowheads="1"/>
              </p:cNvSpPr>
              <p:nvPr/>
            </p:nvSpPr>
            <p:spPr bwMode="auto">
              <a:xfrm>
                <a:off x="2418" y="25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" name="Rectangle 303"/>
              <p:cNvSpPr>
                <a:spLocks noChangeArrowheads="1"/>
              </p:cNvSpPr>
              <p:nvPr/>
            </p:nvSpPr>
            <p:spPr bwMode="auto">
              <a:xfrm>
                <a:off x="2441" y="25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" name="Rectangle 304"/>
              <p:cNvSpPr>
                <a:spLocks noChangeArrowheads="1"/>
              </p:cNvSpPr>
              <p:nvPr/>
            </p:nvSpPr>
            <p:spPr bwMode="auto">
              <a:xfrm>
                <a:off x="2464" y="25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" name="Rectangle 305"/>
              <p:cNvSpPr>
                <a:spLocks noChangeArrowheads="1"/>
              </p:cNvSpPr>
              <p:nvPr/>
            </p:nvSpPr>
            <p:spPr bwMode="auto">
              <a:xfrm>
                <a:off x="2487" y="25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" name="Rectangle 306"/>
              <p:cNvSpPr>
                <a:spLocks noChangeArrowheads="1"/>
              </p:cNvSpPr>
              <p:nvPr/>
            </p:nvSpPr>
            <p:spPr bwMode="auto">
              <a:xfrm>
                <a:off x="2510" y="25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" name="Rectangle 307"/>
              <p:cNvSpPr>
                <a:spLocks noChangeArrowheads="1"/>
              </p:cNvSpPr>
              <p:nvPr/>
            </p:nvSpPr>
            <p:spPr bwMode="auto">
              <a:xfrm>
                <a:off x="2533" y="25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" name="Rectangle 308"/>
              <p:cNvSpPr>
                <a:spLocks noChangeArrowheads="1"/>
              </p:cNvSpPr>
              <p:nvPr/>
            </p:nvSpPr>
            <p:spPr bwMode="auto">
              <a:xfrm>
                <a:off x="2555" y="25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" name="Rectangle 309"/>
              <p:cNvSpPr>
                <a:spLocks noChangeArrowheads="1"/>
              </p:cNvSpPr>
              <p:nvPr/>
            </p:nvSpPr>
            <p:spPr bwMode="auto">
              <a:xfrm>
                <a:off x="2578" y="25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" name="Rectangle 310"/>
              <p:cNvSpPr>
                <a:spLocks noChangeArrowheads="1"/>
              </p:cNvSpPr>
              <p:nvPr/>
            </p:nvSpPr>
            <p:spPr bwMode="auto">
              <a:xfrm>
                <a:off x="2601" y="25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" name="Rectangle 311"/>
              <p:cNvSpPr>
                <a:spLocks noChangeArrowheads="1"/>
              </p:cNvSpPr>
              <p:nvPr/>
            </p:nvSpPr>
            <p:spPr bwMode="auto">
              <a:xfrm>
                <a:off x="2624" y="25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" name="Rectangle 312"/>
              <p:cNvSpPr>
                <a:spLocks noChangeArrowheads="1"/>
              </p:cNvSpPr>
              <p:nvPr/>
            </p:nvSpPr>
            <p:spPr bwMode="auto">
              <a:xfrm>
                <a:off x="2647" y="25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" name="Rectangle 313"/>
              <p:cNvSpPr>
                <a:spLocks noChangeArrowheads="1"/>
              </p:cNvSpPr>
              <p:nvPr/>
            </p:nvSpPr>
            <p:spPr bwMode="auto">
              <a:xfrm>
                <a:off x="2670" y="2564"/>
                <a:ext cx="11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" name="Rectangle 314"/>
              <p:cNvSpPr>
                <a:spLocks noChangeArrowheads="1"/>
              </p:cNvSpPr>
              <p:nvPr/>
            </p:nvSpPr>
            <p:spPr bwMode="auto">
              <a:xfrm>
                <a:off x="2692" y="25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" name="Rectangle 315"/>
              <p:cNvSpPr>
                <a:spLocks noChangeArrowheads="1"/>
              </p:cNvSpPr>
              <p:nvPr/>
            </p:nvSpPr>
            <p:spPr bwMode="auto">
              <a:xfrm>
                <a:off x="2715" y="2564"/>
                <a:ext cx="12" cy="11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" name="Rectangle 316"/>
              <p:cNvSpPr>
                <a:spLocks noChangeArrowheads="1"/>
              </p:cNvSpPr>
              <p:nvPr/>
            </p:nvSpPr>
            <p:spPr bwMode="auto">
              <a:xfrm>
                <a:off x="2361" y="25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" name="Rectangle 317"/>
              <p:cNvSpPr>
                <a:spLocks noChangeArrowheads="1"/>
              </p:cNvSpPr>
              <p:nvPr/>
            </p:nvSpPr>
            <p:spPr bwMode="auto">
              <a:xfrm>
                <a:off x="2384" y="25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" name="Rectangle 318"/>
              <p:cNvSpPr>
                <a:spLocks noChangeArrowheads="1"/>
              </p:cNvSpPr>
              <p:nvPr/>
            </p:nvSpPr>
            <p:spPr bwMode="auto">
              <a:xfrm>
                <a:off x="2407" y="25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" name="Rectangle 319"/>
              <p:cNvSpPr>
                <a:spLocks noChangeArrowheads="1"/>
              </p:cNvSpPr>
              <p:nvPr/>
            </p:nvSpPr>
            <p:spPr bwMode="auto">
              <a:xfrm>
                <a:off x="2430" y="25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" name="Rectangle 320"/>
              <p:cNvSpPr>
                <a:spLocks noChangeArrowheads="1"/>
              </p:cNvSpPr>
              <p:nvPr/>
            </p:nvSpPr>
            <p:spPr bwMode="auto">
              <a:xfrm>
                <a:off x="2453" y="25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" name="Rectangle 321"/>
              <p:cNvSpPr>
                <a:spLocks noChangeArrowheads="1"/>
              </p:cNvSpPr>
              <p:nvPr/>
            </p:nvSpPr>
            <p:spPr bwMode="auto">
              <a:xfrm>
                <a:off x="2475" y="25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" name="Rectangle 322"/>
              <p:cNvSpPr>
                <a:spLocks noChangeArrowheads="1"/>
              </p:cNvSpPr>
              <p:nvPr/>
            </p:nvSpPr>
            <p:spPr bwMode="auto">
              <a:xfrm>
                <a:off x="2498" y="25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" name="Rectangle 323"/>
              <p:cNvSpPr>
                <a:spLocks noChangeArrowheads="1"/>
              </p:cNvSpPr>
              <p:nvPr/>
            </p:nvSpPr>
            <p:spPr bwMode="auto">
              <a:xfrm>
                <a:off x="2521" y="25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" name="Rectangle 324"/>
              <p:cNvSpPr>
                <a:spLocks noChangeArrowheads="1"/>
              </p:cNvSpPr>
              <p:nvPr/>
            </p:nvSpPr>
            <p:spPr bwMode="auto">
              <a:xfrm>
                <a:off x="2544" y="25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" name="Rectangle 325"/>
              <p:cNvSpPr>
                <a:spLocks noChangeArrowheads="1"/>
              </p:cNvSpPr>
              <p:nvPr/>
            </p:nvSpPr>
            <p:spPr bwMode="auto">
              <a:xfrm>
                <a:off x="2567" y="25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" name="Rectangle 326"/>
              <p:cNvSpPr>
                <a:spLocks noChangeArrowheads="1"/>
              </p:cNvSpPr>
              <p:nvPr/>
            </p:nvSpPr>
            <p:spPr bwMode="auto">
              <a:xfrm>
                <a:off x="2590" y="25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" name="Rectangle 327"/>
              <p:cNvSpPr>
                <a:spLocks noChangeArrowheads="1"/>
              </p:cNvSpPr>
              <p:nvPr/>
            </p:nvSpPr>
            <p:spPr bwMode="auto">
              <a:xfrm>
                <a:off x="2613" y="25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" name="Rectangle 328"/>
              <p:cNvSpPr>
                <a:spLocks noChangeArrowheads="1"/>
              </p:cNvSpPr>
              <p:nvPr/>
            </p:nvSpPr>
            <p:spPr bwMode="auto">
              <a:xfrm>
                <a:off x="2635" y="25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" name="Rectangle 329"/>
              <p:cNvSpPr>
                <a:spLocks noChangeArrowheads="1"/>
              </p:cNvSpPr>
              <p:nvPr/>
            </p:nvSpPr>
            <p:spPr bwMode="auto">
              <a:xfrm>
                <a:off x="2658" y="2576"/>
                <a:ext cx="12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" name="Rectangle 330"/>
              <p:cNvSpPr>
                <a:spLocks noChangeArrowheads="1"/>
              </p:cNvSpPr>
              <p:nvPr/>
            </p:nvSpPr>
            <p:spPr bwMode="auto">
              <a:xfrm>
                <a:off x="2681" y="25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" name="Rectangle 331"/>
              <p:cNvSpPr>
                <a:spLocks noChangeArrowheads="1"/>
              </p:cNvSpPr>
              <p:nvPr/>
            </p:nvSpPr>
            <p:spPr bwMode="auto">
              <a:xfrm>
                <a:off x="2704" y="2576"/>
                <a:ext cx="11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" name="Rectangle 332"/>
              <p:cNvSpPr>
                <a:spLocks noChangeArrowheads="1"/>
              </p:cNvSpPr>
              <p:nvPr/>
            </p:nvSpPr>
            <p:spPr bwMode="auto">
              <a:xfrm>
                <a:off x="2727" y="2576"/>
                <a:ext cx="4" cy="10"/>
              </a:xfrm>
              <a:prstGeom prst="rect">
                <a:avLst/>
              </a:prstGeom>
              <a:solidFill>
                <a:srgbClr val="F714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" name="Freeform 333"/>
              <p:cNvSpPr>
                <a:spLocks/>
              </p:cNvSpPr>
              <p:nvPr/>
            </p:nvSpPr>
            <p:spPr bwMode="auto">
              <a:xfrm>
                <a:off x="2350" y="2385"/>
                <a:ext cx="380" cy="201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0" y="227"/>
                  </a:cxn>
                  <a:cxn ang="0">
                    <a:pos x="0" y="0"/>
                  </a:cxn>
                  <a:cxn ang="0">
                    <a:pos x="399" y="0"/>
                  </a:cxn>
                  <a:cxn ang="0">
                    <a:pos x="399" y="227"/>
                  </a:cxn>
                </a:cxnLst>
                <a:rect l="0" t="0" r="r" b="b"/>
                <a:pathLst>
                  <a:path w="399" h="227">
                    <a:moveTo>
                      <a:pt x="0" y="227"/>
                    </a:moveTo>
                    <a:lnTo>
                      <a:pt x="0" y="227"/>
                    </a:lnTo>
                    <a:lnTo>
                      <a:pt x="0" y="0"/>
                    </a:lnTo>
                    <a:lnTo>
                      <a:pt x="399" y="0"/>
                    </a:lnTo>
                    <a:lnTo>
                      <a:pt x="399" y="227"/>
                    </a:lnTo>
                  </a:path>
                </a:pathLst>
              </a:custGeom>
              <a:noFill/>
              <a:ln w="5">
                <a:solidFill>
                  <a:srgbClr val="F714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" name="Rectangle 334"/>
              <p:cNvSpPr>
                <a:spLocks noChangeArrowheads="1"/>
              </p:cNvSpPr>
              <p:nvPr/>
            </p:nvSpPr>
            <p:spPr bwMode="auto">
              <a:xfrm>
                <a:off x="2921" y="1495"/>
                <a:ext cx="381" cy="10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" name="Rectangle 335"/>
              <p:cNvSpPr>
                <a:spLocks noChangeArrowheads="1"/>
              </p:cNvSpPr>
              <p:nvPr/>
            </p:nvSpPr>
            <p:spPr bwMode="auto">
              <a:xfrm>
                <a:off x="2944" y="149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" name="Rectangle 336"/>
              <p:cNvSpPr>
                <a:spLocks noChangeArrowheads="1"/>
              </p:cNvSpPr>
              <p:nvPr/>
            </p:nvSpPr>
            <p:spPr bwMode="auto">
              <a:xfrm>
                <a:off x="2989" y="149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" name="Rectangle 337"/>
              <p:cNvSpPr>
                <a:spLocks noChangeArrowheads="1"/>
              </p:cNvSpPr>
              <p:nvPr/>
            </p:nvSpPr>
            <p:spPr bwMode="auto">
              <a:xfrm>
                <a:off x="3035" y="149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" name="Rectangle 338"/>
              <p:cNvSpPr>
                <a:spLocks noChangeArrowheads="1"/>
              </p:cNvSpPr>
              <p:nvPr/>
            </p:nvSpPr>
            <p:spPr bwMode="auto">
              <a:xfrm>
                <a:off x="3081" y="149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" name="Rectangle 339"/>
              <p:cNvSpPr>
                <a:spLocks noChangeArrowheads="1"/>
              </p:cNvSpPr>
              <p:nvPr/>
            </p:nvSpPr>
            <p:spPr bwMode="auto">
              <a:xfrm>
                <a:off x="3127" y="149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" name="Rectangle 340"/>
              <p:cNvSpPr>
                <a:spLocks noChangeArrowheads="1"/>
              </p:cNvSpPr>
              <p:nvPr/>
            </p:nvSpPr>
            <p:spPr bwMode="auto">
              <a:xfrm>
                <a:off x="3172" y="149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" name="Rectangle 341"/>
              <p:cNvSpPr>
                <a:spLocks noChangeArrowheads="1"/>
              </p:cNvSpPr>
              <p:nvPr/>
            </p:nvSpPr>
            <p:spPr bwMode="auto">
              <a:xfrm>
                <a:off x="3218" y="149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" name="Rectangle 342"/>
              <p:cNvSpPr>
                <a:spLocks noChangeArrowheads="1"/>
              </p:cNvSpPr>
              <p:nvPr/>
            </p:nvSpPr>
            <p:spPr bwMode="auto">
              <a:xfrm>
                <a:off x="3264" y="149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" name="Rectangle 343"/>
              <p:cNvSpPr>
                <a:spLocks noChangeArrowheads="1"/>
              </p:cNvSpPr>
              <p:nvPr/>
            </p:nvSpPr>
            <p:spPr bwMode="auto">
              <a:xfrm>
                <a:off x="2921" y="151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" name="Rectangle 344"/>
              <p:cNvSpPr>
                <a:spLocks noChangeArrowheads="1"/>
              </p:cNvSpPr>
              <p:nvPr/>
            </p:nvSpPr>
            <p:spPr bwMode="auto">
              <a:xfrm>
                <a:off x="2967" y="1518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" name="Rectangle 345"/>
              <p:cNvSpPr>
                <a:spLocks noChangeArrowheads="1"/>
              </p:cNvSpPr>
              <p:nvPr/>
            </p:nvSpPr>
            <p:spPr bwMode="auto">
              <a:xfrm>
                <a:off x="3012" y="151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" name="Rectangle 346"/>
              <p:cNvSpPr>
                <a:spLocks noChangeArrowheads="1"/>
              </p:cNvSpPr>
              <p:nvPr/>
            </p:nvSpPr>
            <p:spPr bwMode="auto">
              <a:xfrm>
                <a:off x="3058" y="151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" name="Rectangle 347"/>
              <p:cNvSpPr>
                <a:spLocks noChangeArrowheads="1"/>
              </p:cNvSpPr>
              <p:nvPr/>
            </p:nvSpPr>
            <p:spPr bwMode="auto">
              <a:xfrm>
                <a:off x="3104" y="151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" name="Rectangle 348"/>
              <p:cNvSpPr>
                <a:spLocks noChangeArrowheads="1"/>
              </p:cNvSpPr>
              <p:nvPr/>
            </p:nvSpPr>
            <p:spPr bwMode="auto">
              <a:xfrm>
                <a:off x="3149" y="151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" name="Rectangle 349"/>
              <p:cNvSpPr>
                <a:spLocks noChangeArrowheads="1"/>
              </p:cNvSpPr>
              <p:nvPr/>
            </p:nvSpPr>
            <p:spPr bwMode="auto">
              <a:xfrm>
                <a:off x="3195" y="151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" name="Rectangle 350"/>
              <p:cNvSpPr>
                <a:spLocks noChangeArrowheads="1"/>
              </p:cNvSpPr>
              <p:nvPr/>
            </p:nvSpPr>
            <p:spPr bwMode="auto">
              <a:xfrm>
                <a:off x="3241" y="151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" name="Rectangle 351"/>
              <p:cNvSpPr>
                <a:spLocks noChangeArrowheads="1"/>
              </p:cNvSpPr>
              <p:nvPr/>
            </p:nvSpPr>
            <p:spPr bwMode="auto">
              <a:xfrm>
                <a:off x="3286" y="1518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" name="Rectangle 352"/>
              <p:cNvSpPr>
                <a:spLocks noChangeArrowheads="1"/>
              </p:cNvSpPr>
              <p:nvPr/>
            </p:nvSpPr>
            <p:spPr bwMode="auto">
              <a:xfrm>
                <a:off x="2944" y="154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" name="Rectangle 353"/>
              <p:cNvSpPr>
                <a:spLocks noChangeArrowheads="1"/>
              </p:cNvSpPr>
              <p:nvPr/>
            </p:nvSpPr>
            <p:spPr bwMode="auto">
              <a:xfrm>
                <a:off x="2989" y="154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" name="Rectangle 354"/>
              <p:cNvSpPr>
                <a:spLocks noChangeArrowheads="1"/>
              </p:cNvSpPr>
              <p:nvPr/>
            </p:nvSpPr>
            <p:spPr bwMode="auto">
              <a:xfrm>
                <a:off x="3035" y="154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" name="Rectangle 355"/>
              <p:cNvSpPr>
                <a:spLocks noChangeArrowheads="1"/>
              </p:cNvSpPr>
              <p:nvPr/>
            </p:nvSpPr>
            <p:spPr bwMode="auto">
              <a:xfrm>
                <a:off x="3081" y="154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" name="Rectangle 356"/>
              <p:cNvSpPr>
                <a:spLocks noChangeArrowheads="1"/>
              </p:cNvSpPr>
              <p:nvPr/>
            </p:nvSpPr>
            <p:spPr bwMode="auto">
              <a:xfrm>
                <a:off x="3127" y="154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3" name="Rectangle 357"/>
              <p:cNvSpPr>
                <a:spLocks noChangeArrowheads="1"/>
              </p:cNvSpPr>
              <p:nvPr/>
            </p:nvSpPr>
            <p:spPr bwMode="auto">
              <a:xfrm>
                <a:off x="3172" y="154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" name="Rectangle 358"/>
              <p:cNvSpPr>
                <a:spLocks noChangeArrowheads="1"/>
              </p:cNvSpPr>
              <p:nvPr/>
            </p:nvSpPr>
            <p:spPr bwMode="auto">
              <a:xfrm>
                <a:off x="3218" y="154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" name="Rectangle 359"/>
              <p:cNvSpPr>
                <a:spLocks noChangeArrowheads="1"/>
              </p:cNvSpPr>
              <p:nvPr/>
            </p:nvSpPr>
            <p:spPr bwMode="auto">
              <a:xfrm>
                <a:off x="3264" y="154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" name="Rectangle 360"/>
              <p:cNvSpPr>
                <a:spLocks noChangeArrowheads="1"/>
              </p:cNvSpPr>
              <p:nvPr/>
            </p:nvSpPr>
            <p:spPr bwMode="auto">
              <a:xfrm>
                <a:off x="2921" y="156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" name="Rectangle 361"/>
              <p:cNvSpPr>
                <a:spLocks noChangeArrowheads="1"/>
              </p:cNvSpPr>
              <p:nvPr/>
            </p:nvSpPr>
            <p:spPr bwMode="auto">
              <a:xfrm>
                <a:off x="2967" y="1564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" name="Rectangle 362"/>
              <p:cNvSpPr>
                <a:spLocks noChangeArrowheads="1"/>
              </p:cNvSpPr>
              <p:nvPr/>
            </p:nvSpPr>
            <p:spPr bwMode="auto">
              <a:xfrm>
                <a:off x="3012" y="156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" name="Rectangle 363"/>
              <p:cNvSpPr>
                <a:spLocks noChangeArrowheads="1"/>
              </p:cNvSpPr>
              <p:nvPr/>
            </p:nvSpPr>
            <p:spPr bwMode="auto">
              <a:xfrm>
                <a:off x="3058" y="156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" name="Rectangle 364"/>
              <p:cNvSpPr>
                <a:spLocks noChangeArrowheads="1"/>
              </p:cNvSpPr>
              <p:nvPr/>
            </p:nvSpPr>
            <p:spPr bwMode="auto">
              <a:xfrm>
                <a:off x="3104" y="156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" name="Rectangle 365"/>
              <p:cNvSpPr>
                <a:spLocks noChangeArrowheads="1"/>
              </p:cNvSpPr>
              <p:nvPr/>
            </p:nvSpPr>
            <p:spPr bwMode="auto">
              <a:xfrm>
                <a:off x="3149" y="156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" name="Rectangle 366"/>
              <p:cNvSpPr>
                <a:spLocks noChangeArrowheads="1"/>
              </p:cNvSpPr>
              <p:nvPr/>
            </p:nvSpPr>
            <p:spPr bwMode="auto">
              <a:xfrm>
                <a:off x="3195" y="156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" name="Rectangle 367"/>
              <p:cNvSpPr>
                <a:spLocks noChangeArrowheads="1"/>
              </p:cNvSpPr>
              <p:nvPr/>
            </p:nvSpPr>
            <p:spPr bwMode="auto">
              <a:xfrm>
                <a:off x="3241" y="156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" name="Rectangle 368"/>
              <p:cNvSpPr>
                <a:spLocks noChangeArrowheads="1"/>
              </p:cNvSpPr>
              <p:nvPr/>
            </p:nvSpPr>
            <p:spPr bwMode="auto">
              <a:xfrm>
                <a:off x="3286" y="1564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" name="Rectangle 369"/>
              <p:cNvSpPr>
                <a:spLocks noChangeArrowheads="1"/>
              </p:cNvSpPr>
              <p:nvPr/>
            </p:nvSpPr>
            <p:spPr bwMode="auto">
              <a:xfrm>
                <a:off x="2944" y="158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" name="Rectangle 370"/>
              <p:cNvSpPr>
                <a:spLocks noChangeArrowheads="1"/>
              </p:cNvSpPr>
              <p:nvPr/>
            </p:nvSpPr>
            <p:spPr bwMode="auto">
              <a:xfrm>
                <a:off x="2989" y="158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" name="Rectangle 371"/>
              <p:cNvSpPr>
                <a:spLocks noChangeArrowheads="1"/>
              </p:cNvSpPr>
              <p:nvPr/>
            </p:nvSpPr>
            <p:spPr bwMode="auto">
              <a:xfrm>
                <a:off x="3035" y="158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" name="Rectangle 372"/>
              <p:cNvSpPr>
                <a:spLocks noChangeArrowheads="1"/>
              </p:cNvSpPr>
              <p:nvPr/>
            </p:nvSpPr>
            <p:spPr bwMode="auto">
              <a:xfrm>
                <a:off x="3081" y="158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" name="Rectangle 373"/>
              <p:cNvSpPr>
                <a:spLocks noChangeArrowheads="1"/>
              </p:cNvSpPr>
              <p:nvPr/>
            </p:nvSpPr>
            <p:spPr bwMode="auto">
              <a:xfrm>
                <a:off x="3127" y="158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" name="Rectangle 374"/>
              <p:cNvSpPr>
                <a:spLocks noChangeArrowheads="1"/>
              </p:cNvSpPr>
              <p:nvPr/>
            </p:nvSpPr>
            <p:spPr bwMode="auto">
              <a:xfrm>
                <a:off x="3172" y="158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" name="Rectangle 375"/>
              <p:cNvSpPr>
                <a:spLocks noChangeArrowheads="1"/>
              </p:cNvSpPr>
              <p:nvPr/>
            </p:nvSpPr>
            <p:spPr bwMode="auto">
              <a:xfrm>
                <a:off x="3218" y="158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" name="Rectangle 376"/>
              <p:cNvSpPr>
                <a:spLocks noChangeArrowheads="1"/>
              </p:cNvSpPr>
              <p:nvPr/>
            </p:nvSpPr>
            <p:spPr bwMode="auto">
              <a:xfrm>
                <a:off x="3264" y="158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" name="Rectangle 377"/>
              <p:cNvSpPr>
                <a:spLocks noChangeArrowheads="1"/>
              </p:cNvSpPr>
              <p:nvPr/>
            </p:nvSpPr>
            <p:spPr bwMode="auto">
              <a:xfrm>
                <a:off x="2921" y="161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" name="Rectangle 378"/>
              <p:cNvSpPr>
                <a:spLocks noChangeArrowheads="1"/>
              </p:cNvSpPr>
              <p:nvPr/>
            </p:nvSpPr>
            <p:spPr bwMode="auto">
              <a:xfrm>
                <a:off x="2967" y="1610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" name="Rectangle 379"/>
              <p:cNvSpPr>
                <a:spLocks noChangeArrowheads="1"/>
              </p:cNvSpPr>
              <p:nvPr/>
            </p:nvSpPr>
            <p:spPr bwMode="auto">
              <a:xfrm>
                <a:off x="3012" y="161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" name="Rectangle 380"/>
              <p:cNvSpPr>
                <a:spLocks noChangeArrowheads="1"/>
              </p:cNvSpPr>
              <p:nvPr/>
            </p:nvSpPr>
            <p:spPr bwMode="auto">
              <a:xfrm>
                <a:off x="3058" y="161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" name="Rectangle 381"/>
              <p:cNvSpPr>
                <a:spLocks noChangeArrowheads="1"/>
              </p:cNvSpPr>
              <p:nvPr/>
            </p:nvSpPr>
            <p:spPr bwMode="auto">
              <a:xfrm>
                <a:off x="3104" y="161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" name="Rectangle 382"/>
              <p:cNvSpPr>
                <a:spLocks noChangeArrowheads="1"/>
              </p:cNvSpPr>
              <p:nvPr/>
            </p:nvSpPr>
            <p:spPr bwMode="auto">
              <a:xfrm>
                <a:off x="3149" y="161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" name="Rectangle 383"/>
              <p:cNvSpPr>
                <a:spLocks noChangeArrowheads="1"/>
              </p:cNvSpPr>
              <p:nvPr/>
            </p:nvSpPr>
            <p:spPr bwMode="auto">
              <a:xfrm>
                <a:off x="3195" y="161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" name="Rectangle 384"/>
              <p:cNvSpPr>
                <a:spLocks noChangeArrowheads="1"/>
              </p:cNvSpPr>
              <p:nvPr/>
            </p:nvSpPr>
            <p:spPr bwMode="auto">
              <a:xfrm>
                <a:off x="3241" y="161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" name="Rectangle 385"/>
              <p:cNvSpPr>
                <a:spLocks noChangeArrowheads="1"/>
              </p:cNvSpPr>
              <p:nvPr/>
            </p:nvSpPr>
            <p:spPr bwMode="auto">
              <a:xfrm>
                <a:off x="3286" y="1610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" name="Rectangle 386"/>
              <p:cNvSpPr>
                <a:spLocks noChangeArrowheads="1"/>
              </p:cNvSpPr>
              <p:nvPr/>
            </p:nvSpPr>
            <p:spPr bwMode="auto">
              <a:xfrm>
                <a:off x="2944" y="163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" name="Rectangle 387"/>
              <p:cNvSpPr>
                <a:spLocks noChangeArrowheads="1"/>
              </p:cNvSpPr>
              <p:nvPr/>
            </p:nvSpPr>
            <p:spPr bwMode="auto">
              <a:xfrm>
                <a:off x="2989" y="163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" name="Rectangle 388"/>
              <p:cNvSpPr>
                <a:spLocks noChangeArrowheads="1"/>
              </p:cNvSpPr>
              <p:nvPr/>
            </p:nvSpPr>
            <p:spPr bwMode="auto">
              <a:xfrm>
                <a:off x="3035" y="163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" name="Rectangle 389"/>
              <p:cNvSpPr>
                <a:spLocks noChangeArrowheads="1"/>
              </p:cNvSpPr>
              <p:nvPr/>
            </p:nvSpPr>
            <p:spPr bwMode="auto">
              <a:xfrm>
                <a:off x="3081" y="163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" name="Rectangle 390"/>
              <p:cNvSpPr>
                <a:spLocks noChangeArrowheads="1"/>
              </p:cNvSpPr>
              <p:nvPr/>
            </p:nvSpPr>
            <p:spPr bwMode="auto">
              <a:xfrm>
                <a:off x="3127" y="163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" name="Rectangle 391"/>
              <p:cNvSpPr>
                <a:spLocks noChangeArrowheads="1"/>
              </p:cNvSpPr>
              <p:nvPr/>
            </p:nvSpPr>
            <p:spPr bwMode="auto">
              <a:xfrm>
                <a:off x="3172" y="163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" name="Rectangle 392"/>
              <p:cNvSpPr>
                <a:spLocks noChangeArrowheads="1"/>
              </p:cNvSpPr>
              <p:nvPr/>
            </p:nvSpPr>
            <p:spPr bwMode="auto">
              <a:xfrm>
                <a:off x="3218" y="163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" name="Rectangle 393"/>
              <p:cNvSpPr>
                <a:spLocks noChangeArrowheads="1"/>
              </p:cNvSpPr>
              <p:nvPr/>
            </p:nvSpPr>
            <p:spPr bwMode="auto">
              <a:xfrm>
                <a:off x="3264" y="163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" name="Rectangle 394"/>
              <p:cNvSpPr>
                <a:spLocks noChangeArrowheads="1"/>
              </p:cNvSpPr>
              <p:nvPr/>
            </p:nvSpPr>
            <p:spPr bwMode="auto">
              <a:xfrm>
                <a:off x="2921" y="165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" name="Rectangle 395"/>
              <p:cNvSpPr>
                <a:spLocks noChangeArrowheads="1"/>
              </p:cNvSpPr>
              <p:nvPr/>
            </p:nvSpPr>
            <p:spPr bwMode="auto">
              <a:xfrm>
                <a:off x="2967" y="165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" name="Rectangle 396"/>
              <p:cNvSpPr>
                <a:spLocks noChangeArrowheads="1"/>
              </p:cNvSpPr>
              <p:nvPr/>
            </p:nvSpPr>
            <p:spPr bwMode="auto">
              <a:xfrm>
                <a:off x="3012" y="165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" name="Rectangle 397"/>
              <p:cNvSpPr>
                <a:spLocks noChangeArrowheads="1"/>
              </p:cNvSpPr>
              <p:nvPr/>
            </p:nvSpPr>
            <p:spPr bwMode="auto">
              <a:xfrm>
                <a:off x="3058" y="165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" name="Rectangle 398"/>
              <p:cNvSpPr>
                <a:spLocks noChangeArrowheads="1"/>
              </p:cNvSpPr>
              <p:nvPr/>
            </p:nvSpPr>
            <p:spPr bwMode="auto">
              <a:xfrm>
                <a:off x="3104" y="165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" name="Rectangle 399"/>
              <p:cNvSpPr>
                <a:spLocks noChangeArrowheads="1"/>
              </p:cNvSpPr>
              <p:nvPr/>
            </p:nvSpPr>
            <p:spPr bwMode="auto">
              <a:xfrm>
                <a:off x="3149" y="165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" name="Rectangle 400"/>
              <p:cNvSpPr>
                <a:spLocks noChangeArrowheads="1"/>
              </p:cNvSpPr>
              <p:nvPr/>
            </p:nvSpPr>
            <p:spPr bwMode="auto">
              <a:xfrm>
                <a:off x="3195" y="165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" name="Rectangle 401"/>
              <p:cNvSpPr>
                <a:spLocks noChangeArrowheads="1"/>
              </p:cNvSpPr>
              <p:nvPr/>
            </p:nvSpPr>
            <p:spPr bwMode="auto">
              <a:xfrm>
                <a:off x="3241" y="165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" name="Rectangle 402"/>
              <p:cNvSpPr>
                <a:spLocks noChangeArrowheads="1"/>
              </p:cNvSpPr>
              <p:nvPr/>
            </p:nvSpPr>
            <p:spPr bwMode="auto">
              <a:xfrm>
                <a:off x="3286" y="1656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" name="Rectangle 403"/>
              <p:cNvSpPr>
                <a:spLocks noChangeArrowheads="1"/>
              </p:cNvSpPr>
              <p:nvPr/>
            </p:nvSpPr>
            <p:spPr bwMode="auto">
              <a:xfrm>
                <a:off x="2944" y="167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" name="Rectangle 404"/>
              <p:cNvSpPr>
                <a:spLocks noChangeArrowheads="1"/>
              </p:cNvSpPr>
              <p:nvPr/>
            </p:nvSpPr>
            <p:spPr bwMode="auto">
              <a:xfrm>
                <a:off x="2989" y="167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" name="Rectangle 405"/>
              <p:cNvSpPr>
                <a:spLocks noChangeArrowheads="1"/>
              </p:cNvSpPr>
              <p:nvPr/>
            </p:nvSpPr>
            <p:spPr bwMode="auto">
              <a:xfrm>
                <a:off x="3035" y="167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" name="Rectangle 406"/>
              <p:cNvSpPr>
                <a:spLocks noChangeArrowheads="1"/>
              </p:cNvSpPr>
              <p:nvPr/>
            </p:nvSpPr>
            <p:spPr bwMode="auto">
              <a:xfrm>
                <a:off x="3081" y="167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60" name="Group 608"/>
            <p:cNvGrpSpPr>
              <a:grpSpLocks/>
            </p:cNvGrpSpPr>
            <p:nvPr/>
          </p:nvGrpSpPr>
          <p:grpSpPr bwMode="auto">
            <a:xfrm>
              <a:off x="4637088" y="2665413"/>
              <a:ext cx="604838" cy="874712"/>
              <a:chOff x="2921" y="1679"/>
              <a:chExt cx="381" cy="551"/>
            </a:xfrm>
          </p:grpSpPr>
          <p:sp>
            <p:nvSpPr>
              <p:cNvPr id="8553" name="Rectangle 408"/>
              <p:cNvSpPr>
                <a:spLocks noChangeArrowheads="1"/>
              </p:cNvSpPr>
              <p:nvPr/>
            </p:nvSpPr>
            <p:spPr bwMode="auto">
              <a:xfrm>
                <a:off x="3127" y="167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" name="Rectangle 409"/>
              <p:cNvSpPr>
                <a:spLocks noChangeArrowheads="1"/>
              </p:cNvSpPr>
              <p:nvPr/>
            </p:nvSpPr>
            <p:spPr bwMode="auto">
              <a:xfrm>
                <a:off x="3172" y="167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" name="Rectangle 410"/>
              <p:cNvSpPr>
                <a:spLocks noChangeArrowheads="1"/>
              </p:cNvSpPr>
              <p:nvPr/>
            </p:nvSpPr>
            <p:spPr bwMode="auto">
              <a:xfrm>
                <a:off x="3218" y="167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" name="Rectangle 411"/>
              <p:cNvSpPr>
                <a:spLocks noChangeArrowheads="1"/>
              </p:cNvSpPr>
              <p:nvPr/>
            </p:nvSpPr>
            <p:spPr bwMode="auto">
              <a:xfrm>
                <a:off x="3264" y="167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" name="Rectangle 412"/>
              <p:cNvSpPr>
                <a:spLocks noChangeArrowheads="1"/>
              </p:cNvSpPr>
              <p:nvPr/>
            </p:nvSpPr>
            <p:spPr bwMode="auto">
              <a:xfrm>
                <a:off x="2921" y="170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" name="Rectangle 413"/>
              <p:cNvSpPr>
                <a:spLocks noChangeArrowheads="1"/>
              </p:cNvSpPr>
              <p:nvPr/>
            </p:nvSpPr>
            <p:spPr bwMode="auto">
              <a:xfrm>
                <a:off x="2967" y="1702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" name="Rectangle 414"/>
              <p:cNvSpPr>
                <a:spLocks noChangeArrowheads="1"/>
              </p:cNvSpPr>
              <p:nvPr/>
            </p:nvSpPr>
            <p:spPr bwMode="auto">
              <a:xfrm>
                <a:off x="3012" y="170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" name="Rectangle 415"/>
              <p:cNvSpPr>
                <a:spLocks noChangeArrowheads="1"/>
              </p:cNvSpPr>
              <p:nvPr/>
            </p:nvSpPr>
            <p:spPr bwMode="auto">
              <a:xfrm>
                <a:off x="3058" y="170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" name="Rectangle 416"/>
              <p:cNvSpPr>
                <a:spLocks noChangeArrowheads="1"/>
              </p:cNvSpPr>
              <p:nvPr/>
            </p:nvSpPr>
            <p:spPr bwMode="auto">
              <a:xfrm>
                <a:off x="3104" y="170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" name="Rectangle 417"/>
              <p:cNvSpPr>
                <a:spLocks noChangeArrowheads="1"/>
              </p:cNvSpPr>
              <p:nvPr/>
            </p:nvSpPr>
            <p:spPr bwMode="auto">
              <a:xfrm>
                <a:off x="3149" y="170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" name="Rectangle 418"/>
              <p:cNvSpPr>
                <a:spLocks noChangeArrowheads="1"/>
              </p:cNvSpPr>
              <p:nvPr/>
            </p:nvSpPr>
            <p:spPr bwMode="auto">
              <a:xfrm>
                <a:off x="3195" y="170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" name="Rectangle 419"/>
              <p:cNvSpPr>
                <a:spLocks noChangeArrowheads="1"/>
              </p:cNvSpPr>
              <p:nvPr/>
            </p:nvSpPr>
            <p:spPr bwMode="auto">
              <a:xfrm>
                <a:off x="3241" y="170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" name="Rectangle 420"/>
              <p:cNvSpPr>
                <a:spLocks noChangeArrowheads="1"/>
              </p:cNvSpPr>
              <p:nvPr/>
            </p:nvSpPr>
            <p:spPr bwMode="auto">
              <a:xfrm>
                <a:off x="3286" y="1702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" name="Rectangle 421"/>
              <p:cNvSpPr>
                <a:spLocks noChangeArrowheads="1"/>
              </p:cNvSpPr>
              <p:nvPr/>
            </p:nvSpPr>
            <p:spPr bwMode="auto">
              <a:xfrm>
                <a:off x="2944" y="172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" name="Rectangle 422"/>
              <p:cNvSpPr>
                <a:spLocks noChangeArrowheads="1"/>
              </p:cNvSpPr>
              <p:nvPr/>
            </p:nvSpPr>
            <p:spPr bwMode="auto">
              <a:xfrm>
                <a:off x="2989" y="172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" name="Rectangle 423"/>
              <p:cNvSpPr>
                <a:spLocks noChangeArrowheads="1"/>
              </p:cNvSpPr>
              <p:nvPr/>
            </p:nvSpPr>
            <p:spPr bwMode="auto">
              <a:xfrm>
                <a:off x="3035" y="172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" name="Rectangle 424"/>
              <p:cNvSpPr>
                <a:spLocks noChangeArrowheads="1"/>
              </p:cNvSpPr>
              <p:nvPr/>
            </p:nvSpPr>
            <p:spPr bwMode="auto">
              <a:xfrm>
                <a:off x="3081" y="172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" name="Rectangle 425"/>
              <p:cNvSpPr>
                <a:spLocks noChangeArrowheads="1"/>
              </p:cNvSpPr>
              <p:nvPr/>
            </p:nvSpPr>
            <p:spPr bwMode="auto">
              <a:xfrm>
                <a:off x="3127" y="17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" name="Rectangle 426"/>
              <p:cNvSpPr>
                <a:spLocks noChangeArrowheads="1"/>
              </p:cNvSpPr>
              <p:nvPr/>
            </p:nvSpPr>
            <p:spPr bwMode="auto">
              <a:xfrm>
                <a:off x="3172" y="172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" name="Rectangle 427"/>
              <p:cNvSpPr>
                <a:spLocks noChangeArrowheads="1"/>
              </p:cNvSpPr>
              <p:nvPr/>
            </p:nvSpPr>
            <p:spPr bwMode="auto">
              <a:xfrm>
                <a:off x="3218" y="172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" name="Rectangle 428"/>
              <p:cNvSpPr>
                <a:spLocks noChangeArrowheads="1"/>
              </p:cNvSpPr>
              <p:nvPr/>
            </p:nvSpPr>
            <p:spPr bwMode="auto">
              <a:xfrm>
                <a:off x="3264" y="17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" name="Rectangle 429"/>
              <p:cNvSpPr>
                <a:spLocks noChangeArrowheads="1"/>
              </p:cNvSpPr>
              <p:nvPr/>
            </p:nvSpPr>
            <p:spPr bwMode="auto">
              <a:xfrm>
                <a:off x="2921" y="174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" name="Rectangle 430"/>
              <p:cNvSpPr>
                <a:spLocks noChangeArrowheads="1"/>
              </p:cNvSpPr>
              <p:nvPr/>
            </p:nvSpPr>
            <p:spPr bwMode="auto">
              <a:xfrm>
                <a:off x="2967" y="1748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" name="Rectangle 431"/>
              <p:cNvSpPr>
                <a:spLocks noChangeArrowheads="1"/>
              </p:cNvSpPr>
              <p:nvPr/>
            </p:nvSpPr>
            <p:spPr bwMode="auto">
              <a:xfrm>
                <a:off x="3012" y="174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" name="Rectangle 432"/>
              <p:cNvSpPr>
                <a:spLocks noChangeArrowheads="1"/>
              </p:cNvSpPr>
              <p:nvPr/>
            </p:nvSpPr>
            <p:spPr bwMode="auto">
              <a:xfrm>
                <a:off x="3058" y="174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" name="Rectangle 433"/>
              <p:cNvSpPr>
                <a:spLocks noChangeArrowheads="1"/>
              </p:cNvSpPr>
              <p:nvPr/>
            </p:nvSpPr>
            <p:spPr bwMode="auto">
              <a:xfrm>
                <a:off x="3104" y="174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" name="Rectangle 434"/>
              <p:cNvSpPr>
                <a:spLocks noChangeArrowheads="1"/>
              </p:cNvSpPr>
              <p:nvPr/>
            </p:nvSpPr>
            <p:spPr bwMode="auto">
              <a:xfrm>
                <a:off x="3149" y="174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" name="Rectangle 435"/>
              <p:cNvSpPr>
                <a:spLocks noChangeArrowheads="1"/>
              </p:cNvSpPr>
              <p:nvPr/>
            </p:nvSpPr>
            <p:spPr bwMode="auto">
              <a:xfrm>
                <a:off x="3195" y="174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" name="Rectangle 436"/>
              <p:cNvSpPr>
                <a:spLocks noChangeArrowheads="1"/>
              </p:cNvSpPr>
              <p:nvPr/>
            </p:nvSpPr>
            <p:spPr bwMode="auto">
              <a:xfrm>
                <a:off x="3241" y="174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" name="Rectangle 437"/>
              <p:cNvSpPr>
                <a:spLocks noChangeArrowheads="1"/>
              </p:cNvSpPr>
              <p:nvPr/>
            </p:nvSpPr>
            <p:spPr bwMode="auto">
              <a:xfrm>
                <a:off x="3286" y="1748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" name="Rectangle 438"/>
              <p:cNvSpPr>
                <a:spLocks noChangeArrowheads="1"/>
              </p:cNvSpPr>
              <p:nvPr/>
            </p:nvSpPr>
            <p:spPr bwMode="auto">
              <a:xfrm>
                <a:off x="2944" y="177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" name="Rectangle 439"/>
              <p:cNvSpPr>
                <a:spLocks noChangeArrowheads="1"/>
              </p:cNvSpPr>
              <p:nvPr/>
            </p:nvSpPr>
            <p:spPr bwMode="auto">
              <a:xfrm>
                <a:off x="2989" y="177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" name="Rectangle 440"/>
              <p:cNvSpPr>
                <a:spLocks noChangeArrowheads="1"/>
              </p:cNvSpPr>
              <p:nvPr/>
            </p:nvSpPr>
            <p:spPr bwMode="auto">
              <a:xfrm>
                <a:off x="3035" y="177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" name="Rectangle 441"/>
              <p:cNvSpPr>
                <a:spLocks noChangeArrowheads="1"/>
              </p:cNvSpPr>
              <p:nvPr/>
            </p:nvSpPr>
            <p:spPr bwMode="auto">
              <a:xfrm>
                <a:off x="3081" y="177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" name="Rectangle 442"/>
              <p:cNvSpPr>
                <a:spLocks noChangeArrowheads="1"/>
              </p:cNvSpPr>
              <p:nvPr/>
            </p:nvSpPr>
            <p:spPr bwMode="auto">
              <a:xfrm>
                <a:off x="3127" y="177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" name="Rectangle 443"/>
              <p:cNvSpPr>
                <a:spLocks noChangeArrowheads="1"/>
              </p:cNvSpPr>
              <p:nvPr/>
            </p:nvSpPr>
            <p:spPr bwMode="auto">
              <a:xfrm>
                <a:off x="3172" y="177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" name="Rectangle 444"/>
              <p:cNvSpPr>
                <a:spLocks noChangeArrowheads="1"/>
              </p:cNvSpPr>
              <p:nvPr/>
            </p:nvSpPr>
            <p:spPr bwMode="auto">
              <a:xfrm>
                <a:off x="3218" y="177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" name="Rectangle 445"/>
              <p:cNvSpPr>
                <a:spLocks noChangeArrowheads="1"/>
              </p:cNvSpPr>
              <p:nvPr/>
            </p:nvSpPr>
            <p:spPr bwMode="auto">
              <a:xfrm>
                <a:off x="3264" y="177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" name="Rectangle 446"/>
              <p:cNvSpPr>
                <a:spLocks noChangeArrowheads="1"/>
              </p:cNvSpPr>
              <p:nvPr/>
            </p:nvSpPr>
            <p:spPr bwMode="auto">
              <a:xfrm>
                <a:off x="2921" y="179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" name="Rectangle 447"/>
              <p:cNvSpPr>
                <a:spLocks noChangeArrowheads="1"/>
              </p:cNvSpPr>
              <p:nvPr/>
            </p:nvSpPr>
            <p:spPr bwMode="auto">
              <a:xfrm>
                <a:off x="2967" y="1794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" name="Rectangle 448"/>
              <p:cNvSpPr>
                <a:spLocks noChangeArrowheads="1"/>
              </p:cNvSpPr>
              <p:nvPr/>
            </p:nvSpPr>
            <p:spPr bwMode="auto">
              <a:xfrm>
                <a:off x="3012" y="179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" name="Rectangle 449"/>
              <p:cNvSpPr>
                <a:spLocks noChangeArrowheads="1"/>
              </p:cNvSpPr>
              <p:nvPr/>
            </p:nvSpPr>
            <p:spPr bwMode="auto">
              <a:xfrm>
                <a:off x="3058" y="179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" name="Rectangle 450"/>
              <p:cNvSpPr>
                <a:spLocks noChangeArrowheads="1"/>
              </p:cNvSpPr>
              <p:nvPr/>
            </p:nvSpPr>
            <p:spPr bwMode="auto">
              <a:xfrm>
                <a:off x="3104" y="179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" name="Rectangle 451"/>
              <p:cNvSpPr>
                <a:spLocks noChangeArrowheads="1"/>
              </p:cNvSpPr>
              <p:nvPr/>
            </p:nvSpPr>
            <p:spPr bwMode="auto">
              <a:xfrm>
                <a:off x="3149" y="179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" name="Rectangle 452"/>
              <p:cNvSpPr>
                <a:spLocks noChangeArrowheads="1"/>
              </p:cNvSpPr>
              <p:nvPr/>
            </p:nvSpPr>
            <p:spPr bwMode="auto">
              <a:xfrm>
                <a:off x="3195" y="179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" name="Rectangle 453"/>
              <p:cNvSpPr>
                <a:spLocks noChangeArrowheads="1"/>
              </p:cNvSpPr>
              <p:nvPr/>
            </p:nvSpPr>
            <p:spPr bwMode="auto">
              <a:xfrm>
                <a:off x="3241" y="179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" name="Rectangle 454"/>
              <p:cNvSpPr>
                <a:spLocks noChangeArrowheads="1"/>
              </p:cNvSpPr>
              <p:nvPr/>
            </p:nvSpPr>
            <p:spPr bwMode="auto">
              <a:xfrm>
                <a:off x="3286" y="1794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" name="Rectangle 455"/>
              <p:cNvSpPr>
                <a:spLocks noChangeArrowheads="1"/>
              </p:cNvSpPr>
              <p:nvPr/>
            </p:nvSpPr>
            <p:spPr bwMode="auto">
              <a:xfrm>
                <a:off x="2944" y="181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1" name="Rectangle 456"/>
              <p:cNvSpPr>
                <a:spLocks noChangeArrowheads="1"/>
              </p:cNvSpPr>
              <p:nvPr/>
            </p:nvSpPr>
            <p:spPr bwMode="auto">
              <a:xfrm>
                <a:off x="2989" y="181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" name="Rectangle 457"/>
              <p:cNvSpPr>
                <a:spLocks noChangeArrowheads="1"/>
              </p:cNvSpPr>
              <p:nvPr/>
            </p:nvSpPr>
            <p:spPr bwMode="auto">
              <a:xfrm>
                <a:off x="3035" y="181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" name="Rectangle 458"/>
              <p:cNvSpPr>
                <a:spLocks noChangeArrowheads="1"/>
              </p:cNvSpPr>
              <p:nvPr/>
            </p:nvSpPr>
            <p:spPr bwMode="auto">
              <a:xfrm>
                <a:off x="3081" y="181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" name="Rectangle 459"/>
              <p:cNvSpPr>
                <a:spLocks noChangeArrowheads="1"/>
              </p:cNvSpPr>
              <p:nvPr/>
            </p:nvSpPr>
            <p:spPr bwMode="auto">
              <a:xfrm>
                <a:off x="3127" y="181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" name="Rectangle 460"/>
              <p:cNvSpPr>
                <a:spLocks noChangeArrowheads="1"/>
              </p:cNvSpPr>
              <p:nvPr/>
            </p:nvSpPr>
            <p:spPr bwMode="auto">
              <a:xfrm>
                <a:off x="3172" y="181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" name="Rectangle 461"/>
              <p:cNvSpPr>
                <a:spLocks noChangeArrowheads="1"/>
              </p:cNvSpPr>
              <p:nvPr/>
            </p:nvSpPr>
            <p:spPr bwMode="auto">
              <a:xfrm>
                <a:off x="3218" y="181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" name="Rectangle 462"/>
              <p:cNvSpPr>
                <a:spLocks noChangeArrowheads="1"/>
              </p:cNvSpPr>
              <p:nvPr/>
            </p:nvSpPr>
            <p:spPr bwMode="auto">
              <a:xfrm>
                <a:off x="3264" y="181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" name="Rectangle 463"/>
              <p:cNvSpPr>
                <a:spLocks noChangeArrowheads="1"/>
              </p:cNvSpPr>
              <p:nvPr/>
            </p:nvSpPr>
            <p:spPr bwMode="auto">
              <a:xfrm>
                <a:off x="2921" y="184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" name="Rectangle 464"/>
              <p:cNvSpPr>
                <a:spLocks noChangeArrowheads="1"/>
              </p:cNvSpPr>
              <p:nvPr/>
            </p:nvSpPr>
            <p:spPr bwMode="auto">
              <a:xfrm>
                <a:off x="2967" y="1840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" name="Rectangle 465"/>
              <p:cNvSpPr>
                <a:spLocks noChangeArrowheads="1"/>
              </p:cNvSpPr>
              <p:nvPr/>
            </p:nvSpPr>
            <p:spPr bwMode="auto">
              <a:xfrm>
                <a:off x="3012" y="184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" name="Rectangle 466"/>
              <p:cNvSpPr>
                <a:spLocks noChangeArrowheads="1"/>
              </p:cNvSpPr>
              <p:nvPr/>
            </p:nvSpPr>
            <p:spPr bwMode="auto">
              <a:xfrm>
                <a:off x="3058" y="184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" name="Rectangle 467"/>
              <p:cNvSpPr>
                <a:spLocks noChangeArrowheads="1"/>
              </p:cNvSpPr>
              <p:nvPr/>
            </p:nvSpPr>
            <p:spPr bwMode="auto">
              <a:xfrm>
                <a:off x="3104" y="184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" name="Rectangle 468"/>
              <p:cNvSpPr>
                <a:spLocks noChangeArrowheads="1"/>
              </p:cNvSpPr>
              <p:nvPr/>
            </p:nvSpPr>
            <p:spPr bwMode="auto">
              <a:xfrm>
                <a:off x="3149" y="184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" name="Rectangle 469"/>
              <p:cNvSpPr>
                <a:spLocks noChangeArrowheads="1"/>
              </p:cNvSpPr>
              <p:nvPr/>
            </p:nvSpPr>
            <p:spPr bwMode="auto">
              <a:xfrm>
                <a:off x="3195" y="184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" name="Rectangle 470"/>
              <p:cNvSpPr>
                <a:spLocks noChangeArrowheads="1"/>
              </p:cNvSpPr>
              <p:nvPr/>
            </p:nvSpPr>
            <p:spPr bwMode="auto">
              <a:xfrm>
                <a:off x="3241" y="184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" name="Rectangle 471"/>
              <p:cNvSpPr>
                <a:spLocks noChangeArrowheads="1"/>
              </p:cNvSpPr>
              <p:nvPr/>
            </p:nvSpPr>
            <p:spPr bwMode="auto">
              <a:xfrm>
                <a:off x="3286" y="1840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" name="Rectangle 472"/>
              <p:cNvSpPr>
                <a:spLocks noChangeArrowheads="1"/>
              </p:cNvSpPr>
              <p:nvPr/>
            </p:nvSpPr>
            <p:spPr bwMode="auto">
              <a:xfrm>
                <a:off x="2944" y="186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" name="Rectangle 473"/>
              <p:cNvSpPr>
                <a:spLocks noChangeArrowheads="1"/>
              </p:cNvSpPr>
              <p:nvPr/>
            </p:nvSpPr>
            <p:spPr bwMode="auto">
              <a:xfrm>
                <a:off x="2989" y="186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" name="Rectangle 474"/>
              <p:cNvSpPr>
                <a:spLocks noChangeArrowheads="1"/>
              </p:cNvSpPr>
              <p:nvPr/>
            </p:nvSpPr>
            <p:spPr bwMode="auto">
              <a:xfrm>
                <a:off x="3035" y="186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" name="Rectangle 475"/>
              <p:cNvSpPr>
                <a:spLocks noChangeArrowheads="1"/>
              </p:cNvSpPr>
              <p:nvPr/>
            </p:nvSpPr>
            <p:spPr bwMode="auto">
              <a:xfrm>
                <a:off x="3081" y="186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1" name="Rectangle 476"/>
              <p:cNvSpPr>
                <a:spLocks noChangeArrowheads="1"/>
              </p:cNvSpPr>
              <p:nvPr/>
            </p:nvSpPr>
            <p:spPr bwMode="auto">
              <a:xfrm>
                <a:off x="3127" y="186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" name="Rectangle 477"/>
              <p:cNvSpPr>
                <a:spLocks noChangeArrowheads="1"/>
              </p:cNvSpPr>
              <p:nvPr/>
            </p:nvSpPr>
            <p:spPr bwMode="auto">
              <a:xfrm>
                <a:off x="3172" y="186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" name="Rectangle 478"/>
              <p:cNvSpPr>
                <a:spLocks noChangeArrowheads="1"/>
              </p:cNvSpPr>
              <p:nvPr/>
            </p:nvSpPr>
            <p:spPr bwMode="auto">
              <a:xfrm>
                <a:off x="3218" y="186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" name="Rectangle 479"/>
              <p:cNvSpPr>
                <a:spLocks noChangeArrowheads="1"/>
              </p:cNvSpPr>
              <p:nvPr/>
            </p:nvSpPr>
            <p:spPr bwMode="auto">
              <a:xfrm>
                <a:off x="3264" y="186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" name="Rectangle 480"/>
              <p:cNvSpPr>
                <a:spLocks noChangeArrowheads="1"/>
              </p:cNvSpPr>
              <p:nvPr/>
            </p:nvSpPr>
            <p:spPr bwMode="auto">
              <a:xfrm>
                <a:off x="2921" y="188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" name="Rectangle 481"/>
              <p:cNvSpPr>
                <a:spLocks noChangeArrowheads="1"/>
              </p:cNvSpPr>
              <p:nvPr/>
            </p:nvSpPr>
            <p:spPr bwMode="auto">
              <a:xfrm>
                <a:off x="2967" y="188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" name="Rectangle 482"/>
              <p:cNvSpPr>
                <a:spLocks noChangeArrowheads="1"/>
              </p:cNvSpPr>
              <p:nvPr/>
            </p:nvSpPr>
            <p:spPr bwMode="auto">
              <a:xfrm>
                <a:off x="3012" y="188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" name="Rectangle 483"/>
              <p:cNvSpPr>
                <a:spLocks noChangeArrowheads="1"/>
              </p:cNvSpPr>
              <p:nvPr/>
            </p:nvSpPr>
            <p:spPr bwMode="auto">
              <a:xfrm>
                <a:off x="3058" y="188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" name="Rectangle 484"/>
              <p:cNvSpPr>
                <a:spLocks noChangeArrowheads="1"/>
              </p:cNvSpPr>
              <p:nvPr/>
            </p:nvSpPr>
            <p:spPr bwMode="auto">
              <a:xfrm>
                <a:off x="3104" y="188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" name="Rectangle 485"/>
              <p:cNvSpPr>
                <a:spLocks noChangeArrowheads="1"/>
              </p:cNvSpPr>
              <p:nvPr/>
            </p:nvSpPr>
            <p:spPr bwMode="auto">
              <a:xfrm>
                <a:off x="3149" y="188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" name="Rectangle 486"/>
              <p:cNvSpPr>
                <a:spLocks noChangeArrowheads="1"/>
              </p:cNvSpPr>
              <p:nvPr/>
            </p:nvSpPr>
            <p:spPr bwMode="auto">
              <a:xfrm>
                <a:off x="3195" y="188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" name="Rectangle 487"/>
              <p:cNvSpPr>
                <a:spLocks noChangeArrowheads="1"/>
              </p:cNvSpPr>
              <p:nvPr/>
            </p:nvSpPr>
            <p:spPr bwMode="auto">
              <a:xfrm>
                <a:off x="3241" y="188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" name="Rectangle 488"/>
              <p:cNvSpPr>
                <a:spLocks noChangeArrowheads="1"/>
              </p:cNvSpPr>
              <p:nvPr/>
            </p:nvSpPr>
            <p:spPr bwMode="auto">
              <a:xfrm>
                <a:off x="3286" y="1886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" name="Rectangle 489"/>
              <p:cNvSpPr>
                <a:spLocks noChangeArrowheads="1"/>
              </p:cNvSpPr>
              <p:nvPr/>
            </p:nvSpPr>
            <p:spPr bwMode="auto">
              <a:xfrm>
                <a:off x="2944" y="190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" name="Rectangle 490"/>
              <p:cNvSpPr>
                <a:spLocks noChangeArrowheads="1"/>
              </p:cNvSpPr>
              <p:nvPr/>
            </p:nvSpPr>
            <p:spPr bwMode="auto">
              <a:xfrm>
                <a:off x="2989" y="190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" name="Rectangle 491"/>
              <p:cNvSpPr>
                <a:spLocks noChangeArrowheads="1"/>
              </p:cNvSpPr>
              <p:nvPr/>
            </p:nvSpPr>
            <p:spPr bwMode="auto">
              <a:xfrm>
                <a:off x="3035" y="190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" name="Rectangle 492"/>
              <p:cNvSpPr>
                <a:spLocks noChangeArrowheads="1"/>
              </p:cNvSpPr>
              <p:nvPr/>
            </p:nvSpPr>
            <p:spPr bwMode="auto">
              <a:xfrm>
                <a:off x="3081" y="190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" name="Rectangle 493"/>
              <p:cNvSpPr>
                <a:spLocks noChangeArrowheads="1"/>
              </p:cNvSpPr>
              <p:nvPr/>
            </p:nvSpPr>
            <p:spPr bwMode="auto">
              <a:xfrm>
                <a:off x="3127" y="190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" name="Rectangle 494"/>
              <p:cNvSpPr>
                <a:spLocks noChangeArrowheads="1"/>
              </p:cNvSpPr>
              <p:nvPr/>
            </p:nvSpPr>
            <p:spPr bwMode="auto">
              <a:xfrm>
                <a:off x="3172" y="190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" name="Rectangle 495"/>
              <p:cNvSpPr>
                <a:spLocks noChangeArrowheads="1"/>
              </p:cNvSpPr>
              <p:nvPr/>
            </p:nvSpPr>
            <p:spPr bwMode="auto">
              <a:xfrm>
                <a:off x="3218" y="190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" name="Rectangle 496"/>
              <p:cNvSpPr>
                <a:spLocks noChangeArrowheads="1"/>
              </p:cNvSpPr>
              <p:nvPr/>
            </p:nvSpPr>
            <p:spPr bwMode="auto">
              <a:xfrm>
                <a:off x="3264" y="190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2" name="Rectangle 497"/>
              <p:cNvSpPr>
                <a:spLocks noChangeArrowheads="1"/>
              </p:cNvSpPr>
              <p:nvPr/>
            </p:nvSpPr>
            <p:spPr bwMode="auto">
              <a:xfrm>
                <a:off x="2921" y="193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" name="Rectangle 498"/>
              <p:cNvSpPr>
                <a:spLocks noChangeArrowheads="1"/>
              </p:cNvSpPr>
              <p:nvPr/>
            </p:nvSpPr>
            <p:spPr bwMode="auto">
              <a:xfrm>
                <a:off x="2967" y="1932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" name="Rectangle 499"/>
              <p:cNvSpPr>
                <a:spLocks noChangeArrowheads="1"/>
              </p:cNvSpPr>
              <p:nvPr/>
            </p:nvSpPr>
            <p:spPr bwMode="auto">
              <a:xfrm>
                <a:off x="3012" y="193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" name="Rectangle 500"/>
              <p:cNvSpPr>
                <a:spLocks noChangeArrowheads="1"/>
              </p:cNvSpPr>
              <p:nvPr/>
            </p:nvSpPr>
            <p:spPr bwMode="auto">
              <a:xfrm>
                <a:off x="3058" y="193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" name="Rectangle 501"/>
              <p:cNvSpPr>
                <a:spLocks noChangeArrowheads="1"/>
              </p:cNvSpPr>
              <p:nvPr/>
            </p:nvSpPr>
            <p:spPr bwMode="auto">
              <a:xfrm>
                <a:off x="3104" y="193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" name="Rectangle 502"/>
              <p:cNvSpPr>
                <a:spLocks noChangeArrowheads="1"/>
              </p:cNvSpPr>
              <p:nvPr/>
            </p:nvSpPr>
            <p:spPr bwMode="auto">
              <a:xfrm>
                <a:off x="3149" y="193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" name="Rectangle 503"/>
              <p:cNvSpPr>
                <a:spLocks noChangeArrowheads="1"/>
              </p:cNvSpPr>
              <p:nvPr/>
            </p:nvSpPr>
            <p:spPr bwMode="auto">
              <a:xfrm>
                <a:off x="3195" y="193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" name="Rectangle 504"/>
              <p:cNvSpPr>
                <a:spLocks noChangeArrowheads="1"/>
              </p:cNvSpPr>
              <p:nvPr/>
            </p:nvSpPr>
            <p:spPr bwMode="auto">
              <a:xfrm>
                <a:off x="3241" y="193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" name="Rectangle 505"/>
              <p:cNvSpPr>
                <a:spLocks noChangeArrowheads="1"/>
              </p:cNvSpPr>
              <p:nvPr/>
            </p:nvSpPr>
            <p:spPr bwMode="auto">
              <a:xfrm>
                <a:off x="3286" y="1932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" name="Rectangle 506"/>
              <p:cNvSpPr>
                <a:spLocks noChangeArrowheads="1"/>
              </p:cNvSpPr>
              <p:nvPr/>
            </p:nvSpPr>
            <p:spPr bwMode="auto">
              <a:xfrm>
                <a:off x="2944" y="19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" name="Rectangle 507"/>
              <p:cNvSpPr>
                <a:spLocks noChangeArrowheads="1"/>
              </p:cNvSpPr>
              <p:nvPr/>
            </p:nvSpPr>
            <p:spPr bwMode="auto">
              <a:xfrm>
                <a:off x="2989" y="19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" name="Rectangle 508"/>
              <p:cNvSpPr>
                <a:spLocks noChangeArrowheads="1"/>
              </p:cNvSpPr>
              <p:nvPr/>
            </p:nvSpPr>
            <p:spPr bwMode="auto">
              <a:xfrm>
                <a:off x="3035" y="19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" name="Rectangle 509"/>
              <p:cNvSpPr>
                <a:spLocks noChangeArrowheads="1"/>
              </p:cNvSpPr>
              <p:nvPr/>
            </p:nvSpPr>
            <p:spPr bwMode="auto">
              <a:xfrm>
                <a:off x="3081" y="19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" name="Rectangle 510"/>
              <p:cNvSpPr>
                <a:spLocks noChangeArrowheads="1"/>
              </p:cNvSpPr>
              <p:nvPr/>
            </p:nvSpPr>
            <p:spPr bwMode="auto">
              <a:xfrm>
                <a:off x="3127" y="195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" name="Rectangle 511"/>
              <p:cNvSpPr>
                <a:spLocks noChangeArrowheads="1"/>
              </p:cNvSpPr>
              <p:nvPr/>
            </p:nvSpPr>
            <p:spPr bwMode="auto">
              <a:xfrm>
                <a:off x="3172" y="19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" name="Rectangle 512"/>
              <p:cNvSpPr>
                <a:spLocks noChangeArrowheads="1"/>
              </p:cNvSpPr>
              <p:nvPr/>
            </p:nvSpPr>
            <p:spPr bwMode="auto">
              <a:xfrm>
                <a:off x="3218" y="195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" name="Rectangle 513"/>
              <p:cNvSpPr>
                <a:spLocks noChangeArrowheads="1"/>
              </p:cNvSpPr>
              <p:nvPr/>
            </p:nvSpPr>
            <p:spPr bwMode="auto">
              <a:xfrm>
                <a:off x="3264" y="195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" name="Rectangle 514"/>
              <p:cNvSpPr>
                <a:spLocks noChangeArrowheads="1"/>
              </p:cNvSpPr>
              <p:nvPr/>
            </p:nvSpPr>
            <p:spPr bwMode="auto">
              <a:xfrm>
                <a:off x="2921" y="19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" name="Rectangle 515"/>
              <p:cNvSpPr>
                <a:spLocks noChangeArrowheads="1"/>
              </p:cNvSpPr>
              <p:nvPr/>
            </p:nvSpPr>
            <p:spPr bwMode="auto">
              <a:xfrm>
                <a:off x="2967" y="1978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" name="Rectangle 516"/>
              <p:cNvSpPr>
                <a:spLocks noChangeArrowheads="1"/>
              </p:cNvSpPr>
              <p:nvPr/>
            </p:nvSpPr>
            <p:spPr bwMode="auto">
              <a:xfrm>
                <a:off x="3012" y="19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2" name="Rectangle 517"/>
              <p:cNvSpPr>
                <a:spLocks noChangeArrowheads="1"/>
              </p:cNvSpPr>
              <p:nvPr/>
            </p:nvSpPr>
            <p:spPr bwMode="auto">
              <a:xfrm>
                <a:off x="3058" y="19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" name="Rectangle 518"/>
              <p:cNvSpPr>
                <a:spLocks noChangeArrowheads="1"/>
              </p:cNvSpPr>
              <p:nvPr/>
            </p:nvSpPr>
            <p:spPr bwMode="auto">
              <a:xfrm>
                <a:off x="3104" y="19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" name="Rectangle 519"/>
              <p:cNvSpPr>
                <a:spLocks noChangeArrowheads="1"/>
              </p:cNvSpPr>
              <p:nvPr/>
            </p:nvSpPr>
            <p:spPr bwMode="auto">
              <a:xfrm>
                <a:off x="3149" y="19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" name="Rectangle 520"/>
              <p:cNvSpPr>
                <a:spLocks noChangeArrowheads="1"/>
              </p:cNvSpPr>
              <p:nvPr/>
            </p:nvSpPr>
            <p:spPr bwMode="auto">
              <a:xfrm>
                <a:off x="3195" y="19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" name="Rectangle 521"/>
              <p:cNvSpPr>
                <a:spLocks noChangeArrowheads="1"/>
              </p:cNvSpPr>
              <p:nvPr/>
            </p:nvSpPr>
            <p:spPr bwMode="auto">
              <a:xfrm>
                <a:off x="3241" y="197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" name="Rectangle 522"/>
              <p:cNvSpPr>
                <a:spLocks noChangeArrowheads="1"/>
              </p:cNvSpPr>
              <p:nvPr/>
            </p:nvSpPr>
            <p:spPr bwMode="auto">
              <a:xfrm>
                <a:off x="3286" y="1978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" name="Rectangle 523"/>
              <p:cNvSpPr>
                <a:spLocks noChangeArrowheads="1"/>
              </p:cNvSpPr>
              <p:nvPr/>
            </p:nvSpPr>
            <p:spPr bwMode="auto">
              <a:xfrm>
                <a:off x="2944" y="200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" name="Rectangle 524"/>
              <p:cNvSpPr>
                <a:spLocks noChangeArrowheads="1"/>
              </p:cNvSpPr>
              <p:nvPr/>
            </p:nvSpPr>
            <p:spPr bwMode="auto">
              <a:xfrm>
                <a:off x="2989" y="200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" name="Rectangle 525"/>
              <p:cNvSpPr>
                <a:spLocks noChangeArrowheads="1"/>
              </p:cNvSpPr>
              <p:nvPr/>
            </p:nvSpPr>
            <p:spPr bwMode="auto">
              <a:xfrm>
                <a:off x="3035" y="200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" name="Rectangle 526"/>
              <p:cNvSpPr>
                <a:spLocks noChangeArrowheads="1"/>
              </p:cNvSpPr>
              <p:nvPr/>
            </p:nvSpPr>
            <p:spPr bwMode="auto">
              <a:xfrm>
                <a:off x="3081" y="200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" name="Rectangle 527"/>
              <p:cNvSpPr>
                <a:spLocks noChangeArrowheads="1"/>
              </p:cNvSpPr>
              <p:nvPr/>
            </p:nvSpPr>
            <p:spPr bwMode="auto">
              <a:xfrm>
                <a:off x="3127" y="200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" name="Rectangle 528"/>
              <p:cNvSpPr>
                <a:spLocks noChangeArrowheads="1"/>
              </p:cNvSpPr>
              <p:nvPr/>
            </p:nvSpPr>
            <p:spPr bwMode="auto">
              <a:xfrm>
                <a:off x="3172" y="200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" name="Rectangle 529"/>
              <p:cNvSpPr>
                <a:spLocks noChangeArrowheads="1"/>
              </p:cNvSpPr>
              <p:nvPr/>
            </p:nvSpPr>
            <p:spPr bwMode="auto">
              <a:xfrm>
                <a:off x="3218" y="2001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" name="Rectangle 530"/>
              <p:cNvSpPr>
                <a:spLocks noChangeArrowheads="1"/>
              </p:cNvSpPr>
              <p:nvPr/>
            </p:nvSpPr>
            <p:spPr bwMode="auto">
              <a:xfrm>
                <a:off x="3264" y="200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" name="Rectangle 531"/>
              <p:cNvSpPr>
                <a:spLocks noChangeArrowheads="1"/>
              </p:cNvSpPr>
              <p:nvPr/>
            </p:nvSpPr>
            <p:spPr bwMode="auto">
              <a:xfrm>
                <a:off x="2921" y="20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" name="Rectangle 532"/>
              <p:cNvSpPr>
                <a:spLocks noChangeArrowheads="1"/>
              </p:cNvSpPr>
              <p:nvPr/>
            </p:nvSpPr>
            <p:spPr bwMode="auto">
              <a:xfrm>
                <a:off x="2967" y="2024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" name="Rectangle 533"/>
              <p:cNvSpPr>
                <a:spLocks noChangeArrowheads="1"/>
              </p:cNvSpPr>
              <p:nvPr/>
            </p:nvSpPr>
            <p:spPr bwMode="auto">
              <a:xfrm>
                <a:off x="3012" y="20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" name="Rectangle 534"/>
              <p:cNvSpPr>
                <a:spLocks noChangeArrowheads="1"/>
              </p:cNvSpPr>
              <p:nvPr/>
            </p:nvSpPr>
            <p:spPr bwMode="auto">
              <a:xfrm>
                <a:off x="3058" y="20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" name="Rectangle 535"/>
              <p:cNvSpPr>
                <a:spLocks noChangeArrowheads="1"/>
              </p:cNvSpPr>
              <p:nvPr/>
            </p:nvSpPr>
            <p:spPr bwMode="auto">
              <a:xfrm>
                <a:off x="3104" y="20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" name="Rectangle 536"/>
              <p:cNvSpPr>
                <a:spLocks noChangeArrowheads="1"/>
              </p:cNvSpPr>
              <p:nvPr/>
            </p:nvSpPr>
            <p:spPr bwMode="auto">
              <a:xfrm>
                <a:off x="3149" y="20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2" name="Rectangle 537"/>
              <p:cNvSpPr>
                <a:spLocks noChangeArrowheads="1"/>
              </p:cNvSpPr>
              <p:nvPr/>
            </p:nvSpPr>
            <p:spPr bwMode="auto">
              <a:xfrm>
                <a:off x="3195" y="20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" name="Rectangle 538"/>
              <p:cNvSpPr>
                <a:spLocks noChangeArrowheads="1"/>
              </p:cNvSpPr>
              <p:nvPr/>
            </p:nvSpPr>
            <p:spPr bwMode="auto">
              <a:xfrm>
                <a:off x="3241" y="2024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" name="Rectangle 539"/>
              <p:cNvSpPr>
                <a:spLocks noChangeArrowheads="1"/>
              </p:cNvSpPr>
              <p:nvPr/>
            </p:nvSpPr>
            <p:spPr bwMode="auto">
              <a:xfrm>
                <a:off x="3286" y="2024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" name="Rectangle 540"/>
              <p:cNvSpPr>
                <a:spLocks noChangeArrowheads="1"/>
              </p:cNvSpPr>
              <p:nvPr/>
            </p:nvSpPr>
            <p:spPr bwMode="auto">
              <a:xfrm>
                <a:off x="2944" y="204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" name="Rectangle 541"/>
              <p:cNvSpPr>
                <a:spLocks noChangeArrowheads="1"/>
              </p:cNvSpPr>
              <p:nvPr/>
            </p:nvSpPr>
            <p:spPr bwMode="auto">
              <a:xfrm>
                <a:off x="2989" y="204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" name="Rectangle 542"/>
              <p:cNvSpPr>
                <a:spLocks noChangeArrowheads="1"/>
              </p:cNvSpPr>
              <p:nvPr/>
            </p:nvSpPr>
            <p:spPr bwMode="auto">
              <a:xfrm>
                <a:off x="3035" y="204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" name="Rectangle 543"/>
              <p:cNvSpPr>
                <a:spLocks noChangeArrowheads="1"/>
              </p:cNvSpPr>
              <p:nvPr/>
            </p:nvSpPr>
            <p:spPr bwMode="auto">
              <a:xfrm>
                <a:off x="3081" y="204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" name="Rectangle 544"/>
              <p:cNvSpPr>
                <a:spLocks noChangeArrowheads="1"/>
              </p:cNvSpPr>
              <p:nvPr/>
            </p:nvSpPr>
            <p:spPr bwMode="auto">
              <a:xfrm>
                <a:off x="3127" y="20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" name="Rectangle 545"/>
              <p:cNvSpPr>
                <a:spLocks noChangeArrowheads="1"/>
              </p:cNvSpPr>
              <p:nvPr/>
            </p:nvSpPr>
            <p:spPr bwMode="auto">
              <a:xfrm>
                <a:off x="3172" y="204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" name="Rectangle 546"/>
              <p:cNvSpPr>
                <a:spLocks noChangeArrowheads="1"/>
              </p:cNvSpPr>
              <p:nvPr/>
            </p:nvSpPr>
            <p:spPr bwMode="auto">
              <a:xfrm>
                <a:off x="3218" y="2047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" name="Rectangle 547"/>
              <p:cNvSpPr>
                <a:spLocks noChangeArrowheads="1"/>
              </p:cNvSpPr>
              <p:nvPr/>
            </p:nvSpPr>
            <p:spPr bwMode="auto">
              <a:xfrm>
                <a:off x="3264" y="20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" name="Rectangle 548"/>
              <p:cNvSpPr>
                <a:spLocks noChangeArrowheads="1"/>
              </p:cNvSpPr>
              <p:nvPr/>
            </p:nvSpPr>
            <p:spPr bwMode="auto">
              <a:xfrm>
                <a:off x="2921" y="20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" name="Rectangle 549"/>
              <p:cNvSpPr>
                <a:spLocks noChangeArrowheads="1"/>
              </p:cNvSpPr>
              <p:nvPr/>
            </p:nvSpPr>
            <p:spPr bwMode="auto">
              <a:xfrm>
                <a:off x="2967" y="2070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" name="Rectangle 550"/>
              <p:cNvSpPr>
                <a:spLocks noChangeArrowheads="1"/>
              </p:cNvSpPr>
              <p:nvPr/>
            </p:nvSpPr>
            <p:spPr bwMode="auto">
              <a:xfrm>
                <a:off x="3012" y="20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" name="Rectangle 551"/>
              <p:cNvSpPr>
                <a:spLocks noChangeArrowheads="1"/>
              </p:cNvSpPr>
              <p:nvPr/>
            </p:nvSpPr>
            <p:spPr bwMode="auto">
              <a:xfrm>
                <a:off x="3058" y="20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" name="Rectangle 552"/>
              <p:cNvSpPr>
                <a:spLocks noChangeArrowheads="1"/>
              </p:cNvSpPr>
              <p:nvPr/>
            </p:nvSpPr>
            <p:spPr bwMode="auto">
              <a:xfrm>
                <a:off x="3104" y="20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" name="Rectangle 553"/>
              <p:cNvSpPr>
                <a:spLocks noChangeArrowheads="1"/>
              </p:cNvSpPr>
              <p:nvPr/>
            </p:nvSpPr>
            <p:spPr bwMode="auto">
              <a:xfrm>
                <a:off x="3149" y="20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" name="Rectangle 554"/>
              <p:cNvSpPr>
                <a:spLocks noChangeArrowheads="1"/>
              </p:cNvSpPr>
              <p:nvPr/>
            </p:nvSpPr>
            <p:spPr bwMode="auto">
              <a:xfrm>
                <a:off x="3195" y="20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" name="Rectangle 555"/>
              <p:cNvSpPr>
                <a:spLocks noChangeArrowheads="1"/>
              </p:cNvSpPr>
              <p:nvPr/>
            </p:nvSpPr>
            <p:spPr bwMode="auto">
              <a:xfrm>
                <a:off x="3241" y="2070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" name="Rectangle 556"/>
              <p:cNvSpPr>
                <a:spLocks noChangeArrowheads="1"/>
              </p:cNvSpPr>
              <p:nvPr/>
            </p:nvSpPr>
            <p:spPr bwMode="auto">
              <a:xfrm>
                <a:off x="3286" y="2070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2" name="Rectangle 557"/>
              <p:cNvSpPr>
                <a:spLocks noChangeArrowheads="1"/>
              </p:cNvSpPr>
              <p:nvPr/>
            </p:nvSpPr>
            <p:spPr bwMode="auto">
              <a:xfrm>
                <a:off x="2944" y="209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" name="Rectangle 558"/>
              <p:cNvSpPr>
                <a:spLocks noChangeArrowheads="1"/>
              </p:cNvSpPr>
              <p:nvPr/>
            </p:nvSpPr>
            <p:spPr bwMode="auto">
              <a:xfrm>
                <a:off x="2989" y="209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" name="Rectangle 559"/>
              <p:cNvSpPr>
                <a:spLocks noChangeArrowheads="1"/>
              </p:cNvSpPr>
              <p:nvPr/>
            </p:nvSpPr>
            <p:spPr bwMode="auto">
              <a:xfrm>
                <a:off x="3035" y="209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" name="Rectangle 560"/>
              <p:cNvSpPr>
                <a:spLocks noChangeArrowheads="1"/>
              </p:cNvSpPr>
              <p:nvPr/>
            </p:nvSpPr>
            <p:spPr bwMode="auto">
              <a:xfrm>
                <a:off x="3081" y="209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" name="Rectangle 561"/>
              <p:cNvSpPr>
                <a:spLocks noChangeArrowheads="1"/>
              </p:cNvSpPr>
              <p:nvPr/>
            </p:nvSpPr>
            <p:spPr bwMode="auto">
              <a:xfrm>
                <a:off x="3127" y="209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" name="Rectangle 562"/>
              <p:cNvSpPr>
                <a:spLocks noChangeArrowheads="1"/>
              </p:cNvSpPr>
              <p:nvPr/>
            </p:nvSpPr>
            <p:spPr bwMode="auto">
              <a:xfrm>
                <a:off x="3172" y="209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" name="Rectangle 563"/>
              <p:cNvSpPr>
                <a:spLocks noChangeArrowheads="1"/>
              </p:cNvSpPr>
              <p:nvPr/>
            </p:nvSpPr>
            <p:spPr bwMode="auto">
              <a:xfrm>
                <a:off x="3218" y="209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" name="Rectangle 564"/>
              <p:cNvSpPr>
                <a:spLocks noChangeArrowheads="1"/>
              </p:cNvSpPr>
              <p:nvPr/>
            </p:nvSpPr>
            <p:spPr bwMode="auto">
              <a:xfrm>
                <a:off x="3264" y="209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" name="Rectangle 565"/>
              <p:cNvSpPr>
                <a:spLocks noChangeArrowheads="1"/>
              </p:cNvSpPr>
              <p:nvPr/>
            </p:nvSpPr>
            <p:spPr bwMode="auto">
              <a:xfrm>
                <a:off x="2921" y="21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" name="Rectangle 566"/>
              <p:cNvSpPr>
                <a:spLocks noChangeArrowheads="1"/>
              </p:cNvSpPr>
              <p:nvPr/>
            </p:nvSpPr>
            <p:spPr bwMode="auto">
              <a:xfrm>
                <a:off x="2967" y="211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" name="Rectangle 567"/>
              <p:cNvSpPr>
                <a:spLocks noChangeArrowheads="1"/>
              </p:cNvSpPr>
              <p:nvPr/>
            </p:nvSpPr>
            <p:spPr bwMode="auto">
              <a:xfrm>
                <a:off x="3012" y="21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" name="Rectangle 568"/>
              <p:cNvSpPr>
                <a:spLocks noChangeArrowheads="1"/>
              </p:cNvSpPr>
              <p:nvPr/>
            </p:nvSpPr>
            <p:spPr bwMode="auto">
              <a:xfrm>
                <a:off x="3058" y="21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" name="Rectangle 569"/>
              <p:cNvSpPr>
                <a:spLocks noChangeArrowheads="1"/>
              </p:cNvSpPr>
              <p:nvPr/>
            </p:nvSpPr>
            <p:spPr bwMode="auto">
              <a:xfrm>
                <a:off x="3104" y="21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" name="Rectangle 570"/>
              <p:cNvSpPr>
                <a:spLocks noChangeArrowheads="1"/>
              </p:cNvSpPr>
              <p:nvPr/>
            </p:nvSpPr>
            <p:spPr bwMode="auto">
              <a:xfrm>
                <a:off x="3149" y="21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" name="Rectangle 571"/>
              <p:cNvSpPr>
                <a:spLocks noChangeArrowheads="1"/>
              </p:cNvSpPr>
              <p:nvPr/>
            </p:nvSpPr>
            <p:spPr bwMode="auto">
              <a:xfrm>
                <a:off x="3195" y="21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" name="Rectangle 572"/>
              <p:cNvSpPr>
                <a:spLocks noChangeArrowheads="1"/>
              </p:cNvSpPr>
              <p:nvPr/>
            </p:nvSpPr>
            <p:spPr bwMode="auto">
              <a:xfrm>
                <a:off x="3241" y="2116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" name="Rectangle 573"/>
              <p:cNvSpPr>
                <a:spLocks noChangeArrowheads="1"/>
              </p:cNvSpPr>
              <p:nvPr/>
            </p:nvSpPr>
            <p:spPr bwMode="auto">
              <a:xfrm>
                <a:off x="3286" y="2116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" name="Rectangle 574"/>
              <p:cNvSpPr>
                <a:spLocks noChangeArrowheads="1"/>
              </p:cNvSpPr>
              <p:nvPr/>
            </p:nvSpPr>
            <p:spPr bwMode="auto">
              <a:xfrm>
                <a:off x="2944" y="213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" name="Rectangle 575"/>
              <p:cNvSpPr>
                <a:spLocks noChangeArrowheads="1"/>
              </p:cNvSpPr>
              <p:nvPr/>
            </p:nvSpPr>
            <p:spPr bwMode="auto">
              <a:xfrm>
                <a:off x="2989" y="213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" name="Rectangle 576"/>
              <p:cNvSpPr>
                <a:spLocks noChangeArrowheads="1"/>
              </p:cNvSpPr>
              <p:nvPr/>
            </p:nvSpPr>
            <p:spPr bwMode="auto">
              <a:xfrm>
                <a:off x="3035" y="213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2" name="Rectangle 577"/>
              <p:cNvSpPr>
                <a:spLocks noChangeArrowheads="1"/>
              </p:cNvSpPr>
              <p:nvPr/>
            </p:nvSpPr>
            <p:spPr bwMode="auto">
              <a:xfrm>
                <a:off x="3081" y="213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" name="Rectangle 578"/>
              <p:cNvSpPr>
                <a:spLocks noChangeArrowheads="1"/>
              </p:cNvSpPr>
              <p:nvPr/>
            </p:nvSpPr>
            <p:spPr bwMode="auto">
              <a:xfrm>
                <a:off x="3127" y="21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" name="Rectangle 579"/>
              <p:cNvSpPr>
                <a:spLocks noChangeArrowheads="1"/>
              </p:cNvSpPr>
              <p:nvPr/>
            </p:nvSpPr>
            <p:spPr bwMode="auto">
              <a:xfrm>
                <a:off x="3172" y="213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" name="Rectangle 580"/>
              <p:cNvSpPr>
                <a:spLocks noChangeArrowheads="1"/>
              </p:cNvSpPr>
              <p:nvPr/>
            </p:nvSpPr>
            <p:spPr bwMode="auto">
              <a:xfrm>
                <a:off x="3218" y="2139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" name="Rectangle 581"/>
              <p:cNvSpPr>
                <a:spLocks noChangeArrowheads="1"/>
              </p:cNvSpPr>
              <p:nvPr/>
            </p:nvSpPr>
            <p:spPr bwMode="auto">
              <a:xfrm>
                <a:off x="3264" y="21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" name="Rectangle 582"/>
              <p:cNvSpPr>
                <a:spLocks noChangeArrowheads="1"/>
              </p:cNvSpPr>
              <p:nvPr/>
            </p:nvSpPr>
            <p:spPr bwMode="auto">
              <a:xfrm>
                <a:off x="2921" y="21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" name="Rectangle 583"/>
              <p:cNvSpPr>
                <a:spLocks noChangeArrowheads="1"/>
              </p:cNvSpPr>
              <p:nvPr/>
            </p:nvSpPr>
            <p:spPr bwMode="auto">
              <a:xfrm>
                <a:off x="2967" y="2162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" name="Rectangle 584"/>
              <p:cNvSpPr>
                <a:spLocks noChangeArrowheads="1"/>
              </p:cNvSpPr>
              <p:nvPr/>
            </p:nvSpPr>
            <p:spPr bwMode="auto">
              <a:xfrm>
                <a:off x="3012" y="21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" name="Rectangle 585"/>
              <p:cNvSpPr>
                <a:spLocks noChangeArrowheads="1"/>
              </p:cNvSpPr>
              <p:nvPr/>
            </p:nvSpPr>
            <p:spPr bwMode="auto">
              <a:xfrm>
                <a:off x="3058" y="21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" name="Rectangle 586"/>
              <p:cNvSpPr>
                <a:spLocks noChangeArrowheads="1"/>
              </p:cNvSpPr>
              <p:nvPr/>
            </p:nvSpPr>
            <p:spPr bwMode="auto">
              <a:xfrm>
                <a:off x="3104" y="21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" name="Rectangle 587"/>
              <p:cNvSpPr>
                <a:spLocks noChangeArrowheads="1"/>
              </p:cNvSpPr>
              <p:nvPr/>
            </p:nvSpPr>
            <p:spPr bwMode="auto">
              <a:xfrm>
                <a:off x="3149" y="21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" name="Rectangle 588"/>
              <p:cNvSpPr>
                <a:spLocks noChangeArrowheads="1"/>
              </p:cNvSpPr>
              <p:nvPr/>
            </p:nvSpPr>
            <p:spPr bwMode="auto">
              <a:xfrm>
                <a:off x="3195" y="21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" name="Rectangle 589"/>
              <p:cNvSpPr>
                <a:spLocks noChangeArrowheads="1"/>
              </p:cNvSpPr>
              <p:nvPr/>
            </p:nvSpPr>
            <p:spPr bwMode="auto">
              <a:xfrm>
                <a:off x="3241" y="2162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" name="Rectangle 590"/>
              <p:cNvSpPr>
                <a:spLocks noChangeArrowheads="1"/>
              </p:cNvSpPr>
              <p:nvPr/>
            </p:nvSpPr>
            <p:spPr bwMode="auto">
              <a:xfrm>
                <a:off x="3286" y="2162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" name="Rectangle 591"/>
              <p:cNvSpPr>
                <a:spLocks noChangeArrowheads="1"/>
              </p:cNvSpPr>
              <p:nvPr/>
            </p:nvSpPr>
            <p:spPr bwMode="auto">
              <a:xfrm>
                <a:off x="2944" y="218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" name="Rectangle 592"/>
              <p:cNvSpPr>
                <a:spLocks noChangeArrowheads="1"/>
              </p:cNvSpPr>
              <p:nvPr/>
            </p:nvSpPr>
            <p:spPr bwMode="auto">
              <a:xfrm>
                <a:off x="2989" y="218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" name="Rectangle 593"/>
              <p:cNvSpPr>
                <a:spLocks noChangeArrowheads="1"/>
              </p:cNvSpPr>
              <p:nvPr/>
            </p:nvSpPr>
            <p:spPr bwMode="auto">
              <a:xfrm>
                <a:off x="3035" y="218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" name="Rectangle 594"/>
              <p:cNvSpPr>
                <a:spLocks noChangeArrowheads="1"/>
              </p:cNvSpPr>
              <p:nvPr/>
            </p:nvSpPr>
            <p:spPr bwMode="auto">
              <a:xfrm>
                <a:off x="3081" y="218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" name="Rectangle 595"/>
              <p:cNvSpPr>
                <a:spLocks noChangeArrowheads="1"/>
              </p:cNvSpPr>
              <p:nvPr/>
            </p:nvSpPr>
            <p:spPr bwMode="auto">
              <a:xfrm>
                <a:off x="3127" y="218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" name="Rectangle 596"/>
              <p:cNvSpPr>
                <a:spLocks noChangeArrowheads="1"/>
              </p:cNvSpPr>
              <p:nvPr/>
            </p:nvSpPr>
            <p:spPr bwMode="auto">
              <a:xfrm>
                <a:off x="3172" y="218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" name="Rectangle 597"/>
              <p:cNvSpPr>
                <a:spLocks noChangeArrowheads="1"/>
              </p:cNvSpPr>
              <p:nvPr/>
            </p:nvSpPr>
            <p:spPr bwMode="auto">
              <a:xfrm>
                <a:off x="3218" y="2185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" name="Rectangle 598"/>
              <p:cNvSpPr>
                <a:spLocks noChangeArrowheads="1"/>
              </p:cNvSpPr>
              <p:nvPr/>
            </p:nvSpPr>
            <p:spPr bwMode="auto">
              <a:xfrm>
                <a:off x="3264" y="218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" name="Rectangle 599"/>
              <p:cNvSpPr>
                <a:spLocks noChangeArrowheads="1"/>
              </p:cNvSpPr>
              <p:nvPr/>
            </p:nvSpPr>
            <p:spPr bwMode="auto">
              <a:xfrm>
                <a:off x="2921" y="22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" name="Rectangle 600"/>
              <p:cNvSpPr>
                <a:spLocks noChangeArrowheads="1"/>
              </p:cNvSpPr>
              <p:nvPr/>
            </p:nvSpPr>
            <p:spPr bwMode="auto">
              <a:xfrm>
                <a:off x="2967" y="2208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" name="Rectangle 601"/>
              <p:cNvSpPr>
                <a:spLocks noChangeArrowheads="1"/>
              </p:cNvSpPr>
              <p:nvPr/>
            </p:nvSpPr>
            <p:spPr bwMode="auto">
              <a:xfrm>
                <a:off x="3012" y="22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" name="Rectangle 602"/>
              <p:cNvSpPr>
                <a:spLocks noChangeArrowheads="1"/>
              </p:cNvSpPr>
              <p:nvPr/>
            </p:nvSpPr>
            <p:spPr bwMode="auto">
              <a:xfrm>
                <a:off x="3058" y="22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" name="Rectangle 603"/>
              <p:cNvSpPr>
                <a:spLocks noChangeArrowheads="1"/>
              </p:cNvSpPr>
              <p:nvPr/>
            </p:nvSpPr>
            <p:spPr bwMode="auto">
              <a:xfrm>
                <a:off x="3104" y="22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" name="Rectangle 604"/>
              <p:cNvSpPr>
                <a:spLocks noChangeArrowheads="1"/>
              </p:cNvSpPr>
              <p:nvPr/>
            </p:nvSpPr>
            <p:spPr bwMode="auto">
              <a:xfrm>
                <a:off x="3149" y="22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" name="Rectangle 605"/>
              <p:cNvSpPr>
                <a:spLocks noChangeArrowheads="1"/>
              </p:cNvSpPr>
              <p:nvPr/>
            </p:nvSpPr>
            <p:spPr bwMode="auto">
              <a:xfrm>
                <a:off x="3195" y="22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" name="Rectangle 606"/>
              <p:cNvSpPr>
                <a:spLocks noChangeArrowheads="1"/>
              </p:cNvSpPr>
              <p:nvPr/>
            </p:nvSpPr>
            <p:spPr bwMode="auto">
              <a:xfrm>
                <a:off x="3241" y="2208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" name="Rectangle 607"/>
              <p:cNvSpPr>
                <a:spLocks noChangeArrowheads="1"/>
              </p:cNvSpPr>
              <p:nvPr/>
            </p:nvSpPr>
            <p:spPr bwMode="auto">
              <a:xfrm>
                <a:off x="3286" y="2208"/>
                <a:ext cx="16" cy="2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361" name="Rectangle 609"/>
            <p:cNvSpPr>
              <a:spLocks noChangeArrowheads="1"/>
            </p:cNvSpPr>
            <p:nvPr/>
          </p:nvSpPr>
          <p:spPr bwMode="auto">
            <a:xfrm>
              <a:off x="4673601" y="35417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2" name="Rectangle 610"/>
            <p:cNvSpPr>
              <a:spLocks noChangeArrowheads="1"/>
            </p:cNvSpPr>
            <p:nvPr/>
          </p:nvSpPr>
          <p:spPr bwMode="auto">
            <a:xfrm>
              <a:off x="4745038" y="35417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3" name="Rectangle 611"/>
            <p:cNvSpPr>
              <a:spLocks noChangeArrowheads="1"/>
            </p:cNvSpPr>
            <p:nvPr/>
          </p:nvSpPr>
          <p:spPr bwMode="auto">
            <a:xfrm>
              <a:off x="4818063" y="35417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4" name="Rectangle 612"/>
            <p:cNvSpPr>
              <a:spLocks noChangeArrowheads="1"/>
            </p:cNvSpPr>
            <p:nvPr/>
          </p:nvSpPr>
          <p:spPr bwMode="auto">
            <a:xfrm>
              <a:off x="4891088" y="35417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5" name="Rectangle 613"/>
            <p:cNvSpPr>
              <a:spLocks noChangeArrowheads="1"/>
            </p:cNvSpPr>
            <p:nvPr/>
          </p:nvSpPr>
          <p:spPr bwMode="auto">
            <a:xfrm>
              <a:off x="4964113" y="3541713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" name="Rectangle 614"/>
            <p:cNvSpPr>
              <a:spLocks noChangeArrowheads="1"/>
            </p:cNvSpPr>
            <p:nvPr/>
          </p:nvSpPr>
          <p:spPr bwMode="auto">
            <a:xfrm>
              <a:off x="5035551" y="35417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7" name="Rectangle 615"/>
            <p:cNvSpPr>
              <a:spLocks noChangeArrowheads="1"/>
            </p:cNvSpPr>
            <p:nvPr/>
          </p:nvSpPr>
          <p:spPr bwMode="auto">
            <a:xfrm>
              <a:off x="5108576" y="35417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8" name="Rectangle 616"/>
            <p:cNvSpPr>
              <a:spLocks noChangeArrowheads="1"/>
            </p:cNvSpPr>
            <p:nvPr/>
          </p:nvSpPr>
          <p:spPr bwMode="auto">
            <a:xfrm>
              <a:off x="5181601" y="3541713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9" name="Rectangle 617"/>
            <p:cNvSpPr>
              <a:spLocks noChangeArrowheads="1"/>
            </p:cNvSpPr>
            <p:nvPr/>
          </p:nvSpPr>
          <p:spPr bwMode="auto">
            <a:xfrm>
              <a:off x="4637088" y="35782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0" name="Rectangle 618"/>
            <p:cNvSpPr>
              <a:spLocks noChangeArrowheads="1"/>
            </p:cNvSpPr>
            <p:nvPr/>
          </p:nvSpPr>
          <p:spPr bwMode="auto">
            <a:xfrm>
              <a:off x="4710113" y="3578225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1" name="Rectangle 619"/>
            <p:cNvSpPr>
              <a:spLocks noChangeArrowheads="1"/>
            </p:cNvSpPr>
            <p:nvPr/>
          </p:nvSpPr>
          <p:spPr bwMode="auto">
            <a:xfrm>
              <a:off x="4781551" y="35782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2" name="Rectangle 620"/>
            <p:cNvSpPr>
              <a:spLocks noChangeArrowheads="1"/>
            </p:cNvSpPr>
            <p:nvPr/>
          </p:nvSpPr>
          <p:spPr bwMode="auto">
            <a:xfrm>
              <a:off x="4854576" y="35782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3" name="Rectangle 621"/>
            <p:cNvSpPr>
              <a:spLocks noChangeArrowheads="1"/>
            </p:cNvSpPr>
            <p:nvPr/>
          </p:nvSpPr>
          <p:spPr bwMode="auto">
            <a:xfrm>
              <a:off x="4927601" y="35782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4" name="Rectangle 622"/>
            <p:cNvSpPr>
              <a:spLocks noChangeArrowheads="1"/>
            </p:cNvSpPr>
            <p:nvPr/>
          </p:nvSpPr>
          <p:spPr bwMode="auto">
            <a:xfrm>
              <a:off x="4999038" y="35782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5" name="Rectangle 623"/>
            <p:cNvSpPr>
              <a:spLocks noChangeArrowheads="1"/>
            </p:cNvSpPr>
            <p:nvPr/>
          </p:nvSpPr>
          <p:spPr bwMode="auto">
            <a:xfrm>
              <a:off x="5072063" y="35782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6" name="Rectangle 624"/>
            <p:cNvSpPr>
              <a:spLocks noChangeArrowheads="1"/>
            </p:cNvSpPr>
            <p:nvPr/>
          </p:nvSpPr>
          <p:spPr bwMode="auto">
            <a:xfrm>
              <a:off x="5145088" y="35782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7" name="Rectangle 625"/>
            <p:cNvSpPr>
              <a:spLocks noChangeArrowheads="1"/>
            </p:cNvSpPr>
            <p:nvPr/>
          </p:nvSpPr>
          <p:spPr bwMode="auto">
            <a:xfrm>
              <a:off x="5216526" y="3578225"/>
              <a:ext cx="25400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8" name="Rectangle 626"/>
            <p:cNvSpPr>
              <a:spLocks noChangeArrowheads="1"/>
            </p:cNvSpPr>
            <p:nvPr/>
          </p:nvSpPr>
          <p:spPr bwMode="auto">
            <a:xfrm>
              <a:off x="4673601" y="36147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9" name="Rectangle 627"/>
            <p:cNvSpPr>
              <a:spLocks noChangeArrowheads="1"/>
            </p:cNvSpPr>
            <p:nvPr/>
          </p:nvSpPr>
          <p:spPr bwMode="auto">
            <a:xfrm>
              <a:off x="4745038" y="36147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0" name="Rectangle 628"/>
            <p:cNvSpPr>
              <a:spLocks noChangeArrowheads="1"/>
            </p:cNvSpPr>
            <p:nvPr/>
          </p:nvSpPr>
          <p:spPr bwMode="auto">
            <a:xfrm>
              <a:off x="4818063" y="36147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1" name="Rectangle 629"/>
            <p:cNvSpPr>
              <a:spLocks noChangeArrowheads="1"/>
            </p:cNvSpPr>
            <p:nvPr/>
          </p:nvSpPr>
          <p:spPr bwMode="auto">
            <a:xfrm>
              <a:off x="4891088" y="36147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2" name="Rectangle 630"/>
            <p:cNvSpPr>
              <a:spLocks noChangeArrowheads="1"/>
            </p:cNvSpPr>
            <p:nvPr/>
          </p:nvSpPr>
          <p:spPr bwMode="auto">
            <a:xfrm>
              <a:off x="4964113" y="3614738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3" name="Rectangle 631"/>
            <p:cNvSpPr>
              <a:spLocks noChangeArrowheads="1"/>
            </p:cNvSpPr>
            <p:nvPr/>
          </p:nvSpPr>
          <p:spPr bwMode="auto">
            <a:xfrm>
              <a:off x="5035551" y="36147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4" name="Rectangle 632"/>
            <p:cNvSpPr>
              <a:spLocks noChangeArrowheads="1"/>
            </p:cNvSpPr>
            <p:nvPr/>
          </p:nvSpPr>
          <p:spPr bwMode="auto">
            <a:xfrm>
              <a:off x="5108576" y="36147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5" name="Rectangle 633"/>
            <p:cNvSpPr>
              <a:spLocks noChangeArrowheads="1"/>
            </p:cNvSpPr>
            <p:nvPr/>
          </p:nvSpPr>
          <p:spPr bwMode="auto">
            <a:xfrm>
              <a:off x="5181601" y="3614738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6" name="Rectangle 634"/>
            <p:cNvSpPr>
              <a:spLocks noChangeArrowheads="1"/>
            </p:cNvSpPr>
            <p:nvPr/>
          </p:nvSpPr>
          <p:spPr bwMode="auto">
            <a:xfrm>
              <a:off x="4637088" y="36512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7" name="Rectangle 635"/>
            <p:cNvSpPr>
              <a:spLocks noChangeArrowheads="1"/>
            </p:cNvSpPr>
            <p:nvPr/>
          </p:nvSpPr>
          <p:spPr bwMode="auto">
            <a:xfrm>
              <a:off x="4710113" y="3651250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8" name="Rectangle 636"/>
            <p:cNvSpPr>
              <a:spLocks noChangeArrowheads="1"/>
            </p:cNvSpPr>
            <p:nvPr/>
          </p:nvSpPr>
          <p:spPr bwMode="auto">
            <a:xfrm>
              <a:off x="4781551" y="36512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9" name="Rectangle 637"/>
            <p:cNvSpPr>
              <a:spLocks noChangeArrowheads="1"/>
            </p:cNvSpPr>
            <p:nvPr/>
          </p:nvSpPr>
          <p:spPr bwMode="auto">
            <a:xfrm>
              <a:off x="4854576" y="36512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0" name="Rectangle 638"/>
            <p:cNvSpPr>
              <a:spLocks noChangeArrowheads="1"/>
            </p:cNvSpPr>
            <p:nvPr/>
          </p:nvSpPr>
          <p:spPr bwMode="auto">
            <a:xfrm>
              <a:off x="4927601" y="36512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1" name="Rectangle 639"/>
            <p:cNvSpPr>
              <a:spLocks noChangeArrowheads="1"/>
            </p:cNvSpPr>
            <p:nvPr/>
          </p:nvSpPr>
          <p:spPr bwMode="auto">
            <a:xfrm>
              <a:off x="4999038" y="36512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2" name="Rectangle 640"/>
            <p:cNvSpPr>
              <a:spLocks noChangeArrowheads="1"/>
            </p:cNvSpPr>
            <p:nvPr/>
          </p:nvSpPr>
          <p:spPr bwMode="auto">
            <a:xfrm>
              <a:off x="5072063" y="36512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3" name="Rectangle 641"/>
            <p:cNvSpPr>
              <a:spLocks noChangeArrowheads="1"/>
            </p:cNvSpPr>
            <p:nvPr/>
          </p:nvSpPr>
          <p:spPr bwMode="auto">
            <a:xfrm>
              <a:off x="5145088" y="36512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4" name="Rectangle 642"/>
            <p:cNvSpPr>
              <a:spLocks noChangeArrowheads="1"/>
            </p:cNvSpPr>
            <p:nvPr/>
          </p:nvSpPr>
          <p:spPr bwMode="auto">
            <a:xfrm>
              <a:off x="5216526" y="3651250"/>
              <a:ext cx="25400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5" name="Rectangle 643"/>
            <p:cNvSpPr>
              <a:spLocks noChangeArrowheads="1"/>
            </p:cNvSpPr>
            <p:nvPr/>
          </p:nvSpPr>
          <p:spPr bwMode="auto">
            <a:xfrm>
              <a:off x="4673601" y="36877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6" name="Rectangle 644"/>
            <p:cNvSpPr>
              <a:spLocks noChangeArrowheads="1"/>
            </p:cNvSpPr>
            <p:nvPr/>
          </p:nvSpPr>
          <p:spPr bwMode="auto">
            <a:xfrm>
              <a:off x="4745038" y="36877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" name="Rectangle 645"/>
            <p:cNvSpPr>
              <a:spLocks noChangeArrowheads="1"/>
            </p:cNvSpPr>
            <p:nvPr/>
          </p:nvSpPr>
          <p:spPr bwMode="auto">
            <a:xfrm>
              <a:off x="4818063" y="36877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" name="Rectangle 646"/>
            <p:cNvSpPr>
              <a:spLocks noChangeArrowheads="1"/>
            </p:cNvSpPr>
            <p:nvPr/>
          </p:nvSpPr>
          <p:spPr bwMode="auto">
            <a:xfrm>
              <a:off x="4891088" y="36877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" name="Rectangle 647"/>
            <p:cNvSpPr>
              <a:spLocks noChangeArrowheads="1"/>
            </p:cNvSpPr>
            <p:nvPr/>
          </p:nvSpPr>
          <p:spPr bwMode="auto">
            <a:xfrm>
              <a:off x="4964113" y="3687763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" name="Rectangle 648"/>
            <p:cNvSpPr>
              <a:spLocks noChangeArrowheads="1"/>
            </p:cNvSpPr>
            <p:nvPr/>
          </p:nvSpPr>
          <p:spPr bwMode="auto">
            <a:xfrm>
              <a:off x="5035551" y="36877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" name="Rectangle 649"/>
            <p:cNvSpPr>
              <a:spLocks noChangeArrowheads="1"/>
            </p:cNvSpPr>
            <p:nvPr/>
          </p:nvSpPr>
          <p:spPr bwMode="auto">
            <a:xfrm>
              <a:off x="5108576" y="36877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" name="Rectangle 650"/>
            <p:cNvSpPr>
              <a:spLocks noChangeArrowheads="1"/>
            </p:cNvSpPr>
            <p:nvPr/>
          </p:nvSpPr>
          <p:spPr bwMode="auto">
            <a:xfrm>
              <a:off x="5181601" y="3687763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" name="Rectangle 651"/>
            <p:cNvSpPr>
              <a:spLocks noChangeArrowheads="1"/>
            </p:cNvSpPr>
            <p:nvPr/>
          </p:nvSpPr>
          <p:spPr bwMode="auto">
            <a:xfrm>
              <a:off x="4637088" y="37242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" name="Rectangle 652"/>
            <p:cNvSpPr>
              <a:spLocks noChangeArrowheads="1"/>
            </p:cNvSpPr>
            <p:nvPr/>
          </p:nvSpPr>
          <p:spPr bwMode="auto">
            <a:xfrm>
              <a:off x="4710113" y="3724275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5" name="Rectangle 653"/>
            <p:cNvSpPr>
              <a:spLocks noChangeArrowheads="1"/>
            </p:cNvSpPr>
            <p:nvPr/>
          </p:nvSpPr>
          <p:spPr bwMode="auto">
            <a:xfrm>
              <a:off x="4781551" y="37242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" name="Rectangle 654"/>
            <p:cNvSpPr>
              <a:spLocks noChangeArrowheads="1"/>
            </p:cNvSpPr>
            <p:nvPr/>
          </p:nvSpPr>
          <p:spPr bwMode="auto">
            <a:xfrm>
              <a:off x="4854576" y="37242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" name="Rectangle 655"/>
            <p:cNvSpPr>
              <a:spLocks noChangeArrowheads="1"/>
            </p:cNvSpPr>
            <p:nvPr/>
          </p:nvSpPr>
          <p:spPr bwMode="auto">
            <a:xfrm>
              <a:off x="4927601" y="37242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" name="Rectangle 656"/>
            <p:cNvSpPr>
              <a:spLocks noChangeArrowheads="1"/>
            </p:cNvSpPr>
            <p:nvPr/>
          </p:nvSpPr>
          <p:spPr bwMode="auto">
            <a:xfrm>
              <a:off x="4999038" y="37242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" name="Rectangle 657"/>
            <p:cNvSpPr>
              <a:spLocks noChangeArrowheads="1"/>
            </p:cNvSpPr>
            <p:nvPr/>
          </p:nvSpPr>
          <p:spPr bwMode="auto">
            <a:xfrm>
              <a:off x="5072063" y="37242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" name="Rectangle 658"/>
            <p:cNvSpPr>
              <a:spLocks noChangeArrowheads="1"/>
            </p:cNvSpPr>
            <p:nvPr/>
          </p:nvSpPr>
          <p:spPr bwMode="auto">
            <a:xfrm>
              <a:off x="5145088" y="37242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1" name="Rectangle 659"/>
            <p:cNvSpPr>
              <a:spLocks noChangeArrowheads="1"/>
            </p:cNvSpPr>
            <p:nvPr/>
          </p:nvSpPr>
          <p:spPr bwMode="auto">
            <a:xfrm>
              <a:off x="5216526" y="3724275"/>
              <a:ext cx="25400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2" name="Rectangle 660"/>
            <p:cNvSpPr>
              <a:spLocks noChangeArrowheads="1"/>
            </p:cNvSpPr>
            <p:nvPr/>
          </p:nvSpPr>
          <p:spPr bwMode="auto">
            <a:xfrm>
              <a:off x="4673601" y="37607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3" name="Rectangle 661"/>
            <p:cNvSpPr>
              <a:spLocks noChangeArrowheads="1"/>
            </p:cNvSpPr>
            <p:nvPr/>
          </p:nvSpPr>
          <p:spPr bwMode="auto">
            <a:xfrm>
              <a:off x="4745038" y="37607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4" name="Rectangle 662"/>
            <p:cNvSpPr>
              <a:spLocks noChangeArrowheads="1"/>
            </p:cNvSpPr>
            <p:nvPr/>
          </p:nvSpPr>
          <p:spPr bwMode="auto">
            <a:xfrm>
              <a:off x="4818063" y="37607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5" name="Rectangle 663"/>
            <p:cNvSpPr>
              <a:spLocks noChangeArrowheads="1"/>
            </p:cNvSpPr>
            <p:nvPr/>
          </p:nvSpPr>
          <p:spPr bwMode="auto">
            <a:xfrm>
              <a:off x="4891088" y="37607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6" name="Rectangle 664"/>
            <p:cNvSpPr>
              <a:spLocks noChangeArrowheads="1"/>
            </p:cNvSpPr>
            <p:nvPr/>
          </p:nvSpPr>
          <p:spPr bwMode="auto">
            <a:xfrm>
              <a:off x="4964113" y="3760788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7" name="Rectangle 665"/>
            <p:cNvSpPr>
              <a:spLocks noChangeArrowheads="1"/>
            </p:cNvSpPr>
            <p:nvPr/>
          </p:nvSpPr>
          <p:spPr bwMode="auto">
            <a:xfrm>
              <a:off x="5035551" y="37607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8" name="Rectangle 666"/>
            <p:cNvSpPr>
              <a:spLocks noChangeArrowheads="1"/>
            </p:cNvSpPr>
            <p:nvPr/>
          </p:nvSpPr>
          <p:spPr bwMode="auto">
            <a:xfrm>
              <a:off x="5108576" y="37607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9" name="Rectangle 667"/>
            <p:cNvSpPr>
              <a:spLocks noChangeArrowheads="1"/>
            </p:cNvSpPr>
            <p:nvPr/>
          </p:nvSpPr>
          <p:spPr bwMode="auto">
            <a:xfrm>
              <a:off x="5181601" y="3760788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0" name="Rectangle 668"/>
            <p:cNvSpPr>
              <a:spLocks noChangeArrowheads="1"/>
            </p:cNvSpPr>
            <p:nvPr/>
          </p:nvSpPr>
          <p:spPr bwMode="auto">
            <a:xfrm>
              <a:off x="4637088" y="379730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1" name="Rectangle 669"/>
            <p:cNvSpPr>
              <a:spLocks noChangeArrowheads="1"/>
            </p:cNvSpPr>
            <p:nvPr/>
          </p:nvSpPr>
          <p:spPr bwMode="auto">
            <a:xfrm>
              <a:off x="4710113" y="3797300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2" name="Rectangle 670"/>
            <p:cNvSpPr>
              <a:spLocks noChangeArrowheads="1"/>
            </p:cNvSpPr>
            <p:nvPr/>
          </p:nvSpPr>
          <p:spPr bwMode="auto">
            <a:xfrm>
              <a:off x="4781551" y="379730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3" name="Rectangle 671"/>
            <p:cNvSpPr>
              <a:spLocks noChangeArrowheads="1"/>
            </p:cNvSpPr>
            <p:nvPr/>
          </p:nvSpPr>
          <p:spPr bwMode="auto">
            <a:xfrm>
              <a:off x="4854576" y="379730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4" name="Rectangle 672"/>
            <p:cNvSpPr>
              <a:spLocks noChangeArrowheads="1"/>
            </p:cNvSpPr>
            <p:nvPr/>
          </p:nvSpPr>
          <p:spPr bwMode="auto">
            <a:xfrm>
              <a:off x="4927601" y="379730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5" name="Rectangle 673"/>
            <p:cNvSpPr>
              <a:spLocks noChangeArrowheads="1"/>
            </p:cNvSpPr>
            <p:nvPr/>
          </p:nvSpPr>
          <p:spPr bwMode="auto">
            <a:xfrm>
              <a:off x="4999038" y="379730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6" name="Rectangle 674"/>
            <p:cNvSpPr>
              <a:spLocks noChangeArrowheads="1"/>
            </p:cNvSpPr>
            <p:nvPr/>
          </p:nvSpPr>
          <p:spPr bwMode="auto">
            <a:xfrm>
              <a:off x="5072063" y="379730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7" name="Rectangle 675"/>
            <p:cNvSpPr>
              <a:spLocks noChangeArrowheads="1"/>
            </p:cNvSpPr>
            <p:nvPr/>
          </p:nvSpPr>
          <p:spPr bwMode="auto">
            <a:xfrm>
              <a:off x="5145088" y="379730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8" name="Rectangle 676"/>
            <p:cNvSpPr>
              <a:spLocks noChangeArrowheads="1"/>
            </p:cNvSpPr>
            <p:nvPr/>
          </p:nvSpPr>
          <p:spPr bwMode="auto">
            <a:xfrm>
              <a:off x="5216526" y="3797300"/>
              <a:ext cx="25400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9" name="Rectangle 677"/>
            <p:cNvSpPr>
              <a:spLocks noChangeArrowheads="1"/>
            </p:cNvSpPr>
            <p:nvPr/>
          </p:nvSpPr>
          <p:spPr bwMode="auto">
            <a:xfrm>
              <a:off x="4673601" y="38338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0" name="Rectangle 678"/>
            <p:cNvSpPr>
              <a:spLocks noChangeArrowheads="1"/>
            </p:cNvSpPr>
            <p:nvPr/>
          </p:nvSpPr>
          <p:spPr bwMode="auto">
            <a:xfrm>
              <a:off x="4745038" y="38338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1" name="Rectangle 679"/>
            <p:cNvSpPr>
              <a:spLocks noChangeArrowheads="1"/>
            </p:cNvSpPr>
            <p:nvPr/>
          </p:nvSpPr>
          <p:spPr bwMode="auto">
            <a:xfrm>
              <a:off x="4818063" y="38338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2" name="Rectangle 680"/>
            <p:cNvSpPr>
              <a:spLocks noChangeArrowheads="1"/>
            </p:cNvSpPr>
            <p:nvPr/>
          </p:nvSpPr>
          <p:spPr bwMode="auto">
            <a:xfrm>
              <a:off x="4891088" y="38338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3" name="Rectangle 681"/>
            <p:cNvSpPr>
              <a:spLocks noChangeArrowheads="1"/>
            </p:cNvSpPr>
            <p:nvPr/>
          </p:nvSpPr>
          <p:spPr bwMode="auto">
            <a:xfrm>
              <a:off x="4964113" y="3833813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4" name="Rectangle 682"/>
            <p:cNvSpPr>
              <a:spLocks noChangeArrowheads="1"/>
            </p:cNvSpPr>
            <p:nvPr/>
          </p:nvSpPr>
          <p:spPr bwMode="auto">
            <a:xfrm>
              <a:off x="5035551" y="38338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5" name="Rectangle 683"/>
            <p:cNvSpPr>
              <a:spLocks noChangeArrowheads="1"/>
            </p:cNvSpPr>
            <p:nvPr/>
          </p:nvSpPr>
          <p:spPr bwMode="auto">
            <a:xfrm>
              <a:off x="5108576" y="383381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6" name="Rectangle 684"/>
            <p:cNvSpPr>
              <a:spLocks noChangeArrowheads="1"/>
            </p:cNvSpPr>
            <p:nvPr/>
          </p:nvSpPr>
          <p:spPr bwMode="auto">
            <a:xfrm>
              <a:off x="5181601" y="3833813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7" name="Rectangle 685"/>
            <p:cNvSpPr>
              <a:spLocks noChangeArrowheads="1"/>
            </p:cNvSpPr>
            <p:nvPr/>
          </p:nvSpPr>
          <p:spPr bwMode="auto">
            <a:xfrm>
              <a:off x="4637088" y="38703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8" name="Rectangle 686"/>
            <p:cNvSpPr>
              <a:spLocks noChangeArrowheads="1"/>
            </p:cNvSpPr>
            <p:nvPr/>
          </p:nvSpPr>
          <p:spPr bwMode="auto">
            <a:xfrm>
              <a:off x="4710113" y="3870325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9" name="Rectangle 687"/>
            <p:cNvSpPr>
              <a:spLocks noChangeArrowheads="1"/>
            </p:cNvSpPr>
            <p:nvPr/>
          </p:nvSpPr>
          <p:spPr bwMode="auto">
            <a:xfrm>
              <a:off x="4781551" y="38703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0" name="Rectangle 688"/>
            <p:cNvSpPr>
              <a:spLocks noChangeArrowheads="1"/>
            </p:cNvSpPr>
            <p:nvPr/>
          </p:nvSpPr>
          <p:spPr bwMode="auto">
            <a:xfrm>
              <a:off x="4854576" y="38703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1" name="Rectangle 689"/>
            <p:cNvSpPr>
              <a:spLocks noChangeArrowheads="1"/>
            </p:cNvSpPr>
            <p:nvPr/>
          </p:nvSpPr>
          <p:spPr bwMode="auto">
            <a:xfrm>
              <a:off x="4927601" y="38703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2" name="Rectangle 690"/>
            <p:cNvSpPr>
              <a:spLocks noChangeArrowheads="1"/>
            </p:cNvSpPr>
            <p:nvPr/>
          </p:nvSpPr>
          <p:spPr bwMode="auto">
            <a:xfrm>
              <a:off x="4999038" y="38703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3" name="Rectangle 691"/>
            <p:cNvSpPr>
              <a:spLocks noChangeArrowheads="1"/>
            </p:cNvSpPr>
            <p:nvPr/>
          </p:nvSpPr>
          <p:spPr bwMode="auto">
            <a:xfrm>
              <a:off x="5072063" y="38703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4" name="Rectangle 692"/>
            <p:cNvSpPr>
              <a:spLocks noChangeArrowheads="1"/>
            </p:cNvSpPr>
            <p:nvPr/>
          </p:nvSpPr>
          <p:spPr bwMode="auto">
            <a:xfrm>
              <a:off x="5145088" y="387032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5" name="Rectangle 693"/>
            <p:cNvSpPr>
              <a:spLocks noChangeArrowheads="1"/>
            </p:cNvSpPr>
            <p:nvPr/>
          </p:nvSpPr>
          <p:spPr bwMode="auto">
            <a:xfrm>
              <a:off x="5216526" y="3870325"/>
              <a:ext cx="25400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6" name="Rectangle 694"/>
            <p:cNvSpPr>
              <a:spLocks noChangeArrowheads="1"/>
            </p:cNvSpPr>
            <p:nvPr/>
          </p:nvSpPr>
          <p:spPr bwMode="auto">
            <a:xfrm>
              <a:off x="4673601" y="39068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7" name="Rectangle 695"/>
            <p:cNvSpPr>
              <a:spLocks noChangeArrowheads="1"/>
            </p:cNvSpPr>
            <p:nvPr/>
          </p:nvSpPr>
          <p:spPr bwMode="auto">
            <a:xfrm>
              <a:off x="4745038" y="39068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8" name="Rectangle 696"/>
            <p:cNvSpPr>
              <a:spLocks noChangeArrowheads="1"/>
            </p:cNvSpPr>
            <p:nvPr/>
          </p:nvSpPr>
          <p:spPr bwMode="auto">
            <a:xfrm>
              <a:off x="4818063" y="39068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9" name="Rectangle 697"/>
            <p:cNvSpPr>
              <a:spLocks noChangeArrowheads="1"/>
            </p:cNvSpPr>
            <p:nvPr/>
          </p:nvSpPr>
          <p:spPr bwMode="auto">
            <a:xfrm>
              <a:off x="4891088" y="39068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0" name="Rectangle 698"/>
            <p:cNvSpPr>
              <a:spLocks noChangeArrowheads="1"/>
            </p:cNvSpPr>
            <p:nvPr/>
          </p:nvSpPr>
          <p:spPr bwMode="auto">
            <a:xfrm>
              <a:off x="4964113" y="3906838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1" name="Rectangle 699"/>
            <p:cNvSpPr>
              <a:spLocks noChangeArrowheads="1"/>
            </p:cNvSpPr>
            <p:nvPr/>
          </p:nvSpPr>
          <p:spPr bwMode="auto">
            <a:xfrm>
              <a:off x="5035551" y="39068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2" name="Rectangle 700"/>
            <p:cNvSpPr>
              <a:spLocks noChangeArrowheads="1"/>
            </p:cNvSpPr>
            <p:nvPr/>
          </p:nvSpPr>
          <p:spPr bwMode="auto">
            <a:xfrm>
              <a:off x="5108576" y="390683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3" name="Rectangle 701"/>
            <p:cNvSpPr>
              <a:spLocks noChangeArrowheads="1"/>
            </p:cNvSpPr>
            <p:nvPr/>
          </p:nvSpPr>
          <p:spPr bwMode="auto">
            <a:xfrm>
              <a:off x="5181601" y="3906838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4" name="Rectangle 702"/>
            <p:cNvSpPr>
              <a:spLocks noChangeArrowheads="1"/>
            </p:cNvSpPr>
            <p:nvPr/>
          </p:nvSpPr>
          <p:spPr bwMode="auto">
            <a:xfrm>
              <a:off x="4637088" y="39433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5" name="Rectangle 703"/>
            <p:cNvSpPr>
              <a:spLocks noChangeArrowheads="1"/>
            </p:cNvSpPr>
            <p:nvPr/>
          </p:nvSpPr>
          <p:spPr bwMode="auto">
            <a:xfrm>
              <a:off x="4710113" y="3943350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6" name="Rectangle 704"/>
            <p:cNvSpPr>
              <a:spLocks noChangeArrowheads="1"/>
            </p:cNvSpPr>
            <p:nvPr/>
          </p:nvSpPr>
          <p:spPr bwMode="auto">
            <a:xfrm>
              <a:off x="4781551" y="39433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7" name="Rectangle 705"/>
            <p:cNvSpPr>
              <a:spLocks noChangeArrowheads="1"/>
            </p:cNvSpPr>
            <p:nvPr/>
          </p:nvSpPr>
          <p:spPr bwMode="auto">
            <a:xfrm>
              <a:off x="4854576" y="39433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8" name="Rectangle 706"/>
            <p:cNvSpPr>
              <a:spLocks noChangeArrowheads="1"/>
            </p:cNvSpPr>
            <p:nvPr/>
          </p:nvSpPr>
          <p:spPr bwMode="auto">
            <a:xfrm>
              <a:off x="4927601" y="39433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9" name="Rectangle 707"/>
            <p:cNvSpPr>
              <a:spLocks noChangeArrowheads="1"/>
            </p:cNvSpPr>
            <p:nvPr/>
          </p:nvSpPr>
          <p:spPr bwMode="auto">
            <a:xfrm>
              <a:off x="4999038" y="39433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0" name="Rectangle 708"/>
            <p:cNvSpPr>
              <a:spLocks noChangeArrowheads="1"/>
            </p:cNvSpPr>
            <p:nvPr/>
          </p:nvSpPr>
          <p:spPr bwMode="auto">
            <a:xfrm>
              <a:off x="5072063" y="39433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1" name="Rectangle 709"/>
            <p:cNvSpPr>
              <a:spLocks noChangeArrowheads="1"/>
            </p:cNvSpPr>
            <p:nvPr/>
          </p:nvSpPr>
          <p:spPr bwMode="auto">
            <a:xfrm>
              <a:off x="5145088" y="3943350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2" name="Rectangle 710"/>
            <p:cNvSpPr>
              <a:spLocks noChangeArrowheads="1"/>
            </p:cNvSpPr>
            <p:nvPr/>
          </p:nvSpPr>
          <p:spPr bwMode="auto">
            <a:xfrm>
              <a:off x="5216526" y="3943350"/>
              <a:ext cx="25400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3" name="Rectangle 711"/>
            <p:cNvSpPr>
              <a:spLocks noChangeArrowheads="1"/>
            </p:cNvSpPr>
            <p:nvPr/>
          </p:nvSpPr>
          <p:spPr bwMode="auto">
            <a:xfrm>
              <a:off x="4673601" y="39798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4" name="Rectangle 712"/>
            <p:cNvSpPr>
              <a:spLocks noChangeArrowheads="1"/>
            </p:cNvSpPr>
            <p:nvPr/>
          </p:nvSpPr>
          <p:spPr bwMode="auto">
            <a:xfrm>
              <a:off x="4745038" y="39798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5" name="Rectangle 713"/>
            <p:cNvSpPr>
              <a:spLocks noChangeArrowheads="1"/>
            </p:cNvSpPr>
            <p:nvPr/>
          </p:nvSpPr>
          <p:spPr bwMode="auto">
            <a:xfrm>
              <a:off x="4818063" y="39798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6" name="Rectangle 714"/>
            <p:cNvSpPr>
              <a:spLocks noChangeArrowheads="1"/>
            </p:cNvSpPr>
            <p:nvPr/>
          </p:nvSpPr>
          <p:spPr bwMode="auto">
            <a:xfrm>
              <a:off x="4891088" y="39798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7" name="Rectangle 715"/>
            <p:cNvSpPr>
              <a:spLocks noChangeArrowheads="1"/>
            </p:cNvSpPr>
            <p:nvPr/>
          </p:nvSpPr>
          <p:spPr bwMode="auto">
            <a:xfrm>
              <a:off x="4964113" y="3979863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8" name="Rectangle 716"/>
            <p:cNvSpPr>
              <a:spLocks noChangeArrowheads="1"/>
            </p:cNvSpPr>
            <p:nvPr/>
          </p:nvSpPr>
          <p:spPr bwMode="auto">
            <a:xfrm>
              <a:off x="5035551" y="39798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9" name="Rectangle 717"/>
            <p:cNvSpPr>
              <a:spLocks noChangeArrowheads="1"/>
            </p:cNvSpPr>
            <p:nvPr/>
          </p:nvSpPr>
          <p:spPr bwMode="auto">
            <a:xfrm>
              <a:off x="5108576" y="3979863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0" name="Rectangle 718"/>
            <p:cNvSpPr>
              <a:spLocks noChangeArrowheads="1"/>
            </p:cNvSpPr>
            <p:nvPr/>
          </p:nvSpPr>
          <p:spPr bwMode="auto">
            <a:xfrm>
              <a:off x="5181601" y="3979863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1" name="Rectangle 719"/>
            <p:cNvSpPr>
              <a:spLocks noChangeArrowheads="1"/>
            </p:cNvSpPr>
            <p:nvPr/>
          </p:nvSpPr>
          <p:spPr bwMode="auto">
            <a:xfrm>
              <a:off x="4637088" y="40163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2" name="Rectangle 720"/>
            <p:cNvSpPr>
              <a:spLocks noChangeArrowheads="1"/>
            </p:cNvSpPr>
            <p:nvPr/>
          </p:nvSpPr>
          <p:spPr bwMode="auto">
            <a:xfrm>
              <a:off x="4710113" y="4016375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3" name="Rectangle 721"/>
            <p:cNvSpPr>
              <a:spLocks noChangeArrowheads="1"/>
            </p:cNvSpPr>
            <p:nvPr/>
          </p:nvSpPr>
          <p:spPr bwMode="auto">
            <a:xfrm>
              <a:off x="4781551" y="40163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4" name="Rectangle 722"/>
            <p:cNvSpPr>
              <a:spLocks noChangeArrowheads="1"/>
            </p:cNvSpPr>
            <p:nvPr/>
          </p:nvSpPr>
          <p:spPr bwMode="auto">
            <a:xfrm>
              <a:off x="4854576" y="40163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5" name="Rectangle 723"/>
            <p:cNvSpPr>
              <a:spLocks noChangeArrowheads="1"/>
            </p:cNvSpPr>
            <p:nvPr/>
          </p:nvSpPr>
          <p:spPr bwMode="auto">
            <a:xfrm>
              <a:off x="4927601" y="40163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6" name="Rectangle 724"/>
            <p:cNvSpPr>
              <a:spLocks noChangeArrowheads="1"/>
            </p:cNvSpPr>
            <p:nvPr/>
          </p:nvSpPr>
          <p:spPr bwMode="auto">
            <a:xfrm>
              <a:off x="4999038" y="40163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7" name="Rectangle 725"/>
            <p:cNvSpPr>
              <a:spLocks noChangeArrowheads="1"/>
            </p:cNvSpPr>
            <p:nvPr/>
          </p:nvSpPr>
          <p:spPr bwMode="auto">
            <a:xfrm>
              <a:off x="5072063" y="40163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8" name="Rectangle 726"/>
            <p:cNvSpPr>
              <a:spLocks noChangeArrowheads="1"/>
            </p:cNvSpPr>
            <p:nvPr/>
          </p:nvSpPr>
          <p:spPr bwMode="auto">
            <a:xfrm>
              <a:off x="5145088" y="4016375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9" name="Rectangle 727"/>
            <p:cNvSpPr>
              <a:spLocks noChangeArrowheads="1"/>
            </p:cNvSpPr>
            <p:nvPr/>
          </p:nvSpPr>
          <p:spPr bwMode="auto">
            <a:xfrm>
              <a:off x="5216526" y="4016375"/>
              <a:ext cx="25400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0" name="Rectangle 728"/>
            <p:cNvSpPr>
              <a:spLocks noChangeArrowheads="1"/>
            </p:cNvSpPr>
            <p:nvPr/>
          </p:nvSpPr>
          <p:spPr bwMode="auto">
            <a:xfrm>
              <a:off x="4673601" y="40528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1" name="Rectangle 729"/>
            <p:cNvSpPr>
              <a:spLocks noChangeArrowheads="1"/>
            </p:cNvSpPr>
            <p:nvPr/>
          </p:nvSpPr>
          <p:spPr bwMode="auto">
            <a:xfrm>
              <a:off x="4745038" y="40528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2" name="Rectangle 730"/>
            <p:cNvSpPr>
              <a:spLocks noChangeArrowheads="1"/>
            </p:cNvSpPr>
            <p:nvPr/>
          </p:nvSpPr>
          <p:spPr bwMode="auto">
            <a:xfrm>
              <a:off x="4818063" y="40528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3" name="Rectangle 731"/>
            <p:cNvSpPr>
              <a:spLocks noChangeArrowheads="1"/>
            </p:cNvSpPr>
            <p:nvPr/>
          </p:nvSpPr>
          <p:spPr bwMode="auto">
            <a:xfrm>
              <a:off x="4891088" y="40528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4" name="Rectangle 732"/>
            <p:cNvSpPr>
              <a:spLocks noChangeArrowheads="1"/>
            </p:cNvSpPr>
            <p:nvPr/>
          </p:nvSpPr>
          <p:spPr bwMode="auto">
            <a:xfrm>
              <a:off x="4964113" y="4052888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5" name="Rectangle 733"/>
            <p:cNvSpPr>
              <a:spLocks noChangeArrowheads="1"/>
            </p:cNvSpPr>
            <p:nvPr/>
          </p:nvSpPr>
          <p:spPr bwMode="auto">
            <a:xfrm>
              <a:off x="5035551" y="40528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6" name="Rectangle 734"/>
            <p:cNvSpPr>
              <a:spLocks noChangeArrowheads="1"/>
            </p:cNvSpPr>
            <p:nvPr/>
          </p:nvSpPr>
          <p:spPr bwMode="auto">
            <a:xfrm>
              <a:off x="5108576" y="4052888"/>
              <a:ext cx="36513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7" name="Rectangle 735"/>
            <p:cNvSpPr>
              <a:spLocks noChangeArrowheads="1"/>
            </p:cNvSpPr>
            <p:nvPr/>
          </p:nvSpPr>
          <p:spPr bwMode="auto">
            <a:xfrm>
              <a:off x="5181601" y="4052888"/>
              <a:ext cx="34925" cy="349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8" name="Rectangle 736"/>
            <p:cNvSpPr>
              <a:spLocks noChangeArrowheads="1"/>
            </p:cNvSpPr>
            <p:nvPr/>
          </p:nvSpPr>
          <p:spPr bwMode="auto">
            <a:xfrm>
              <a:off x="4637088" y="4089400"/>
              <a:ext cx="36513" cy="1587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9" name="Rectangle 737"/>
            <p:cNvSpPr>
              <a:spLocks noChangeArrowheads="1"/>
            </p:cNvSpPr>
            <p:nvPr/>
          </p:nvSpPr>
          <p:spPr bwMode="auto">
            <a:xfrm>
              <a:off x="4710113" y="4089400"/>
              <a:ext cx="34925" cy="1587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0" name="Rectangle 738"/>
            <p:cNvSpPr>
              <a:spLocks noChangeArrowheads="1"/>
            </p:cNvSpPr>
            <p:nvPr/>
          </p:nvSpPr>
          <p:spPr bwMode="auto">
            <a:xfrm>
              <a:off x="4781551" y="4089400"/>
              <a:ext cx="36513" cy="1587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1" name="Rectangle 739"/>
            <p:cNvSpPr>
              <a:spLocks noChangeArrowheads="1"/>
            </p:cNvSpPr>
            <p:nvPr/>
          </p:nvSpPr>
          <p:spPr bwMode="auto">
            <a:xfrm>
              <a:off x="4854576" y="4089400"/>
              <a:ext cx="36513" cy="1587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2" name="Rectangle 740"/>
            <p:cNvSpPr>
              <a:spLocks noChangeArrowheads="1"/>
            </p:cNvSpPr>
            <p:nvPr/>
          </p:nvSpPr>
          <p:spPr bwMode="auto">
            <a:xfrm>
              <a:off x="4927601" y="4089400"/>
              <a:ext cx="36513" cy="1587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3" name="Rectangle 741"/>
            <p:cNvSpPr>
              <a:spLocks noChangeArrowheads="1"/>
            </p:cNvSpPr>
            <p:nvPr/>
          </p:nvSpPr>
          <p:spPr bwMode="auto">
            <a:xfrm>
              <a:off x="4999038" y="4089400"/>
              <a:ext cx="36513" cy="1587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4" name="Rectangle 742"/>
            <p:cNvSpPr>
              <a:spLocks noChangeArrowheads="1"/>
            </p:cNvSpPr>
            <p:nvPr/>
          </p:nvSpPr>
          <p:spPr bwMode="auto">
            <a:xfrm>
              <a:off x="5072063" y="4089400"/>
              <a:ext cx="36513" cy="1587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5" name="Rectangle 743"/>
            <p:cNvSpPr>
              <a:spLocks noChangeArrowheads="1"/>
            </p:cNvSpPr>
            <p:nvPr/>
          </p:nvSpPr>
          <p:spPr bwMode="auto">
            <a:xfrm>
              <a:off x="5145088" y="4089400"/>
              <a:ext cx="36513" cy="1587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6" name="Rectangle 744"/>
            <p:cNvSpPr>
              <a:spLocks noChangeArrowheads="1"/>
            </p:cNvSpPr>
            <p:nvPr/>
          </p:nvSpPr>
          <p:spPr bwMode="auto">
            <a:xfrm>
              <a:off x="5216526" y="4089400"/>
              <a:ext cx="25400" cy="1587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7" name="Freeform 745"/>
            <p:cNvSpPr>
              <a:spLocks/>
            </p:cNvSpPr>
            <p:nvPr/>
          </p:nvSpPr>
          <p:spPr bwMode="auto">
            <a:xfrm>
              <a:off x="4637088" y="2373313"/>
              <a:ext cx="603250" cy="1731962"/>
            </a:xfrm>
            <a:custGeom>
              <a:avLst/>
              <a:gdLst/>
              <a:ahLst/>
              <a:cxnLst>
                <a:cxn ang="0">
                  <a:pos x="0" y="1139"/>
                </a:cxn>
                <a:cxn ang="0">
                  <a:pos x="0" y="1139"/>
                </a:cxn>
                <a:cxn ang="0">
                  <a:pos x="0" y="0"/>
                </a:cxn>
                <a:cxn ang="0">
                  <a:pos x="399" y="0"/>
                </a:cxn>
                <a:cxn ang="0">
                  <a:pos x="399" y="1139"/>
                </a:cxn>
              </a:cxnLst>
              <a:rect l="0" t="0" r="r" b="b"/>
              <a:pathLst>
                <a:path w="399" h="1139">
                  <a:moveTo>
                    <a:pt x="0" y="1139"/>
                  </a:moveTo>
                  <a:lnTo>
                    <a:pt x="0" y="1139"/>
                  </a:lnTo>
                  <a:lnTo>
                    <a:pt x="0" y="0"/>
                  </a:lnTo>
                  <a:lnTo>
                    <a:pt x="399" y="0"/>
                  </a:lnTo>
                  <a:lnTo>
                    <a:pt x="399" y="1139"/>
                  </a:lnTo>
                </a:path>
              </a:pathLst>
            </a:cu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8" name="Rectangle 746"/>
            <p:cNvSpPr>
              <a:spLocks noChangeArrowheads="1"/>
            </p:cNvSpPr>
            <p:nvPr/>
          </p:nvSpPr>
          <p:spPr bwMode="auto">
            <a:xfrm>
              <a:off x="5533951" y="2517775"/>
              <a:ext cx="604838" cy="15160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" name="Freeform 747"/>
            <p:cNvSpPr>
              <a:spLocks/>
            </p:cNvSpPr>
            <p:nvPr/>
          </p:nvSpPr>
          <p:spPr bwMode="auto">
            <a:xfrm>
              <a:off x="5543551" y="2759075"/>
              <a:ext cx="604838" cy="158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00" y="0"/>
                </a:cxn>
              </a:cxnLst>
              <a:rect l="0" t="0" r="r" b="b"/>
              <a:pathLst>
                <a:path w="400">
                  <a:moveTo>
                    <a:pt x="1" y="0"/>
                  </a:moveTo>
                  <a:lnTo>
                    <a:pt x="0" y="0"/>
                  </a:lnTo>
                  <a:lnTo>
                    <a:pt x="400" y="0"/>
                  </a:lnTo>
                </a:path>
              </a:pathLst>
            </a:cu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" name="Line 748"/>
            <p:cNvSpPr>
              <a:spLocks noChangeShapeType="1"/>
            </p:cNvSpPr>
            <p:nvPr/>
          </p:nvSpPr>
          <p:spPr bwMode="auto">
            <a:xfrm>
              <a:off x="5543551" y="2797175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" name="Line 749"/>
            <p:cNvSpPr>
              <a:spLocks noChangeShapeType="1"/>
            </p:cNvSpPr>
            <p:nvPr/>
          </p:nvSpPr>
          <p:spPr bwMode="auto">
            <a:xfrm>
              <a:off x="5543551" y="2835275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" name="Line 750"/>
            <p:cNvSpPr>
              <a:spLocks noChangeShapeType="1"/>
            </p:cNvSpPr>
            <p:nvPr/>
          </p:nvSpPr>
          <p:spPr bwMode="auto">
            <a:xfrm>
              <a:off x="5543551" y="2873375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" name="Line 751"/>
            <p:cNvSpPr>
              <a:spLocks noChangeShapeType="1"/>
            </p:cNvSpPr>
            <p:nvPr/>
          </p:nvSpPr>
          <p:spPr bwMode="auto">
            <a:xfrm>
              <a:off x="5543551" y="29098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" name="Line 752"/>
            <p:cNvSpPr>
              <a:spLocks noChangeShapeType="1"/>
            </p:cNvSpPr>
            <p:nvPr/>
          </p:nvSpPr>
          <p:spPr bwMode="auto">
            <a:xfrm>
              <a:off x="5543551" y="29479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" name="Line 753"/>
            <p:cNvSpPr>
              <a:spLocks noChangeShapeType="1"/>
            </p:cNvSpPr>
            <p:nvPr/>
          </p:nvSpPr>
          <p:spPr bwMode="auto">
            <a:xfrm>
              <a:off x="5543551" y="29860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" name="Line 754"/>
            <p:cNvSpPr>
              <a:spLocks noChangeShapeType="1"/>
            </p:cNvSpPr>
            <p:nvPr/>
          </p:nvSpPr>
          <p:spPr bwMode="auto">
            <a:xfrm>
              <a:off x="5543551" y="30241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" name="Line 755"/>
            <p:cNvSpPr>
              <a:spLocks noChangeShapeType="1"/>
            </p:cNvSpPr>
            <p:nvPr/>
          </p:nvSpPr>
          <p:spPr bwMode="auto">
            <a:xfrm>
              <a:off x="5543551" y="30622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8" name="Line 756"/>
            <p:cNvSpPr>
              <a:spLocks noChangeShapeType="1"/>
            </p:cNvSpPr>
            <p:nvPr/>
          </p:nvSpPr>
          <p:spPr bwMode="auto">
            <a:xfrm>
              <a:off x="5543551" y="31003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9" name="Line 757"/>
            <p:cNvSpPr>
              <a:spLocks noChangeShapeType="1"/>
            </p:cNvSpPr>
            <p:nvPr/>
          </p:nvSpPr>
          <p:spPr bwMode="auto">
            <a:xfrm>
              <a:off x="5543551" y="31384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0" name="Line 758"/>
            <p:cNvSpPr>
              <a:spLocks noChangeShapeType="1"/>
            </p:cNvSpPr>
            <p:nvPr/>
          </p:nvSpPr>
          <p:spPr bwMode="auto">
            <a:xfrm>
              <a:off x="5543551" y="31765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1" name="Line 759"/>
            <p:cNvSpPr>
              <a:spLocks noChangeShapeType="1"/>
            </p:cNvSpPr>
            <p:nvPr/>
          </p:nvSpPr>
          <p:spPr bwMode="auto">
            <a:xfrm>
              <a:off x="5543551" y="32146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2" name="Line 760"/>
            <p:cNvSpPr>
              <a:spLocks noChangeShapeType="1"/>
            </p:cNvSpPr>
            <p:nvPr/>
          </p:nvSpPr>
          <p:spPr bwMode="auto">
            <a:xfrm>
              <a:off x="5543551" y="32527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3" name="Line 761"/>
            <p:cNvSpPr>
              <a:spLocks noChangeShapeType="1"/>
            </p:cNvSpPr>
            <p:nvPr/>
          </p:nvSpPr>
          <p:spPr bwMode="auto">
            <a:xfrm>
              <a:off x="5543551" y="32908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4" name="Line 762"/>
            <p:cNvSpPr>
              <a:spLocks noChangeShapeType="1"/>
            </p:cNvSpPr>
            <p:nvPr/>
          </p:nvSpPr>
          <p:spPr bwMode="auto">
            <a:xfrm>
              <a:off x="5543551" y="33289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5" name="Line 763"/>
            <p:cNvSpPr>
              <a:spLocks noChangeShapeType="1"/>
            </p:cNvSpPr>
            <p:nvPr/>
          </p:nvSpPr>
          <p:spPr bwMode="auto">
            <a:xfrm>
              <a:off x="5543551" y="33670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6" name="Line 764"/>
            <p:cNvSpPr>
              <a:spLocks noChangeShapeType="1"/>
            </p:cNvSpPr>
            <p:nvPr/>
          </p:nvSpPr>
          <p:spPr bwMode="auto">
            <a:xfrm>
              <a:off x="5543551" y="34051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7" name="Line 765"/>
            <p:cNvSpPr>
              <a:spLocks noChangeShapeType="1"/>
            </p:cNvSpPr>
            <p:nvPr/>
          </p:nvSpPr>
          <p:spPr bwMode="auto">
            <a:xfrm>
              <a:off x="5543551" y="34432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8" name="Line 766"/>
            <p:cNvSpPr>
              <a:spLocks noChangeShapeType="1"/>
            </p:cNvSpPr>
            <p:nvPr/>
          </p:nvSpPr>
          <p:spPr bwMode="auto">
            <a:xfrm>
              <a:off x="5543551" y="34813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9" name="Line 767"/>
            <p:cNvSpPr>
              <a:spLocks noChangeShapeType="1"/>
            </p:cNvSpPr>
            <p:nvPr/>
          </p:nvSpPr>
          <p:spPr bwMode="auto">
            <a:xfrm>
              <a:off x="5543551" y="35194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0" name="Line 768"/>
            <p:cNvSpPr>
              <a:spLocks noChangeShapeType="1"/>
            </p:cNvSpPr>
            <p:nvPr/>
          </p:nvSpPr>
          <p:spPr bwMode="auto">
            <a:xfrm>
              <a:off x="5543551" y="3557588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1" name="Line 769"/>
            <p:cNvSpPr>
              <a:spLocks noChangeShapeType="1"/>
            </p:cNvSpPr>
            <p:nvPr/>
          </p:nvSpPr>
          <p:spPr bwMode="auto">
            <a:xfrm>
              <a:off x="5543551" y="35941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2" name="Line 770"/>
            <p:cNvSpPr>
              <a:spLocks noChangeShapeType="1"/>
            </p:cNvSpPr>
            <p:nvPr/>
          </p:nvSpPr>
          <p:spPr bwMode="auto">
            <a:xfrm>
              <a:off x="5543551" y="36322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3" name="Line 771"/>
            <p:cNvSpPr>
              <a:spLocks noChangeShapeType="1"/>
            </p:cNvSpPr>
            <p:nvPr/>
          </p:nvSpPr>
          <p:spPr bwMode="auto">
            <a:xfrm>
              <a:off x="5543551" y="36703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4" name="Line 772"/>
            <p:cNvSpPr>
              <a:spLocks noChangeShapeType="1"/>
            </p:cNvSpPr>
            <p:nvPr/>
          </p:nvSpPr>
          <p:spPr bwMode="auto">
            <a:xfrm>
              <a:off x="5543551" y="37084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5" name="Line 773"/>
            <p:cNvSpPr>
              <a:spLocks noChangeShapeType="1"/>
            </p:cNvSpPr>
            <p:nvPr/>
          </p:nvSpPr>
          <p:spPr bwMode="auto">
            <a:xfrm>
              <a:off x="5543551" y="37465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6" name="Line 774"/>
            <p:cNvSpPr>
              <a:spLocks noChangeShapeType="1"/>
            </p:cNvSpPr>
            <p:nvPr/>
          </p:nvSpPr>
          <p:spPr bwMode="auto">
            <a:xfrm>
              <a:off x="5543551" y="37846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7" name="Line 775"/>
            <p:cNvSpPr>
              <a:spLocks noChangeShapeType="1"/>
            </p:cNvSpPr>
            <p:nvPr/>
          </p:nvSpPr>
          <p:spPr bwMode="auto">
            <a:xfrm>
              <a:off x="5543551" y="38227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8" name="Line 776"/>
            <p:cNvSpPr>
              <a:spLocks noChangeShapeType="1"/>
            </p:cNvSpPr>
            <p:nvPr/>
          </p:nvSpPr>
          <p:spPr bwMode="auto">
            <a:xfrm>
              <a:off x="5543551" y="38608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9" name="Line 777"/>
            <p:cNvSpPr>
              <a:spLocks noChangeShapeType="1"/>
            </p:cNvSpPr>
            <p:nvPr/>
          </p:nvSpPr>
          <p:spPr bwMode="auto">
            <a:xfrm>
              <a:off x="5543551" y="38989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0" name="Line 778"/>
            <p:cNvSpPr>
              <a:spLocks noChangeShapeType="1"/>
            </p:cNvSpPr>
            <p:nvPr/>
          </p:nvSpPr>
          <p:spPr bwMode="auto">
            <a:xfrm>
              <a:off x="5543551" y="39370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1" name="Line 779"/>
            <p:cNvSpPr>
              <a:spLocks noChangeShapeType="1"/>
            </p:cNvSpPr>
            <p:nvPr/>
          </p:nvSpPr>
          <p:spPr bwMode="auto">
            <a:xfrm>
              <a:off x="5543551" y="39751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2" name="Line 780"/>
            <p:cNvSpPr>
              <a:spLocks noChangeShapeType="1"/>
            </p:cNvSpPr>
            <p:nvPr/>
          </p:nvSpPr>
          <p:spPr bwMode="auto">
            <a:xfrm>
              <a:off x="5543551" y="40132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3" name="Line 781"/>
            <p:cNvSpPr>
              <a:spLocks noChangeShapeType="1"/>
            </p:cNvSpPr>
            <p:nvPr/>
          </p:nvSpPr>
          <p:spPr bwMode="auto">
            <a:xfrm>
              <a:off x="5543551" y="40513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4" name="Line 782"/>
            <p:cNvSpPr>
              <a:spLocks noChangeShapeType="1"/>
            </p:cNvSpPr>
            <p:nvPr/>
          </p:nvSpPr>
          <p:spPr bwMode="auto">
            <a:xfrm>
              <a:off x="5543551" y="4089400"/>
              <a:ext cx="604838" cy="1587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5" name="Freeform 783"/>
            <p:cNvSpPr>
              <a:spLocks/>
            </p:cNvSpPr>
            <p:nvPr/>
          </p:nvSpPr>
          <p:spPr bwMode="auto">
            <a:xfrm>
              <a:off x="5543551" y="2667000"/>
              <a:ext cx="603250" cy="1438275"/>
            </a:xfrm>
            <a:custGeom>
              <a:avLst/>
              <a:gdLst/>
              <a:ahLst/>
              <a:cxnLst>
                <a:cxn ang="0">
                  <a:pos x="0" y="911"/>
                </a:cxn>
                <a:cxn ang="0">
                  <a:pos x="0" y="911"/>
                </a:cxn>
                <a:cxn ang="0">
                  <a:pos x="0" y="0"/>
                </a:cxn>
                <a:cxn ang="0">
                  <a:pos x="399" y="0"/>
                </a:cxn>
                <a:cxn ang="0">
                  <a:pos x="399" y="911"/>
                </a:cxn>
              </a:cxnLst>
              <a:rect l="0" t="0" r="r" b="b"/>
              <a:pathLst>
                <a:path w="399" h="911">
                  <a:moveTo>
                    <a:pt x="0" y="911"/>
                  </a:moveTo>
                  <a:lnTo>
                    <a:pt x="0" y="911"/>
                  </a:lnTo>
                  <a:lnTo>
                    <a:pt x="0" y="0"/>
                  </a:lnTo>
                  <a:lnTo>
                    <a:pt x="399" y="0"/>
                  </a:lnTo>
                  <a:lnTo>
                    <a:pt x="399" y="911"/>
                  </a:lnTo>
                </a:path>
              </a:pathLst>
            </a:cu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6" name="Line 784"/>
            <p:cNvSpPr>
              <a:spLocks noChangeShapeType="1"/>
            </p:cNvSpPr>
            <p:nvPr/>
          </p:nvSpPr>
          <p:spPr bwMode="auto">
            <a:xfrm>
              <a:off x="3579813" y="4106863"/>
              <a:ext cx="271938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7" name="Line 785"/>
            <p:cNvSpPr>
              <a:spLocks noChangeShapeType="1"/>
            </p:cNvSpPr>
            <p:nvPr/>
          </p:nvSpPr>
          <p:spPr bwMode="auto">
            <a:xfrm>
              <a:off x="4032251" y="4106863"/>
              <a:ext cx="1588" cy="523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8" name="Rectangle 786"/>
            <p:cNvSpPr>
              <a:spLocks noChangeArrowheads="1"/>
            </p:cNvSpPr>
            <p:nvPr/>
          </p:nvSpPr>
          <p:spPr bwMode="auto">
            <a:xfrm rot="18900000">
              <a:off x="3487789" y="4386491"/>
              <a:ext cx="64601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-L-NAME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39" name="Line 787"/>
            <p:cNvSpPr>
              <a:spLocks noChangeShapeType="1"/>
            </p:cNvSpPr>
            <p:nvPr/>
          </p:nvSpPr>
          <p:spPr bwMode="auto">
            <a:xfrm>
              <a:off x="4938713" y="4106863"/>
              <a:ext cx="1588" cy="523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0" name="Rectangle 788"/>
            <p:cNvSpPr>
              <a:spLocks noChangeArrowheads="1"/>
            </p:cNvSpPr>
            <p:nvPr/>
          </p:nvSpPr>
          <p:spPr bwMode="auto">
            <a:xfrm rot="18900000">
              <a:off x="4358309" y="4397603"/>
              <a:ext cx="69249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+L-NAME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41" name="Line 789"/>
            <p:cNvSpPr>
              <a:spLocks noChangeShapeType="1"/>
            </p:cNvSpPr>
            <p:nvPr/>
          </p:nvSpPr>
          <p:spPr bwMode="auto">
            <a:xfrm>
              <a:off x="5845176" y="4106863"/>
              <a:ext cx="1588" cy="523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2" name="Rectangle 790"/>
            <p:cNvSpPr>
              <a:spLocks noChangeArrowheads="1"/>
            </p:cNvSpPr>
            <p:nvPr/>
          </p:nvSpPr>
          <p:spPr bwMode="auto">
            <a:xfrm rot="18900000">
              <a:off x="5394004" y="4354741"/>
              <a:ext cx="51975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4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AUCC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43" name="Line 791"/>
            <p:cNvSpPr>
              <a:spLocks noChangeShapeType="1"/>
            </p:cNvSpPr>
            <p:nvPr/>
          </p:nvSpPr>
          <p:spPr bwMode="auto">
            <a:xfrm flipV="1">
              <a:off x="3579813" y="2282825"/>
              <a:ext cx="1588" cy="18240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4" name="Line 792"/>
            <p:cNvSpPr>
              <a:spLocks noChangeShapeType="1"/>
            </p:cNvSpPr>
            <p:nvPr/>
          </p:nvSpPr>
          <p:spPr bwMode="auto">
            <a:xfrm flipH="1">
              <a:off x="3527426" y="4106863"/>
              <a:ext cx="5238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5" name="Rectangle 793"/>
            <p:cNvSpPr>
              <a:spLocks noChangeArrowheads="1"/>
            </p:cNvSpPr>
            <p:nvPr/>
          </p:nvSpPr>
          <p:spPr bwMode="auto">
            <a:xfrm>
              <a:off x="3367088" y="4025900"/>
              <a:ext cx="913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0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46" name="Line 794"/>
            <p:cNvSpPr>
              <a:spLocks noChangeShapeType="1"/>
            </p:cNvSpPr>
            <p:nvPr/>
          </p:nvSpPr>
          <p:spPr bwMode="auto">
            <a:xfrm flipH="1">
              <a:off x="3527426" y="3498850"/>
              <a:ext cx="5238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7" name="Rectangle 795"/>
            <p:cNvSpPr>
              <a:spLocks noChangeArrowheads="1"/>
            </p:cNvSpPr>
            <p:nvPr/>
          </p:nvSpPr>
          <p:spPr bwMode="auto">
            <a:xfrm>
              <a:off x="3211513" y="3416300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48" name="Line 796"/>
            <p:cNvSpPr>
              <a:spLocks noChangeShapeType="1"/>
            </p:cNvSpPr>
            <p:nvPr/>
          </p:nvSpPr>
          <p:spPr bwMode="auto">
            <a:xfrm flipH="1">
              <a:off x="3527426" y="2890838"/>
              <a:ext cx="5238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9" name="Rectangle 797"/>
            <p:cNvSpPr>
              <a:spLocks noChangeArrowheads="1"/>
            </p:cNvSpPr>
            <p:nvPr/>
          </p:nvSpPr>
          <p:spPr bwMode="auto">
            <a:xfrm>
              <a:off x="3211513" y="2808288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200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50" name="Line 798"/>
            <p:cNvSpPr>
              <a:spLocks noChangeShapeType="1"/>
            </p:cNvSpPr>
            <p:nvPr/>
          </p:nvSpPr>
          <p:spPr bwMode="auto">
            <a:xfrm flipH="1">
              <a:off x="3527426" y="2282825"/>
              <a:ext cx="5238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1" name="Rectangle 799"/>
            <p:cNvSpPr>
              <a:spLocks noChangeArrowheads="1"/>
            </p:cNvSpPr>
            <p:nvPr/>
          </p:nvSpPr>
          <p:spPr bwMode="auto">
            <a:xfrm>
              <a:off x="3211513" y="2200275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300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52" name="Rectangle 800"/>
            <p:cNvSpPr>
              <a:spLocks noChangeArrowheads="1"/>
            </p:cNvSpPr>
            <p:nvPr/>
          </p:nvSpPr>
          <p:spPr bwMode="auto">
            <a:xfrm rot="16200000">
              <a:off x="2191524" y="2870221"/>
              <a:ext cx="135255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AUCC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Arbitrary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units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9103" name="Line 748"/>
          <p:cNvSpPr>
            <a:spLocks noChangeShapeType="1"/>
          </p:cNvSpPr>
          <p:nvPr/>
        </p:nvSpPr>
        <p:spPr bwMode="auto">
          <a:xfrm>
            <a:off x="6316663" y="429421"/>
            <a:ext cx="594776" cy="9241"/>
          </a:xfrm>
          <a:prstGeom prst="line">
            <a:avLst/>
          </a:prstGeom>
          <a:noFill/>
          <a:ln w="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25273</TotalTime>
  <Words>683</Words>
  <Application>Microsoft Office PowerPoint</Application>
  <PresentationFormat>Letter Paper (8.5x11 in)</PresentationFormat>
  <Paragraphs>383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新細明體</vt:lpstr>
      <vt:lpstr>宋体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Aimin Xu</dc:creator>
  <cp:lastModifiedBy>Labpc</cp:lastModifiedBy>
  <cp:revision>397</cp:revision>
  <dcterms:created xsi:type="dcterms:W3CDTF">2018-12-18T08:20:13Z</dcterms:created>
  <dcterms:modified xsi:type="dcterms:W3CDTF">2019-04-17T09:09:01Z</dcterms:modified>
</cp:coreProperties>
</file>