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9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66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4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14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82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42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50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85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56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40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91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C75E-1B81-4D6E-B7B8-50EFD2622879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CC77-1B8E-44B6-8A76-5CAA069F6A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3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23528" y="1772816"/>
            <a:ext cx="842493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rganic waste in a biodegradable ba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4" y="1916924"/>
            <a:ext cx="1905000" cy="1299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2560051" y="2443070"/>
            <a:ext cx="864096" cy="230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5635174" y="2443070"/>
            <a:ext cx="864096" cy="230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651295" y="2109055"/>
            <a:ext cx="68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HTC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2800" y="2109055"/>
            <a:ext cx="93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275 ⁰C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60051" y="2868223"/>
            <a:ext cx="87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STEP 1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27857" y="2868223"/>
            <a:ext cx="87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STEP 2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96" t="43656" r="35727" b="18796"/>
          <a:stretch/>
        </p:blipFill>
        <p:spPr>
          <a:xfrm rot="5400000">
            <a:off x="3882005" y="1614524"/>
            <a:ext cx="1299600" cy="19044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" name="Imagen 2"/>
          <p:cNvPicPr>
            <a:picLocks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42" t="38347" r="49703" b="38105"/>
          <a:stretch/>
        </p:blipFill>
        <p:spPr>
          <a:xfrm rot="5400000">
            <a:off x="6960797" y="1618055"/>
            <a:ext cx="1298314" cy="19044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55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</Words>
  <Application>Microsoft Office PowerPoint</Application>
  <PresentationFormat>Presentación en pantalla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</dc:creator>
  <cp:lastModifiedBy>Michael Renz .</cp:lastModifiedBy>
  <cp:revision>6</cp:revision>
  <dcterms:created xsi:type="dcterms:W3CDTF">2018-12-09T11:05:35Z</dcterms:created>
  <dcterms:modified xsi:type="dcterms:W3CDTF">2019-04-10T14:42:51Z</dcterms:modified>
</cp:coreProperties>
</file>