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625" autoAdjust="0"/>
    <p:restoredTop sz="94660"/>
  </p:normalViewPr>
  <p:slideViewPr>
    <p:cSldViewPr snapToGrid="0">
      <p:cViewPr varScale="1">
        <p:scale>
          <a:sx n="48" d="100"/>
          <a:sy n="48" d="100"/>
        </p:scale>
        <p:origin x="-282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643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582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31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98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08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12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8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077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18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10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91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423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xmlns="" id="{AD4F767F-8259-ED4B-B490-DCB86693457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5" b="8484"/>
          <a:stretch/>
        </p:blipFill>
        <p:spPr>
          <a:xfrm>
            <a:off x="1593324" y="5199762"/>
            <a:ext cx="1763107" cy="1615268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xmlns="" id="{62C383CA-28ED-B24E-BD18-79694CF8E91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95" b="8284"/>
          <a:stretch/>
        </p:blipFill>
        <p:spPr>
          <a:xfrm>
            <a:off x="4074716" y="2888204"/>
            <a:ext cx="1760070" cy="1618789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xmlns="" id="{8ECECB23-0BBE-8A4A-92FB-C3EB8866B01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5" b="8284"/>
          <a:stretch/>
        </p:blipFill>
        <p:spPr>
          <a:xfrm>
            <a:off x="4071678" y="5199762"/>
            <a:ext cx="1763107" cy="1618789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A9CFCA70-4D21-A941-8687-CD503DD5F619}"/>
              </a:ext>
            </a:extLst>
          </p:cNvPr>
          <p:cNvSpPr txBox="1"/>
          <p:nvPr/>
        </p:nvSpPr>
        <p:spPr>
          <a:xfrm>
            <a:off x="5360789" y="2867838"/>
            <a:ext cx="486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400" b="1" dirty="0"/>
              <a:t>G6P</a:t>
            </a:r>
            <a:endParaRPr kumimoji="1" lang="ja-JP" altLang="en-US" sz="1400" b="1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xmlns="" id="{EB6EDD6B-E546-424A-8221-D9F1F97E82ED}"/>
              </a:ext>
            </a:extLst>
          </p:cNvPr>
          <p:cNvSpPr txBox="1"/>
          <p:nvPr/>
        </p:nvSpPr>
        <p:spPr>
          <a:xfrm>
            <a:off x="5137447" y="5179668"/>
            <a:ext cx="712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400" b="1" dirty="0"/>
              <a:t>NADP+</a:t>
            </a:r>
            <a:endParaRPr kumimoji="1" lang="ja-JP" altLang="en-US" sz="14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xmlns="" id="{1B64AACB-54AC-4741-913E-E92CA94FDF11}"/>
              </a:ext>
            </a:extLst>
          </p:cNvPr>
          <p:cNvSpPr txBox="1"/>
          <p:nvPr/>
        </p:nvSpPr>
        <p:spPr>
          <a:xfrm>
            <a:off x="1023214" y="2631620"/>
            <a:ext cx="58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A</a:t>
            </a:r>
            <a:endParaRPr kumimoji="1" lang="ja-JP" altLang="en-US" b="1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81F06558-DA99-4E5F-9609-67FE7C849E2C}"/>
              </a:ext>
            </a:extLst>
          </p:cNvPr>
          <p:cNvSpPr txBox="1"/>
          <p:nvPr/>
        </p:nvSpPr>
        <p:spPr>
          <a:xfrm>
            <a:off x="3521549" y="2631620"/>
            <a:ext cx="58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B</a:t>
            </a:r>
            <a:endParaRPr kumimoji="1" lang="ja-JP" altLang="en-US" b="1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3262C4E3-2D06-4748-B398-5862EDE63B6A}"/>
              </a:ext>
            </a:extLst>
          </p:cNvPr>
          <p:cNvSpPr txBox="1"/>
          <p:nvPr/>
        </p:nvSpPr>
        <p:spPr>
          <a:xfrm>
            <a:off x="1023214" y="4953452"/>
            <a:ext cx="58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C</a:t>
            </a:r>
            <a:endParaRPr kumimoji="1" lang="ja-JP" altLang="en-US" b="1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xmlns="" id="{1B97B14F-AACD-42C9-A4F1-63ED07A5E796}"/>
              </a:ext>
            </a:extLst>
          </p:cNvPr>
          <p:cNvSpPr txBox="1"/>
          <p:nvPr/>
        </p:nvSpPr>
        <p:spPr>
          <a:xfrm>
            <a:off x="3521549" y="4953452"/>
            <a:ext cx="58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D</a:t>
            </a:r>
            <a:endParaRPr kumimoji="1" lang="ja-JP" altLang="en-US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DE396255-C9D8-45AA-BFE4-C24ED4C9884C}"/>
              </a:ext>
            </a:extLst>
          </p:cNvPr>
          <p:cNvSpPr txBox="1"/>
          <p:nvPr/>
        </p:nvSpPr>
        <p:spPr>
          <a:xfrm>
            <a:off x="2867757" y="5180853"/>
            <a:ext cx="486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400" b="1" dirty="0"/>
              <a:t>6PG</a:t>
            </a:r>
            <a:endParaRPr kumimoji="1" lang="ja-JP" altLang="en-US" sz="1400" b="1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xmlns="" id="{64B7F787-58B2-E344-9F87-19AD58948B3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95" t="689" b="8284"/>
          <a:stretch/>
        </p:blipFill>
        <p:spPr>
          <a:xfrm>
            <a:off x="1714501" y="2900362"/>
            <a:ext cx="1760069" cy="1606631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xmlns="" id="{2CF6C9C6-3EC0-4D78-BC6D-6A5F18BB27C3}"/>
              </a:ext>
            </a:extLst>
          </p:cNvPr>
          <p:cNvSpPr txBox="1"/>
          <p:nvPr/>
        </p:nvSpPr>
        <p:spPr>
          <a:xfrm>
            <a:off x="2042488" y="4520235"/>
            <a:ext cx="110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/>
              <a:t>Time (min)</a:t>
            </a:r>
            <a:endParaRPr kumimoji="1" lang="ja-JP" altLang="en-US" sz="1100" b="1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xmlns="" id="{13FE483C-53D4-4AF7-BCA2-B656C3BF3B9C}"/>
              </a:ext>
            </a:extLst>
          </p:cNvPr>
          <p:cNvSpPr txBox="1"/>
          <p:nvPr/>
        </p:nvSpPr>
        <p:spPr>
          <a:xfrm rot="16200000">
            <a:off x="939623" y="3577796"/>
            <a:ext cx="110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/>
              <a:t>Intensity</a:t>
            </a:r>
            <a:endParaRPr kumimoji="1" lang="ja-JP" altLang="en-US" sz="1100" b="1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A9F3A12C-0D21-42C2-AA95-59C5986A8302}"/>
              </a:ext>
            </a:extLst>
          </p:cNvPr>
          <p:cNvSpPr txBox="1"/>
          <p:nvPr/>
        </p:nvSpPr>
        <p:spPr>
          <a:xfrm>
            <a:off x="1312015" y="2803650"/>
            <a:ext cx="4646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800" b="1" dirty="0"/>
              <a:t>23,000</a:t>
            </a:r>
            <a:endParaRPr kumimoji="1" lang="ja-JP" altLang="en-US" sz="800" b="1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xmlns="" id="{14A3F373-8112-4C35-91B8-864CB3FB799D}"/>
              </a:ext>
            </a:extLst>
          </p:cNvPr>
          <p:cNvSpPr txBox="1"/>
          <p:nvPr/>
        </p:nvSpPr>
        <p:spPr>
          <a:xfrm>
            <a:off x="1639533" y="4457662"/>
            <a:ext cx="406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b="1" dirty="0"/>
              <a:t>7.75</a:t>
            </a:r>
            <a:endParaRPr kumimoji="1" lang="ja-JP" altLang="en-US" sz="800" b="1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xmlns="" id="{C6DCCEB5-FE80-4777-BBC1-57A2C5B405C6}"/>
              </a:ext>
            </a:extLst>
          </p:cNvPr>
          <p:cNvSpPr txBox="1"/>
          <p:nvPr/>
        </p:nvSpPr>
        <p:spPr>
          <a:xfrm>
            <a:off x="3115762" y="4457662"/>
            <a:ext cx="3916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b="1" dirty="0"/>
              <a:t>8.25</a:t>
            </a:r>
            <a:endParaRPr kumimoji="1" lang="ja-JP" altLang="en-US" sz="800" b="1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xmlns="" id="{430B5569-8DC5-44CD-9E1C-DD3F738E3006}"/>
              </a:ext>
            </a:extLst>
          </p:cNvPr>
          <p:cNvSpPr txBox="1"/>
          <p:nvPr/>
        </p:nvSpPr>
        <p:spPr>
          <a:xfrm>
            <a:off x="1486168" y="4370277"/>
            <a:ext cx="2843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800" b="1" dirty="0"/>
              <a:t>0</a:t>
            </a:r>
            <a:endParaRPr kumimoji="1" lang="ja-JP" altLang="en-US" sz="800" b="1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xmlns="" id="{5561DEF6-4DAB-4CA4-965F-DCCCFA57D956}"/>
              </a:ext>
            </a:extLst>
          </p:cNvPr>
          <p:cNvSpPr txBox="1"/>
          <p:nvPr/>
        </p:nvSpPr>
        <p:spPr>
          <a:xfrm>
            <a:off x="2539816" y="2876768"/>
            <a:ext cx="9817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/>
              <a:t>Gluconic acid</a:t>
            </a:r>
            <a:endParaRPr kumimoji="1" lang="ja-JP" altLang="en-US" sz="1100" b="1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xmlns="" id="{BC36E01B-A86F-4167-BDBA-B20C07C92C0B}"/>
              </a:ext>
            </a:extLst>
          </p:cNvPr>
          <p:cNvSpPr txBox="1"/>
          <p:nvPr/>
        </p:nvSpPr>
        <p:spPr>
          <a:xfrm rot="16200000">
            <a:off x="3297737" y="3563247"/>
            <a:ext cx="110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/>
              <a:t>Intensity</a:t>
            </a:r>
            <a:endParaRPr kumimoji="1" lang="ja-JP" altLang="en-US" sz="1100" b="1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xmlns="" id="{EBE62404-D17A-48F7-B985-CCB5AF3E543D}"/>
              </a:ext>
            </a:extLst>
          </p:cNvPr>
          <p:cNvSpPr txBox="1"/>
          <p:nvPr/>
        </p:nvSpPr>
        <p:spPr>
          <a:xfrm>
            <a:off x="3681161" y="2809149"/>
            <a:ext cx="4646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800" b="1" dirty="0"/>
              <a:t>4,500</a:t>
            </a:r>
            <a:endParaRPr kumimoji="1" lang="ja-JP" altLang="en-US" sz="800" b="1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xmlns="" id="{062FE5A8-95CB-4B88-BD32-CDE253737F15}"/>
              </a:ext>
            </a:extLst>
          </p:cNvPr>
          <p:cNvSpPr txBox="1"/>
          <p:nvPr/>
        </p:nvSpPr>
        <p:spPr>
          <a:xfrm>
            <a:off x="3861535" y="4369818"/>
            <a:ext cx="2843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800" b="1" dirty="0"/>
              <a:t>0</a:t>
            </a:r>
            <a:endParaRPr kumimoji="1" lang="ja-JP" altLang="en-US" sz="800" b="1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xmlns="" id="{B5F99598-E0ED-4308-ADF2-9FA9D09524AE}"/>
              </a:ext>
            </a:extLst>
          </p:cNvPr>
          <p:cNvSpPr txBox="1"/>
          <p:nvPr/>
        </p:nvSpPr>
        <p:spPr>
          <a:xfrm>
            <a:off x="4402704" y="4520483"/>
            <a:ext cx="110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/>
              <a:t>Time (min)</a:t>
            </a:r>
            <a:endParaRPr kumimoji="1" lang="ja-JP" altLang="en-US" sz="1100" b="1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xmlns="" id="{5162629A-3A13-4C6E-B46F-12C0F42FB451}"/>
              </a:ext>
            </a:extLst>
          </p:cNvPr>
          <p:cNvSpPr txBox="1"/>
          <p:nvPr/>
        </p:nvSpPr>
        <p:spPr>
          <a:xfrm>
            <a:off x="4012953" y="4455026"/>
            <a:ext cx="406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b="1" dirty="0"/>
              <a:t>9.40</a:t>
            </a:r>
            <a:endParaRPr kumimoji="1" lang="ja-JP" altLang="en-US" sz="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xmlns="" id="{622CECC7-1132-4804-9217-60CC96015826}"/>
              </a:ext>
            </a:extLst>
          </p:cNvPr>
          <p:cNvSpPr txBox="1"/>
          <p:nvPr/>
        </p:nvSpPr>
        <p:spPr>
          <a:xfrm>
            <a:off x="5537308" y="4455026"/>
            <a:ext cx="3916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b="1" dirty="0"/>
              <a:t>9.85</a:t>
            </a:r>
            <a:endParaRPr kumimoji="1" lang="ja-JP" altLang="en-US" sz="800" b="1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xmlns="" id="{0F161903-29BB-44F5-89FA-CBA4341505A7}"/>
              </a:ext>
            </a:extLst>
          </p:cNvPr>
          <p:cNvSpPr txBox="1"/>
          <p:nvPr/>
        </p:nvSpPr>
        <p:spPr>
          <a:xfrm rot="16200000">
            <a:off x="822060" y="5859405"/>
            <a:ext cx="110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/>
              <a:t>Intensity</a:t>
            </a:r>
            <a:endParaRPr kumimoji="1" lang="ja-JP" altLang="en-US" sz="1100" b="1" dirty="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xmlns="" id="{F2F353F9-2F12-4ABD-922D-6247A9C25AE8}"/>
              </a:ext>
            </a:extLst>
          </p:cNvPr>
          <p:cNvSpPr txBox="1"/>
          <p:nvPr/>
        </p:nvSpPr>
        <p:spPr>
          <a:xfrm>
            <a:off x="1196555" y="5237333"/>
            <a:ext cx="4646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800" b="1" dirty="0"/>
              <a:t>55,000</a:t>
            </a:r>
            <a:endParaRPr kumimoji="1" lang="ja-JP" altLang="en-US" sz="800" b="1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xmlns="" id="{DE9C338B-53CC-4296-8AC1-84E4601FC44B}"/>
              </a:ext>
            </a:extLst>
          </p:cNvPr>
          <p:cNvSpPr txBox="1"/>
          <p:nvPr/>
        </p:nvSpPr>
        <p:spPr>
          <a:xfrm>
            <a:off x="1370451" y="6679841"/>
            <a:ext cx="2843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800" b="1" dirty="0"/>
              <a:t>0</a:t>
            </a:r>
            <a:endParaRPr kumimoji="1" lang="ja-JP" altLang="en-US" sz="800" b="1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xmlns="" id="{1D80AD70-6409-4F18-9BB4-83D71C7E3E6C}"/>
              </a:ext>
            </a:extLst>
          </p:cNvPr>
          <p:cNvSpPr txBox="1"/>
          <p:nvPr/>
        </p:nvSpPr>
        <p:spPr>
          <a:xfrm>
            <a:off x="1921954" y="6830531"/>
            <a:ext cx="110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/>
              <a:t>Time (min)</a:t>
            </a:r>
            <a:endParaRPr kumimoji="1" lang="ja-JP" altLang="en-US" sz="1100" b="1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xmlns="" id="{64C68C66-41A1-4423-8383-95B057C9F85D}"/>
              </a:ext>
            </a:extLst>
          </p:cNvPr>
          <p:cNvSpPr txBox="1"/>
          <p:nvPr/>
        </p:nvSpPr>
        <p:spPr>
          <a:xfrm>
            <a:off x="1479271" y="6771931"/>
            <a:ext cx="406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b="1" dirty="0"/>
              <a:t>14.0</a:t>
            </a:r>
            <a:endParaRPr kumimoji="1" lang="ja-JP" altLang="en-US" sz="800" b="1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xmlns="" id="{54F195A0-321E-4D78-AB5E-89247D6928AB}"/>
              </a:ext>
            </a:extLst>
          </p:cNvPr>
          <p:cNvSpPr txBox="1"/>
          <p:nvPr/>
        </p:nvSpPr>
        <p:spPr>
          <a:xfrm>
            <a:off x="3062067" y="6771931"/>
            <a:ext cx="3916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b="1" dirty="0"/>
              <a:t>15.1</a:t>
            </a:r>
            <a:endParaRPr kumimoji="1" lang="ja-JP" altLang="en-US" sz="800" b="1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xmlns="" id="{7ABCC195-B67A-4934-82CC-6A1F32EC16AE}"/>
              </a:ext>
            </a:extLst>
          </p:cNvPr>
          <p:cNvSpPr txBox="1"/>
          <p:nvPr/>
        </p:nvSpPr>
        <p:spPr>
          <a:xfrm>
            <a:off x="4402208" y="6835069"/>
            <a:ext cx="110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/>
              <a:t>Time (min)</a:t>
            </a:r>
            <a:endParaRPr kumimoji="1" lang="ja-JP" altLang="en-US" sz="11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xmlns="" id="{1B8E6AB6-8ABE-4289-82C9-E2446B0AFF5D}"/>
              </a:ext>
            </a:extLst>
          </p:cNvPr>
          <p:cNvSpPr txBox="1"/>
          <p:nvPr/>
        </p:nvSpPr>
        <p:spPr>
          <a:xfrm>
            <a:off x="4011201" y="6774786"/>
            <a:ext cx="406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b="1" dirty="0"/>
              <a:t>9.05</a:t>
            </a:r>
            <a:endParaRPr kumimoji="1" lang="ja-JP" altLang="en-US" sz="800" b="1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xmlns="" id="{AE5A0F2F-E0F5-4C25-A628-FB3C814EE871}"/>
              </a:ext>
            </a:extLst>
          </p:cNvPr>
          <p:cNvSpPr txBox="1"/>
          <p:nvPr/>
        </p:nvSpPr>
        <p:spPr>
          <a:xfrm>
            <a:off x="5485867" y="6774786"/>
            <a:ext cx="3916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b="1" dirty="0"/>
              <a:t>9.35</a:t>
            </a:r>
            <a:endParaRPr kumimoji="1" lang="ja-JP" altLang="en-US" sz="800" b="1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xmlns="" id="{760A7651-E8B8-4781-AC92-0198D973B5B6}"/>
              </a:ext>
            </a:extLst>
          </p:cNvPr>
          <p:cNvSpPr txBox="1"/>
          <p:nvPr/>
        </p:nvSpPr>
        <p:spPr>
          <a:xfrm rot="16200000">
            <a:off x="3305299" y="5878557"/>
            <a:ext cx="110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/>
              <a:t>Intensity</a:t>
            </a:r>
            <a:endParaRPr kumimoji="1" lang="ja-JP" altLang="en-US" sz="1100" b="1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xmlns="" id="{D3EB1303-0AD2-4C85-A715-87D4FDCD3B2B}"/>
              </a:ext>
            </a:extLst>
          </p:cNvPr>
          <p:cNvSpPr txBox="1"/>
          <p:nvPr/>
        </p:nvSpPr>
        <p:spPr>
          <a:xfrm>
            <a:off x="3681161" y="5157022"/>
            <a:ext cx="4646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800" b="1" dirty="0"/>
              <a:t>650</a:t>
            </a:r>
            <a:endParaRPr kumimoji="1" lang="ja-JP" altLang="en-US" sz="800" b="1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xmlns="" id="{D188C578-F3ED-4836-8F3B-DDCF17CE32EC}"/>
              </a:ext>
            </a:extLst>
          </p:cNvPr>
          <p:cNvSpPr txBox="1"/>
          <p:nvPr/>
        </p:nvSpPr>
        <p:spPr>
          <a:xfrm>
            <a:off x="3852940" y="6683483"/>
            <a:ext cx="2843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800" b="1" dirty="0"/>
              <a:t>0</a:t>
            </a:r>
            <a:endParaRPr kumimoji="1" lang="ja-JP" altLang="en-US" sz="800" b="1" dirty="0"/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xmlns="" id="{D9F16095-BF46-41F6-BAB9-1FE8C184CF20}"/>
              </a:ext>
            </a:extLst>
          </p:cNvPr>
          <p:cNvGrpSpPr/>
          <p:nvPr/>
        </p:nvGrpSpPr>
        <p:grpSpPr>
          <a:xfrm>
            <a:off x="1697250" y="2913922"/>
            <a:ext cx="1755691" cy="1600158"/>
            <a:chOff x="1697250" y="2913922"/>
            <a:chExt cx="1755691" cy="1600158"/>
          </a:xfrm>
        </p:grpSpPr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xmlns="" id="{6B082240-FFD9-4C38-B040-EBC2D6FD485D}"/>
                </a:ext>
              </a:extLst>
            </p:cNvPr>
            <p:cNvCxnSpPr/>
            <p:nvPr/>
          </p:nvCxnSpPr>
          <p:spPr>
            <a:xfrm>
              <a:off x="1697250" y="2913922"/>
              <a:ext cx="3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xmlns="" id="{0307DD9F-9984-4959-BA41-13803A9EDDA5}"/>
                </a:ext>
              </a:extLst>
            </p:cNvPr>
            <p:cNvCxnSpPr>
              <a:cxnSpLocks/>
            </p:cNvCxnSpPr>
            <p:nvPr/>
          </p:nvCxnSpPr>
          <p:spPr>
            <a:xfrm>
              <a:off x="1726076" y="2919201"/>
              <a:ext cx="0" cy="156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xmlns="" id="{13C321C7-4087-4A55-BB74-99D133955023}"/>
                </a:ext>
              </a:extLst>
            </p:cNvPr>
            <p:cNvCxnSpPr/>
            <p:nvPr/>
          </p:nvCxnSpPr>
          <p:spPr>
            <a:xfrm>
              <a:off x="1700517" y="4478441"/>
              <a:ext cx="3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xmlns="" id="{AD58BAD8-7F7E-44D3-9D44-EFCC84175F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24941" y="4478949"/>
              <a:ext cx="172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xmlns="" id="{54E6E19E-52C0-4757-982D-32275A1E57CB}"/>
                </a:ext>
              </a:extLst>
            </p:cNvPr>
            <p:cNvCxnSpPr/>
            <p:nvPr/>
          </p:nvCxnSpPr>
          <p:spPr>
            <a:xfrm>
              <a:off x="1842640" y="4479356"/>
              <a:ext cx="0" cy="347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xmlns="" id="{C34E8E47-6850-4023-AF6B-0CCE43BF738C}"/>
                </a:ext>
              </a:extLst>
            </p:cNvPr>
            <p:cNvCxnSpPr/>
            <p:nvPr/>
          </p:nvCxnSpPr>
          <p:spPr>
            <a:xfrm>
              <a:off x="3315856" y="4479355"/>
              <a:ext cx="0" cy="347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xmlns="" id="{060F3D4D-BC32-407F-B402-647DD307F464}"/>
              </a:ext>
            </a:extLst>
          </p:cNvPr>
          <p:cNvCxnSpPr/>
          <p:nvPr/>
        </p:nvCxnSpPr>
        <p:spPr>
          <a:xfrm>
            <a:off x="4070001" y="2918153"/>
            <a:ext cx="3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xmlns="" id="{D05047E7-188A-4150-9E55-0C7EFF9ADD58}"/>
              </a:ext>
            </a:extLst>
          </p:cNvPr>
          <p:cNvCxnSpPr>
            <a:cxnSpLocks/>
          </p:cNvCxnSpPr>
          <p:nvPr/>
        </p:nvCxnSpPr>
        <p:spPr>
          <a:xfrm>
            <a:off x="4096777" y="2923432"/>
            <a:ext cx="0" cy="156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xmlns="" id="{2AACD664-49D3-4F5B-A27B-B21A2BB5F58D}"/>
              </a:ext>
            </a:extLst>
          </p:cNvPr>
          <p:cNvCxnSpPr/>
          <p:nvPr/>
        </p:nvCxnSpPr>
        <p:spPr>
          <a:xfrm>
            <a:off x="4071218" y="4482672"/>
            <a:ext cx="3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xmlns="" id="{7479B08E-1490-4D41-BD1B-1BAFBEAD29E2}"/>
              </a:ext>
            </a:extLst>
          </p:cNvPr>
          <p:cNvCxnSpPr>
            <a:cxnSpLocks/>
          </p:cNvCxnSpPr>
          <p:nvPr/>
        </p:nvCxnSpPr>
        <p:spPr>
          <a:xfrm flipV="1">
            <a:off x="4095642" y="4483180"/>
            <a:ext cx="172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xmlns="" id="{82FFB918-782A-41B3-9D6E-4917D13E219B}"/>
              </a:ext>
            </a:extLst>
          </p:cNvPr>
          <p:cNvCxnSpPr/>
          <p:nvPr/>
        </p:nvCxnSpPr>
        <p:spPr>
          <a:xfrm>
            <a:off x="4213341" y="4483587"/>
            <a:ext cx="0" cy="347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xmlns="" id="{D88AFA44-8268-42DB-A1DF-02AB6742D18C}"/>
              </a:ext>
            </a:extLst>
          </p:cNvPr>
          <p:cNvCxnSpPr/>
          <p:nvPr/>
        </p:nvCxnSpPr>
        <p:spPr>
          <a:xfrm>
            <a:off x="5758389" y="4483586"/>
            <a:ext cx="0" cy="347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xmlns="" id="{A771263D-83E0-4996-A79F-EB2FDE93FE9B}"/>
              </a:ext>
            </a:extLst>
          </p:cNvPr>
          <p:cNvCxnSpPr/>
          <p:nvPr/>
        </p:nvCxnSpPr>
        <p:spPr>
          <a:xfrm>
            <a:off x="4065431" y="5264726"/>
            <a:ext cx="3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xmlns="" id="{3196F5A1-E6E4-465C-BAD3-31ACDE3A9645}"/>
              </a:ext>
            </a:extLst>
          </p:cNvPr>
          <p:cNvCxnSpPr>
            <a:cxnSpLocks/>
          </p:cNvCxnSpPr>
          <p:nvPr/>
        </p:nvCxnSpPr>
        <p:spPr>
          <a:xfrm>
            <a:off x="4094257" y="5225182"/>
            <a:ext cx="0" cy="1569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>
            <a:extLst>
              <a:ext uri="{FF2B5EF4-FFF2-40B4-BE49-F238E27FC236}">
                <a16:creationId xmlns:a16="http://schemas.microsoft.com/office/drawing/2014/main" xmlns="" id="{3613B69D-78E6-4164-AF10-BF2C54308D70}"/>
              </a:ext>
            </a:extLst>
          </p:cNvPr>
          <p:cNvCxnSpPr/>
          <p:nvPr/>
        </p:nvCxnSpPr>
        <p:spPr>
          <a:xfrm>
            <a:off x="4068698" y="6795373"/>
            <a:ext cx="3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xmlns="" id="{E51C0569-46E2-40BB-BF11-81E51175FF36}"/>
              </a:ext>
            </a:extLst>
          </p:cNvPr>
          <p:cNvCxnSpPr>
            <a:cxnSpLocks/>
          </p:cNvCxnSpPr>
          <p:nvPr/>
        </p:nvCxnSpPr>
        <p:spPr>
          <a:xfrm flipV="1">
            <a:off x="4093122" y="6795881"/>
            <a:ext cx="172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xmlns="" id="{6D8F0820-B7EE-4E35-B0D2-9696FA2494F5}"/>
              </a:ext>
            </a:extLst>
          </p:cNvPr>
          <p:cNvCxnSpPr/>
          <p:nvPr/>
        </p:nvCxnSpPr>
        <p:spPr>
          <a:xfrm>
            <a:off x="4210821" y="6796288"/>
            <a:ext cx="0" cy="347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xmlns="" id="{23042269-7571-4C37-928F-7B1087695747}"/>
              </a:ext>
            </a:extLst>
          </p:cNvPr>
          <p:cNvCxnSpPr/>
          <p:nvPr/>
        </p:nvCxnSpPr>
        <p:spPr>
          <a:xfrm>
            <a:off x="5684037" y="6796287"/>
            <a:ext cx="0" cy="347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xmlns="" id="{F0EE3A88-5E15-4774-BDFD-AB896D3CF482}"/>
              </a:ext>
            </a:extLst>
          </p:cNvPr>
          <p:cNvCxnSpPr/>
          <p:nvPr/>
        </p:nvCxnSpPr>
        <p:spPr>
          <a:xfrm>
            <a:off x="1578038" y="5341865"/>
            <a:ext cx="3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xmlns="" id="{F5BA0296-2CEB-43A8-9B68-24CF1B3A4A8D}"/>
              </a:ext>
            </a:extLst>
          </p:cNvPr>
          <p:cNvCxnSpPr>
            <a:cxnSpLocks/>
          </p:cNvCxnSpPr>
          <p:nvPr/>
        </p:nvCxnSpPr>
        <p:spPr>
          <a:xfrm>
            <a:off x="1606864" y="5222808"/>
            <a:ext cx="0" cy="1569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xmlns="" id="{077F6E64-A7CE-4D70-A344-C54BF8A4638C}"/>
              </a:ext>
            </a:extLst>
          </p:cNvPr>
          <p:cNvCxnSpPr/>
          <p:nvPr/>
        </p:nvCxnSpPr>
        <p:spPr>
          <a:xfrm>
            <a:off x="1581305" y="6793624"/>
            <a:ext cx="3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xmlns="" id="{197F5E84-582B-4CF4-BAC9-9260F556BDC1}"/>
              </a:ext>
            </a:extLst>
          </p:cNvPr>
          <p:cNvCxnSpPr>
            <a:cxnSpLocks/>
          </p:cNvCxnSpPr>
          <p:nvPr/>
        </p:nvCxnSpPr>
        <p:spPr>
          <a:xfrm flipV="1">
            <a:off x="1605729" y="6794132"/>
            <a:ext cx="172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xmlns="" id="{581B5B78-A3AF-4814-AE52-29E00B273E12}"/>
              </a:ext>
            </a:extLst>
          </p:cNvPr>
          <p:cNvCxnSpPr/>
          <p:nvPr/>
        </p:nvCxnSpPr>
        <p:spPr>
          <a:xfrm>
            <a:off x="1666025" y="6794539"/>
            <a:ext cx="0" cy="347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xmlns="" id="{BA13F078-7B9C-47FB-8977-4846948EE87E}"/>
              </a:ext>
            </a:extLst>
          </p:cNvPr>
          <p:cNvCxnSpPr/>
          <p:nvPr/>
        </p:nvCxnSpPr>
        <p:spPr>
          <a:xfrm>
            <a:off x="3258150" y="6794538"/>
            <a:ext cx="0" cy="347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082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4890</TotalTime>
  <Words>46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NCC-TMC-HM1</dc:creator>
  <cp:lastModifiedBy>Cancer Physiology</cp:lastModifiedBy>
  <cp:revision>77</cp:revision>
  <cp:lastPrinted>2019-02-22T01:00:39Z</cp:lastPrinted>
  <dcterms:created xsi:type="dcterms:W3CDTF">2018-11-11T23:03:26Z</dcterms:created>
  <dcterms:modified xsi:type="dcterms:W3CDTF">2019-03-13T08:34:35Z</dcterms:modified>
</cp:coreProperties>
</file>