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1"/>
    <p:restoredTop sz="94793"/>
  </p:normalViewPr>
  <p:slideViewPr>
    <p:cSldViewPr snapToGrid="0" snapToObjects="1">
      <p:cViewPr varScale="1">
        <p:scale>
          <a:sx n="102" d="100"/>
          <a:sy n="102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8A6D2-E6D2-0D48-BC7E-95B0E462E7C7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2BE1-34BB-5D41-9BD1-EC9E688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82BE1-34BB-5D41-9BD1-EC9E68809E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E08B3-165F-6B43-9FA2-60747F6F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9FBC1-B7FA-1E4D-BA68-16D75511F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3898D-FE76-074C-BE13-57ECEBD2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C7DD7-8B23-7F47-B185-D5FEE11A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8CBC1-95DF-1C40-96A2-0D7F65D9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5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CC5E-DE24-F644-991C-729BD650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57BB1-D867-F14B-974E-B5C54886E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4C017-F1F3-5E41-9280-1E0D75435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7B7E3-60AA-2D40-BDAA-D3371FAB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D9423-7943-D54B-8247-F7C3E431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7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56D276-7D19-1E4C-821D-D381C6E4D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4369D-F445-C24B-9597-B5EE52F10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F6486-26AC-584F-97D6-995F591C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F4325-F172-804A-A2AD-A9AB4FD4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EC8C4-E3D7-534E-B2DA-A3EFB3D8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5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FEE7-6544-E343-B023-EF3B0CF9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00894-EC51-FD43-A87C-337DF0AD7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52AAD-B8AC-4449-A5BB-CB3DD2B3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0F44B-6C5A-BB44-A55B-915FBAF4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4396-2DF9-304C-860E-5833BEA2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942B-BE9D-3241-8219-DCD0C81A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9F61C-5211-AC44-9733-9F6BCC811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231E0-4215-C543-9A09-FA685E0A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842B9-14E4-EC4B-AF3A-ED4701D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789F0-E8C4-8E41-BE8A-0E161ACD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9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9555-6C8A-1143-BDB0-4AFD0EFA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95FB-22C9-A64A-8C8D-D717C62B7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14D66-D324-D048-BE25-FA16A900B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03A3E-AD8B-8746-BFA4-AEBEFC8A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82AFB-470F-1F42-9EAF-AE5AE39F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5B582-46F6-8145-B8EA-70C7C0AD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0B61-888F-E948-AEEA-1C7D5D3D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9DA2F-C0D5-8847-8581-716B95C0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3FD1E-B04A-0845-A05F-F076F6C00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EA3A9-6421-4645-9435-AEACA8DF1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43BEB-3111-854B-91FA-2CF09169F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E973C-B5E3-454D-A330-D12F3C3D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E3ABE-013E-1148-A935-165CB1B7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4A6A1-95A3-9244-84B7-63F9D6D3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B153-8B61-DF4D-AC00-87D84EDA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4BC9E-7B56-434F-8F44-BBD9E1F5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85004-892B-6B4B-A794-C39FA3F6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A608D-6F39-9C42-89F9-E10F8EB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1846D-40D3-0945-AFE7-29DFFC93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F5BB4-571B-7540-A5CC-A327ECBC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4C2DC-87F9-854F-8277-E2BCA62D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9714-D9EA-974B-903E-9C539884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ACC7-0D08-774B-9CBF-46214B21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3744-90A4-6B46-96A6-9921C482A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40ECC-7AE2-D544-BB84-B15F09E8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E5EF-631D-CB4D-B7B4-793CFA94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2754C-EC77-E24B-8661-C20AEF7E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1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7079-3ED3-C643-8C90-63BF830B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46300-6E15-8F45-8E28-1C990B23E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FB3C0-D9A7-E34B-9BF6-CAAB73165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F8610-3795-8248-9CF6-D159339F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9AB7A-382D-C548-A554-0743C5BC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BDEE9-51CA-7E4A-AF9B-9954548E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3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CE84BD-AC01-D347-8077-87F4DF26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BB4E5-161C-5242-94C9-DD2411C9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5EFB-232A-024C-9B18-CD821D5D0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0FD4A-8BEE-5A4C-8B11-C3E78321E8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F45B9-C4FE-D146-B55F-B67807655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11D3E-D962-2540-8E59-BBB5F70F8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1A9A5-2F63-204D-AD8F-23CB93052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8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40E18A4-E411-8845-ADBF-D0F557F3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718" y="1137359"/>
            <a:ext cx="3845718" cy="37032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7DC0D29-AC00-E249-9F4F-D2B70C2A7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1" t="45007" r="30273" b="20001"/>
          <a:stretch/>
        </p:blipFill>
        <p:spPr>
          <a:xfrm>
            <a:off x="961250" y="1137360"/>
            <a:ext cx="3038615" cy="32918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D3E47B-6112-7B46-9A0D-25E7FFF81F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1" t="89003" r="30273" b="6904"/>
          <a:stretch/>
        </p:blipFill>
        <p:spPr>
          <a:xfrm>
            <a:off x="961250" y="4429200"/>
            <a:ext cx="3035808" cy="384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2BBD07-5691-2B45-9553-A906D1953EB5}"/>
              </a:ext>
            </a:extLst>
          </p:cNvPr>
          <p:cNvSpPr txBox="1"/>
          <p:nvPr/>
        </p:nvSpPr>
        <p:spPr>
          <a:xfrm>
            <a:off x="6899564" y="2075394"/>
            <a:ext cx="83388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YFP+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8.8%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17EBC1-32BF-F445-B7F0-622BA640BCA3}"/>
              </a:ext>
            </a:extLst>
          </p:cNvPr>
          <p:cNvCxnSpPr/>
          <p:nvPr/>
        </p:nvCxnSpPr>
        <p:spPr>
          <a:xfrm flipH="1">
            <a:off x="1515649" y="2783280"/>
            <a:ext cx="87683" cy="46096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89B236-7304-4944-B3B6-A22137440324}"/>
              </a:ext>
            </a:extLst>
          </p:cNvPr>
          <p:cNvCxnSpPr/>
          <p:nvPr/>
        </p:nvCxnSpPr>
        <p:spPr>
          <a:xfrm flipH="1">
            <a:off x="3371589" y="2898102"/>
            <a:ext cx="87683" cy="46096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5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7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Xiang, Dongxi</dc:creator>
  <cp:lastModifiedBy>Li, Zhe,Ph.D.</cp:lastModifiedBy>
  <cp:revision>89</cp:revision>
  <dcterms:created xsi:type="dcterms:W3CDTF">2018-11-26T01:42:09Z</dcterms:created>
  <dcterms:modified xsi:type="dcterms:W3CDTF">2019-02-13T16:27:50Z</dcterms:modified>
</cp:coreProperties>
</file>