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  <a:srgbClr val="00F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59"/>
    <p:restoredTop sz="94793"/>
  </p:normalViewPr>
  <p:slideViewPr>
    <p:cSldViewPr snapToGrid="0" snapToObjects="1">
      <p:cViewPr varScale="1">
        <p:scale>
          <a:sx n="102" d="100"/>
          <a:sy n="102" d="100"/>
        </p:scale>
        <p:origin x="115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C8A6D2-E6D2-0D48-BC7E-95B0E462E7C7}" type="datetimeFigureOut">
              <a:rPr lang="en-US" smtClean="0"/>
              <a:t>2/13/19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F82BE1-34BB-5D41-9BD1-EC9E68809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309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E08B3-165F-6B43-9FA2-60747F6FD3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B9FBC1-B7FA-1E4D-BA68-16D75511F4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F3898D-FE76-074C-BE13-57ECEBD26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0FD4A-8BEE-5A4C-8B11-C3E78321E8AB}" type="datetimeFigureOut">
              <a:rPr lang="en-US" smtClean="0"/>
              <a:t>2/13/19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C7DD7-8B23-7F47-B185-D5FEE11A2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C8CBC1-95DF-1C40-96A2-0D7F65D97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1A9A5-2F63-204D-AD8F-23CB93052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557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4CC5E-DE24-F644-991C-729BD6509E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457BB1-D867-F14B-974E-B5C54886E7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E4C017-F1F3-5E41-9280-1E0D75435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0FD4A-8BEE-5A4C-8B11-C3E78321E8AB}" type="datetimeFigureOut">
              <a:rPr lang="en-US" smtClean="0"/>
              <a:t>2/13/19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7B7E3-60AA-2D40-BDAA-D3371FABD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BD9423-7943-D54B-8247-F7C3E431F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1A9A5-2F63-204D-AD8F-23CB93052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270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356D276-7D19-1E4C-821D-D381C6E4D0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14369D-F445-C24B-9597-B5EE52F10A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4F6486-26AC-584F-97D6-995F591C1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0FD4A-8BEE-5A4C-8B11-C3E78321E8AB}" type="datetimeFigureOut">
              <a:rPr lang="en-US" smtClean="0"/>
              <a:t>2/13/19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CF4325-F172-804A-A2AD-A9AB4FD48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EC8C4-E3D7-534E-B2DA-A3EFB3D87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1A9A5-2F63-204D-AD8F-23CB93052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558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EFEE7-6544-E343-B023-EF3B0CF9F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00894-EC51-FD43-A87C-337DF0AD78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B52AAD-B8AC-4449-A5BB-CB3DD2B37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0FD4A-8BEE-5A4C-8B11-C3E78321E8AB}" type="datetimeFigureOut">
              <a:rPr lang="en-US" smtClean="0"/>
              <a:t>2/13/19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30F44B-6C5A-BB44-A55B-915FBAF40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4F4396-2DF9-304C-860E-5833BEA2C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1A9A5-2F63-204D-AD8F-23CB93052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440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3942B-BE9D-3241-8219-DCD0C81A7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D9F61C-5211-AC44-9733-9F6BCC811E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7231E0-4215-C543-9A09-FA685E0A2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0FD4A-8BEE-5A4C-8B11-C3E78321E8AB}" type="datetimeFigureOut">
              <a:rPr lang="en-US" smtClean="0"/>
              <a:t>2/13/19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4842B9-14E4-EC4B-AF3A-ED4701D0D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E789F0-E8C4-8E41-BE8A-0E161ACDB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1A9A5-2F63-204D-AD8F-23CB93052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892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C9555-6C8A-1143-BDB0-4AFD0EFAC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2995FB-22C9-A64A-8C8D-D717C62B76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114D66-D324-D048-BE25-FA16A900B2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303A3E-AD8B-8746-BFA4-AEBEFC8A6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0FD4A-8BEE-5A4C-8B11-C3E78321E8AB}" type="datetimeFigureOut">
              <a:rPr lang="en-US" smtClean="0"/>
              <a:t>2/13/19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982AFB-470F-1F42-9EAF-AE5AE39FC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F5B582-46F6-8145-B8EA-70C7C0AD9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1A9A5-2F63-204D-AD8F-23CB93052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151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40B61-888F-E948-AEEA-1C7D5D3DB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39DA2F-C0D5-8847-8581-716B95C00A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13FD1E-B04A-0845-A05F-F076F6C002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CEA3A9-6421-4645-9435-AEACA8DF17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843BEB-3111-854B-91FA-2CF09169FD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4E973C-B5E3-454D-A330-D12F3C3D6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0FD4A-8BEE-5A4C-8B11-C3E78321E8AB}" type="datetimeFigureOut">
              <a:rPr lang="en-US" smtClean="0"/>
              <a:t>2/13/19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1E3ABE-013E-1148-A935-165CB1B76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B4A6A1-95A3-9244-84B7-63F9D6D3F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1A9A5-2F63-204D-AD8F-23CB93052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723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5B153-8B61-DF4D-AC00-87D84EDAC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24BC9E-7B56-434F-8F44-BBD9E1F56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0FD4A-8BEE-5A4C-8B11-C3E78321E8AB}" type="datetimeFigureOut">
              <a:rPr lang="en-US" smtClean="0"/>
              <a:t>2/13/19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585004-892B-6B4B-A794-C39FA3F6B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1A608D-6F39-9C42-89F9-E10F8EB70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1A9A5-2F63-204D-AD8F-23CB93052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073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21846D-40D3-0945-AFE7-29DFFC938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0FD4A-8BEE-5A4C-8B11-C3E78321E8AB}" type="datetimeFigureOut">
              <a:rPr lang="en-US" smtClean="0"/>
              <a:t>2/13/19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5F5BB4-571B-7540-A5CC-A327ECBC7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E4C2DC-87F9-854F-8277-E2BCA62DD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1A9A5-2F63-204D-AD8F-23CB93052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582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BF9714-D9EA-974B-903E-9C539884C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7ACC7-0D08-774B-9CBF-46214B210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6D3744-90A4-6B46-96A6-9921C482AC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140ECC-7AE2-D544-BB84-B15F09E82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0FD4A-8BEE-5A4C-8B11-C3E78321E8AB}" type="datetimeFigureOut">
              <a:rPr lang="en-US" smtClean="0"/>
              <a:t>2/13/19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83E5EF-631D-CB4D-B7B4-793CFA94A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62754C-EC77-E24B-8661-C20AEF7E5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1A9A5-2F63-204D-AD8F-23CB93052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816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47079-3ED3-C643-8C90-63BF830BD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A46300-6E15-8F45-8E28-1C990B23E4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6FB3C0-D9A7-E34B-9BF6-CAAB731659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BF8610-3795-8248-9CF6-D159339FD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0FD4A-8BEE-5A4C-8B11-C3E78321E8AB}" type="datetimeFigureOut">
              <a:rPr lang="en-US" smtClean="0"/>
              <a:t>2/13/19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59AB7A-382D-C548-A554-0743C5BC8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2BDEE9-51CA-7E4A-AF9B-9954548E5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1A9A5-2F63-204D-AD8F-23CB93052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439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2CE84BD-AC01-D347-8077-87F4DF261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ABB4E5-161C-5242-94C9-DD2411C9A5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D15EFB-232A-024C-9B18-CD821D5D0C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0FD4A-8BEE-5A4C-8B11-C3E78321E8AB}" type="datetimeFigureOut">
              <a:rPr lang="en-US" smtClean="0"/>
              <a:t>2/13/19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6F45B9-C4FE-D146-B55F-B678076551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111D3E-D962-2540-8E59-BBB5F70F8D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C1A9A5-2F63-204D-AD8F-23CB93052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181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6AB936-25E3-5B4C-9B7E-264CB2BA6E66}"/>
              </a:ext>
            </a:extLst>
          </p:cNvPr>
          <p:cNvSpPr/>
          <p:nvPr/>
        </p:nvSpPr>
        <p:spPr>
          <a:xfrm>
            <a:off x="2663019" y="6373475"/>
            <a:ext cx="9733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CD29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3C12183-A116-7E47-886A-0258806044B4}"/>
              </a:ext>
            </a:extLst>
          </p:cNvPr>
          <p:cNvCxnSpPr>
            <a:cxnSpLocks/>
          </p:cNvCxnSpPr>
          <p:nvPr/>
        </p:nvCxnSpPr>
        <p:spPr>
          <a:xfrm flipV="1">
            <a:off x="2667819" y="3751081"/>
            <a:ext cx="0" cy="2651760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06DF8633-4464-2D4E-B649-FA5FC77E505C}"/>
              </a:ext>
            </a:extLst>
          </p:cNvPr>
          <p:cNvSpPr/>
          <p:nvPr/>
        </p:nvSpPr>
        <p:spPr>
          <a:xfrm>
            <a:off x="3467366" y="35087"/>
            <a:ext cx="13965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Ad-K8-Cre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7FDF0A6-0EE6-A24D-896A-C724679FC96F}"/>
              </a:ext>
            </a:extLst>
          </p:cNvPr>
          <p:cNvSpPr/>
          <p:nvPr/>
        </p:nvSpPr>
        <p:spPr>
          <a:xfrm>
            <a:off x="6940241" y="35087"/>
            <a:ext cx="13965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i="1" dirty="0">
                <a:solidFill>
                  <a:srgbClr val="0432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Ad-K5-Cre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7143668-E2B3-4745-B7EA-69E92F75B2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6388" y="3650366"/>
            <a:ext cx="2972400" cy="292608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F4207FC-F82A-BB4F-A285-0F7D33B100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3276" y="3650366"/>
            <a:ext cx="2981993" cy="292608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71BC66A-8CB0-074F-84C1-832209DE9F14}"/>
              </a:ext>
            </a:extLst>
          </p:cNvPr>
          <p:cNvSpPr/>
          <p:nvPr/>
        </p:nvSpPr>
        <p:spPr>
          <a:xfrm>
            <a:off x="3694779" y="6387274"/>
            <a:ext cx="4528970" cy="29305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408AD32-5E71-B34E-B324-9E4D62201B58}"/>
              </a:ext>
            </a:extLst>
          </p:cNvPr>
          <p:cNvSpPr/>
          <p:nvPr/>
        </p:nvSpPr>
        <p:spPr>
          <a:xfrm>
            <a:off x="2204962" y="4170360"/>
            <a:ext cx="396755" cy="150772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7BF3C99-256F-D44F-A646-D4E43AC257A9}"/>
              </a:ext>
            </a:extLst>
          </p:cNvPr>
          <p:cNvSpPr/>
          <p:nvPr/>
        </p:nvSpPr>
        <p:spPr>
          <a:xfrm>
            <a:off x="5894859" y="3995926"/>
            <a:ext cx="317439" cy="10653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88EF98F4-8F71-4042-872F-A97A46A0CB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70655" y="363279"/>
            <a:ext cx="2972546" cy="292608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6DB33F32-2410-7C45-9524-A6EC2229A6F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94859" y="363279"/>
            <a:ext cx="2972546" cy="2926080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1CECE624-D937-2140-95C4-F52C19CB0B5B}"/>
              </a:ext>
            </a:extLst>
          </p:cNvPr>
          <p:cNvSpPr/>
          <p:nvPr/>
        </p:nvSpPr>
        <p:spPr>
          <a:xfrm rot="16200000">
            <a:off x="1919197" y="5627567"/>
            <a:ext cx="9733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CD24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75F19A44-9315-A745-9D32-1B78D8EFC45E}"/>
              </a:ext>
            </a:extLst>
          </p:cNvPr>
          <p:cNvCxnSpPr>
            <a:cxnSpLocks/>
          </p:cNvCxnSpPr>
          <p:nvPr/>
        </p:nvCxnSpPr>
        <p:spPr>
          <a:xfrm>
            <a:off x="2649631" y="6401709"/>
            <a:ext cx="6309360" cy="0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B594AACE-AB54-B74B-998A-20383700408F}"/>
              </a:ext>
            </a:extLst>
          </p:cNvPr>
          <p:cNvSpPr/>
          <p:nvPr/>
        </p:nvSpPr>
        <p:spPr>
          <a:xfrm>
            <a:off x="3335696" y="3913878"/>
            <a:ext cx="12666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 90.1%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10BFED0-98FC-6F44-8F04-9C0103694C2A}"/>
              </a:ext>
            </a:extLst>
          </p:cNvPr>
          <p:cNvSpPr/>
          <p:nvPr/>
        </p:nvSpPr>
        <p:spPr>
          <a:xfrm>
            <a:off x="7605994" y="5349696"/>
            <a:ext cx="12955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432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 82.4%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65E2BAD-D871-9447-A481-3EA38D6875F1}"/>
              </a:ext>
            </a:extLst>
          </p:cNvPr>
          <p:cNvCxnSpPr>
            <a:cxnSpLocks/>
          </p:cNvCxnSpPr>
          <p:nvPr/>
        </p:nvCxnSpPr>
        <p:spPr>
          <a:xfrm flipV="1">
            <a:off x="2683893" y="417749"/>
            <a:ext cx="0" cy="2743200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20E2B1A9-6531-3244-9357-F66221C23E80}"/>
              </a:ext>
            </a:extLst>
          </p:cNvPr>
          <p:cNvSpPr/>
          <p:nvPr/>
        </p:nvSpPr>
        <p:spPr>
          <a:xfrm>
            <a:off x="2221036" y="849554"/>
            <a:ext cx="396755" cy="150772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1394A4F-0001-9148-BB2C-885B7BEE7E27}"/>
              </a:ext>
            </a:extLst>
          </p:cNvPr>
          <p:cNvSpPr/>
          <p:nvPr/>
        </p:nvSpPr>
        <p:spPr>
          <a:xfrm rot="16200000">
            <a:off x="2030649" y="2344339"/>
            <a:ext cx="7825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YFP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0ACD71E-AA9C-D042-A7B8-1BE1E6C3A506}"/>
              </a:ext>
            </a:extLst>
          </p:cNvPr>
          <p:cNvSpPr/>
          <p:nvPr/>
        </p:nvSpPr>
        <p:spPr>
          <a:xfrm>
            <a:off x="3658958" y="967214"/>
            <a:ext cx="16305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YFP+ 0.56%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9F229ED-CA52-FF4B-B0B6-EBEBC8414F1A}"/>
              </a:ext>
            </a:extLst>
          </p:cNvPr>
          <p:cNvSpPr/>
          <p:nvPr/>
        </p:nvSpPr>
        <p:spPr>
          <a:xfrm>
            <a:off x="7199252" y="941110"/>
            <a:ext cx="16305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432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YFP+ 0.67%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FD9CCEE-30C6-0B4B-A4D5-B26FBA99748A}"/>
              </a:ext>
            </a:extLst>
          </p:cNvPr>
          <p:cNvSpPr/>
          <p:nvPr/>
        </p:nvSpPr>
        <p:spPr>
          <a:xfrm>
            <a:off x="3335696" y="3112057"/>
            <a:ext cx="4943592" cy="29305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DC54ECF-72D2-7948-8FA5-470C291C341E}"/>
              </a:ext>
            </a:extLst>
          </p:cNvPr>
          <p:cNvCxnSpPr>
            <a:cxnSpLocks/>
          </p:cNvCxnSpPr>
          <p:nvPr/>
        </p:nvCxnSpPr>
        <p:spPr>
          <a:xfrm>
            <a:off x="2680118" y="3139018"/>
            <a:ext cx="6309360" cy="0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F8313ED2-17BD-D347-862C-E52CDBD2D591}"/>
              </a:ext>
            </a:extLst>
          </p:cNvPr>
          <p:cNvSpPr/>
          <p:nvPr/>
        </p:nvSpPr>
        <p:spPr>
          <a:xfrm>
            <a:off x="2718558" y="3098258"/>
            <a:ext cx="13468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Lineage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5A519890-BC10-914A-A8ED-27ECC698117E}"/>
              </a:ext>
            </a:extLst>
          </p:cNvPr>
          <p:cNvCxnSpPr>
            <a:cxnSpLocks/>
          </p:cNvCxnSpPr>
          <p:nvPr/>
        </p:nvCxnSpPr>
        <p:spPr>
          <a:xfrm>
            <a:off x="4065402" y="1329479"/>
            <a:ext cx="0" cy="2454333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FC3CA481-EBBE-1842-87FF-1BEA449A8655}"/>
              </a:ext>
            </a:extLst>
          </p:cNvPr>
          <p:cNvCxnSpPr>
            <a:cxnSpLocks/>
          </p:cNvCxnSpPr>
          <p:nvPr/>
        </p:nvCxnSpPr>
        <p:spPr>
          <a:xfrm>
            <a:off x="7605994" y="1329479"/>
            <a:ext cx="0" cy="2454333"/>
          </a:xfrm>
          <a:prstGeom prst="line">
            <a:avLst/>
          </a:prstGeom>
          <a:ln w="38100">
            <a:solidFill>
              <a:schemeClr val="accent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978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1104</TotalTime>
  <Words>20</Words>
  <Application>Microsoft Macintosh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Xiang, Dongxi</dc:creator>
  <cp:lastModifiedBy>Li, Zhe,Ph.D.</cp:lastModifiedBy>
  <cp:revision>105</cp:revision>
  <dcterms:created xsi:type="dcterms:W3CDTF">2018-11-26T01:42:09Z</dcterms:created>
  <dcterms:modified xsi:type="dcterms:W3CDTF">2019-02-13T16:22:28Z</dcterms:modified>
</cp:coreProperties>
</file>