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1"/>
    <p:restoredTop sz="94793"/>
  </p:normalViewPr>
  <p:slideViewPr>
    <p:cSldViewPr snapToGrid="0" snapToObjects="1">
      <p:cViewPr varScale="1">
        <p:scale>
          <a:sx n="102" d="100"/>
          <a:sy n="102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A6D2-E6D2-0D48-BC7E-95B0E462E7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82BE1-34BB-5D41-9BD1-EC9E68809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0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cm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F82BE1-34BB-5D41-9BD1-EC9E68809E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9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E08B3-165F-6B43-9FA2-60747F6FD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9FBC1-B7FA-1E4D-BA68-16D75511F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3898D-FE76-074C-BE13-57ECEBD2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C7DD7-8B23-7F47-B185-D5FEE11A2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8CBC1-95DF-1C40-96A2-0D7F65D97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4CC5E-DE24-F644-991C-729BD6509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57BB1-D867-F14B-974E-B5C54886E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4C017-F1F3-5E41-9280-1E0D7543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7B7E3-60AA-2D40-BDAA-D3371FAB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D9423-7943-D54B-8247-F7C3E431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7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6D276-7D19-1E4C-821D-D381C6E4D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4369D-F445-C24B-9597-B5EE52F10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F6486-26AC-584F-97D6-995F591C1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F4325-F172-804A-A2AD-A9AB4FD4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C8C4-E3D7-534E-B2DA-A3EFB3D8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5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EFEE7-6544-E343-B023-EF3B0CF9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00894-EC51-FD43-A87C-337DF0AD7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52AAD-B8AC-4449-A5BB-CB3DD2B3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0F44B-6C5A-BB44-A55B-915FBAF4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F4396-2DF9-304C-860E-5833BEA2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4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3942B-BE9D-3241-8219-DCD0C81A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9F61C-5211-AC44-9733-9F6BCC811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231E0-4215-C543-9A09-FA685E0A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842B9-14E4-EC4B-AF3A-ED4701D0D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789F0-E8C4-8E41-BE8A-0E161ACDB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92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9555-6C8A-1143-BDB0-4AFD0EFA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995FB-22C9-A64A-8C8D-D717C62B7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14D66-D324-D048-BE25-FA16A900B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03A3E-AD8B-8746-BFA4-AEBEFC8A6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82AFB-470F-1F42-9EAF-AE5AE39F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5B582-46F6-8145-B8EA-70C7C0AD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5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40B61-888F-E948-AEEA-1C7D5D3D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9DA2F-C0D5-8847-8581-716B95C00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3FD1E-B04A-0845-A05F-F076F6C00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EA3A9-6421-4645-9435-AEACA8DF1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43BEB-3111-854B-91FA-2CF09169F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4E973C-B5E3-454D-A330-D12F3C3D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1E3ABE-013E-1148-A935-165CB1B7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4A6A1-95A3-9244-84B7-63F9D6D3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2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5B153-8B61-DF4D-AC00-87D84EDAC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4BC9E-7B56-434F-8F44-BBD9E1F5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585004-892B-6B4B-A794-C39FA3F6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1A608D-6F39-9C42-89F9-E10F8EB7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21846D-40D3-0945-AFE7-29DFFC93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5F5BB4-571B-7540-A5CC-A327ECBC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4C2DC-87F9-854F-8277-E2BCA62D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8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9714-D9EA-974B-903E-9C539884C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7ACC7-0D08-774B-9CBF-46214B210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D3744-90A4-6B46-96A6-9921C482A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40ECC-7AE2-D544-BB84-B15F09E82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3E5EF-631D-CB4D-B7B4-793CFA94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2754C-EC77-E24B-8661-C20AEF7E5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1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47079-3ED3-C643-8C90-63BF830B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46300-6E15-8F45-8E28-1C990B23E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FB3C0-D9A7-E34B-9BF6-CAAB73165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F8610-3795-8248-9CF6-D159339FD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9AB7A-382D-C548-A554-0743C5BC8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BDEE9-51CA-7E4A-AF9B-9954548E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3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E84BD-AC01-D347-8077-87F4DF261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BB4E5-161C-5242-94C9-DD2411C9A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15EFB-232A-024C-9B18-CD821D5D0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F45B9-C4FE-D146-B55F-B67807655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11D3E-D962-2540-8E59-BBB5F70F8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68">
            <a:extLst>
              <a:ext uri="{FF2B5EF4-FFF2-40B4-BE49-F238E27FC236}">
                <a16:creationId xmlns:a16="http://schemas.microsoft.com/office/drawing/2014/main" id="{3AAECCFF-544E-684D-8AA4-D12FE421A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012" y="1597610"/>
            <a:ext cx="2557462" cy="2743200"/>
          </a:xfrm>
          <a:prstGeom prst="rect">
            <a:avLst/>
          </a:prstGeom>
        </p:spPr>
      </p:pic>
      <p:pic>
        <p:nvPicPr>
          <p:cNvPr id="39" name="Picture 7">
            <a:extLst>
              <a:ext uri="{FF2B5EF4-FFF2-40B4-BE49-F238E27FC236}">
                <a16:creationId xmlns:a16="http://schemas.microsoft.com/office/drawing/2014/main" id="{C3FBDDAD-81C3-DC46-A313-7596E48818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5" r="37008" b="11732"/>
          <a:stretch/>
        </p:blipFill>
        <p:spPr bwMode="auto">
          <a:xfrm>
            <a:off x="3634999" y="1597610"/>
            <a:ext cx="3197587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6485" r="20415" b="415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40" name="AutoShape 11">
            <a:extLst>
              <a:ext uri="{FF2B5EF4-FFF2-40B4-BE49-F238E27FC236}">
                <a16:creationId xmlns:a16="http://schemas.microsoft.com/office/drawing/2014/main" id="{95D6FCF6-2F7F-A146-AC96-CBA627BD399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47585" y="1825149"/>
            <a:ext cx="376238" cy="0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" name="Rectangle 12">
            <a:extLst>
              <a:ext uri="{FF2B5EF4-FFF2-40B4-BE49-F238E27FC236}">
                <a16:creationId xmlns:a16="http://schemas.microsoft.com/office/drawing/2014/main" id="{293A012E-500E-D345-A788-3257D55AA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96" y="1644521"/>
            <a:ext cx="132656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Nipple</a:t>
            </a:r>
          </a:p>
        </p:txBody>
      </p:sp>
      <p:cxnSp>
        <p:nvCxnSpPr>
          <p:cNvPr id="54" name="AutoShape 15">
            <a:extLst>
              <a:ext uri="{FF2B5EF4-FFF2-40B4-BE49-F238E27FC236}">
                <a16:creationId xmlns:a16="http://schemas.microsoft.com/office/drawing/2014/main" id="{67ED3F2F-9DC7-254C-84DC-65E58944649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197295" y="3233786"/>
            <a:ext cx="69850" cy="369049"/>
          </a:xfrm>
          <a:prstGeom prst="straightConnector1">
            <a:avLst/>
          </a:prstGeom>
          <a:noFill/>
          <a:ln w="1908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8" name="Rectangle 16">
            <a:extLst>
              <a:ext uri="{FF2B5EF4-FFF2-40B4-BE49-F238E27FC236}">
                <a16:creationId xmlns:a16="http://schemas.microsoft.com/office/drawing/2014/main" id="{1DA85849-5AD8-AD4F-A3F7-B679F0685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818" y="3559293"/>
            <a:ext cx="1798858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</a:rPr>
              <a:t>Blood vessel</a:t>
            </a:r>
          </a:p>
        </p:txBody>
      </p:sp>
      <p:cxnSp>
        <p:nvCxnSpPr>
          <p:cNvPr id="59" name="AutoShape 21">
            <a:extLst>
              <a:ext uri="{FF2B5EF4-FFF2-40B4-BE49-F238E27FC236}">
                <a16:creationId xmlns:a16="http://schemas.microsoft.com/office/drawing/2014/main" id="{C9FCBE85-4A44-7042-8983-D810E0C5B1CB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522096" y="2157567"/>
            <a:ext cx="376238" cy="44967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0" name="Rectangle 22">
            <a:extLst>
              <a:ext uri="{FF2B5EF4-FFF2-40B4-BE49-F238E27FC236}">
                <a16:creationId xmlns:a16="http://schemas.microsoft.com/office/drawing/2014/main" id="{7763A3ED-3444-FE4B-805A-840BF613D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334" y="2032167"/>
            <a:ext cx="132656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Ducts</a:t>
            </a:r>
          </a:p>
        </p:txBody>
      </p:sp>
      <p:cxnSp>
        <p:nvCxnSpPr>
          <p:cNvPr id="61" name="AutoShape 23">
            <a:extLst>
              <a:ext uri="{FF2B5EF4-FFF2-40B4-BE49-F238E27FC236}">
                <a16:creationId xmlns:a16="http://schemas.microsoft.com/office/drawing/2014/main" id="{0DC291A1-4507-1941-BB87-BEE7009A25C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95771" y="2367073"/>
            <a:ext cx="246322" cy="446958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2" name="Rectangle 27">
            <a:extLst>
              <a:ext uri="{FF2B5EF4-FFF2-40B4-BE49-F238E27FC236}">
                <a16:creationId xmlns:a16="http://schemas.microsoft.com/office/drawing/2014/main" id="{A8445263-618B-EF4E-8AA8-A67B62D4C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4201" y="2389783"/>
            <a:ext cx="1585127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Stroma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F880C575-BACC-014A-92C7-9B01E77BB48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8506" r="21330" b="11184"/>
          <a:stretch/>
        </p:blipFill>
        <p:spPr>
          <a:xfrm>
            <a:off x="6969041" y="1597610"/>
            <a:ext cx="3984352" cy="2743200"/>
          </a:xfrm>
          <a:prstGeom prst="rect">
            <a:avLst/>
          </a:prstGeom>
        </p:spPr>
      </p:pic>
      <p:cxnSp>
        <p:nvCxnSpPr>
          <p:cNvPr id="18" name="AutoShape 11">
            <a:extLst>
              <a:ext uri="{FF2B5EF4-FFF2-40B4-BE49-F238E27FC236}">
                <a16:creationId xmlns:a16="http://schemas.microsoft.com/office/drawing/2014/main" id="{59324EC5-500B-2849-B1B7-20CE2472D11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833005" y="1936156"/>
            <a:ext cx="376238" cy="0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9" name="Rectangle 12">
            <a:extLst>
              <a:ext uri="{FF2B5EF4-FFF2-40B4-BE49-F238E27FC236}">
                <a16:creationId xmlns:a16="http://schemas.microsoft.com/office/drawing/2014/main" id="{5846A120-CCDD-904B-ABD5-92D32FC1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016" y="1755528"/>
            <a:ext cx="132656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Nipple</a:t>
            </a:r>
          </a:p>
        </p:txBody>
      </p:sp>
      <p:cxnSp>
        <p:nvCxnSpPr>
          <p:cNvPr id="20" name="AutoShape 21">
            <a:extLst>
              <a:ext uri="{FF2B5EF4-FFF2-40B4-BE49-F238E27FC236}">
                <a16:creationId xmlns:a16="http://schemas.microsoft.com/office/drawing/2014/main" id="{947261AF-724D-144E-A527-C7A5D5EF102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972146" y="2547676"/>
            <a:ext cx="313573" cy="72629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Rectangle 22">
            <a:extLst>
              <a:ext uri="{FF2B5EF4-FFF2-40B4-BE49-F238E27FC236}">
                <a16:creationId xmlns:a16="http://schemas.microsoft.com/office/drawing/2014/main" id="{381662F0-D4FA-D747-9116-393A9934D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5719" y="2329220"/>
            <a:ext cx="132656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Ducts</a:t>
            </a:r>
          </a:p>
        </p:txBody>
      </p:sp>
      <p:cxnSp>
        <p:nvCxnSpPr>
          <p:cNvPr id="22" name="AutoShape 23">
            <a:extLst>
              <a:ext uri="{FF2B5EF4-FFF2-40B4-BE49-F238E27FC236}">
                <a16:creationId xmlns:a16="http://schemas.microsoft.com/office/drawing/2014/main" id="{540C4685-1DAA-0443-950D-CDECC91C04B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674465" y="2620305"/>
            <a:ext cx="34465" cy="302867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" name="AutoShape 15">
            <a:extLst>
              <a:ext uri="{FF2B5EF4-FFF2-40B4-BE49-F238E27FC236}">
                <a16:creationId xmlns:a16="http://schemas.microsoft.com/office/drawing/2014/main" id="{192F1D82-7D11-324E-824C-08042E55CF4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333839" y="2571060"/>
            <a:ext cx="355023" cy="251732"/>
          </a:xfrm>
          <a:prstGeom prst="straightConnector1">
            <a:avLst/>
          </a:prstGeom>
          <a:noFill/>
          <a:ln w="1908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5" name="Rectangle 16">
            <a:extLst>
              <a:ext uri="{FF2B5EF4-FFF2-40B4-BE49-F238E27FC236}">
                <a16:creationId xmlns:a16="http://schemas.microsoft.com/office/drawing/2014/main" id="{1D28FB26-3106-FF4B-A849-6B434013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4051" y="2230325"/>
            <a:ext cx="2271745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</a:rPr>
              <a:t>Blood vessel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7A8A043-263A-3848-BC35-7F6E38FF7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747" y="1865430"/>
            <a:ext cx="1585127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Stroma</a:t>
            </a:r>
          </a:p>
        </p:txBody>
      </p:sp>
      <p:cxnSp>
        <p:nvCxnSpPr>
          <p:cNvPr id="29" name="AutoShape 21">
            <a:extLst>
              <a:ext uri="{FF2B5EF4-FFF2-40B4-BE49-F238E27FC236}">
                <a16:creationId xmlns:a16="http://schemas.microsoft.com/office/drawing/2014/main" id="{EF7B7D52-A0D3-AA40-92C5-A9291DA0B0E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822102" y="2230325"/>
            <a:ext cx="376238" cy="169834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0" name="Rectangle 22">
            <a:extLst>
              <a:ext uri="{FF2B5EF4-FFF2-40B4-BE49-F238E27FC236}">
                <a16:creationId xmlns:a16="http://schemas.microsoft.com/office/drawing/2014/main" id="{F2E19991-AA31-E442-A39C-56DDA346C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0903" y="1946063"/>
            <a:ext cx="132656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Ducts</a:t>
            </a:r>
          </a:p>
        </p:txBody>
      </p:sp>
      <p:cxnSp>
        <p:nvCxnSpPr>
          <p:cNvPr id="31" name="AutoShape 23">
            <a:extLst>
              <a:ext uri="{FF2B5EF4-FFF2-40B4-BE49-F238E27FC236}">
                <a16:creationId xmlns:a16="http://schemas.microsoft.com/office/drawing/2014/main" id="{2803A9C3-134B-1B4D-B608-8615CE6027E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0198340" y="2372902"/>
            <a:ext cx="197867" cy="349549"/>
          </a:xfrm>
          <a:prstGeom prst="straightConnector1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Rectangle 16">
            <a:extLst>
              <a:ext uri="{FF2B5EF4-FFF2-40B4-BE49-F238E27FC236}">
                <a16:creationId xmlns:a16="http://schemas.microsoft.com/office/drawing/2014/main" id="{E2386AB3-76CD-1144-AE7B-D50D9C176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3955" y="2052504"/>
            <a:ext cx="1648074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</a:rPr>
              <a:t>Blood vessel</a:t>
            </a:r>
          </a:p>
        </p:txBody>
      </p:sp>
      <p:cxnSp>
        <p:nvCxnSpPr>
          <p:cNvPr id="36" name="AutoShape 15">
            <a:extLst>
              <a:ext uri="{FF2B5EF4-FFF2-40B4-BE49-F238E27FC236}">
                <a16:creationId xmlns:a16="http://schemas.microsoft.com/office/drawing/2014/main" id="{D4946F45-6B1E-C840-BADB-6ACF9CED3D0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770742" y="2235054"/>
            <a:ext cx="387699" cy="325096"/>
          </a:xfrm>
          <a:prstGeom prst="straightConnector1">
            <a:avLst/>
          </a:prstGeom>
          <a:noFill/>
          <a:ln w="1908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E7915E9C-0C2B-AD4C-9FCD-46068D27B8D4}"/>
              </a:ext>
            </a:extLst>
          </p:cNvPr>
          <p:cNvSpPr/>
          <p:nvPr/>
        </p:nvSpPr>
        <p:spPr>
          <a:xfrm>
            <a:off x="7348677" y="6830294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cm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ADC8387-1CF4-D744-864A-CBAE4E6E70D9}"/>
              </a:ext>
            </a:extLst>
          </p:cNvPr>
          <p:cNvCxnSpPr/>
          <p:nvPr/>
        </p:nvCxnSpPr>
        <p:spPr>
          <a:xfrm>
            <a:off x="3762029" y="4271760"/>
            <a:ext cx="576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EED9817-9685-BE47-A441-66097CFB0DE3}"/>
              </a:ext>
            </a:extLst>
          </p:cNvPr>
          <p:cNvSpPr/>
          <p:nvPr/>
        </p:nvSpPr>
        <p:spPr>
          <a:xfrm>
            <a:off x="3834525" y="6908101"/>
            <a:ext cx="811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0.1 cm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F8AE14E-5CC3-4443-822A-BBE525D2E019}"/>
              </a:ext>
            </a:extLst>
          </p:cNvPr>
          <p:cNvCxnSpPr>
            <a:cxnSpLocks/>
          </p:cNvCxnSpPr>
          <p:nvPr/>
        </p:nvCxnSpPr>
        <p:spPr>
          <a:xfrm>
            <a:off x="1031051" y="425092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F0F6B25C-4AEB-9B45-9224-F5ECCB25B672}"/>
              </a:ext>
            </a:extLst>
          </p:cNvPr>
          <p:cNvSpPr/>
          <p:nvPr/>
        </p:nvSpPr>
        <p:spPr>
          <a:xfrm>
            <a:off x="1041378" y="6830294"/>
            <a:ext cx="811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0.1 cm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795AFE9-C4B1-554B-950E-4EF185C7DF33}"/>
              </a:ext>
            </a:extLst>
          </p:cNvPr>
          <p:cNvCxnSpPr>
            <a:cxnSpLocks/>
          </p:cNvCxnSpPr>
          <p:nvPr/>
        </p:nvCxnSpPr>
        <p:spPr>
          <a:xfrm>
            <a:off x="7074379" y="4250920"/>
            <a:ext cx="1005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64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22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Xiang, Dongxi</dc:creator>
  <cp:lastModifiedBy>Li, Zhe,Ph.D.</cp:lastModifiedBy>
  <cp:revision>90</cp:revision>
  <dcterms:created xsi:type="dcterms:W3CDTF">2018-11-26T01:42:09Z</dcterms:created>
  <dcterms:modified xsi:type="dcterms:W3CDTF">2019-02-13T16:21:28Z</dcterms:modified>
</cp:coreProperties>
</file>