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68" r:id="rId3"/>
    <p:sldId id="256" r:id="rId4"/>
    <p:sldId id="269" r:id="rId5"/>
    <p:sldId id="263" r:id="rId6"/>
    <p:sldId id="270" r:id="rId7"/>
    <p:sldId id="264" r:id="rId8"/>
    <p:sldId id="266" r:id="rId9"/>
    <p:sldId id="271" r:id="rId10"/>
    <p:sldId id="267" r:id="rId11"/>
    <p:sldId id="272" r:id="rId12"/>
    <p:sldId id="259" r:id="rId13"/>
    <p:sldId id="273" r:id="rId14"/>
    <p:sldId id="260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89"/>
    <p:restoredTop sz="94674"/>
  </p:normalViewPr>
  <p:slideViewPr>
    <p:cSldViewPr snapToGrid="0" snapToObjects="1">
      <p:cViewPr varScale="1">
        <p:scale>
          <a:sx n="70" d="100"/>
          <a:sy n="70" d="100"/>
        </p:scale>
        <p:origin x="10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A4FBD-2013-E74D-8719-5A48BD3C0F2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3AA6D-CDEC-8E47-A018-C192128A0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Brown Norway rat is used as donor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30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24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graft is anastomosed, vein end to side, artery end to end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08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graft </a:t>
            </a:r>
            <a:r>
              <a:rPr lang="en-US" dirty="0" smtClean="0"/>
              <a:t>is inset </a:t>
            </a:r>
            <a:r>
              <a:rPr lang="en-US" dirty="0"/>
              <a:t>into the inguinal pocket and oriented upside down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90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81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skin is sutured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91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3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procedure begins with harvesting of the hind limb. Skin incision is made in the groin concavity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9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 femoral vessels exposed.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6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ventral </a:t>
            </a:r>
            <a:r>
              <a:rPr lang="en-US" dirty="0"/>
              <a:t>skin incision assists in dissection of the pedicle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72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4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Following disarticulation of the knee and the ankle, dorsal skin cuts are made and the pedicle is transected to free the graft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67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the graft is transported immediately to the recipient surgical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58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Lewis rat is used as recipient, and the surgical site prepared in advance to minimize the graft’s ischemic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femoral </a:t>
            </a:r>
            <a:r>
              <a:rPr lang="en-US" dirty="0" smtClean="0"/>
              <a:t>vessels are </a:t>
            </a:r>
            <a:r>
              <a:rPr lang="en-US" dirty="0"/>
              <a:t>exposed and dissected as </a:t>
            </a:r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AA6D-CDEC-8E47-A018-C192128A07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1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2910D-BFA7-C241-A53E-5A7B3312A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FCACF79-FB0F-7E49-9665-1E8E7731D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F2AA47-F3B0-4C42-AE0E-659E1D0B0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46C776-52FE-5C4C-AF95-86806F1E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DAAC77-EC9F-8043-A8DA-52611953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56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4C6B7-AFF0-7443-8926-FD01EA7C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5F6567-9095-C245-9029-C7F861886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9F5D33-7285-394B-8A2E-C43FB995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5842C4-7C53-A640-871B-80325474C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262D74-53C2-B54B-8065-E10C7C8F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8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B1BA8F-97F8-EE45-94C3-3BE96CC56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9E2389-5CB2-534C-B2F2-62BB7DA5A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275D34-4937-2640-BAD7-D678B86E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127390-58DE-2148-AA42-AF560473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70A5E3-F0B2-854A-9B4A-0CCBCDEA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0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065527-5CB6-3A44-804A-A02FD485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AC6849-387F-E441-A278-42930D9F2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DF6085-B7FB-1A47-AA2F-BB059304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11DC96-D795-0346-83A6-6C193CAE8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714486-6101-904A-822F-6FD34FE87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95527E-28AC-DB45-B512-AA694560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69C5FD-2161-AB4C-8B1F-3607649CB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E3D68C-9F47-1C46-B8C3-18E691F99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BB3D11-05E8-5A47-83DE-FE0AABF4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C1E7EC-8087-A34B-92FB-F61DD852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0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98021-996D-3C40-8D72-92B7F719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59CF4C-6878-2444-B88E-32EF97660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763462-D7D7-F246-8842-7B0E60477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518400-EB2E-1E4F-8522-6CE04E4A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13AAB2-4A82-9849-AC63-512139F00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EB6A57-192E-6E40-8B5D-8E3CD0B55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7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DB113-3624-7143-9629-39222FEEC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C362E2-C31B-854A-90A3-C6DCC63E3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EE7E0E-586B-C246-ADD5-0FA69E3F7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D9F875-3A08-7541-9916-07AC75BA5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8DFBBC-E689-324F-9B09-7961DFC34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087990E-861C-C94B-9FFF-5FA7E1D31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7F001DF-833C-3B4F-9DC7-3C33DBCF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0DE9562-5D8D-DE49-9F28-C1FB8012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92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83386C-BDD8-A24E-99F9-8468085A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B5201A-FC60-C14B-AD01-FE3373F5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41C0C7-BE4E-5649-9D45-32FD9BFC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1826F6-60EB-F749-8935-30FA5623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17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E261EC0-D275-1447-8B76-285FAC1EB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CB8258A-AC21-5546-8A9D-4FC75461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8ABBEA-DB99-EA4B-B1BD-3B5EFF40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232D85-7AA2-5542-88EA-D36EAB0A0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0D9490-9383-7044-9C6B-3771F92AC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94743F-A7B7-2B46-B4A8-871164382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7B4EE9-7AE2-4E40-8B5F-872CA791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348C2C-6B20-0A43-A465-E2A16B0E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733892-52F3-ED4E-B94C-49298082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3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2BBFE-01E3-034E-9097-6859A9FF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081DAD-08DA-FA47-BEEC-A0FA52A1F9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6B4AA4-D377-6147-9BE4-BB7D13175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54B9F9-EDEA-9B46-ABF6-A51F42D84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0C8FDF-70E4-9D48-B3E4-E32BEA73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821CBE-36BB-A140-96D8-6D17A9AC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6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362F5-449C-954F-B82E-64D91DE4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8787EE-36D0-B047-A056-04FEF7DFD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21178D-F351-5B40-8456-9C6FE1CD8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1E47A-35F6-F24F-B07D-C49D21E17238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2B3EDA-64B6-A446-9C5F-65BDCA28F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CDB7B4-961D-484D-9D42-AC3EBD01E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3AC5-2991-7B40-8F7C-9C0EFE17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A6D8BDC3-4AD9-9645-BF81-8BFD4E71659F}"/>
              </a:ext>
            </a:extLst>
          </p:cNvPr>
          <p:cNvGrpSpPr/>
          <p:nvPr/>
        </p:nvGrpSpPr>
        <p:grpSpPr>
          <a:xfrm>
            <a:off x="4150037" y="157257"/>
            <a:ext cx="4479869" cy="6549658"/>
            <a:chOff x="896474" y="157257"/>
            <a:chExt cx="4479869" cy="6549658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79C77B4C-B6B4-C04A-BC3D-99EFE8BBD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55652" y="197556"/>
              <a:ext cx="3920691" cy="6509359"/>
            </a:xfrm>
            <a:prstGeom prst="rect">
              <a:avLst/>
            </a:prstGeom>
          </p:spPr>
        </p:pic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390440E2-D93C-214B-8572-50FD24653B03}"/>
                </a:ext>
              </a:extLst>
            </p:cNvPr>
            <p:cNvGrpSpPr/>
            <p:nvPr/>
          </p:nvGrpSpPr>
          <p:grpSpPr>
            <a:xfrm>
              <a:off x="896474" y="157257"/>
              <a:ext cx="4476228" cy="6549658"/>
              <a:chOff x="946672" y="183066"/>
              <a:chExt cx="4476228" cy="6549658"/>
            </a:xfrm>
          </p:grpSpPr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xmlns="" id="{F8EED7E7-CA4A-5C48-9214-17147BB54C2B}"/>
                  </a:ext>
                </a:extLst>
              </p:cNvPr>
              <p:cNvSpPr/>
              <p:nvPr/>
            </p:nvSpPr>
            <p:spPr>
              <a:xfrm>
                <a:off x="1646093" y="1449941"/>
                <a:ext cx="82550" cy="44450"/>
              </a:xfrm>
              <a:custGeom>
                <a:avLst/>
                <a:gdLst>
                  <a:gd name="connsiteX0" fmla="*/ 0 w 82550"/>
                  <a:gd name="connsiteY0" fmla="*/ 0 h 44450"/>
                  <a:gd name="connsiteX1" fmla="*/ 82550 w 82550"/>
                  <a:gd name="connsiteY1" fmla="*/ 44450 h 44450"/>
                  <a:gd name="connsiteX2" fmla="*/ 82550 w 82550"/>
                  <a:gd name="connsiteY2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50" h="44450">
                    <a:moveTo>
                      <a:pt x="0" y="0"/>
                    </a:moveTo>
                    <a:lnTo>
                      <a:pt x="82550" y="44450"/>
                    </a:lnTo>
                    <a:lnTo>
                      <a:pt x="825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xmlns="" id="{E054618D-3EB9-3B46-BC85-9EF395FB387C}"/>
                  </a:ext>
                </a:extLst>
              </p:cNvPr>
              <p:cNvSpPr/>
              <p:nvPr/>
            </p:nvSpPr>
            <p:spPr>
              <a:xfrm>
                <a:off x="1168006" y="1278007"/>
                <a:ext cx="497424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  <a:gd name="connsiteX0" fmla="*/ 369041 w 497424"/>
                  <a:gd name="connsiteY0" fmla="*/ 328036 h 328036"/>
                  <a:gd name="connsiteX1" fmla="*/ 340338 w 497424"/>
                  <a:gd name="connsiteY1" fmla="*/ 311634 h 328036"/>
                  <a:gd name="connsiteX2" fmla="*/ 299333 w 497424"/>
                  <a:gd name="connsiteY2" fmla="*/ 299333 h 328036"/>
                  <a:gd name="connsiteX3" fmla="*/ 274730 w 497424"/>
                  <a:gd name="connsiteY3" fmla="*/ 291132 h 328036"/>
                  <a:gd name="connsiteX4" fmla="*/ 250128 w 497424"/>
                  <a:gd name="connsiteY4" fmla="*/ 282931 h 328036"/>
                  <a:gd name="connsiteX5" fmla="*/ 237826 w 497424"/>
                  <a:gd name="connsiteY5" fmla="*/ 278830 h 328036"/>
                  <a:gd name="connsiteX6" fmla="*/ 200922 w 497424"/>
                  <a:gd name="connsiteY6" fmla="*/ 262429 h 328036"/>
                  <a:gd name="connsiteX7" fmla="*/ 127114 w 497424"/>
                  <a:gd name="connsiteY7" fmla="*/ 258328 h 328036"/>
                  <a:gd name="connsiteX8" fmla="*/ 102512 w 497424"/>
                  <a:gd name="connsiteY8" fmla="*/ 254228 h 328036"/>
                  <a:gd name="connsiteX9" fmla="*/ 98411 w 497424"/>
                  <a:gd name="connsiteY9" fmla="*/ 217324 h 328036"/>
                  <a:gd name="connsiteX10" fmla="*/ 110712 w 497424"/>
                  <a:gd name="connsiteY10" fmla="*/ 209123 h 328036"/>
                  <a:gd name="connsiteX11" fmla="*/ 135315 w 497424"/>
                  <a:gd name="connsiteY11" fmla="*/ 200922 h 328036"/>
                  <a:gd name="connsiteX12" fmla="*/ 143516 w 497424"/>
                  <a:gd name="connsiteY12" fmla="*/ 188621 h 328036"/>
                  <a:gd name="connsiteX13" fmla="*/ 139416 w 497424"/>
                  <a:gd name="connsiteY13" fmla="*/ 176319 h 328036"/>
                  <a:gd name="connsiteX14" fmla="*/ 114813 w 497424"/>
                  <a:gd name="connsiteY14" fmla="*/ 155817 h 328036"/>
                  <a:gd name="connsiteX15" fmla="*/ 90210 w 497424"/>
                  <a:gd name="connsiteY15" fmla="*/ 147616 h 328036"/>
                  <a:gd name="connsiteX16" fmla="*/ 77909 w 497424"/>
                  <a:gd name="connsiteY16" fmla="*/ 143516 h 328036"/>
                  <a:gd name="connsiteX17" fmla="*/ 65608 w 497424"/>
                  <a:gd name="connsiteY17" fmla="*/ 135315 h 328036"/>
                  <a:gd name="connsiteX18" fmla="*/ 41005 w 497424"/>
                  <a:gd name="connsiteY18" fmla="*/ 127114 h 328036"/>
                  <a:gd name="connsiteX19" fmla="*/ 28703 w 497424"/>
                  <a:gd name="connsiteY19" fmla="*/ 123013 h 328036"/>
                  <a:gd name="connsiteX20" fmla="*/ 16402 w 497424"/>
                  <a:gd name="connsiteY20" fmla="*/ 118913 h 328036"/>
                  <a:gd name="connsiteX21" fmla="*/ 4101 w 497424"/>
                  <a:gd name="connsiteY21" fmla="*/ 114812 h 328036"/>
                  <a:gd name="connsiteX22" fmla="*/ 0 w 497424"/>
                  <a:gd name="connsiteY22" fmla="*/ 102511 h 328036"/>
                  <a:gd name="connsiteX23" fmla="*/ 4101 w 497424"/>
                  <a:gd name="connsiteY23" fmla="*/ 86109 h 328036"/>
                  <a:gd name="connsiteX24" fmla="*/ 16402 w 497424"/>
                  <a:gd name="connsiteY24" fmla="*/ 82009 h 328036"/>
                  <a:gd name="connsiteX25" fmla="*/ 57407 w 497424"/>
                  <a:gd name="connsiteY25" fmla="*/ 77908 h 328036"/>
                  <a:gd name="connsiteX26" fmla="*/ 49206 w 497424"/>
                  <a:gd name="connsiteY26" fmla="*/ 65607 h 328036"/>
                  <a:gd name="connsiteX27" fmla="*/ 65608 w 497424"/>
                  <a:gd name="connsiteY27" fmla="*/ 28703 h 328036"/>
                  <a:gd name="connsiteX28" fmla="*/ 110712 w 497424"/>
                  <a:gd name="connsiteY28" fmla="*/ 24603 h 328036"/>
                  <a:gd name="connsiteX29" fmla="*/ 114813 w 497424"/>
                  <a:gd name="connsiteY29" fmla="*/ 12301 h 328036"/>
                  <a:gd name="connsiteX30" fmla="*/ 139416 w 497424"/>
                  <a:gd name="connsiteY30" fmla="*/ 0 h 328036"/>
                  <a:gd name="connsiteX31" fmla="*/ 176320 w 497424"/>
                  <a:gd name="connsiteY31" fmla="*/ 4100 h 328036"/>
                  <a:gd name="connsiteX32" fmla="*/ 200922 w 497424"/>
                  <a:gd name="connsiteY32" fmla="*/ 12301 h 328036"/>
                  <a:gd name="connsiteX33" fmla="*/ 233726 w 497424"/>
                  <a:gd name="connsiteY33" fmla="*/ 41004 h 328036"/>
                  <a:gd name="connsiteX34" fmla="*/ 258329 w 497424"/>
                  <a:gd name="connsiteY34" fmla="*/ 57406 h 328036"/>
                  <a:gd name="connsiteX35" fmla="*/ 282931 w 497424"/>
                  <a:gd name="connsiteY35" fmla="*/ 65607 h 328036"/>
                  <a:gd name="connsiteX36" fmla="*/ 307534 w 497424"/>
                  <a:gd name="connsiteY36" fmla="*/ 77908 h 328036"/>
                  <a:gd name="connsiteX37" fmla="*/ 319835 w 497424"/>
                  <a:gd name="connsiteY37" fmla="*/ 86109 h 328036"/>
                  <a:gd name="connsiteX38" fmla="*/ 344438 w 497424"/>
                  <a:gd name="connsiteY38" fmla="*/ 98411 h 328036"/>
                  <a:gd name="connsiteX39" fmla="*/ 352639 w 497424"/>
                  <a:gd name="connsiteY39" fmla="*/ 110712 h 328036"/>
                  <a:gd name="connsiteX40" fmla="*/ 377242 w 497424"/>
                  <a:gd name="connsiteY40" fmla="*/ 127114 h 328036"/>
                  <a:gd name="connsiteX41" fmla="*/ 389543 w 497424"/>
                  <a:gd name="connsiteY41" fmla="*/ 135315 h 328036"/>
                  <a:gd name="connsiteX42" fmla="*/ 426447 w 497424"/>
                  <a:gd name="connsiteY42" fmla="*/ 147616 h 328036"/>
                  <a:gd name="connsiteX43" fmla="*/ 451050 w 497424"/>
                  <a:gd name="connsiteY43" fmla="*/ 155817 h 328036"/>
                  <a:gd name="connsiteX44" fmla="*/ 463351 w 497424"/>
                  <a:gd name="connsiteY44" fmla="*/ 159917 h 328036"/>
                  <a:gd name="connsiteX45" fmla="*/ 497424 w 497424"/>
                  <a:gd name="connsiteY45" fmla="*/ 175375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97424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cubicBezTo>
                      <a:pt x="455150" y="157184"/>
                      <a:pt x="455622" y="156657"/>
                      <a:pt x="463351" y="159917"/>
                    </a:cubicBezTo>
                    <a:cubicBezTo>
                      <a:pt x="471080" y="163177"/>
                      <a:pt x="486066" y="170222"/>
                      <a:pt x="497424" y="1753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xmlns="" id="{99B5118D-5576-DB4A-A0CF-F51C9D132FCB}"/>
                  </a:ext>
                </a:extLst>
              </p:cNvPr>
              <p:cNvSpPr/>
              <p:nvPr/>
            </p:nvSpPr>
            <p:spPr>
              <a:xfrm flipH="1">
                <a:off x="3913508" y="1285923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xmlns="" id="{B9D74FFB-932C-5741-992D-4C61464F7907}"/>
                  </a:ext>
                </a:extLst>
              </p:cNvPr>
              <p:cNvSpPr/>
              <p:nvPr/>
            </p:nvSpPr>
            <p:spPr>
              <a:xfrm>
                <a:off x="2609850" y="419509"/>
                <a:ext cx="312078" cy="155575"/>
              </a:xfrm>
              <a:custGeom>
                <a:avLst/>
                <a:gdLst>
                  <a:gd name="connsiteX0" fmla="*/ 0 w 312078"/>
                  <a:gd name="connsiteY0" fmla="*/ 155575 h 155575"/>
                  <a:gd name="connsiteX1" fmla="*/ 76200 w 312078"/>
                  <a:gd name="connsiteY1" fmla="*/ 95250 h 155575"/>
                  <a:gd name="connsiteX2" fmla="*/ 203200 w 312078"/>
                  <a:gd name="connsiteY2" fmla="*/ 82550 h 155575"/>
                  <a:gd name="connsiteX3" fmla="*/ 311150 w 312078"/>
                  <a:gd name="connsiteY3" fmla="*/ 142875 h 155575"/>
                  <a:gd name="connsiteX4" fmla="*/ 254000 w 312078"/>
                  <a:gd name="connsiteY4" fmla="*/ 57150 h 155575"/>
                  <a:gd name="connsiteX5" fmla="*/ 228600 w 312078"/>
                  <a:gd name="connsiteY5" fmla="*/ 22225 h 155575"/>
                  <a:gd name="connsiteX6" fmla="*/ 196850 w 312078"/>
                  <a:gd name="connsiteY6" fmla="*/ 0 h 155575"/>
                  <a:gd name="connsiteX7" fmla="*/ 196850 w 312078"/>
                  <a:gd name="connsiteY7" fmla="*/ 0 h 15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078" h="155575">
                    <a:moveTo>
                      <a:pt x="0" y="155575"/>
                    </a:moveTo>
                    <a:cubicBezTo>
                      <a:pt x="21166" y="131498"/>
                      <a:pt x="42333" y="107421"/>
                      <a:pt x="76200" y="95250"/>
                    </a:cubicBezTo>
                    <a:cubicBezTo>
                      <a:pt x="110067" y="83079"/>
                      <a:pt x="164042" y="74613"/>
                      <a:pt x="203200" y="82550"/>
                    </a:cubicBezTo>
                    <a:cubicBezTo>
                      <a:pt x="242358" y="90487"/>
                      <a:pt x="302683" y="147108"/>
                      <a:pt x="311150" y="142875"/>
                    </a:cubicBezTo>
                    <a:cubicBezTo>
                      <a:pt x="319617" y="138642"/>
                      <a:pt x="267758" y="77258"/>
                      <a:pt x="254000" y="57150"/>
                    </a:cubicBezTo>
                    <a:cubicBezTo>
                      <a:pt x="240242" y="37042"/>
                      <a:pt x="238125" y="31750"/>
                      <a:pt x="228600" y="22225"/>
                    </a:cubicBezTo>
                    <a:cubicBezTo>
                      <a:pt x="219075" y="12700"/>
                      <a:pt x="196850" y="0"/>
                      <a:pt x="196850" y="0"/>
                    </a:cubicBezTo>
                    <a:lnTo>
                      <a:pt x="1968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xmlns="" id="{42050001-943D-6049-98CB-339BB27BC35C}"/>
                  </a:ext>
                </a:extLst>
              </p:cNvPr>
              <p:cNvSpPr/>
              <p:nvPr/>
            </p:nvSpPr>
            <p:spPr>
              <a:xfrm>
                <a:off x="2603500" y="438559"/>
                <a:ext cx="95250" cy="136525"/>
              </a:xfrm>
              <a:custGeom>
                <a:avLst/>
                <a:gdLst>
                  <a:gd name="connsiteX0" fmla="*/ 0 w 95250"/>
                  <a:gd name="connsiteY0" fmla="*/ 136525 h 136525"/>
                  <a:gd name="connsiteX1" fmla="*/ 25400 w 95250"/>
                  <a:gd name="connsiteY1" fmla="*/ 79375 h 136525"/>
                  <a:gd name="connsiteX2" fmla="*/ 57150 w 95250"/>
                  <a:gd name="connsiteY2" fmla="*/ 34925 h 136525"/>
                  <a:gd name="connsiteX3" fmla="*/ 95250 w 95250"/>
                  <a:gd name="connsiteY3" fmla="*/ 0 h 136525"/>
                  <a:gd name="connsiteX4" fmla="*/ 95250 w 95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136525">
                    <a:moveTo>
                      <a:pt x="0" y="136525"/>
                    </a:moveTo>
                    <a:cubicBezTo>
                      <a:pt x="7937" y="116416"/>
                      <a:pt x="15875" y="96308"/>
                      <a:pt x="25400" y="79375"/>
                    </a:cubicBezTo>
                    <a:cubicBezTo>
                      <a:pt x="34925" y="62442"/>
                      <a:pt x="45508" y="48154"/>
                      <a:pt x="57150" y="34925"/>
                    </a:cubicBezTo>
                    <a:cubicBezTo>
                      <a:pt x="68792" y="21696"/>
                      <a:pt x="95250" y="0"/>
                      <a:pt x="95250" y="0"/>
                    </a:cubicBezTo>
                    <a:lnTo>
                      <a:pt x="952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xmlns="" id="{5736117D-7FC5-2B48-AF4D-C4FDB2122E94}"/>
                  </a:ext>
                </a:extLst>
              </p:cNvPr>
              <p:cNvSpPr/>
              <p:nvPr/>
            </p:nvSpPr>
            <p:spPr>
              <a:xfrm>
                <a:off x="2689225" y="229009"/>
                <a:ext cx="155575" cy="15904"/>
              </a:xfrm>
              <a:custGeom>
                <a:avLst/>
                <a:gdLst>
                  <a:gd name="connsiteX0" fmla="*/ 0 w 155575"/>
                  <a:gd name="connsiteY0" fmla="*/ 3175 h 15904"/>
                  <a:gd name="connsiteX1" fmla="*/ 79375 w 155575"/>
                  <a:gd name="connsiteY1" fmla="*/ 15875 h 15904"/>
                  <a:gd name="connsiteX2" fmla="*/ 155575 w 155575"/>
                  <a:gd name="connsiteY2" fmla="*/ 0 h 1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75" h="15904">
                    <a:moveTo>
                      <a:pt x="0" y="3175"/>
                    </a:moveTo>
                    <a:cubicBezTo>
                      <a:pt x="26723" y="9789"/>
                      <a:pt x="53446" y="16404"/>
                      <a:pt x="79375" y="15875"/>
                    </a:cubicBezTo>
                    <a:cubicBezTo>
                      <a:pt x="105304" y="15346"/>
                      <a:pt x="130439" y="7673"/>
                      <a:pt x="1555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xmlns="" id="{522F24A3-E187-6948-A79A-4E53FACB190C}"/>
                  </a:ext>
                </a:extLst>
              </p:cNvPr>
              <p:cNvSpPr/>
              <p:nvPr/>
            </p:nvSpPr>
            <p:spPr>
              <a:xfrm>
                <a:off x="2758689" y="248059"/>
                <a:ext cx="6736" cy="76200"/>
              </a:xfrm>
              <a:custGeom>
                <a:avLst/>
                <a:gdLst>
                  <a:gd name="connsiteX0" fmla="*/ 6736 w 6736"/>
                  <a:gd name="connsiteY0" fmla="*/ 0 h 76200"/>
                  <a:gd name="connsiteX1" fmla="*/ 3561 w 6736"/>
                  <a:gd name="connsiteY1" fmla="*/ 22225 h 76200"/>
                  <a:gd name="connsiteX2" fmla="*/ 386 w 6736"/>
                  <a:gd name="connsiteY2" fmla="*/ 31750 h 76200"/>
                  <a:gd name="connsiteX3" fmla="*/ 386 w 6736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6" h="76200">
                    <a:moveTo>
                      <a:pt x="6736" y="0"/>
                    </a:moveTo>
                    <a:cubicBezTo>
                      <a:pt x="5678" y="7408"/>
                      <a:pt x="5029" y="14887"/>
                      <a:pt x="3561" y="22225"/>
                    </a:cubicBezTo>
                    <a:cubicBezTo>
                      <a:pt x="2905" y="25507"/>
                      <a:pt x="583" y="28409"/>
                      <a:pt x="386" y="31750"/>
                    </a:cubicBezTo>
                    <a:cubicBezTo>
                      <a:pt x="-484" y="46541"/>
                      <a:pt x="386" y="61383"/>
                      <a:pt x="386" y="762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xmlns="" id="{E6098485-B763-0C42-9DF1-96D8A96A7406}"/>
                  </a:ext>
                </a:extLst>
              </p:cNvPr>
              <p:cNvSpPr/>
              <p:nvPr/>
            </p:nvSpPr>
            <p:spPr>
              <a:xfrm>
                <a:off x="2689225" y="381409"/>
                <a:ext cx="133350" cy="63500"/>
              </a:xfrm>
              <a:custGeom>
                <a:avLst/>
                <a:gdLst>
                  <a:gd name="connsiteX0" fmla="*/ 0 w 133350"/>
                  <a:gd name="connsiteY0" fmla="*/ 63500 h 63500"/>
                  <a:gd name="connsiteX1" fmla="*/ 12700 w 133350"/>
                  <a:gd name="connsiteY1" fmla="*/ 41275 h 63500"/>
                  <a:gd name="connsiteX2" fmla="*/ 15875 w 133350"/>
                  <a:gd name="connsiteY2" fmla="*/ 31750 h 63500"/>
                  <a:gd name="connsiteX3" fmla="*/ 44450 w 133350"/>
                  <a:gd name="connsiteY3" fmla="*/ 12700 h 63500"/>
                  <a:gd name="connsiteX4" fmla="*/ 53975 w 133350"/>
                  <a:gd name="connsiteY4" fmla="*/ 6350 h 63500"/>
                  <a:gd name="connsiteX5" fmla="*/ 73025 w 133350"/>
                  <a:gd name="connsiteY5" fmla="*/ 0 h 63500"/>
                  <a:gd name="connsiteX6" fmla="*/ 104775 w 133350"/>
                  <a:gd name="connsiteY6" fmla="*/ 9525 h 63500"/>
                  <a:gd name="connsiteX7" fmla="*/ 114300 w 133350"/>
                  <a:gd name="connsiteY7" fmla="*/ 15875 h 63500"/>
                  <a:gd name="connsiteX8" fmla="*/ 120650 w 133350"/>
                  <a:gd name="connsiteY8" fmla="*/ 34925 h 63500"/>
                  <a:gd name="connsiteX9" fmla="*/ 133350 w 133350"/>
                  <a:gd name="connsiteY9" fmla="*/ 4445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63500">
                    <a:moveTo>
                      <a:pt x="0" y="63500"/>
                    </a:moveTo>
                    <a:cubicBezTo>
                      <a:pt x="4233" y="56092"/>
                      <a:pt x="8884" y="48907"/>
                      <a:pt x="12700" y="41275"/>
                    </a:cubicBezTo>
                    <a:cubicBezTo>
                      <a:pt x="14197" y="38282"/>
                      <a:pt x="13508" y="34117"/>
                      <a:pt x="15875" y="31750"/>
                    </a:cubicBezTo>
                    <a:lnTo>
                      <a:pt x="44450" y="12700"/>
                    </a:lnTo>
                    <a:cubicBezTo>
                      <a:pt x="47625" y="10583"/>
                      <a:pt x="50355" y="7557"/>
                      <a:pt x="53975" y="6350"/>
                    </a:cubicBezTo>
                    <a:lnTo>
                      <a:pt x="73025" y="0"/>
                    </a:lnTo>
                    <a:cubicBezTo>
                      <a:pt x="80124" y="1775"/>
                      <a:pt x="100137" y="6433"/>
                      <a:pt x="104775" y="9525"/>
                    </a:cubicBezTo>
                    <a:lnTo>
                      <a:pt x="114300" y="15875"/>
                    </a:lnTo>
                    <a:cubicBezTo>
                      <a:pt x="116417" y="22225"/>
                      <a:pt x="114300" y="32808"/>
                      <a:pt x="120650" y="34925"/>
                    </a:cubicBezTo>
                    <a:cubicBezTo>
                      <a:pt x="132420" y="38848"/>
                      <a:pt x="128678" y="35107"/>
                      <a:pt x="133350" y="44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xmlns="" id="{4DE3565E-6FE2-3347-A29A-BF9058888099}"/>
                  </a:ext>
                </a:extLst>
              </p:cNvPr>
              <p:cNvSpPr/>
              <p:nvPr/>
            </p:nvSpPr>
            <p:spPr>
              <a:xfrm>
                <a:off x="2710181" y="387853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xmlns="" id="{9F621504-5FED-8749-94BE-B1E5C1A1C5EB}"/>
                  </a:ext>
                </a:extLst>
              </p:cNvPr>
              <p:cNvSpPr/>
              <p:nvPr/>
            </p:nvSpPr>
            <p:spPr>
              <a:xfrm flipH="1">
                <a:off x="2753689" y="384584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xmlns="" id="{AA40BB94-D2A0-6E43-BD97-0C1BFE268848}"/>
                  </a:ext>
                </a:extLst>
              </p:cNvPr>
              <p:cNvSpPr/>
              <p:nvPr/>
            </p:nvSpPr>
            <p:spPr>
              <a:xfrm>
                <a:off x="3118474" y="5557687"/>
                <a:ext cx="2219930" cy="1010016"/>
              </a:xfrm>
              <a:custGeom>
                <a:avLst/>
                <a:gdLst>
                  <a:gd name="connsiteX0" fmla="*/ 0 w 2219930"/>
                  <a:gd name="connsiteY0" fmla="*/ 591981 h 1010016"/>
                  <a:gd name="connsiteX1" fmla="*/ 264277 w 2219930"/>
                  <a:gd name="connsiteY1" fmla="*/ 856259 h 1010016"/>
                  <a:gd name="connsiteX2" fmla="*/ 671264 w 2219930"/>
                  <a:gd name="connsiteY2" fmla="*/ 998969 h 1010016"/>
                  <a:gd name="connsiteX3" fmla="*/ 1189248 w 2219930"/>
                  <a:gd name="connsiteY3" fmla="*/ 977826 h 1010016"/>
                  <a:gd name="connsiteX4" fmla="*/ 1643805 w 2219930"/>
                  <a:gd name="connsiteY4" fmla="*/ 798118 h 1010016"/>
                  <a:gd name="connsiteX5" fmla="*/ 1934511 w 2219930"/>
                  <a:gd name="connsiteY5" fmla="*/ 470414 h 1010016"/>
                  <a:gd name="connsiteX6" fmla="*/ 2108934 w 2219930"/>
                  <a:gd name="connsiteY6" fmla="*/ 221993 h 1010016"/>
                  <a:gd name="connsiteX7" fmla="*/ 2219930 w 2219930"/>
                  <a:gd name="connsiteY7" fmla="*/ 0 h 101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9930" h="1010016">
                    <a:moveTo>
                      <a:pt x="0" y="591981"/>
                    </a:moveTo>
                    <a:cubicBezTo>
                      <a:pt x="76200" y="690204"/>
                      <a:pt x="152400" y="788428"/>
                      <a:pt x="264277" y="856259"/>
                    </a:cubicBezTo>
                    <a:cubicBezTo>
                      <a:pt x="376154" y="924090"/>
                      <a:pt x="517102" y="978708"/>
                      <a:pt x="671264" y="998969"/>
                    </a:cubicBezTo>
                    <a:cubicBezTo>
                      <a:pt x="825426" y="1019230"/>
                      <a:pt x="1027158" y="1011301"/>
                      <a:pt x="1189248" y="977826"/>
                    </a:cubicBezTo>
                    <a:cubicBezTo>
                      <a:pt x="1351338" y="944351"/>
                      <a:pt x="1519595" y="882687"/>
                      <a:pt x="1643805" y="798118"/>
                    </a:cubicBezTo>
                    <a:cubicBezTo>
                      <a:pt x="1768015" y="713549"/>
                      <a:pt x="1856990" y="566435"/>
                      <a:pt x="1934511" y="470414"/>
                    </a:cubicBezTo>
                    <a:cubicBezTo>
                      <a:pt x="2012033" y="374393"/>
                      <a:pt x="2061364" y="300395"/>
                      <a:pt x="2108934" y="221993"/>
                    </a:cubicBezTo>
                    <a:cubicBezTo>
                      <a:pt x="2156504" y="143591"/>
                      <a:pt x="2188217" y="71795"/>
                      <a:pt x="2219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xmlns="" id="{C95E1F04-FCBC-FE45-9BE8-FF2634BC5428}"/>
                  </a:ext>
                </a:extLst>
              </p:cNvPr>
              <p:cNvSpPr/>
              <p:nvPr/>
            </p:nvSpPr>
            <p:spPr>
              <a:xfrm>
                <a:off x="2996906" y="5573543"/>
                <a:ext cx="2415496" cy="1159181"/>
              </a:xfrm>
              <a:custGeom>
                <a:avLst/>
                <a:gdLst>
                  <a:gd name="connsiteX0" fmla="*/ 0 w 2415496"/>
                  <a:gd name="connsiteY0" fmla="*/ 702978 h 1159181"/>
                  <a:gd name="connsiteX1" fmla="*/ 232564 w 2415496"/>
                  <a:gd name="connsiteY1" fmla="*/ 956685 h 1159181"/>
                  <a:gd name="connsiteX2" fmla="*/ 528555 w 2415496"/>
                  <a:gd name="connsiteY2" fmla="*/ 1115251 h 1159181"/>
                  <a:gd name="connsiteX3" fmla="*/ 935542 w 2415496"/>
                  <a:gd name="connsiteY3" fmla="*/ 1157536 h 1159181"/>
                  <a:gd name="connsiteX4" fmla="*/ 1421813 w 2415496"/>
                  <a:gd name="connsiteY4" fmla="*/ 1072967 h 1159181"/>
                  <a:gd name="connsiteX5" fmla="*/ 1812943 w 2415496"/>
                  <a:gd name="connsiteY5" fmla="*/ 903829 h 1159181"/>
                  <a:gd name="connsiteX6" fmla="*/ 2056079 w 2415496"/>
                  <a:gd name="connsiteY6" fmla="*/ 618410 h 1159181"/>
                  <a:gd name="connsiteX7" fmla="*/ 2256929 w 2415496"/>
                  <a:gd name="connsiteY7" fmla="*/ 317133 h 1159181"/>
                  <a:gd name="connsiteX8" fmla="*/ 2415496 w 2415496"/>
                  <a:gd name="connsiteY8" fmla="*/ 0 h 1159181"/>
                  <a:gd name="connsiteX9" fmla="*/ 2415496 w 2415496"/>
                  <a:gd name="connsiteY9" fmla="*/ 0 h 1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5496" h="1159181">
                    <a:moveTo>
                      <a:pt x="0" y="702978"/>
                    </a:moveTo>
                    <a:cubicBezTo>
                      <a:pt x="72235" y="795475"/>
                      <a:pt x="144471" y="887973"/>
                      <a:pt x="232564" y="956685"/>
                    </a:cubicBezTo>
                    <a:cubicBezTo>
                      <a:pt x="320657" y="1025397"/>
                      <a:pt x="411392" y="1081776"/>
                      <a:pt x="528555" y="1115251"/>
                    </a:cubicBezTo>
                    <a:cubicBezTo>
                      <a:pt x="645718" y="1148726"/>
                      <a:pt x="786666" y="1164583"/>
                      <a:pt x="935542" y="1157536"/>
                    </a:cubicBezTo>
                    <a:cubicBezTo>
                      <a:pt x="1084418" y="1150489"/>
                      <a:pt x="1275579" y="1115252"/>
                      <a:pt x="1421813" y="1072967"/>
                    </a:cubicBezTo>
                    <a:cubicBezTo>
                      <a:pt x="1568047" y="1030682"/>
                      <a:pt x="1707232" y="979588"/>
                      <a:pt x="1812943" y="903829"/>
                    </a:cubicBezTo>
                    <a:cubicBezTo>
                      <a:pt x="1918654" y="828070"/>
                      <a:pt x="1982081" y="716193"/>
                      <a:pt x="2056079" y="618410"/>
                    </a:cubicBezTo>
                    <a:cubicBezTo>
                      <a:pt x="2130077" y="520627"/>
                      <a:pt x="2197026" y="420201"/>
                      <a:pt x="2256929" y="317133"/>
                    </a:cubicBezTo>
                    <a:cubicBezTo>
                      <a:pt x="2316832" y="214065"/>
                      <a:pt x="2415496" y="0"/>
                      <a:pt x="2415496" y="0"/>
                    </a:cubicBezTo>
                    <a:lnTo>
                      <a:pt x="2415496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xmlns="" id="{66C98271-E8C1-F64D-8E3E-A8C701154AA7}"/>
                  </a:ext>
                </a:extLst>
              </p:cNvPr>
              <p:cNvSpPr/>
              <p:nvPr/>
            </p:nvSpPr>
            <p:spPr>
              <a:xfrm>
                <a:off x="946672" y="5276607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xmlns="" id="{0D80246E-43CE-2B44-A95D-2B9DCEB59725}"/>
                  </a:ext>
                </a:extLst>
              </p:cNvPr>
              <p:cNvSpPr/>
              <p:nvPr/>
            </p:nvSpPr>
            <p:spPr>
              <a:xfrm flipH="1">
                <a:off x="3730808" y="5317629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xmlns="" id="{1B492712-86AE-884B-B8F3-FA877638EB0C}"/>
                  </a:ext>
                </a:extLst>
              </p:cNvPr>
              <p:cNvSpPr/>
              <p:nvPr/>
            </p:nvSpPr>
            <p:spPr>
              <a:xfrm>
                <a:off x="3923315" y="5259601"/>
                <a:ext cx="45719" cy="79060"/>
              </a:xfrm>
              <a:custGeom>
                <a:avLst/>
                <a:gdLst>
                  <a:gd name="connsiteX0" fmla="*/ 0 w 0"/>
                  <a:gd name="connsiteY0" fmla="*/ 0 h 84407"/>
                  <a:gd name="connsiteX1" fmla="*/ 0 w 0"/>
                  <a:gd name="connsiteY1" fmla="*/ 84407 h 8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84407">
                    <a:moveTo>
                      <a:pt x="0" y="0"/>
                    </a:moveTo>
                    <a:lnTo>
                      <a:pt x="0" y="8440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xmlns="" id="{50687CD2-633F-E541-AE8D-EB00FDBAD0DA}"/>
                  </a:ext>
                </a:extLst>
              </p:cNvPr>
              <p:cNvGrpSpPr/>
              <p:nvPr/>
            </p:nvGrpSpPr>
            <p:grpSpPr>
              <a:xfrm>
                <a:off x="1503454" y="183066"/>
                <a:ext cx="2526666" cy="6096050"/>
                <a:chOff x="1503454" y="183066"/>
                <a:chExt cx="2526666" cy="6096050"/>
              </a:xfrm>
            </p:grpSpPr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xmlns="" id="{2E911C6B-8A24-3A4D-ACBC-CE6340EEF585}"/>
                    </a:ext>
                  </a:extLst>
                </p:cNvPr>
                <p:cNvSpPr/>
                <p:nvPr/>
              </p:nvSpPr>
              <p:spPr>
                <a:xfrm>
                  <a:off x="1722293" y="183066"/>
                  <a:ext cx="2203450" cy="1357052"/>
                </a:xfrm>
                <a:custGeom>
                  <a:avLst/>
                  <a:gdLst>
                    <a:gd name="connsiteX0" fmla="*/ 0 w 2203450"/>
                    <a:gd name="connsiteY0" fmla="*/ 1311325 h 1357052"/>
                    <a:gd name="connsiteX1" fmla="*/ 171450 w 2203450"/>
                    <a:gd name="connsiteY1" fmla="*/ 1343075 h 1357052"/>
                    <a:gd name="connsiteX2" fmla="*/ 301625 w 2203450"/>
                    <a:gd name="connsiteY2" fmla="*/ 1355775 h 1357052"/>
                    <a:gd name="connsiteX3" fmla="*/ 412750 w 2203450"/>
                    <a:gd name="connsiteY3" fmla="*/ 1349425 h 1357052"/>
                    <a:gd name="connsiteX4" fmla="*/ 488950 w 2203450"/>
                    <a:gd name="connsiteY4" fmla="*/ 1292275 h 1357052"/>
                    <a:gd name="connsiteX5" fmla="*/ 517525 w 2203450"/>
                    <a:gd name="connsiteY5" fmla="*/ 1244650 h 1357052"/>
                    <a:gd name="connsiteX6" fmla="*/ 527050 w 2203450"/>
                    <a:gd name="connsiteY6" fmla="*/ 1177975 h 1357052"/>
                    <a:gd name="connsiteX7" fmla="*/ 517525 w 2203450"/>
                    <a:gd name="connsiteY7" fmla="*/ 1130350 h 1357052"/>
                    <a:gd name="connsiteX8" fmla="*/ 504825 w 2203450"/>
                    <a:gd name="connsiteY8" fmla="*/ 1085900 h 1357052"/>
                    <a:gd name="connsiteX9" fmla="*/ 517525 w 2203450"/>
                    <a:gd name="connsiteY9" fmla="*/ 1031925 h 1357052"/>
                    <a:gd name="connsiteX10" fmla="*/ 552450 w 2203450"/>
                    <a:gd name="connsiteY10" fmla="*/ 990650 h 1357052"/>
                    <a:gd name="connsiteX11" fmla="*/ 587375 w 2203450"/>
                    <a:gd name="connsiteY11" fmla="*/ 927150 h 1357052"/>
                    <a:gd name="connsiteX12" fmla="*/ 622300 w 2203450"/>
                    <a:gd name="connsiteY12" fmla="*/ 866825 h 1357052"/>
                    <a:gd name="connsiteX13" fmla="*/ 650875 w 2203450"/>
                    <a:gd name="connsiteY13" fmla="*/ 755700 h 1357052"/>
                    <a:gd name="connsiteX14" fmla="*/ 663575 w 2203450"/>
                    <a:gd name="connsiteY14" fmla="*/ 685850 h 1357052"/>
                    <a:gd name="connsiteX15" fmla="*/ 676275 w 2203450"/>
                    <a:gd name="connsiteY15" fmla="*/ 622350 h 1357052"/>
                    <a:gd name="connsiteX16" fmla="*/ 701675 w 2203450"/>
                    <a:gd name="connsiteY16" fmla="*/ 581075 h 1357052"/>
                    <a:gd name="connsiteX17" fmla="*/ 723900 w 2203450"/>
                    <a:gd name="connsiteY17" fmla="*/ 546150 h 1357052"/>
                    <a:gd name="connsiteX18" fmla="*/ 752475 w 2203450"/>
                    <a:gd name="connsiteY18" fmla="*/ 501700 h 1357052"/>
                    <a:gd name="connsiteX19" fmla="*/ 790575 w 2203450"/>
                    <a:gd name="connsiteY19" fmla="*/ 428675 h 1357052"/>
                    <a:gd name="connsiteX20" fmla="*/ 812800 w 2203450"/>
                    <a:gd name="connsiteY20" fmla="*/ 377875 h 1357052"/>
                    <a:gd name="connsiteX21" fmla="*/ 819150 w 2203450"/>
                    <a:gd name="connsiteY21" fmla="*/ 311200 h 1357052"/>
                    <a:gd name="connsiteX22" fmla="*/ 822325 w 2203450"/>
                    <a:gd name="connsiteY22" fmla="*/ 257225 h 1357052"/>
                    <a:gd name="connsiteX23" fmla="*/ 822325 w 2203450"/>
                    <a:gd name="connsiteY23" fmla="*/ 222300 h 1357052"/>
                    <a:gd name="connsiteX24" fmla="*/ 847725 w 2203450"/>
                    <a:gd name="connsiteY24" fmla="*/ 168325 h 1357052"/>
                    <a:gd name="connsiteX25" fmla="*/ 882650 w 2203450"/>
                    <a:gd name="connsiteY25" fmla="*/ 120700 h 1357052"/>
                    <a:gd name="connsiteX26" fmla="*/ 933450 w 2203450"/>
                    <a:gd name="connsiteY26" fmla="*/ 79425 h 1357052"/>
                    <a:gd name="connsiteX27" fmla="*/ 955675 w 2203450"/>
                    <a:gd name="connsiteY27" fmla="*/ 57200 h 1357052"/>
                    <a:gd name="connsiteX28" fmla="*/ 962025 w 2203450"/>
                    <a:gd name="connsiteY28" fmla="*/ 38150 h 1357052"/>
                    <a:gd name="connsiteX29" fmla="*/ 977900 w 2203450"/>
                    <a:gd name="connsiteY29" fmla="*/ 19100 h 1357052"/>
                    <a:gd name="connsiteX30" fmla="*/ 1012825 w 2203450"/>
                    <a:gd name="connsiteY30" fmla="*/ 6400 h 1357052"/>
                    <a:gd name="connsiteX31" fmla="*/ 1063625 w 2203450"/>
                    <a:gd name="connsiteY31" fmla="*/ 50 h 1357052"/>
                    <a:gd name="connsiteX32" fmla="*/ 1104900 w 2203450"/>
                    <a:gd name="connsiteY32" fmla="*/ 9575 h 1357052"/>
                    <a:gd name="connsiteX33" fmla="*/ 1133475 w 2203450"/>
                    <a:gd name="connsiteY33" fmla="*/ 41325 h 1357052"/>
                    <a:gd name="connsiteX34" fmla="*/ 1187450 w 2203450"/>
                    <a:gd name="connsiteY34" fmla="*/ 79425 h 1357052"/>
                    <a:gd name="connsiteX35" fmla="*/ 1222375 w 2203450"/>
                    <a:gd name="connsiteY35" fmla="*/ 130225 h 1357052"/>
                    <a:gd name="connsiteX36" fmla="*/ 1254125 w 2203450"/>
                    <a:gd name="connsiteY36" fmla="*/ 187375 h 1357052"/>
                    <a:gd name="connsiteX37" fmla="*/ 1270000 w 2203450"/>
                    <a:gd name="connsiteY37" fmla="*/ 244525 h 1357052"/>
                    <a:gd name="connsiteX38" fmla="*/ 1276350 w 2203450"/>
                    <a:gd name="connsiteY38" fmla="*/ 298500 h 1357052"/>
                    <a:gd name="connsiteX39" fmla="*/ 1298575 w 2203450"/>
                    <a:gd name="connsiteY39" fmla="*/ 336600 h 1357052"/>
                    <a:gd name="connsiteX40" fmla="*/ 1343025 w 2203450"/>
                    <a:gd name="connsiteY40" fmla="*/ 403275 h 1357052"/>
                    <a:gd name="connsiteX41" fmla="*/ 1368425 w 2203450"/>
                    <a:gd name="connsiteY41" fmla="*/ 438200 h 1357052"/>
                    <a:gd name="connsiteX42" fmla="*/ 1406525 w 2203450"/>
                    <a:gd name="connsiteY42" fmla="*/ 485825 h 1357052"/>
                    <a:gd name="connsiteX43" fmla="*/ 1441450 w 2203450"/>
                    <a:gd name="connsiteY43" fmla="*/ 536625 h 1357052"/>
                    <a:gd name="connsiteX44" fmla="*/ 1466850 w 2203450"/>
                    <a:gd name="connsiteY44" fmla="*/ 609650 h 1357052"/>
                    <a:gd name="connsiteX45" fmla="*/ 1489075 w 2203450"/>
                    <a:gd name="connsiteY45" fmla="*/ 717600 h 1357052"/>
                    <a:gd name="connsiteX46" fmla="*/ 1514475 w 2203450"/>
                    <a:gd name="connsiteY46" fmla="*/ 771575 h 1357052"/>
                    <a:gd name="connsiteX47" fmla="*/ 1562100 w 2203450"/>
                    <a:gd name="connsiteY47" fmla="*/ 841425 h 1357052"/>
                    <a:gd name="connsiteX48" fmla="*/ 1568450 w 2203450"/>
                    <a:gd name="connsiteY48" fmla="*/ 923975 h 1357052"/>
                    <a:gd name="connsiteX49" fmla="*/ 1546225 w 2203450"/>
                    <a:gd name="connsiteY49" fmla="*/ 1035100 h 1357052"/>
                    <a:gd name="connsiteX50" fmla="*/ 1539875 w 2203450"/>
                    <a:gd name="connsiteY50" fmla="*/ 1089075 h 1357052"/>
                    <a:gd name="connsiteX51" fmla="*/ 1565275 w 2203450"/>
                    <a:gd name="connsiteY51" fmla="*/ 1158925 h 1357052"/>
                    <a:gd name="connsiteX52" fmla="*/ 1625600 w 2203450"/>
                    <a:gd name="connsiteY52" fmla="*/ 1228775 h 1357052"/>
                    <a:gd name="connsiteX53" fmla="*/ 1727200 w 2203450"/>
                    <a:gd name="connsiteY53" fmla="*/ 1304975 h 1357052"/>
                    <a:gd name="connsiteX54" fmla="*/ 1819275 w 2203450"/>
                    <a:gd name="connsiteY54" fmla="*/ 1327200 h 1357052"/>
                    <a:gd name="connsiteX55" fmla="*/ 1927225 w 2203450"/>
                    <a:gd name="connsiteY55" fmla="*/ 1333550 h 1357052"/>
                    <a:gd name="connsiteX56" fmla="*/ 2085975 w 2203450"/>
                    <a:gd name="connsiteY56" fmla="*/ 1308150 h 1357052"/>
                    <a:gd name="connsiteX57" fmla="*/ 2203450 w 2203450"/>
                    <a:gd name="connsiteY57" fmla="*/ 1257350 h 1357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2203450" h="1357052">
                      <a:moveTo>
                        <a:pt x="0" y="1311325"/>
                      </a:moveTo>
                      <a:cubicBezTo>
                        <a:pt x="60589" y="1323496"/>
                        <a:pt x="121179" y="1335667"/>
                        <a:pt x="171450" y="1343075"/>
                      </a:cubicBezTo>
                      <a:cubicBezTo>
                        <a:pt x="221721" y="1350483"/>
                        <a:pt x="261408" y="1354717"/>
                        <a:pt x="301625" y="1355775"/>
                      </a:cubicBezTo>
                      <a:cubicBezTo>
                        <a:pt x="341842" y="1356833"/>
                        <a:pt x="381529" y="1360008"/>
                        <a:pt x="412750" y="1349425"/>
                      </a:cubicBezTo>
                      <a:cubicBezTo>
                        <a:pt x="443971" y="1338842"/>
                        <a:pt x="471488" y="1309737"/>
                        <a:pt x="488950" y="1292275"/>
                      </a:cubicBezTo>
                      <a:cubicBezTo>
                        <a:pt x="506412" y="1274813"/>
                        <a:pt x="511175" y="1263700"/>
                        <a:pt x="517525" y="1244650"/>
                      </a:cubicBezTo>
                      <a:cubicBezTo>
                        <a:pt x="523875" y="1225600"/>
                        <a:pt x="527050" y="1197025"/>
                        <a:pt x="527050" y="1177975"/>
                      </a:cubicBezTo>
                      <a:cubicBezTo>
                        <a:pt x="527050" y="1158925"/>
                        <a:pt x="521229" y="1145696"/>
                        <a:pt x="517525" y="1130350"/>
                      </a:cubicBezTo>
                      <a:cubicBezTo>
                        <a:pt x="513821" y="1115004"/>
                        <a:pt x="504825" y="1102304"/>
                        <a:pt x="504825" y="1085900"/>
                      </a:cubicBezTo>
                      <a:cubicBezTo>
                        <a:pt x="504825" y="1069496"/>
                        <a:pt x="509588" y="1047800"/>
                        <a:pt x="517525" y="1031925"/>
                      </a:cubicBezTo>
                      <a:cubicBezTo>
                        <a:pt x="525462" y="1016050"/>
                        <a:pt x="540808" y="1008112"/>
                        <a:pt x="552450" y="990650"/>
                      </a:cubicBezTo>
                      <a:cubicBezTo>
                        <a:pt x="564092" y="973188"/>
                        <a:pt x="575733" y="947787"/>
                        <a:pt x="587375" y="927150"/>
                      </a:cubicBezTo>
                      <a:cubicBezTo>
                        <a:pt x="599017" y="906513"/>
                        <a:pt x="611717" y="895400"/>
                        <a:pt x="622300" y="866825"/>
                      </a:cubicBezTo>
                      <a:cubicBezTo>
                        <a:pt x="632883" y="838250"/>
                        <a:pt x="643996" y="785862"/>
                        <a:pt x="650875" y="755700"/>
                      </a:cubicBezTo>
                      <a:cubicBezTo>
                        <a:pt x="657754" y="725538"/>
                        <a:pt x="659342" y="708075"/>
                        <a:pt x="663575" y="685850"/>
                      </a:cubicBezTo>
                      <a:cubicBezTo>
                        <a:pt x="667808" y="663625"/>
                        <a:pt x="669925" y="639812"/>
                        <a:pt x="676275" y="622350"/>
                      </a:cubicBezTo>
                      <a:cubicBezTo>
                        <a:pt x="682625" y="604888"/>
                        <a:pt x="693738" y="593775"/>
                        <a:pt x="701675" y="581075"/>
                      </a:cubicBezTo>
                      <a:cubicBezTo>
                        <a:pt x="709612" y="568375"/>
                        <a:pt x="723900" y="546150"/>
                        <a:pt x="723900" y="546150"/>
                      </a:cubicBezTo>
                      <a:cubicBezTo>
                        <a:pt x="732367" y="532921"/>
                        <a:pt x="741363" y="521279"/>
                        <a:pt x="752475" y="501700"/>
                      </a:cubicBezTo>
                      <a:cubicBezTo>
                        <a:pt x="763587" y="482121"/>
                        <a:pt x="780521" y="449313"/>
                        <a:pt x="790575" y="428675"/>
                      </a:cubicBezTo>
                      <a:cubicBezTo>
                        <a:pt x="800629" y="408037"/>
                        <a:pt x="808038" y="397454"/>
                        <a:pt x="812800" y="377875"/>
                      </a:cubicBezTo>
                      <a:cubicBezTo>
                        <a:pt x="817562" y="358296"/>
                        <a:pt x="817563" y="331308"/>
                        <a:pt x="819150" y="311200"/>
                      </a:cubicBezTo>
                      <a:cubicBezTo>
                        <a:pt x="820738" y="291092"/>
                        <a:pt x="821796" y="272042"/>
                        <a:pt x="822325" y="257225"/>
                      </a:cubicBezTo>
                      <a:cubicBezTo>
                        <a:pt x="822854" y="242408"/>
                        <a:pt x="818092" y="237117"/>
                        <a:pt x="822325" y="222300"/>
                      </a:cubicBezTo>
                      <a:cubicBezTo>
                        <a:pt x="826558" y="207483"/>
                        <a:pt x="837671" y="185258"/>
                        <a:pt x="847725" y="168325"/>
                      </a:cubicBezTo>
                      <a:cubicBezTo>
                        <a:pt x="857779" y="151392"/>
                        <a:pt x="868363" y="135517"/>
                        <a:pt x="882650" y="120700"/>
                      </a:cubicBezTo>
                      <a:cubicBezTo>
                        <a:pt x="896937" y="105883"/>
                        <a:pt x="921279" y="90008"/>
                        <a:pt x="933450" y="79425"/>
                      </a:cubicBezTo>
                      <a:cubicBezTo>
                        <a:pt x="945621" y="68842"/>
                        <a:pt x="955675" y="57200"/>
                        <a:pt x="955675" y="57200"/>
                      </a:cubicBezTo>
                      <a:cubicBezTo>
                        <a:pt x="960437" y="50321"/>
                        <a:pt x="962025" y="38150"/>
                        <a:pt x="962025" y="38150"/>
                      </a:cubicBezTo>
                      <a:cubicBezTo>
                        <a:pt x="965729" y="31800"/>
                        <a:pt x="969433" y="24392"/>
                        <a:pt x="977900" y="19100"/>
                      </a:cubicBezTo>
                      <a:cubicBezTo>
                        <a:pt x="986367" y="13808"/>
                        <a:pt x="998538" y="9575"/>
                        <a:pt x="1012825" y="6400"/>
                      </a:cubicBezTo>
                      <a:cubicBezTo>
                        <a:pt x="1027112" y="3225"/>
                        <a:pt x="1048279" y="-479"/>
                        <a:pt x="1063625" y="50"/>
                      </a:cubicBezTo>
                      <a:cubicBezTo>
                        <a:pt x="1078971" y="579"/>
                        <a:pt x="1093258" y="2696"/>
                        <a:pt x="1104900" y="9575"/>
                      </a:cubicBezTo>
                      <a:cubicBezTo>
                        <a:pt x="1116542" y="16454"/>
                        <a:pt x="1119717" y="29683"/>
                        <a:pt x="1133475" y="41325"/>
                      </a:cubicBezTo>
                      <a:cubicBezTo>
                        <a:pt x="1147233" y="52967"/>
                        <a:pt x="1172633" y="64608"/>
                        <a:pt x="1187450" y="79425"/>
                      </a:cubicBezTo>
                      <a:cubicBezTo>
                        <a:pt x="1202267" y="94242"/>
                        <a:pt x="1211263" y="112234"/>
                        <a:pt x="1222375" y="130225"/>
                      </a:cubicBezTo>
                      <a:cubicBezTo>
                        <a:pt x="1233487" y="148216"/>
                        <a:pt x="1246188" y="168325"/>
                        <a:pt x="1254125" y="187375"/>
                      </a:cubicBezTo>
                      <a:cubicBezTo>
                        <a:pt x="1262062" y="206425"/>
                        <a:pt x="1266296" y="226004"/>
                        <a:pt x="1270000" y="244525"/>
                      </a:cubicBezTo>
                      <a:cubicBezTo>
                        <a:pt x="1273704" y="263046"/>
                        <a:pt x="1271587" y="283154"/>
                        <a:pt x="1276350" y="298500"/>
                      </a:cubicBezTo>
                      <a:cubicBezTo>
                        <a:pt x="1281113" y="313846"/>
                        <a:pt x="1287463" y="319138"/>
                        <a:pt x="1298575" y="336600"/>
                      </a:cubicBezTo>
                      <a:cubicBezTo>
                        <a:pt x="1309687" y="354062"/>
                        <a:pt x="1331383" y="386342"/>
                        <a:pt x="1343025" y="403275"/>
                      </a:cubicBezTo>
                      <a:cubicBezTo>
                        <a:pt x="1354667" y="420208"/>
                        <a:pt x="1357842" y="424442"/>
                        <a:pt x="1368425" y="438200"/>
                      </a:cubicBezTo>
                      <a:cubicBezTo>
                        <a:pt x="1379008" y="451958"/>
                        <a:pt x="1394354" y="469421"/>
                        <a:pt x="1406525" y="485825"/>
                      </a:cubicBezTo>
                      <a:cubicBezTo>
                        <a:pt x="1418696" y="502229"/>
                        <a:pt x="1431396" y="515987"/>
                        <a:pt x="1441450" y="536625"/>
                      </a:cubicBezTo>
                      <a:cubicBezTo>
                        <a:pt x="1451504" y="557263"/>
                        <a:pt x="1458912" y="579487"/>
                        <a:pt x="1466850" y="609650"/>
                      </a:cubicBezTo>
                      <a:cubicBezTo>
                        <a:pt x="1474788" y="639813"/>
                        <a:pt x="1481138" y="690613"/>
                        <a:pt x="1489075" y="717600"/>
                      </a:cubicBezTo>
                      <a:cubicBezTo>
                        <a:pt x="1497012" y="744587"/>
                        <a:pt x="1502304" y="750938"/>
                        <a:pt x="1514475" y="771575"/>
                      </a:cubicBezTo>
                      <a:cubicBezTo>
                        <a:pt x="1526646" y="792212"/>
                        <a:pt x="1553104" y="816025"/>
                        <a:pt x="1562100" y="841425"/>
                      </a:cubicBezTo>
                      <a:cubicBezTo>
                        <a:pt x="1571096" y="866825"/>
                        <a:pt x="1571096" y="891696"/>
                        <a:pt x="1568450" y="923975"/>
                      </a:cubicBezTo>
                      <a:cubicBezTo>
                        <a:pt x="1565804" y="956254"/>
                        <a:pt x="1550987" y="1007583"/>
                        <a:pt x="1546225" y="1035100"/>
                      </a:cubicBezTo>
                      <a:cubicBezTo>
                        <a:pt x="1541463" y="1062617"/>
                        <a:pt x="1536700" y="1068437"/>
                        <a:pt x="1539875" y="1089075"/>
                      </a:cubicBezTo>
                      <a:cubicBezTo>
                        <a:pt x="1543050" y="1109712"/>
                        <a:pt x="1550988" y="1135642"/>
                        <a:pt x="1565275" y="1158925"/>
                      </a:cubicBezTo>
                      <a:cubicBezTo>
                        <a:pt x="1579562" y="1182208"/>
                        <a:pt x="1598613" y="1204433"/>
                        <a:pt x="1625600" y="1228775"/>
                      </a:cubicBezTo>
                      <a:cubicBezTo>
                        <a:pt x="1652587" y="1253117"/>
                        <a:pt x="1694921" y="1288571"/>
                        <a:pt x="1727200" y="1304975"/>
                      </a:cubicBezTo>
                      <a:cubicBezTo>
                        <a:pt x="1759479" y="1321379"/>
                        <a:pt x="1785938" y="1322438"/>
                        <a:pt x="1819275" y="1327200"/>
                      </a:cubicBezTo>
                      <a:cubicBezTo>
                        <a:pt x="1852612" y="1331962"/>
                        <a:pt x="1882775" y="1336725"/>
                        <a:pt x="1927225" y="1333550"/>
                      </a:cubicBezTo>
                      <a:cubicBezTo>
                        <a:pt x="1971675" y="1330375"/>
                        <a:pt x="2039938" y="1320850"/>
                        <a:pt x="2085975" y="1308150"/>
                      </a:cubicBezTo>
                      <a:cubicBezTo>
                        <a:pt x="2132012" y="1295450"/>
                        <a:pt x="2167731" y="1276400"/>
                        <a:pt x="2203450" y="125735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xmlns="" id="{353A6B3C-FF1D-ED4D-BFE0-CFEAD042DDFF}"/>
                    </a:ext>
                  </a:extLst>
                </p:cNvPr>
                <p:cNvSpPr/>
                <p:nvPr/>
              </p:nvSpPr>
              <p:spPr>
                <a:xfrm>
                  <a:off x="3474893" y="3770866"/>
                  <a:ext cx="479439" cy="1489075"/>
                </a:xfrm>
                <a:custGeom>
                  <a:avLst/>
                  <a:gdLst>
                    <a:gd name="connsiteX0" fmla="*/ 0 w 479439"/>
                    <a:gd name="connsiteY0" fmla="*/ 0 h 1501775"/>
                    <a:gd name="connsiteX1" fmla="*/ 50800 w 479439"/>
                    <a:gd name="connsiteY1" fmla="*/ 206375 h 1501775"/>
                    <a:gd name="connsiteX2" fmla="*/ 104775 w 479439"/>
                    <a:gd name="connsiteY2" fmla="*/ 361950 h 1501775"/>
                    <a:gd name="connsiteX3" fmla="*/ 193675 w 479439"/>
                    <a:gd name="connsiteY3" fmla="*/ 571500 h 1501775"/>
                    <a:gd name="connsiteX4" fmla="*/ 254000 w 479439"/>
                    <a:gd name="connsiteY4" fmla="*/ 660400 h 1501775"/>
                    <a:gd name="connsiteX5" fmla="*/ 330200 w 479439"/>
                    <a:gd name="connsiteY5" fmla="*/ 746125 h 1501775"/>
                    <a:gd name="connsiteX6" fmla="*/ 406400 w 479439"/>
                    <a:gd name="connsiteY6" fmla="*/ 920750 h 1501775"/>
                    <a:gd name="connsiteX7" fmla="*/ 454025 w 479439"/>
                    <a:gd name="connsiteY7" fmla="*/ 1108075 h 1501775"/>
                    <a:gd name="connsiteX8" fmla="*/ 479425 w 479439"/>
                    <a:gd name="connsiteY8" fmla="*/ 1279525 h 1501775"/>
                    <a:gd name="connsiteX9" fmla="*/ 450850 w 479439"/>
                    <a:gd name="connsiteY9" fmla="*/ 1501775 h 1501775"/>
                    <a:gd name="connsiteX10" fmla="*/ 450850 w 479439"/>
                    <a:gd name="connsiteY10" fmla="*/ 1501775 h 1501775"/>
                    <a:gd name="connsiteX0" fmla="*/ 0 w 479439"/>
                    <a:gd name="connsiteY0" fmla="*/ 0 h 1489075"/>
                    <a:gd name="connsiteX1" fmla="*/ 50800 w 479439"/>
                    <a:gd name="connsiteY1" fmla="*/ 193675 h 1489075"/>
                    <a:gd name="connsiteX2" fmla="*/ 104775 w 479439"/>
                    <a:gd name="connsiteY2" fmla="*/ 349250 h 1489075"/>
                    <a:gd name="connsiteX3" fmla="*/ 193675 w 479439"/>
                    <a:gd name="connsiteY3" fmla="*/ 558800 h 1489075"/>
                    <a:gd name="connsiteX4" fmla="*/ 254000 w 479439"/>
                    <a:gd name="connsiteY4" fmla="*/ 647700 h 1489075"/>
                    <a:gd name="connsiteX5" fmla="*/ 330200 w 479439"/>
                    <a:gd name="connsiteY5" fmla="*/ 733425 h 1489075"/>
                    <a:gd name="connsiteX6" fmla="*/ 406400 w 479439"/>
                    <a:gd name="connsiteY6" fmla="*/ 908050 h 1489075"/>
                    <a:gd name="connsiteX7" fmla="*/ 454025 w 479439"/>
                    <a:gd name="connsiteY7" fmla="*/ 1095375 h 1489075"/>
                    <a:gd name="connsiteX8" fmla="*/ 479425 w 479439"/>
                    <a:gd name="connsiteY8" fmla="*/ 1266825 h 1489075"/>
                    <a:gd name="connsiteX9" fmla="*/ 450850 w 479439"/>
                    <a:gd name="connsiteY9" fmla="*/ 1489075 h 1489075"/>
                    <a:gd name="connsiteX10" fmla="*/ 450850 w 479439"/>
                    <a:gd name="connsiteY10" fmla="*/ 1489075 h 148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9439" h="1489075">
                      <a:moveTo>
                        <a:pt x="0" y="0"/>
                      </a:moveTo>
                      <a:cubicBezTo>
                        <a:pt x="16669" y="73025"/>
                        <a:pt x="33338" y="135467"/>
                        <a:pt x="50800" y="193675"/>
                      </a:cubicBezTo>
                      <a:cubicBezTo>
                        <a:pt x="68262" y="251883"/>
                        <a:pt x="80962" y="288396"/>
                        <a:pt x="104775" y="349250"/>
                      </a:cubicBezTo>
                      <a:cubicBezTo>
                        <a:pt x="128588" y="410104"/>
                        <a:pt x="168804" y="509058"/>
                        <a:pt x="193675" y="558800"/>
                      </a:cubicBezTo>
                      <a:cubicBezTo>
                        <a:pt x="218546" y="608542"/>
                        <a:pt x="231246" y="618596"/>
                        <a:pt x="254000" y="647700"/>
                      </a:cubicBezTo>
                      <a:cubicBezTo>
                        <a:pt x="276754" y="676804"/>
                        <a:pt x="304800" y="690034"/>
                        <a:pt x="330200" y="733425"/>
                      </a:cubicBezTo>
                      <a:cubicBezTo>
                        <a:pt x="355600" y="776816"/>
                        <a:pt x="385763" y="847725"/>
                        <a:pt x="406400" y="908050"/>
                      </a:cubicBezTo>
                      <a:cubicBezTo>
                        <a:pt x="427037" y="968375"/>
                        <a:pt x="441854" y="1035579"/>
                        <a:pt x="454025" y="1095375"/>
                      </a:cubicBezTo>
                      <a:cubicBezTo>
                        <a:pt x="466196" y="1155171"/>
                        <a:pt x="479954" y="1201208"/>
                        <a:pt x="479425" y="1266825"/>
                      </a:cubicBezTo>
                      <a:cubicBezTo>
                        <a:pt x="478896" y="1332442"/>
                        <a:pt x="450850" y="1489075"/>
                        <a:pt x="450850" y="1489075"/>
                      </a:cubicBezTo>
                      <a:lnTo>
                        <a:pt x="450850" y="1489075"/>
                      </a:ln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xmlns="" id="{3E6AF1DB-6885-8B41-80A1-4AC0301BAAEA}"/>
                    </a:ext>
                  </a:extLst>
                </p:cNvPr>
                <p:cNvSpPr/>
                <p:nvPr/>
              </p:nvSpPr>
              <p:spPr>
                <a:xfrm>
                  <a:off x="2840163" y="4946105"/>
                  <a:ext cx="895080" cy="1215536"/>
                </a:xfrm>
                <a:custGeom>
                  <a:avLst/>
                  <a:gdLst>
                    <a:gd name="connsiteX0" fmla="*/ 895080 w 895080"/>
                    <a:gd name="connsiteY0" fmla="*/ 374161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  <a:gd name="connsiteX0" fmla="*/ 895080 w 895080"/>
                    <a:gd name="connsiteY0" fmla="*/ 396386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  <a:gd name="connsiteX0" fmla="*/ 809355 w 844705"/>
                    <a:gd name="connsiteY0" fmla="*/ 466236 h 1215536"/>
                    <a:gd name="connsiteX1" fmla="*/ 844280 w 844705"/>
                    <a:gd name="connsiteY1" fmla="*/ 266211 h 1215536"/>
                    <a:gd name="connsiteX2" fmla="*/ 774430 w 844705"/>
                    <a:gd name="connsiteY2" fmla="*/ 164611 h 1215536"/>
                    <a:gd name="connsiteX3" fmla="*/ 599805 w 844705"/>
                    <a:gd name="connsiteY3" fmla="*/ 78886 h 1215536"/>
                    <a:gd name="connsiteX4" fmla="*/ 418830 w 844705"/>
                    <a:gd name="connsiteY4" fmla="*/ 28086 h 1215536"/>
                    <a:gd name="connsiteX5" fmla="*/ 237855 w 844705"/>
                    <a:gd name="connsiteY5" fmla="*/ 5861 h 1215536"/>
                    <a:gd name="connsiteX6" fmla="*/ 79105 w 844705"/>
                    <a:gd name="connsiteY6" fmla="*/ 136036 h 1215536"/>
                    <a:gd name="connsiteX7" fmla="*/ 21955 w 844705"/>
                    <a:gd name="connsiteY7" fmla="*/ 320186 h 1215536"/>
                    <a:gd name="connsiteX8" fmla="*/ 2905 w 844705"/>
                    <a:gd name="connsiteY8" fmla="*/ 567836 h 1215536"/>
                    <a:gd name="connsiteX9" fmla="*/ 79105 w 844705"/>
                    <a:gd name="connsiteY9" fmla="*/ 850411 h 1215536"/>
                    <a:gd name="connsiteX10" fmla="*/ 285480 w 844705"/>
                    <a:gd name="connsiteY10" fmla="*/ 1215536 h 1215536"/>
                    <a:gd name="connsiteX11" fmla="*/ 285480 w 844705"/>
                    <a:gd name="connsiteY11" fmla="*/ 1215536 h 1215536"/>
                    <a:gd name="connsiteX0" fmla="*/ 895080 w 895080"/>
                    <a:gd name="connsiteY0" fmla="*/ 380511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5080" h="1215536">
                      <a:moveTo>
                        <a:pt x="895080" y="380511"/>
                      </a:moveTo>
                      <a:cubicBezTo>
                        <a:pt x="879734" y="343998"/>
                        <a:pt x="864388" y="302194"/>
                        <a:pt x="844280" y="266211"/>
                      </a:cubicBezTo>
                      <a:cubicBezTo>
                        <a:pt x="824172" y="230228"/>
                        <a:pt x="815176" y="195832"/>
                        <a:pt x="774430" y="164611"/>
                      </a:cubicBezTo>
                      <a:cubicBezTo>
                        <a:pt x="733684" y="133390"/>
                        <a:pt x="659072" y="101640"/>
                        <a:pt x="599805" y="78886"/>
                      </a:cubicBezTo>
                      <a:cubicBezTo>
                        <a:pt x="540538" y="56132"/>
                        <a:pt x="479155" y="40257"/>
                        <a:pt x="418830" y="28086"/>
                      </a:cubicBezTo>
                      <a:cubicBezTo>
                        <a:pt x="358505" y="15915"/>
                        <a:pt x="294476" y="-12131"/>
                        <a:pt x="237855" y="5861"/>
                      </a:cubicBezTo>
                      <a:cubicBezTo>
                        <a:pt x="181234" y="23853"/>
                        <a:pt x="115088" y="83649"/>
                        <a:pt x="79105" y="136036"/>
                      </a:cubicBezTo>
                      <a:cubicBezTo>
                        <a:pt x="43122" y="188423"/>
                        <a:pt x="34655" y="248219"/>
                        <a:pt x="21955" y="320186"/>
                      </a:cubicBezTo>
                      <a:cubicBezTo>
                        <a:pt x="9255" y="392153"/>
                        <a:pt x="-6620" y="479465"/>
                        <a:pt x="2905" y="567836"/>
                      </a:cubicBezTo>
                      <a:cubicBezTo>
                        <a:pt x="12430" y="656207"/>
                        <a:pt x="32009" y="742461"/>
                        <a:pt x="79105" y="850411"/>
                      </a:cubicBezTo>
                      <a:cubicBezTo>
                        <a:pt x="126201" y="958361"/>
                        <a:pt x="285480" y="1215536"/>
                        <a:pt x="285480" y="1215536"/>
                      </a:cubicBezTo>
                      <a:lnTo>
                        <a:pt x="285480" y="1215536"/>
                      </a:ln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xmlns="" id="{1D064B10-BE0E-3943-BFFE-439D35806F4A}"/>
                    </a:ext>
                  </a:extLst>
                </p:cNvPr>
                <p:cNvSpPr/>
                <p:nvPr/>
              </p:nvSpPr>
              <p:spPr>
                <a:xfrm>
                  <a:off x="1722293" y="4947957"/>
                  <a:ext cx="1276350" cy="1331159"/>
                </a:xfrm>
                <a:custGeom>
                  <a:avLst/>
                  <a:gdLst>
                    <a:gd name="connsiteX0" fmla="*/ 0 w 1295400"/>
                    <a:gd name="connsiteY0" fmla="*/ 365959 h 1331159"/>
                    <a:gd name="connsiteX1" fmla="*/ 76200 w 1295400"/>
                    <a:gd name="connsiteY1" fmla="*/ 238959 h 1331159"/>
                    <a:gd name="connsiteX2" fmla="*/ 142875 w 1295400"/>
                    <a:gd name="connsiteY2" fmla="*/ 178634 h 1331159"/>
                    <a:gd name="connsiteX3" fmla="*/ 273050 w 1295400"/>
                    <a:gd name="connsiteY3" fmla="*/ 77034 h 1331159"/>
                    <a:gd name="connsiteX4" fmla="*/ 396875 w 1295400"/>
                    <a:gd name="connsiteY4" fmla="*/ 16709 h 1331159"/>
                    <a:gd name="connsiteX5" fmla="*/ 590550 w 1295400"/>
                    <a:gd name="connsiteY5" fmla="*/ 4009 h 1331159"/>
                    <a:gd name="connsiteX6" fmla="*/ 771525 w 1295400"/>
                    <a:gd name="connsiteY6" fmla="*/ 77034 h 1331159"/>
                    <a:gd name="connsiteX7" fmla="*/ 904875 w 1295400"/>
                    <a:gd name="connsiteY7" fmla="*/ 464384 h 1331159"/>
                    <a:gd name="connsiteX8" fmla="*/ 939800 w 1295400"/>
                    <a:gd name="connsiteY8" fmla="*/ 645359 h 1331159"/>
                    <a:gd name="connsiteX9" fmla="*/ 990600 w 1295400"/>
                    <a:gd name="connsiteY9" fmla="*/ 851734 h 1331159"/>
                    <a:gd name="connsiteX10" fmla="*/ 1101725 w 1295400"/>
                    <a:gd name="connsiteY10" fmla="*/ 1070809 h 1331159"/>
                    <a:gd name="connsiteX11" fmla="*/ 1295400 w 1295400"/>
                    <a:gd name="connsiteY11" fmla="*/ 1331159 h 1331159"/>
                    <a:gd name="connsiteX0" fmla="*/ 0 w 1276350"/>
                    <a:gd name="connsiteY0" fmla="*/ 337384 h 1331159"/>
                    <a:gd name="connsiteX1" fmla="*/ 57150 w 1276350"/>
                    <a:gd name="connsiteY1" fmla="*/ 238959 h 1331159"/>
                    <a:gd name="connsiteX2" fmla="*/ 123825 w 1276350"/>
                    <a:gd name="connsiteY2" fmla="*/ 178634 h 1331159"/>
                    <a:gd name="connsiteX3" fmla="*/ 254000 w 1276350"/>
                    <a:gd name="connsiteY3" fmla="*/ 77034 h 1331159"/>
                    <a:gd name="connsiteX4" fmla="*/ 377825 w 1276350"/>
                    <a:gd name="connsiteY4" fmla="*/ 16709 h 1331159"/>
                    <a:gd name="connsiteX5" fmla="*/ 571500 w 1276350"/>
                    <a:gd name="connsiteY5" fmla="*/ 4009 h 1331159"/>
                    <a:gd name="connsiteX6" fmla="*/ 752475 w 1276350"/>
                    <a:gd name="connsiteY6" fmla="*/ 77034 h 1331159"/>
                    <a:gd name="connsiteX7" fmla="*/ 885825 w 1276350"/>
                    <a:gd name="connsiteY7" fmla="*/ 464384 h 1331159"/>
                    <a:gd name="connsiteX8" fmla="*/ 920750 w 1276350"/>
                    <a:gd name="connsiteY8" fmla="*/ 645359 h 1331159"/>
                    <a:gd name="connsiteX9" fmla="*/ 971550 w 1276350"/>
                    <a:gd name="connsiteY9" fmla="*/ 851734 h 1331159"/>
                    <a:gd name="connsiteX10" fmla="*/ 1082675 w 1276350"/>
                    <a:gd name="connsiteY10" fmla="*/ 1070809 h 1331159"/>
                    <a:gd name="connsiteX11" fmla="*/ 1276350 w 1276350"/>
                    <a:gd name="connsiteY11" fmla="*/ 1331159 h 1331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76350" h="1331159">
                      <a:moveTo>
                        <a:pt x="0" y="337384"/>
                      </a:moveTo>
                      <a:cubicBezTo>
                        <a:pt x="26194" y="289494"/>
                        <a:pt x="36512" y="265417"/>
                        <a:pt x="57150" y="238959"/>
                      </a:cubicBezTo>
                      <a:cubicBezTo>
                        <a:pt x="77788" y="212501"/>
                        <a:pt x="91017" y="205621"/>
                        <a:pt x="123825" y="178634"/>
                      </a:cubicBezTo>
                      <a:cubicBezTo>
                        <a:pt x="156633" y="151646"/>
                        <a:pt x="211667" y="104022"/>
                        <a:pt x="254000" y="77034"/>
                      </a:cubicBezTo>
                      <a:cubicBezTo>
                        <a:pt x="296333" y="50046"/>
                        <a:pt x="324908" y="28880"/>
                        <a:pt x="377825" y="16709"/>
                      </a:cubicBezTo>
                      <a:cubicBezTo>
                        <a:pt x="430742" y="4538"/>
                        <a:pt x="509058" y="-6045"/>
                        <a:pt x="571500" y="4009"/>
                      </a:cubicBezTo>
                      <a:cubicBezTo>
                        <a:pt x="633942" y="14063"/>
                        <a:pt x="700088" y="305"/>
                        <a:pt x="752475" y="77034"/>
                      </a:cubicBezTo>
                      <a:cubicBezTo>
                        <a:pt x="804862" y="153763"/>
                        <a:pt x="857779" y="369663"/>
                        <a:pt x="885825" y="464384"/>
                      </a:cubicBezTo>
                      <a:cubicBezTo>
                        <a:pt x="913871" y="559105"/>
                        <a:pt x="906463" y="580801"/>
                        <a:pt x="920750" y="645359"/>
                      </a:cubicBezTo>
                      <a:cubicBezTo>
                        <a:pt x="935037" y="709917"/>
                        <a:pt x="944563" y="780826"/>
                        <a:pt x="971550" y="851734"/>
                      </a:cubicBezTo>
                      <a:cubicBezTo>
                        <a:pt x="998537" y="922642"/>
                        <a:pt x="1031875" y="990905"/>
                        <a:pt x="1082675" y="1070809"/>
                      </a:cubicBezTo>
                      <a:cubicBezTo>
                        <a:pt x="1133475" y="1150713"/>
                        <a:pt x="1204912" y="1240936"/>
                        <a:pt x="1276350" y="1331159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xmlns="" id="{1E05A420-6B56-FF45-999C-6A631FD83E9E}"/>
                    </a:ext>
                  </a:extLst>
                </p:cNvPr>
                <p:cNvSpPr/>
                <p:nvPr/>
              </p:nvSpPr>
              <p:spPr>
                <a:xfrm>
                  <a:off x="1503454" y="3085066"/>
                  <a:ext cx="441089" cy="2219325"/>
                </a:xfrm>
                <a:custGeom>
                  <a:avLst/>
                  <a:gdLst>
                    <a:gd name="connsiteX0" fmla="*/ 450614 w 450614"/>
                    <a:gd name="connsiteY0" fmla="*/ 0 h 2270125"/>
                    <a:gd name="connsiteX1" fmla="*/ 437914 w 450614"/>
                    <a:gd name="connsiteY1" fmla="*/ 250825 h 2270125"/>
                    <a:gd name="connsiteX2" fmla="*/ 428389 w 450614"/>
                    <a:gd name="connsiteY2" fmla="*/ 396875 h 2270125"/>
                    <a:gd name="connsiteX3" fmla="*/ 377589 w 450614"/>
                    <a:gd name="connsiteY3" fmla="*/ 685800 h 2270125"/>
                    <a:gd name="connsiteX4" fmla="*/ 374414 w 450614"/>
                    <a:gd name="connsiteY4" fmla="*/ 1031875 h 2270125"/>
                    <a:gd name="connsiteX5" fmla="*/ 358539 w 450614"/>
                    <a:gd name="connsiteY5" fmla="*/ 1212850 h 2270125"/>
                    <a:gd name="connsiteX6" fmla="*/ 298214 w 450614"/>
                    <a:gd name="connsiteY6" fmla="*/ 1336675 h 2270125"/>
                    <a:gd name="connsiteX7" fmla="*/ 180739 w 450614"/>
                    <a:gd name="connsiteY7" fmla="*/ 1530350 h 2270125"/>
                    <a:gd name="connsiteX8" fmla="*/ 44214 w 450614"/>
                    <a:gd name="connsiteY8" fmla="*/ 1781175 h 2270125"/>
                    <a:gd name="connsiteX9" fmla="*/ 2939 w 450614"/>
                    <a:gd name="connsiteY9" fmla="*/ 1981200 h 2270125"/>
                    <a:gd name="connsiteX10" fmla="*/ 6114 w 450614"/>
                    <a:gd name="connsiteY10" fmla="*/ 2133600 h 2270125"/>
                    <a:gd name="connsiteX11" fmla="*/ 28339 w 450614"/>
                    <a:gd name="connsiteY11" fmla="*/ 2270125 h 2270125"/>
                    <a:gd name="connsiteX0" fmla="*/ 536339 w 536339"/>
                    <a:gd name="connsiteY0" fmla="*/ 0 h 2130425"/>
                    <a:gd name="connsiteX1" fmla="*/ 437914 w 536339"/>
                    <a:gd name="connsiteY1" fmla="*/ 111125 h 2130425"/>
                    <a:gd name="connsiteX2" fmla="*/ 428389 w 536339"/>
                    <a:gd name="connsiteY2" fmla="*/ 257175 h 2130425"/>
                    <a:gd name="connsiteX3" fmla="*/ 377589 w 536339"/>
                    <a:gd name="connsiteY3" fmla="*/ 546100 h 2130425"/>
                    <a:gd name="connsiteX4" fmla="*/ 374414 w 536339"/>
                    <a:gd name="connsiteY4" fmla="*/ 892175 h 2130425"/>
                    <a:gd name="connsiteX5" fmla="*/ 358539 w 536339"/>
                    <a:gd name="connsiteY5" fmla="*/ 1073150 h 2130425"/>
                    <a:gd name="connsiteX6" fmla="*/ 298214 w 536339"/>
                    <a:gd name="connsiteY6" fmla="*/ 1196975 h 2130425"/>
                    <a:gd name="connsiteX7" fmla="*/ 180739 w 536339"/>
                    <a:gd name="connsiteY7" fmla="*/ 1390650 h 2130425"/>
                    <a:gd name="connsiteX8" fmla="*/ 44214 w 536339"/>
                    <a:gd name="connsiteY8" fmla="*/ 1641475 h 2130425"/>
                    <a:gd name="connsiteX9" fmla="*/ 2939 w 536339"/>
                    <a:gd name="connsiteY9" fmla="*/ 1841500 h 2130425"/>
                    <a:gd name="connsiteX10" fmla="*/ 6114 w 536339"/>
                    <a:gd name="connsiteY10" fmla="*/ 1993900 h 2130425"/>
                    <a:gd name="connsiteX11" fmla="*/ 28339 w 536339"/>
                    <a:gd name="connsiteY11" fmla="*/ 2130425 h 2130425"/>
                    <a:gd name="connsiteX0" fmla="*/ 441089 w 441089"/>
                    <a:gd name="connsiteY0" fmla="*/ 0 h 2219325"/>
                    <a:gd name="connsiteX1" fmla="*/ 437914 w 441089"/>
                    <a:gd name="connsiteY1" fmla="*/ 200025 h 2219325"/>
                    <a:gd name="connsiteX2" fmla="*/ 428389 w 441089"/>
                    <a:gd name="connsiteY2" fmla="*/ 346075 h 2219325"/>
                    <a:gd name="connsiteX3" fmla="*/ 377589 w 441089"/>
                    <a:gd name="connsiteY3" fmla="*/ 635000 h 2219325"/>
                    <a:gd name="connsiteX4" fmla="*/ 374414 w 441089"/>
                    <a:gd name="connsiteY4" fmla="*/ 981075 h 2219325"/>
                    <a:gd name="connsiteX5" fmla="*/ 358539 w 441089"/>
                    <a:gd name="connsiteY5" fmla="*/ 1162050 h 2219325"/>
                    <a:gd name="connsiteX6" fmla="*/ 298214 w 441089"/>
                    <a:gd name="connsiteY6" fmla="*/ 1285875 h 2219325"/>
                    <a:gd name="connsiteX7" fmla="*/ 180739 w 441089"/>
                    <a:gd name="connsiteY7" fmla="*/ 1479550 h 2219325"/>
                    <a:gd name="connsiteX8" fmla="*/ 44214 w 441089"/>
                    <a:gd name="connsiteY8" fmla="*/ 1730375 h 2219325"/>
                    <a:gd name="connsiteX9" fmla="*/ 2939 w 441089"/>
                    <a:gd name="connsiteY9" fmla="*/ 1930400 h 2219325"/>
                    <a:gd name="connsiteX10" fmla="*/ 6114 w 441089"/>
                    <a:gd name="connsiteY10" fmla="*/ 2082800 h 2219325"/>
                    <a:gd name="connsiteX11" fmla="*/ 28339 w 441089"/>
                    <a:gd name="connsiteY11" fmla="*/ 2219325 h 2219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1089" h="2219325">
                      <a:moveTo>
                        <a:pt x="441089" y="0"/>
                      </a:moveTo>
                      <a:cubicBezTo>
                        <a:pt x="436591" y="92339"/>
                        <a:pt x="440031" y="142346"/>
                        <a:pt x="437914" y="200025"/>
                      </a:cubicBezTo>
                      <a:cubicBezTo>
                        <a:pt x="435797" y="257704"/>
                        <a:pt x="438443" y="273579"/>
                        <a:pt x="428389" y="346075"/>
                      </a:cubicBezTo>
                      <a:cubicBezTo>
                        <a:pt x="418335" y="418571"/>
                        <a:pt x="386585" y="529167"/>
                        <a:pt x="377589" y="635000"/>
                      </a:cubicBezTo>
                      <a:cubicBezTo>
                        <a:pt x="368593" y="740833"/>
                        <a:pt x="377589" y="893233"/>
                        <a:pt x="374414" y="981075"/>
                      </a:cubicBezTo>
                      <a:cubicBezTo>
                        <a:pt x="371239" y="1068917"/>
                        <a:pt x="371239" y="1111250"/>
                        <a:pt x="358539" y="1162050"/>
                      </a:cubicBezTo>
                      <a:cubicBezTo>
                        <a:pt x="345839" y="1212850"/>
                        <a:pt x="327847" y="1232958"/>
                        <a:pt x="298214" y="1285875"/>
                      </a:cubicBezTo>
                      <a:cubicBezTo>
                        <a:pt x="268581" y="1338792"/>
                        <a:pt x="223072" y="1405467"/>
                        <a:pt x="180739" y="1479550"/>
                      </a:cubicBezTo>
                      <a:cubicBezTo>
                        <a:pt x="138406" y="1553633"/>
                        <a:pt x="73847" y="1655233"/>
                        <a:pt x="44214" y="1730375"/>
                      </a:cubicBezTo>
                      <a:cubicBezTo>
                        <a:pt x="14581" y="1805517"/>
                        <a:pt x="9289" y="1871663"/>
                        <a:pt x="2939" y="1930400"/>
                      </a:cubicBezTo>
                      <a:cubicBezTo>
                        <a:pt x="-3411" y="1989137"/>
                        <a:pt x="1881" y="2034646"/>
                        <a:pt x="6114" y="2082800"/>
                      </a:cubicBezTo>
                      <a:cubicBezTo>
                        <a:pt x="10347" y="2130954"/>
                        <a:pt x="19343" y="2175139"/>
                        <a:pt x="28339" y="2219325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xmlns="" id="{DEC24AF8-4CF2-214D-B781-3FDC394074D3}"/>
                    </a:ext>
                  </a:extLst>
                </p:cNvPr>
                <p:cNvSpPr/>
                <p:nvPr/>
              </p:nvSpPr>
              <p:spPr>
                <a:xfrm>
                  <a:off x="1537190" y="1597722"/>
                  <a:ext cx="575865" cy="1512563"/>
                </a:xfrm>
                <a:custGeom>
                  <a:avLst/>
                  <a:gdLst>
                    <a:gd name="connsiteX0" fmla="*/ 0 w 575865"/>
                    <a:gd name="connsiteY0" fmla="*/ 0 h 1453856"/>
                    <a:gd name="connsiteX1" fmla="*/ 190500 w 575865"/>
                    <a:gd name="connsiteY1" fmla="*/ 123825 h 1453856"/>
                    <a:gd name="connsiteX2" fmla="*/ 368300 w 575865"/>
                    <a:gd name="connsiteY2" fmla="*/ 234950 h 1453856"/>
                    <a:gd name="connsiteX3" fmla="*/ 504825 w 575865"/>
                    <a:gd name="connsiteY3" fmla="*/ 342900 h 1453856"/>
                    <a:gd name="connsiteX4" fmla="*/ 568325 w 575865"/>
                    <a:gd name="connsiteY4" fmla="*/ 492125 h 1453856"/>
                    <a:gd name="connsiteX5" fmla="*/ 571500 w 575865"/>
                    <a:gd name="connsiteY5" fmla="*/ 673100 h 1453856"/>
                    <a:gd name="connsiteX6" fmla="*/ 539750 w 575865"/>
                    <a:gd name="connsiteY6" fmla="*/ 885825 h 1453856"/>
                    <a:gd name="connsiteX7" fmla="*/ 482600 w 575865"/>
                    <a:gd name="connsiteY7" fmla="*/ 1089025 h 1453856"/>
                    <a:gd name="connsiteX8" fmla="*/ 434975 w 575865"/>
                    <a:gd name="connsiteY8" fmla="*/ 1276350 h 1453856"/>
                    <a:gd name="connsiteX9" fmla="*/ 412750 w 575865"/>
                    <a:gd name="connsiteY9" fmla="*/ 1438275 h 1453856"/>
                    <a:gd name="connsiteX10" fmla="*/ 419100 w 575865"/>
                    <a:gd name="connsiteY10" fmla="*/ 1438275 h 1453856"/>
                    <a:gd name="connsiteX0" fmla="*/ 0 w 575865"/>
                    <a:gd name="connsiteY0" fmla="*/ 0 h 1480851"/>
                    <a:gd name="connsiteX1" fmla="*/ 190500 w 575865"/>
                    <a:gd name="connsiteY1" fmla="*/ 123825 h 1480851"/>
                    <a:gd name="connsiteX2" fmla="*/ 368300 w 575865"/>
                    <a:gd name="connsiteY2" fmla="*/ 234950 h 1480851"/>
                    <a:gd name="connsiteX3" fmla="*/ 504825 w 575865"/>
                    <a:gd name="connsiteY3" fmla="*/ 342900 h 1480851"/>
                    <a:gd name="connsiteX4" fmla="*/ 568325 w 575865"/>
                    <a:gd name="connsiteY4" fmla="*/ 492125 h 1480851"/>
                    <a:gd name="connsiteX5" fmla="*/ 571500 w 575865"/>
                    <a:gd name="connsiteY5" fmla="*/ 673100 h 1480851"/>
                    <a:gd name="connsiteX6" fmla="*/ 539750 w 575865"/>
                    <a:gd name="connsiteY6" fmla="*/ 885825 h 1480851"/>
                    <a:gd name="connsiteX7" fmla="*/ 482600 w 575865"/>
                    <a:gd name="connsiteY7" fmla="*/ 1089025 h 1480851"/>
                    <a:gd name="connsiteX8" fmla="*/ 434975 w 575865"/>
                    <a:gd name="connsiteY8" fmla="*/ 1276350 h 1480851"/>
                    <a:gd name="connsiteX9" fmla="*/ 412750 w 575865"/>
                    <a:gd name="connsiteY9" fmla="*/ 1438275 h 1480851"/>
                    <a:gd name="connsiteX10" fmla="*/ 412750 w 575865"/>
                    <a:gd name="connsiteY10" fmla="*/ 1476375 h 1480851"/>
                    <a:gd name="connsiteX0" fmla="*/ 0 w 575865"/>
                    <a:gd name="connsiteY0" fmla="*/ 0 h 1538430"/>
                    <a:gd name="connsiteX1" fmla="*/ 190500 w 575865"/>
                    <a:gd name="connsiteY1" fmla="*/ 123825 h 1538430"/>
                    <a:gd name="connsiteX2" fmla="*/ 368300 w 575865"/>
                    <a:gd name="connsiteY2" fmla="*/ 234950 h 1538430"/>
                    <a:gd name="connsiteX3" fmla="*/ 504825 w 575865"/>
                    <a:gd name="connsiteY3" fmla="*/ 342900 h 1538430"/>
                    <a:gd name="connsiteX4" fmla="*/ 568325 w 575865"/>
                    <a:gd name="connsiteY4" fmla="*/ 492125 h 1538430"/>
                    <a:gd name="connsiteX5" fmla="*/ 571500 w 575865"/>
                    <a:gd name="connsiteY5" fmla="*/ 673100 h 1538430"/>
                    <a:gd name="connsiteX6" fmla="*/ 539750 w 575865"/>
                    <a:gd name="connsiteY6" fmla="*/ 885825 h 1538430"/>
                    <a:gd name="connsiteX7" fmla="*/ 482600 w 575865"/>
                    <a:gd name="connsiteY7" fmla="*/ 1089025 h 1538430"/>
                    <a:gd name="connsiteX8" fmla="*/ 434975 w 575865"/>
                    <a:gd name="connsiteY8" fmla="*/ 1276350 h 1538430"/>
                    <a:gd name="connsiteX9" fmla="*/ 412750 w 575865"/>
                    <a:gd name="connsiteY9" fmla="*/ 1438275 h 1538430"/>
                    <a:gd name="connsiteX10" fmla="*/ 492125 w 575865"/>
                    <a:gd name="connsiteY10" fmla="*/ 1536700 h 1538430"/>
                    <a:gd name="connsiteX0" fmla="*/ 0 w 575865"/>
                    <a:gd name="connsiteY0" fmla="*/ 0 h 1537757"/>
                    <a:gd name="connsiteX1" fmla="*/ 190500 w 575865"/>
                    <a:gd name="connsiteY1" fmla="*/ 123825 h 1537757"/>
                    <a:gd name="connsiteX2" fmla="*/ 368300 w 575865"/>
                    <a:gd name="connsiteY2" fmla="*/ 234950 h 1537757"/>
                    <a:gd name="connsiteX3" fmla="*/ 504825 w 575865"/>
                    <a:gd name="connsiteY3" fmla="*/ 342900 h 1537757"/>
                    <a:gd name="connsiteX4" fmla="*/ 568325 w 575865"/>
                    <a:gd name="connsiteY4" fmla="*/ 492125 h 1537757"/>
                    <a:gd name="connsiteX5" fmla="*/ 571500 w 575865"/>
                    <a:gd name="connsiteY5" fmla="*/ 673100 h 1537757"/>
                    <a:gd name="connsiteX6" fmla="*/ 539750 w 575865"/>
                    <a:gd name="connsiteY6" fmla="*/ 885825 h 1537757"/>
                    <a:gd name="connsiteX7" fmla="*/ 482600 w 575865"/>
                    <a:gd name="connsiteY7" fmla="*/ 1089025 h 1537757"/>
                    <a:gd name="connsiteX8" fmla="*/ 434975 w 575865"/>
                    <a:gd name="connsiteY8" fmla="*/ 1276350 h 1537757"/>
                    <a:gd name="connsiteX9" fmla="*/ 415925 w 575865"/>
                    <a:gd name="connsiteY9" fmla="*/ 1387475 h 1537757"/>
                    <a:gd name="connsiteX10" fmla="*/ 492125 w 575865"/>
                    <a:gd name="connsiteY10" fmla="*/ 1536700 h 1537757"/>
                    <a:gd name="connsiteX0" fmla="*/ 0 w 575865"/>
                    <a:gd name="connsiteY0" fmla="*/ 0 h 1481220"/>
                    <a:gd name="connsiteX1" fmla="*/ 190500 w 575865"/>
                    <a:gd name="connsiteY1" fmla="*/ 123825 h 1481220"/>
                    <a:gd name="connsiteX2" fmla="*/ 368300 w 575865"/>
                    <a:gd name="connsiteY2" fmla="*/ 234950 h 1481220"/>
                    <a:gd name="connsiteX3" fmla="*/ 504825 w 575865"/>
                    <a:gd name="connsiteY3" fmla="*/ 342900 h 1481220"/>
                    <a:gd name="connsiteX4" fmla="*/ 568325 w 575865"/>
                    <a:gd name="connsiteY4" fmla="*/ 492125 h 1481220"/>
                    <a:gd name="connsiteX5" fmla="*/ 571500 w 575865"/>
                    <a:gd name="connsiteY5" fmla="*/ 673100 h 1481220"/>
                    <a:gd name="connsiteX6" fmla="*/ 539750 w 575865"/>
                    <a:gd name="connsiteY6" fmla="*/ 885825 h 1481220"/>
                    <a:gd name="connsiteX7" fmla="*/ 482600 w 575865"/>
                    <a:gd name="connsiteY7" fmla="*/ 1089025 h 1481220"/>
                    <a:gd name="connsiteX8" fmla="*/ 434975 w 575865"/>
                    <a:gd name="connsiteY8" fmla="*/ 1276350 h 1481220"/>
                    <a:gd name="connsiteX9" fmla="*/ 415925 w 575865"/>
                    <a:gd name="connsiteY9" fmla="*/ 1387475 h 1481220"/>
                    <a:gd name="connsiteX10" fmla="*/ 412750 w 575865"/>
                    <a:gd name="connsiteY10" fmla="*/ 1479550 h 1481220"/>
                    <a:gd name="connsiteX0" fmla="*/ 0 w 575865"/>
                    <a:gd name="connsiteY0" fmla="*/ 0 h 1503138"/>
                    <a:gd name="connsiteX1" fmla="*/ 190500 w 575865"/>
                    <a:gd name="connsiteY1" fmla="*/ 123825 h 1503138"/>
                    <a:gd name="connsiteX2" fmla="*/ 368300 w 575865"/>
                    <a:gd name="connsiteY2" fmla="*/ 234950 h 1503138"/>
                    <a:gd name="connsiteX3" fmla="*/ 504825 w 575865"/>
                    <a:gd name="connsiteY3" fmla="*/ 342900 h 1503138"/>
                    <a:gd name="connsiteX4" fmla="*/ 568325 w 575865"/>
                    <a:gd name="connsiteY4" fmla="*/ 492125 h 1503138"/>
                    <a:gd name="connsiteX5" fmla="*/ 571500 w 575865"/>
                    <a:gd name="connsiteY5" fmla="*/ 673100 h 1503138"/>
                    <a:gd name="connsiteX6" fmla="*/ 539750 w 575865"/>
                    <a:gd name="connsiteY6" fmla="*/ 885825 h 1503138"/>
                    <a:gd name="connsiteX7" fmla="*/ 482600 w 575865"/>
                    <a:gd name="connsiteY7" fmla="*/ 1089025 h 1503138"/>
                    <a:gd name="connsiteX8" fmla="*/ 434975 w 575865"/>
                    <a:gd name="connsiteY8" fmla="*/ 1276350 h 1503138"/>
                    <a:gd name="connsiteX9" fmla="*/ 415925 w 575865"/>
                    <a:gd name="connsiteY9" fmla="*/ 1387475 h 1503138"/>
                    <a:gd name="connsiteX10" fmla="*/ 412750 w 575865"/>
                    <a:gd name="connsiteY10" fmla="*/ 1501775 h 1503138"/>
                    <a:gd name="connsiteX0" fmla="*/ 0 w 575865"/>
                    <a:gd name="connsiteY0" fmla="*/ 0 h 1403177"/>
                    <a:gd name="connsiteX1" fmla="*/ 190500 w 575865"/>
                    <a:gd name="connsiteY1" fmla="*/ 123825 h 1403177"/>
                    <a:gd name="connsiteX2" fmla="*/ 368300 w 575865"/>
                    <a:gd name="connsiteY2" fmla="*/ 234950 h 1403177"/>
                    <a:gd name="connsiteX3" fmla="*/ 504825 w 575865"/>
                    <a:gd name="connsiteY3" fmla="*/ 342900 h 1403177"/>
                    <a:gd name="connsiteX4" fmla="*/ 568325 w 575865"/>
                    <a:gd name="connsiteY4" fmla="*/ 492125 h 1403177"/>
                    <a:gd name="connsiteX5" fmla="*/ 571500 w 575865"/>
                    <a:gd name="connsiteY5" fmla="*/ 673100 h 1403177"/>
                    <a:gd name="connsiteX6" fmla="*/ 539750 w 575865"/>
                    <a:gd name="connsiteY6" fmla="*/ 885825 h 1403177"/>
                    <a:gd name="connsiteX7" fmla="*/ 482600 w 575865"/>
                    <a:gd name="connsiteY7" fmla="*/ 1089025 h 1403177"/>
                    <a:gd name="connsiteX8" fmla="*/ 434975 w 575865"/>
                    <a:gd name="connsiteY8" fmla="*/ 1276350 h 1403177"/>
                    <a:gd name="connsiteX9" fmla="*/ 415925 w 575865"/>
                    <a:gd name="connsiteY9" fmla="*/ 1387475 h 1403177"/>
                    <a:gd name="connsiteX10" fmla="*/ 206375 w 575865"/>
                    <a:gd name="connsiteY10" fmla="*/ 1393825 h 1403177"/>
                    <a:gd name="connsiteX0" fmla="*/ 0 w 575865"/>
                    <a:gd name="connsiteY0" fmla="*/ 0 h 1512563"/>
                    <a:gd name="connsiteX1" fmla="*/ 190500 w 575865"/>
                    <a:gd name="connsiteY1" fmla="*/ 123825 h 1512563"/>
                    <a:gd name="connsiteX2" fmla="*/ 368300 w 575865"/>
                    <a:gd name="connsiteY2" fmla="*/ 234950 h 1512563"/>
                    <a:gd name="connsiteX3" fmla="*/ 504825 w 575865"/>
                    <a:gd name="connsiteY3" fmla="*/ 342900 h 1512563"/>
                    <a:gd name="connsiteX4" fmla="*/ 568325 w 575865"/>
                    <a:gd name="connsiteY4" fmla="*/ 492125 h 1512563"/>
                    <a:gd name="connsiteX5" fmla="*/ 571500 w 575865"/>
                    <a:gd name="connsiteY5" fmla="*/ 673100 h 1512563"/>
                    <a:gd name="connsiteX6" fmla="*/ 539750 w 575865"/>
                    <a:gd name="connsiteY6" fmla="*/ 885825 h 1512563"/>
                    <a:gd name="connsiteX7" fmla="*/ 482600 w 575865"/>
                    <a:gd name="connsiteY7" fmla="*/ 1089025 h 1512563"/>
                    <a:gd name="connsiteX8" fmla="*/ 434975 w 575865"/>
                    <a:gd name="connsiteY8" fmla="*/ 1276350 h 1512563"/>
                    <a:gd name="connsiteX9" fmla="*/ 415925 w 575865"/>
                    <a:gd name="connsiteY9" fmla="*/ 1387475 h 1512563"/>
                    <a:gd name="connsiteX10" fmla="*/ 406400 w 575865"/>
                    <a:gd name="connsiteY10" fmla="*/ 1511300 h 1512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5865" h="1512563">
                      <a:moveTo>
                        <a:pt x="0" y="0"/>
                      </a:moveTo>
                      <a:lnTo>
                        <a:pt x="190500" y="123825"/>
                      </a:lnTo>
                      <a:cubicBezTo>
                        <a:pt x="251883" y="162983"/>
                        <a:pt x="315913" y="198438"/>
                        <a:pt x="368300" y="234950"/>
                      </a:cubicBezTo>
                      <a:cubicBezTo>
                        <a:pt x="420687" y="271462"/>
                        <a:pt x="471488" y="300038"/>
                        <a:pt x="504825" y="342900"/>
                      </a:cubicBezTo>
                      <a:cubicBezTo>
                        <a:pt x="538162" y="385762"/>
                        <a:pt x="557213" y="437092"/>
                        <a:pt x="568325" y="492125"/>
                      </a:cubicBezTo>
                      <a:cubicBezTo>
                        <a:pt x="579437" y="547158"/>
                        <a:pt x="576263" y="607483"/>
                        <a:pt x="571500" y="673100"/>
                      </a:cubicBezTo>
                      <a:cubicBezTo>
                        <a:pt x="566738" y="738717"/>
                        <a:pt x="554567" y="816504"/>
                        <a:pt x="539750" y="885825"/>
                      </a:cubicBezTo>
                      <a:cubicBezTo>
                        <a:pt x="524933" y="955146"/>
                        <a:pt x="500062" y="1023938"/>
                        <a:pt x="482600" y="1089025"/>
                      </a:cubicBezTo>
                      <a:cubicBezTo>
                        <a:pt x="465138" y="1154112"/>
                        <a:pt x="446087" y="1226608"/>
                        <a:pt x="434975" y="1276350"/>
                      </a:cubicBezTo>
                      <a:cubicBezTo>
                        <a:pt x="423863" y="1326092"/>
                        <a:pt x="420688" y="1348317"/>
                        <a:pt x="415925" y="1387475"/>
                      </a:cubicBezTo>
                      <a:cubicBezTo>
                        <a:pt x="411163" y="1426633"/>
                        <a:pt x="401902" y="1524794"/>
                        <a:pt x="406400" y="151130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xmlns="" id="{F1C2F080-4FD5-B94B-946C-29ADDBAD77E8}"/>
                    </a:ext>
                  </a:extLst>
                </p:cNvPr>
                <p:cNvSpPr/>
                <p:nvPr/>
              </p:nvSpPr>
              <p:spPr>
                <a:xfrm>
                  <a:off x="3370773" y="1610144"/>
                  <a:ext cx="659347" cy="2163186"/>
                </a:xfrm>
                <a:custGeom>
                  <a:avLst/>
                  <a:gdLst>
                    <a:gd name="connsiteX0" fmla="*/ 659347 w 659347"/>
                    <a:gd name="connsiteY0" fmla="*/ 0 h 2156836"/>
                    <a:gd name="connsiteX1" fmla="*/ 421521 w 659347"/>
                    <a:gd name="connsiteY1" fmla="*/ 176319 h 2156836"/>
                    <a:gd name="connsiteX2" fmla="*/ 183695 w 659347"/>
                    <a:gd name="connsiteY2" fmla="*/ 430547 h 2156836"/>
                    <a:gd name="connsiteX3" fmla="*/ 60681 w 659347"/>
                    <a:gd name="connsiteY3" fmla="*/ 733980 h 2156836"/>
                    <a:gd name="connsiteX4" fmla="*/ 3275 w 659347"/>
                    <a:gd name="connsiteY4" fmla="*/ 1119422 h 2156836"/>
                    <a:gd name="connsiteX5" fmla="*/ 11476 w 659347"/>
                    <a:gd name="connsiteY5" fmla="*/ 1545869 h 2156836"/>
                    <a:gd name="connsiteX6" fmla="*/ 48380 w 659347"/>
                    <a:gd name="connsiteY6" fmla="*/ 1882106 h 2156836"/>
                    <a:gd name="connsiteX7" fmla="*/ 105786 w 659347"/>
                    <a:gd name="connsiteY7" fmla="*/ 2156836 h 2156836"/>
                    <a:gd name="connsiteX0" fmla="*/ 659347 w 659347"/>
                    <a:gd name="connsiteY0" fmla="*/ 0 h 2156836"/>
                    <a:gd name="connsiteX1" fmla="*/ 421521 w 659347"/>
                    <a:gd name="connsiteY1" fmla="*/ 176319 h 2156836"/>
                    <a:gd name="connsiteX2" fmla="*/ 183695 w 659347"/>
                    <a:gd name="connsiteY2" fmla="*/ 430547 h 2156836"/>
                    <a:gd name="connsiteX3" fmla="*/ 60681 w 659347"/>
                    <a:gd name="connsiteY3" fmla="*/ 733980 h 2156836"/>
                    <a:gd name="connsiteX4" fmla="*/ 3275 w 659347"/>
                    <a:gd name="connsiteY4" fmla="*/ 1119422 h 2156836"/>
                    <a:gd name="connsiteX5" fmla="*/ 11476 w 659347"/>
                    <a:gd name="connsiteY5" fmla="*/ 1545869 h 2156836"/>
                    <a:gd name="connsiteX6" fmla="*/ 48380 w 659347"/>
                    <a:gd name="connsiteY6" fmla="*/ 1882106 h 2156836"/>
                    <a:gd name="connsiteX7" fmla="*/ 112136 w 659347"/>
                    <a:gd name="connsiteY7" fmla="*/ 2156836 h 2156836"/>
                    <a:gd name="connsiteX0" fmla="*/ 659347 w 659347"/>
                    <a:gd name="connsiteY0" fmla="*/ 0 h 2163186"/>
                    <a:gd name="connsiteX1" fmla="*/ 421521 w 659347"/>
                    <a:gd name="connsiteY1" fmla="*/ 176319 h 2163186"/>
                    <a:gd name="connsiteX2" fmla="*/ 183695 w 659347"/>
                    <a:gd name="connsiteY2" fmla="*/ 430547 h 2163186"/>
                    <a:gd name="connsiteX3" fmla="*/ 60681 w 659347"/>
                    <a:gd name="connsiteY3" fmla="*/ 733980 h 2163186"/>
                    <a:gd name="connsiteX4" fmla="*/ 3275 w 659347"/>
                    <a:gd name="connsiteY4" fmla="*/ 1119422 h 2163186"/>
                    <a:gd name="connsiteX5" fmla="*/ 11476 w 659347"/>
                    <a:gd name="connsiteY5" fmla="*/ 1545869 h 2163186"/>
                    <a:gd name="connsiteX6" fmla="*/ 48380 w 659347"/>
                    <a:gd name="connsiteY6" fmla="*/ 1882106 h 2163186"/>
                    <a:gd name="connsiteX7" fmla="*/ 102611 w 659347"/>
                    <a:gd name="connsiteY7" fmla="*/ 2163186 h 2163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9347" h="2163186">
                      <a:moveTo>
                        <a:pt x="659347" y="0"/>
                      </a:moveTo>
                      <a:cubicBezTo>
                        <a:pt x="580071" y="52280"/>
                        <a:pt x="500796" y="104561"/>
                        <a:pt x="421521" y="176319"/>
                      </a:cubicBezTo>
                      <a:cubicBezTo>
                        <a:pt x="342246" y="248077"/>
                        <a:pt x="243835" y="337603"/>
                        <a:pt x="183695" y="430547"/>
                      </a:cubicBezTo>
                      <a:cubicBezTo>
                        <a:pt x="123555" y="523491"/>
                        <a:pt x="90751" y="619168"/>
                        <a:pt x="60681" y="733980"/>
                      </a:cubicBezTo>
                      <a:cubicBezTo>
                        <a:pt x="30611" y="848792"/>
                        <a:pt x="11476" y="984107"/>
                        <a:pt x="3275" y="1119422"/>
                      </a:cubicBezTo>
                      <a:cubicBezTo>
                        <a:pt x="-4926" y="1254737"/>
                        <a:pt x="3959" y="1418755"/>
                        <a:pt x="11476" y="1545869"/>
                      </a:cubicBezTo>
                      <a:cubicBezTo>
                        <a:pt x="18993" y="1672983"/>
                        <a:pt x="33191" y="1779220"/>
                        <a:pt x="48380" y="1882106"/>
                      </a:cubicBezTo>
                      <a:cubicBezTo>
                        <a:pt x="63569" y="1984992"/>
                        <a:pt x="81767" y="2076735"/>
                        <a:pt x="102611" y="2163186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8" name="Freeform 117">
                  <a:extLst>
                    <a:ext uri="{FF2B5EF4-FFF2-40B4-BE49-F238E27FC236}">
                      <a16:creationId xmlns:a16="http://schemas.microsoft.com/office/drawing/2014/main" xmlns="" id="{D7B33CE6-0E5A-564B-98F9-EACEEDCE4BED}"/>
                    </a:ext>
                  </a:extLst>
                </p:cNvPr>
                <p:cNvSpPr/>
                <p:nvPr/>
              </p:nvSpPr>
              <p:spPr>
                <a:xfrm>
                  <a:off x="1545551" y="1452360"/>
                  <a:ext cx="102205" cy="141514"/>
                </a:xfrm>
                <a:custGeom>
                  <a:avLst/>
                  <a:gdLst>
                    <a:gd name="connsiteX0" fmla="*/ 0 w 80434"/>
                    <a:gd name="connsiteY0" fmla="*/ 127000 h 127000"/>
                    <a:gd name="connsiteX1" fmla="*/ 12700 w 80434"/>
                    <a:gd name="connsiteY1" fmla="*/ 84667 h 127000"/>
                    <a:gd name="connsiteX2" fmla="*/ 25400 w 80434"/>
                    <a:gd name="connsiteY2" fmla="*/ 76200 h 127000"/>
                    <a:gd name="connsiteX3" fmla="*/ 59267 w 80434"/>
                    <a:gd name="connsiteY3" fmla="*/ 25400 h 127000"/>
                    <a:gd name="connsiteX4" fmla="*/ 67734 w 80434"/>
                    <a:gd name="connsiteY4" fmla="*/ 12700 h 127000"/>
                    <a:gd name="connsiteX5" fmla="*/ 80434 w 80434"/>
                    <a:gd name="connsiteY5" fmla="*/ 0 h 127000"/>
                    <a:gd name="connsiteX0" fmla="*/ 0 w 102205"/>
                    <a:gd name="connsiteY0" fmla="*/ 141514 h 141514"/>
                    <a:gd name="connsiteX1" fmla="*/ 12700 w 102205"/>
                    <a:gd name="connsiteY1" fmla="*/ 99181 h 141514"/>
                    <a:gd name="connsiteX2" fmla="*/ 25400 w 102205"/>
                    <a:gd name="connsiteY2" fmla="*/ 90714 h 141514"/>
                    <a:gd name="connsiteX3" fmla="*/ 59267 w 102205"/>
                    <a:gd name="connsiteY3" fmla="*/ 39914 h 141514"/>
                    <a:gd name="connsiteX4" fmla="*/ 67734 w 102205"/>
                    <a:gd name="connsiteY4" fmla="*/ 27214 h 141514"/>
                    <a:gd name="connsiteX5" fmla="*/ 102205 w 102205"/>
                    <a:gd name="connsiteY5" fmla="*/ 0 h 141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205" h="141514">
                      <a:moveTo>
                        <a:pt x="0" y="141514"/>
                      </a:moveTo>
                      <a:cubicBezTo>
                        <a:pt x="2665" y="122864"/>
                        <a:pt x="-133" y="112015"/>
                        <a:pt x="12700" y="99181"/>
                      </a:cubicBezTo>
                      <a:cubicBezTo>
                        <a:pt x="16298" y="95583"/>
                        <a:pt x="21167" y="93536"/>
                        <a:pt x="25400" y="90714"/>
                      </a:cubicBezTo>
                      <a:lnTo>
                        <a:pt x="59267" y="39914"/>
                      </a:lnTo>
                      <a:cubicBezTo>
                        <a:pt x="62089" y="35681"/>
                        <a:pt x="60578" y="33866"/>
                        <a:pt x="67734" y="27214"/>
                      </a:cubicBezTo>
                      <a:cubicBezTo>
                        <a:pt x="74890" y="20562"/>
                        <a:pt x="90715" y="9071"/>
                        <a:pt x="102205" y="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Freeform 118">
                  <a:extLst>
                    <a:ext uri="{FF2B5EF4-FFF2-40B4-BE49-F238E27FC236}">
                      <a16:creationId xmlns:a16="http://schemas.microsoft.com/office/drawing/2014/main" xmlns="" id="{5A337C4D-35E8-0444-8EBB-7A22D403F818}"/>
                    </a:ext>
                  </a:extLst>
                </p:cNvPr>
                <p:cNvSpPr/>
                <p:nvPr/>
              </p:nvSpPr>
              <p:spPr>
                <a:xfrm>
                  <a:off x="3916218" y="1439358"/>
                  <a:ext cx="110067" cy="171450"/>
                </a:xfrm>
                <a:custGeom>
                  <a:avLst/>
                  <a:gdLst>
                    <a:gd name="connsiteX0" fmla="*/ 110067 w 110067"/>
                    <a:gd name="connsiteY0" fmla="*/ 152400 h 152400"/>
                    <a:gd name="connsiteX1" fmla="*/ 97367 w 110067"/>
                    <a:gd name="connsiteY1" fmla="*/ 122766 h 152400"/>
                    <a:gd name="connsiteX2" fmla="*/ 88900 w 110067"/>
                    <a:gd name="connsiteY2" fmla="*/ 97366 h 152400"/>
                    <a:gd name="connsiteX3" fmla="*/ 71967 w 110067"/>
                    <a:gd name="connsiteY3" fmla="*/ 42333 h 152400"/>
                    <a:gd name="connsiteX4" fmla="*/ 59267 w 110067"/>
                    <a:gd name="connsiteY4" fmla="*/ 33866 h 152400"/>
                    <a:gd name="connsiteX5" fmla="*/ 46567 w 110067"/>
                    <a:gd name="connsiteY5" fmla="*/ 29633 h 152400"/>
                    <a:gd name="connsiteX6" fmla="*/ 21167 w 110067"/>
                    <a:gd name="connsiteY6" fmla="*/ 12700 h 152400"/>
                    <a:gd name="connsiteX7" fmla="*/ 0 w 110067"/>
                    <a:gd name="connsiteY7" fmla="*/ 0 h 152400"/>
                    <a:gd name="connsiteX0" fmla="*/ 110067 w 110067"/>
                    <a:gd name="connsiteY0" fmla="*/ 171450 h 171450"/>
                    <a:gd name="connsiteX1" fmla="*/ 97367 w 110067"/>
                    <a:gd name="connsiteY1" fmla="*/ 141816 h 171450"/>
                    <a:gd name="connsiteX2" fmla="*/ 88900 w 110067"/>
                    <a:gd name="connsiteY2" fmla="*/ 116416 h 171450"/>
                    <a:gd name="connsiteX3" fmla="*/ 71967 w 110067"/>
                    <a:gd name="connsiteY3" fmla="*/ 61383 h 171450"/>
                    <a:gd name="connsiteX4" fmla="*/ 59267 w 110067"/>
                    <a:gd name="connsiteY4" fmla="*/ 52916 h 171450"/>
                    <a:gd name="connsiteX5" fmla="*/ 46567 w 110067"/>
                    <a:gd name="connsiteY5" fmla="*/ 48683 h 171450"/>
                    <a:gd name="connsiteX6" fmla="*/ 21167 w 110067"/>
                    <a:gd name="connsiteY6" fmla="*/ 31750 h 171450"/>
                    <a:gd name="connsiteX7" fmla="*/ 0 w 110067"/>
                    <a:gd name="connsiteY7" fmla="*/ 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67" h="171450">
                      <a:moveTo>
                        <a:pt x="110067" y="171450"/>
                      </a:moveTo>
                      <a:cubicBezTo>
                        <a:pt x="105834" y="161572"/>
                        <a:pt x="101225" y="151847"/>
                        <a:pt x="97367" y="141816"/>
                      </a:cubicBezTo>
                      <a:cubicBezTo>
                        <a:pt x="94163" y="133486"/>
                        <a:pt x="88900" y="116416"/>
                        <a:pt x="88900" y="116416"/>
                      </a:cubicBezTo>
                      <a:cubicBezTo>
                        <a:pt x="86319" y="98350"/>
                        <a:pt x="86179" y="75596"/>
                        <a:pt x="71967" y="61383"/>
                      </a:cubicBezTo>
                      <a:cubicBezTo>
                        <a:pt x="68369" y="57785"/>
                        <a:pt x="63818" y="55191"/>
                        <a:pt x="59267" y="52916"/>
                      </a:cubicBezTo>
                      <a:cubicBezTo>
                        <a:pt x="55276" y="50920"/>
                        <a:pt x="50800" y="50094"/>
                        <a:pt x="46567" y="48683"/>
                      </a:cubicBezTo>
                      <a:cubicBezTo>
                        <a:pt x="38100" y="43039"/>
                        <a:pt x="28928" y="39864"/>
                        <a:pt x="21167" y="31750"/>
                      </a:cubicBezTo>
                      <a:cubicBezTo>
                        <a:pt x="13406" y="23636"/>
                        <a:pt x="11623" y="11621"/>
                        <a:pt x="0" y="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Freeform 119">
                  <a:extLst>
                    <a:ext uri="{FF2B5EF4-FFF2-40B4-BE49-F238E27FC236}">
                      <a16:creationId xmlns:a16="http://schemas.microsoft.com/office/drawing/2014/main" xmlns="" id="{A0BBDCBA-1393-F445-95A4-FC95C28D6FD8}"/>
                    </a:ext>
                  </a:extLst>
                </p:cNvPr>
                <p:cNvSpPr/>
                <p:nvPr/>
              </p:nvSpPr>
              <p:spPr>
                <a:xfrm>
                  <a:off x="3723961" y="5289924"/>
                  <a:ext cx="205747" cy="44869"/>
                </a:xfrm>
                <a:custGeom>
                  <a:avLst/>
                  <a:gdLst>
                    <a:gd name="connsiteX0" fmla="*/ 0 w 170822"/>
                    <a:gd name="connsiteY0" fmla="*/ 35344 h 35344"/>
                    <a:gd name="connsiteX1" fmla="*/ 35169 w 170822"/>
                    <a:gd name="connsiteY1" fmla="*/ 25295 h 35344"/>
                    <a:gd name="connsiteX2" fmla="*/ 65314 w 170822"/>
                    <a:gd name="connsiteY2" fmla="*/ 15247 h 35344"/>
                    <a:gd name="connsiteX3" fmla="*/ 130629 w 170822"/>
                    <a:gd name="connsiteY3" fmla="*/ 5199 h 35344"/>
                    <a:gd name="connsiteX4" fmla="*/ 170822 w 170822"/>
                    <a:gd name="connsiteY4" fmla="*/ 175 h 35344"/>
                    <a:gd name="connsiteX0" fmla="*/ 0 w 186697"/>
                    <a:gd name="connsiteY0" fmla="*/ 35344 h 35344"/>
                    <a:gd name="connsiteX1" fmla="*/ 35169 w 186697"/>
                    <a:gd name="connsiteY1" fmla="*/ 25295 h 35344"/>
                    <a:gd name="connsiteX2" fmla="*/ 65314 w 186697"/>
                    <a:gd name="connsiteY2" fmla="*/ 15247 h 35344"/>
                    <a:gd name="connsiteX3" fmla="*/ 130629 w 186697"/>
                    <a:gd name="connsiteY3" fmla="*/ 5199 h 35344"/>
                    <a:gd name="connsiteX4" fmla="*/ 186697 w 186697"/>
                    <a:gd name="connsiteY4" fmla="*/ 175 h 35344"/>
                    <a:gd name="connsiteX0" fmla="*/ 0 w 205747"/>
                    <a:gd name="connsiteY0" fmla="*/ 44869 h 44869"/>
                    <a:gd name="connsiteX1" fmla="*/ 54219 w 205747"/>
                    <a:gd name="connsiteY1" fmla="*/ 25295 h 44869"/>
                    <a:gd name="connsiteX2" fmla="*/ 84364 w 205747"/>
                    <a:gd name="connsiteY2" fmla="*/ 15247 h 44869"/>
                    <a:gd name="connsiteX3" fmla="*/ 149679 w 205747"/>
                    <a:gd name="connsiteY3" fmla="*/ 5199 h 44869"/>
                    <a:gd name="connsiteX4" fmla="*/ 205747 w 205747"/>
                    <a:gd name="connsiteY4" fmla="*/ 175 h 4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747" h="44869">
                      <a:moveTo>
                        <a:pt x="0" y="44869"/>
                      </a:moveTo>
                      <a:cubicBezTo>
                        <a:pt x="11723" y="41519"/>
                        <a:pt x="40158" y="30232"/>
                        <a:pt x="54219" y="25295"/>
                      </a:cubicBezTo>
                      <a:cubicBezTo>
                        <a:pt x="68280" y="20358"/>
                        <a:pt x="73978" y="17324"/>
                        <a:pt x="84364" y="15247"/>
                      </a:cubicBezTo>
                      <a:cubicBezTo>
                        <a:pt x="122725" y="7575"/>
                        <a:pt x="101011" y="11282"/>
                        <a:pt x="149679" y="5199"/>
                      </a:cubicBezTo>
                      <a:cubicBezTo>
                        <a:pt x="176274" y="-1450"/>
                        <a:pt x="178745" y="175"/>
                        <a:pt x="205747" y="175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xmlns="" id="{2918583C-4D5D-DE47-B512-CF43C2C53046}"/>
                    </a:ext>
                  </a:extLst>
                </p:cNvPr>
                <p:cNvSpPr/>
                <p:nvPr/>
              </p:nvSpPr>
              <p:spPr>
                <a:xfrm>
                  <a:off x="1537398" y="5310195"/>
                  <a:ext cx="168449" cy="25924"/>
                </a:xfrm>
                <a:custGeom>
                  <a:avLst/>
                  <a:gdLst>
                    <a:gd name="connsiteX0" fmla="*/ 0 w 155749"/>
                    <a:gd name="connsiteY0" fmla="*/ 0 h 10049"/>
                    <a:gd name="connsiteX1" fmla="*/ 80387 w 155749"/>
                    <a:gd name="connsiteY1" fmla="*/ 5024 h 10049"/>
                    <a:gd name="connsiteX2" fmla="*/ 155749 w 155749"/>
                    <a:gd name="connsiteY2" fmla="*/ 10049 h 10049"/>
                    <a:gd name="connsiteX0" fmla="*/ 0 w 276399"/>
                    <a:gd name="connsiteY0" fmla="*/ 9426 h 190925"/>
                    <a:gd name="connsiteX1" fmla="*/ 80387 w 276399"/>
                    <a:gd name="connsiteY1" fmla="*/ 14450 h 190925"/>
                    <a:gd name="connsiteX2" fmla="*/ 276399 w 276399"/>
                    <a:gd name="connsiteY2" fmla="*/ 190925 h 190925"/>
                    <a:gd name="connsiteX0" fmla="*/ 0 w 168449"/>
                    <a:gd name="connsiteY0" fmla="*/ 0 h 25924"/>
                    <a:gd name="connsiteX1" fmla="*/ 80387 w 168449"/>
                    <a:gd name="connsiteY1" fmla="*/ 5024 h 25924"/>
                    <a:gd name="connsiteX2" fmla="*/ 168449 w 168449"/>
                    <a:gd name="connsiteY2" fmla="*/ 25924 h 25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8449" h="25924">
                      <a:moveTo>
                        <a:pt x="0" y="0"/>
                      </a:moveTo>
                      <a:cubicBezTo>
                        <a:pt x="26796" y="1675"/>
                        <a:pt x="52312" y="703"/>
                        <a:pt x="80387" y="5024"/>
                      </a:cubicBezTo>
                      <a:cubicBezTo>
                        <a:pt x="108462" y="9345"/>
                        <a:pt x="139552" y="25924"/>
                        <a:pt x="168449" y="25924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xmlns="" id="{CCD2B0EF-FFC2-854A-98B0-9D6CBAFEE8D0}"/>
                  </a:ext>
                </a:extLst>
              </p:cNvPr>
              <p:cNvSpPr/>
              <p:nvPr/>
            </p:nvSpPr>
            <p:spPr>
              <a:xfrm>
                <a:off x="5337175" y="5505859"/>
                <a:ext cx="85725" cy="73025"/>
              </a:xfrm>
              <a:custGeom>
                <a:avLst/>
                <a:gdLst>
                  <a:gd name="connsiteX0" fmla="*/ 0 w 85725"/>
                  <a:gd name="connsiteY0" fmla="*/ 57150 h 73025"/>
                  <a:gd name="connsiteX1" fmla="*/ 3175 w 85725"/>
                  <a:gd name="connsiteY1" fmla="*/ 34925 h 73025"/>
                  <a:gd name="connsiteX2" fmla="*/ 9525 w 85725"/>
                  <a:gd name="connsiteY2" fmla="*/ 25400 h 73025"/>
                  <a:gd name="connsiteX3" fmla="*/ 28575 w 85725"/>
                  <a:gd name="connsiteY3" fmla="*/ 9525 h 73025"/>
                  <a:gd name="connsiteX4" fmla="*/ 47625 w 85725"/>
                  <a:gd name="connsiteY4" fmla="*/ 3175 h 73025"/>
                  <a:gd name="connsiteX5" fmla="*/ 57150 w 85725"/>
                  <a:gd name="connsiteY5" fmla="*/ 0 h 73025"/>
                  <a:gd name="connsiteX6" fmla="*/ 66675 w 85725"/>
                  <a:gd name="connsiteY6" fmla="*/ 3175 h 73025"/>
                  <a:gd name="connsiteX7" fmla="*/ 76200 w 85725"/>
                  <a:gd name="connsiteY7" fmla="*/ 9525 h 73025"/>
                  <a:gd name="connsiteX8" fmla="*/ 85725 w 85725"/>
                  <a:gd name="connsiteY8" fmla="*/ 28575 h 73025"/>
                  <a:gd name="connsiteX9" fmla="*/ 82550 w 85725"/>
                  <a:gd name="connsiteY9" fmla="*/ 44450 h 73025"/>
                  <a:gd name="connsiteX10" fmla="*/ 76200 w 85725"/>
                  <a:gd name="connsiteY10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" h="73025">
                    <a:moveTo>
                      <a:pt x="0" y="57150"/>
                    </a:moveTo>
                    <a:cubicBezTo>
                      <a:pt x="1058" y="49742"/>
                      <a:pt x="1025" y="42093"/>
                      <a:pt x="3175" y="34925"/>
                    </a:cubicBezTo>
                    <a:cubicBezTo>
                      <a:pt x="4271" y="31270"/>
                      <a:pt x="7082" y="28331"/>
                      <a:pt x="9525" y="25400"/>
                    </a:cubicBezTo>
                    <a:cubicBezTo>
                      <a:pt x="13923" y="20122"/>
                      <a:pt x="21964" y="12463"/>
                      <a:pt x="28575" y="9525"/>
                    </a:cubicBezTo>
                    <a:cubicBezTo>
                      <a:pt x="34692" y="6807"/>
                      <a:pt x="41275" y="5292"/>
                      <a:pt x="47625" y="3175"/>
                    </a:cubicBezTo>
                    <a:lnTo>
                      <a:pt x="57150" y="0"/>
                    </a:lnTo>
                    <a:cubicBezTo>
                      <a:pt x="60325" y="1058"/>
                      <a:pt x="63682" y="1678"/>
                      <a:pt x="66675" y="3175"/>
                    </a:cubicBezTo>
                    <a:cubicBezTo>
                      <a:pt x="70088" y="4882"/>
                      <a:pt x="73502" y="6827"/>
                      <a:pt x="76200" y="9525"/>
                    </a:cubicBezTo>
                    <a:cubicBezTo>
                      <a:pt x="82355" y="15680"/>
                      <a:pt x="83143" y="20828"/>
                      <a:pt x="85725" y="28575"/>
                    </a:cubicBezTo>
                    <a:cubicBezTo>
                      <a:pt x="84667" y="33867"/>
                      <a:pt x="83763" y="39192"/>
                      <a:pt x="82550" y="44450"/>
                    </a:cubicBezTo>
                    <a:cubicBezTo>
                      <a:pt x="75943" y="73079"/>
                      <a:pt x="76200" y="60856"/>
                      <a:pt x="76200" y="73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3636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3EF2109-FBF2-BB43-96CD-427C3B02EB9A}"/>
              </a:ext>
            </a:extLst>
          </p:cNvPr>
          <p:cNvGrpSpPr/>
          <p:nvPr/>
        </p:nvGrpSpPr>
        <p:grpSpPr>
          <a:xfrm>
            <a:off x="4200235" y="138207"/>
            <a:ext cx="4476228" cy="6549658"/>
            <a:chOff x="946672" y="138207"/>
            <a:chExt cx="4476228" cy="6549658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xmlns="" id="{27465F7E-43ED-1F43-9E2C-6FDFF8A8794E}"/>
                </a:ext>
              </a:extLst>
            </p:cNvPr>
            <p:cNvGrpSpPr/>
            <p:nvPr/>
          </p:nvGrpSpPr>
          <p:grpSpPr>
            <a:xfrm>
              <a:off x="946672" y="138207"/>
              <a:ext cx="4476228" cy="6549658"/>
              <a:chOff x="946672" y="138207"/>
              <a:chExt cx="4476228" cy="6549658"/>
            </a:xfrm>
          </p:grpSpPr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xmlns="" id="{4D683D8A-A9E6-6C49-91DD-B94CF0D5F117}"/>
                  </a:ext>
                </a:extLst>
              </p:cNvPr>
              <p:cNvSpPr/>
              <p:nvPr/>
            </p:nvSpPr>
            <p:spPr>
              <a:xfrm>
                <a:off x="1722293" y="138207"/>
                <a:ext cx="2203450" cy="1357052"/>
              </a:xfrm>
              <a:custGeom>
                <a:avLst/>
                <a:gdLst>
                  <a:gd name="connsiteX0" fmla="*/ 0 w 2203450"/>
                  <a:gd name="connsiteY0" fmla="*/ 1311325 h 1357052"/>
                  <a:gd name="connsiteX1" fmla="*/ 171450 w 2203450"/>
                  <a:gd name="connsiteY1" fmla="*/ 1343075 h 1357052"/>
                  <a:gd name="connsiteX2" fmla="*/ 301625 w 2203450"/>
                  <a:gd name="connsiteY2" fmla="*/ 1355775 h 1357052"/>
                  <a:gd name="connsiteX3" fmla="*/ 412750 w 2203450"/>
                  <a:gd name="connsiteY3" fmla="*/ 1349425 h 1357052"/>
                  <a:gd name="connsiteX4" fmla="*/ 488950 w 2203450"/>
                  <a:gd name="connsiteY4" fmla="*/ 1292275 h 1357052"/>
                  <a:gd name="connsiteX5" fmla="*/ 517525 w 2203450"/>
                  <a:gd name="connsiteY5" fmla="*/ 1244650 h 1357052"/>
                  <a:gd name="connsiteX6" fmla="*/ 527050 w 2203450"/>
                  <a:gd name="connsiteY6" fmla="*/ 1177975 h 1357052"/>
                  <a:gd name="connsiteX7" fmla="*/ 517525 w 2203450"/>
                  <a:gd name="connsiteY7" fmla="*/ 1130350 h 1357052"/>
                  <a:gd name="connsiteX8" fmla="*/ 504825 w 2203450"/>
                  <a:gd name="connsiteY8" fmla="*/ 1085900 h 1357052"/>
                  <a:gd name="connsiteX9" fmla="*/ 517525 w 2203450"/>
                  <a:gd name="connsiteY9" fmla="*/ 1031925 h 1357052"/>
                  <a:gd name="connsiteX10" fmla="*/ 552450 w 2203450"/>
                  <a:gd name="connsiteY10" fmla="*/ 990650 h 1357052"/>
                  <a:gd name="connsiteX11" fmla="*/ 587375 w 2203450"/>
                  <a:gd name="connsiteY11" fmla="*/ 927150 h 1357052"/>
                  <a:gd name="connsiteX12" fmla="*/ 622300 w 2203450"/>
                  <a:gd name="connsiteY12" fmla="*/ 866825 h 1357052"/>
                  <a:gd name="connsiteX13" fmla="*/ 650875 w 2203450"/>
                  <a:gd name="connsiteY13" fmla="*/ 755700 h 1357052"/>
                  <a:gd name="connsiteX14" fmla="*/ 663575 w 2203450"/>
                  <a:gd name="connsiteY14" fmla="*/ 685850 h 1357052"/>
                  <a:gd name="connsiteX15" fmla="*/ 676275 w 2203450"/>
                  <a:gd name="connsiteY15" fmla="*/ 622350 h 1357052"/>
                  <a:gd name="connsiteX16" fmla="*/ 701675 w 2203450"/>
                  <a:gd name="connsiteY16" fmla="*/ 581075 h 1357052"/>
                  <a:gd name="connsiteX17" fmla="*/ 723900 w 2203450"/>
                  <a:gd name="connsiteY17" fmla="*/ 546150 h 1357052"/>
                  <a:gd name="connsiteX18" fmla="*/ 752475 w 2203450"/>
                  <a:gd name="connsiteY18" fmla="*/ 501700 h 1357052"/>
                  <a:gd name="connsiteX19" fmla="*/ 790575 w 2203450"/>
                  <a:gd name="connsiteY19" fmla="*/ 428675 h 1357052"/>
                  <a:gd name="connsiteX20" fmla="*/ 812800 w 2203450"/>
                  <a:gd name="connsiteY20" fmla="*/ 377875 h 1357052"/>
                  <a:gd name="connsiteX21" fmla="*/ 819150 w 2203450"/>
                  <a:gd name="connsiteY21" fmla="*/ 311200 h 1357052"/>
                  <a:gd name="connsiteX22" fmla="*/ 822325 w 2203450"/>
                  <a:gd name="connsiteY22" fmla="*/ 257225 h 1357052"/>
                  <a:gd name="connsiteX23" fmla="*/ 822325 w 2203450"/>
                  <a:gd name="connsiteY23" fmla="*/ 222300 h 1357052"/>
                  <a:gd name="connsiteX24" fmla="*/ 847725 w 2203450"/>
                  <a:gd name="connsiteY24" fmla="*/ 168325 h 1357052"/>
                  <a:gd name="connsiteX25" fmla="*/ 882650 w 2203450"/>
                  <a:gd name="connsiteY25" fmla="*/ 120700 h 1357052"/>
                  <a:gd name="connsiteX26" fmla="*/ 933450 w 2203450"/>
                  <a:gd name="connsiteY26" fmla="*/ 79425 h 1357052"/>
                  <a:gd name="connsiteX27" fmla="*/ 955675 w 2203450"/>
                  <a:gd name="connsiteY27" fmla="*/ 57200 h 1357052"/>
                  <a:gd name="connsiteX28" fmla="*/ 962025 w 2203450"/>
                  <a:gd name="connsiteY28" fmla="*/ 38150 h 1357052"/>
                  <a:gd name="connsiteX29" fmla="*/ 977900 w 2203450"/>
                  <a:gd name="connsiteY29" fmla="*/ 19100 h 1357052"/>
                  <a:gd name="connsiteX30" fmla="*/ 1012825 w 2203450"/>
                  <a:gd name="connsiteY30" fmla="*/ 6400 h 1357052"/>
                  <a:gd name="connsiteX31" fmla="*/ 1063625 w 2203450"/>
                  <a:gd name="connsiteY31" fmla="*/ 50 h 1357052"/>
                  <a:gd name="connsiteX32" fmla="*/ 1104900 w 2203450"/>
                  <a:gd name="connsiteY32" fmla="*/ 9575 h 1357052"/>
                  <a:gd name="connsiteX33" fmla="*/ 1133475 w 2203450"/>
                  <a:gd name="connsiteY33" fmla="*/ 41325 h 1357052"/>
                  <a:gd name="connsiteX34" fmla="*/ 1187450 w 2203450"/>
                  <a:gd name="connsiteY34" fmla="*/ 79425 h 1357052"/>
                  <a:gd name="connsiteX35" fmla="*/ 1222375 w 2203450"/>
                  <a:gd name="connsiteY35" fmla="*/ 130225 h 1357052"/>
                  <a:gd name="connsiteX36" fmla="*/ 1254125 w 2203450"/>
                  <a:gd name="connsiteY36" fmla="*/ 187375 h 1357052"/>
                  <a:gd name="connsiteX37" fmla="*/ 1270000 w 2203450"/>
                  <a:gd name="connsiteY37" fmla="*/ 244525 h 1357052"/>
                  <a:gd name="connsiteX38" fmla="*/ 1276350 w 2203450"/>
                  <a:gd name="connsiteY38" fmla="*/ 298500 h 1357052"/>
                  <a:gd name="connsiteX39" fmla="*/ 1298575 w 2203450"/>
                  <a:gd name="connsiteY39" fmla="*/ 336600 h 1357052"/>
                  <a:gd name="connsiteX40" fmla="*/ 1343025 w 2203450"/>
                  <a:gd name="connsiteY40" fmla="*/ 403275 h 1357052"/>
                  <a:gd name="connsiteX41" fmla="*/ 1368425 w 2203450"/>
                  <a:gd name="connsiteY41" fmla="*/ 438200 h 1357052"/>
                  <a:gd name="connsiteX42" fmla="*/ 1406525 w 2203450"/>
                  <a:gd name="connsiteY42" fmla="*/ 485825 h 1357052"/>
                  <a:gd name="connsiteX43" fmla="*/ 1441450 w 2203450"/>
                  <a:gd name="connsiteY43" fmla="*/ 536625 h 1357052"/>
                  <a:gd name="connsiteX44" fmla="*/ 1466850 w 2203450"/>
                  <a:gd name="connsiteY44" fmla="*/ 609650 h 1357052"/>
                  <a:gd name="connsiteX45" fmla="*/ 1489075 w 2203450"/>
                  <a:gd name="connsiteY45" fmla="*/ 717600 h 1357052"/>
                  <a:gd name="connsiteX46" fmla="*/ 1514475 w 2203450"/>
                  <a:gd name="connsiteY46" fmla="*/ 771575 h 1357052"/>
                  <a:gd name="connsiteX47" fmla="*/ 1562100 w 2203450"/>
                  <a:gd name="connsiteY47" fmla="*/ 841425 h 1357052"/>
                  <a:gd name="connsiteX48" fmla="*/ 1568450 w 2203450"/>
                  <a:gd name="connsiteY48" fmla="*/ 923975 h 1357052"/>
                  <a:gd name="connsiteX49" fmla="*/ 1546225 w 2203450"/>
                  <a:gd name="connsiteY49" fmla="*/ 1035100 h 1357052"/>
                  <a:gd name="connsiteX50" fmla="*/ 1539875 w 2203450"/>
                  <a:gd name="connsiteY50" fmla="*/ 1089075 h 1357052"/>
                  <a:gd name="connsiteX51" fmla="*/ 1565275 w 2203450"/>
                  <a:gd name="connsiteY51" fmla="*/ 1158925 h 1357052"/>
                  <a:gd name="connsiteX52" fmla="*/ 1625600 w 2203450"/>
                  <a:gd name="connsiteY52" fmla="*/ 1228775 h 1357052"/>
                  <a:gd name="connsiteX53" fmla="*/ 1727200 w 2203450"/>
                  <a:gd name="connsiteY53" fmla="*/ 1304975 h 1357052"/>
                  <a:gd name="connsiteX54" fmla="*/ 1819275 w 2203450"/>
                  <a:gd name="connsiteY54" fmla="*/ 1327200 h 1357052"/>
                  <a:gd name="connsiteX55" fmla="*/ 1927225 w 2203450"/>
                  <a:gd name="connsiteY55" fmla="*/ 1333550 h 1357052"/>
                  <a:gd name="connsiteX56" fmla="*/ 2085975 w 2203450"/>
                  <a:gd name="connsiteY56" fmla="*/ 1308150 h 1357052"/>
                  <a:gd name="connsiteX57" fmla="*/ 2203450 w 2203450"/>
                  <a:gd name="connsiteY57" fmla="*/ 1257350 h 135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203450" h="1357052">
                    <a:moveTo>
                      <a:pt x="0" y="1311325"/>
                    </a:moveTo>
                    <a:cubicBezTo>
                      <a:pt x="60589" y="1323496"/>
                      <a:pt x="121179" y="1335667"/>
                      <a:pt x="171450" y="1343075"/>
                    </a:cubicBezTo>
                    <a:cubicBezTo>
                      <a:pt x="221721" y="1350483"/>
                      <a:pt x="261408" y="1354717"/>
                      <a:pt x="301625" y="1355775"/>
                    </a:cubicBezTo>
                    <a:cubicBezTo>
                      <a:pt x="341842" y="1356833"/>
                      <a:pt x="381529" y="1360008"/>
                      <a:pt x="412750" y="1349425"/>
                    </a:cubicBezTo>
                    <a:cubicBezTo>
                      <a:pt x="443971" y="1338842"/>
                      <a:pt x="471488" y="1309737"/>
                      <a:pt x="488950" y="1292275"/>
                    </a:cubicBezTo>
                    <a:cubicBezTo>
                      <a:pt x="506412" y="1274813"/>
                      <a:pt x="511175" y="1263700"/>
                      <a:pt x="517525" y="1244650"/>
                    </a:cubicBezTo>
                    <a:cubicBezTo>
                      <a:pt x="523875" y="1225600"/>
                      <a:pt x="527050" y="1197025"/>
                      <a:pt x="527050" y="1177975"/>
                    </a:cubicBezTo>
                    <a:cubicBezTo>
                      <a:pt x="527050" y="1158925"/>
                      <a:pt x="521229" y="1145696"/>
                      <a:pt x="517525" y="1130350"/>
                    </a:cubicBezTo>
                    <a:cubicBezTo>
                      <a:pt x="513821" y="1115004"/>
                      <a:pt x="504825" y="1102304"/>
                      <a:pt x="504825" y="1085900"/>
                    </a:cubicBezTo>
                    <a:cubicBezTo>
                      <a:pt x="504825" y="1069496"/>
                      <a:pt x="509588" y="1047800"/>
                      <a:pt x="517525" y="1031925"/>
                    </a:cubicBezTo>
                    <a:cubicBezTo>
                      <a:pt x="525462" y="1016050"/>
                      <a:pt x="540808" y="1008112"/>
                      <a:pt x="552450" y="990650"/>
                    </a:cubicBezTo>
                    <a:cubicBezTo>
                      <a:pt x="564092" y="973188"/>
                      <a:pt x="575733" y="947787"/>
                      <a:pt x="587375" y="927150"/>
                    </a:cubicBezTo>
                    <a:cubicBezTo>
                      <a:pt x="599017" y="906513"/>
                      <a:pt x="611717" y="895400"/>
                      <a:pt x="622300" y="866825"/>
                    </a:cubicBezTo>
                    <a:cubicBezTo>
                      <a:pt x="632883" y="838250"/>
                      <a:pt x="643996" y="785862"/>
                      <a:pt x="650875" y="755700"/>
                    </a:cubicBezTo>
                    <a:cubicBezTo>
                      <a:pt x="657754" y="725538"/>
                      <a:pt x="659342" y="708075"/>
                      <a:pt x="663575" y="685850"/>
                    </a:cubicBezTo>
                    <a:cubicBezTo>
                      <a:pt x="667808" y="663625"/>
                      <a:pt x="669925" y="639812"/>
                      <a:pt x="676275" y="622350"/>
                    </a:cubicBezTo>
                    <a:cubicBezTo>
                      <a:pt x="682625" y="604888"/>
                      <a:pt x="693738" y="593775"/>
                      <a:pt x="701675" y="581075"/>
                    </a:cubicBezTo>
                    <a:cubicBezTo>
                      <a:pt x="709612" y="568375"/>
                      <a:pt x="723900" y="546150"/>
                      <a:pt x="723900" y="546150"/>
                    </a:cubicBezTo>
                    <a:cubicBezTo>
                      <a:pt x="732367" y="532921"/>
                      <a:pt x="741363" y="521279"/>
                      <a:pt x="752475" y="501700"/>
                    </a:cubicBezTo>
                    <a:cubicBezTo>
                      <a:pt x="763587" y="482121"/>
                      <a:pt x="780521" y="449313"/>
                      <a:pt x="790575" y="428675"/>
                    </a:cubicBezTo>
                    <a:cubicBezTo>
                      <a:pt x="800629" y="408037"/>
                      <a:pt x="808038" y="397454"/>
                      <a:pt x="812800" y="377875"/>
                    </a:cubicBezTo>
                    <a:cubicBezTo>
                      <a:pt x="817562" y="358296"/>
                      <a:pt x="817563" y="331308"/>
                      <a:pt x="819150" y="311200"/>
                    </a:cubicBezTo>
                    <a:cubicBezTo>
                      <a:pt x="820738" y="291092"/>
                      <a:pt x="821796" y="272042"/>
                      <a:pt x="822325" y="257225"/>
                    </a:cubicBezTo>
                    <a:cubicBezTo>
                      <a:pt x="822854" y="242408"/>
                      <a:pt x="818092" y="237117"/>
                      <a:pt x="822325" y="222300"/>
                    </a:cubicBezTo>
                    <a:cubicBezTo>
                      <a:pt x="826558" y="207483"/>
                      <a:pt x="837671" y="185258"/>
                      <a:pt x="847725" y="168325"/>
                    </a:cubicBezTo>
                    <a:cubicBezTo>
                      <a:pt x="857779" y="151392"/>
                      <a:pt x="868363" y="135517"/>
                      <a:pt x="882650" y="120700"/>
                    </a:cubicBezTo>
                    <a:cubicBezTo>
                      <a:pt x="896937" y="105883"/>
                      <a:pt x="921279" y="90008"/>
                      <a:pt x="933450" y="79425"/>
                    </a:cubicBezTo>
                    <a:cubicBezTo>
                      <a:pt x="945621" y="68842"/>
                      <a:pt x="955675" y="57200"/>
                      <a:pt x="955675" y="57200"/>
                    </a:cubicBezTo>
                    <a:cubicBezTo>
                      <a:pt x="960437" y="50321"/>
                      <a:pt x="962025" y="38150"/>
                      <a:pt x="962025" y="38150"/>
                    </a:cubicBezTo>
                    <a:cubicBezTo>
                      <a:pt x="965729" y="31800"/>
                      <a:pt x="969433" y="24392"/>
                      <a:pt x="977900" y="19100"/>
                    </a:cubicBezTo>
                    <a:cubicBezTo>
                      <a:pt x="986367" y="13808"/>
                      <a:pt x="998538" y="9575"/>
                      <a:pt x="1012825" y="6400"/>
                    </a:cubicBezTo>
                    <a:cubicBezTo>
                      <a:pt x="1027112" y="3225"/>
                      <a:pt x="1048279" y="-479"/>
                      <a:pt x="1063625" y="50"/>
                    </a:cubicBezTo>
                    <a:cubicBezTo>
                      <a:pt x="1078971" y="579"/>
                      <a:pt x="1093258" y="2696"/>
                      <a:pt x="1104900" y="9575"/>
                    </a:cubicBezTo>
                    <a:cubicBezTo>
                      <a:pt x="1116542" y="16454"/>
                      <a:pt x="1119717" y="29683"/>
                      <a:pt x="1133475" y="41325"/>
                    </a:cubicBezTo>
                    <a:cubicBezTo>
                      <a:pt x="1147233" y="52967"/>
                      <a:pt x="1172633" y="64608"/>
                      <a:pt x="1187450" y="79425"/>
                    </a:cubicBezTo>
                    <a:cubicBezTo>
                      <a:pt x="1202267" y="94242"/>
                      <a:pt x="1211263" y="112234"/>
                      <a:pt x="1222375" y="130225"/>
                    </a:cubicBezTo>
                    <a:cubicBezTo>
                      <a:pt x="1233487" y="148216"/>
                      <a:pt x="1246188" y="168325"/>
                      <a:pt x="1254125" y="187375"/>
                    </a:cubicBezTo>
                    <a:cubicBezTo>
                      <a:pt x="1262062" y="206425"/>
                      <a:pt x="1266296" y="226004"/>
                      <a:pt x="1270000" y="244525"/>
                    </a:cubicBezTo>
                    <a:cubicBezTo>
                      <a:pt x="1273704" y="263046"/>
                      <a:pt x="1271587" y="283154"/>
                      <a:pt x="1276350" y="298500"/>
                    </a:cubicBezTo>
                    <a:cubicBezTo>
                      <a:pt x="1281113" y="313846"/>
                      <a:pt x="1287463" y="319138"/>
                      <a:pt x="1298575" y="336600"/>
                    </a:cubicBezTo>
                    <a:cubicBezTo>
                      <a:pt x="1309687" y="354062"/>
                      <a:pt x="1331383" y="386342"/>
                      <a:pt x="1343025" y="403275"/>
                    </a:cubicBezTo>
                    <a:cubicBezTo>
                      <a:pt x="1354667" y="420208"/>
                      <a:pt x="1357842" y="424442"/>
                      <a:pt x="1368425" y="438200"/>
                    </a:cubicBezTo>
                    <a:cubicBezTo>
                      <a:pt x="1379008" y="451958"/>
                      <a:pt x="1394354" y="469421"/>
                      <a:pt x="1406525" y="485825"/>
                    </a:cubicBezTo>
                    <a:cubicBezTo>
                      <a:pt x="1418696" y="502229"/>
                      <a:pt x="1431396" y="515987"/>
                      <a:pt x="1441450" y="536625"/>
                    </a:cubicBezTo>
                    <a:cubicBezTo>
                      <a:pt x="1451504" y="557263"/>
                      <a:pt x="1458912" y="579487"/>
                      <a:pt x="1466850" y="609650"/>
                    </a:cubicBezTo>
                    <a:cubicBezTo>
                      <a:pt x="1474788" y="639813"/>
                      <a:pt x="1481138" y="690613"/>
                      <a:pt x="1489075" y="717600"/>
                    </a:cubicBezTo>
                    <a:cubicBezTo>
                      <a:pt x="1497012" y="744587"/>
                      <a:pt x="1502304" y="750938"/>
                      <a:pt x="1514475" y="771575"/>
                    </a:cubicBezTo>
                    <a:cubicBezTo>
                      <a:pt x="1526646" y="792212"/>
                      <a:pt x="1553104" y="816025"/>
                      <a:pt x="1562100" y="841425"/>
                    </a:cubicBezTo>
                    <a:cubicBezTo>
                      <a:pt x="1571096" y="866825"/>
                      <a:pt x="1571096" y="891696"/>
                      <a:pt x="1568450" y="923975"/>
                    </a:cubicBezTo>
                    <a:cubicBezTo>
                      <a:pt x="1565804" y="956254"/>
                      <a:pt x="1550987" y="1007583"/>
                      <a:pt x="1546225" y="1035100"/>
                    </a:cubicBezTo>
                    <a:cubicBezTo>
                      <a:pt x="1541463" y="1062617"/>
                      <a:pt x="1536700" y="1068437"/>
                      <a:pt x="1539875" y="1089075"/>
                    </a:cubicBezTo>
                    <a:cubicBezTo>
                      <a:pt x="1543050" y="1109712"/>
                      <a:pt x="1550988" y="1135642"/>
                      <a:pt x="1565275" y="1158925"/>
                    </a:cubicBezTo>
                    <a:cubicBezTo>
                      <a:pt x="1579562" y="1182208"/>
                      <a:pt x="1598613" y="1204433"/>
                      <a:pt x="1625600" y="1228775"/>
                    </a:cubicBezTo>
                    <a:cubicBezTo>
                      <a:pt x="1652587" y="1253117"/>
                      <a:pt x="1694921" y="1288571"/>
                      <a:pt x="1727200" y="1304975"/>
                    </a:cubicBezTo>
                    <a:cubicBezTo>
                      <a:pt x="1759479" y="1321379"/>
                      <a:pt x="1785938" y="1322438"/>
                      <a:pt x="1819275" y="1327200"/>
                    </a:cubicBezTo>
                    <a:cubicBezTo>
                      <a:pt x="1852612" y="1331962"/>
                      <a:pt x="1882775" y="1336725"/>
                      <a:pt x="1927225" y="1333550"/>
                    </a:cubicBezTo>
                    <a:cubicBezTo>
                      <a:pt x="1971675" y="1330375"/>
                      <a:pt x="2039938" y="1320850"/>
                      <a:pt x="2085975" y="1308150"/>
                    </a:cubicBezTo>
                    <a:cubicBezTo>
                      <a:pt x="2132012" y="1295450"/>
                      <a:pt x="2167731" y="1276400"/>
                      <a:pt x="2203450" y="12573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xmlns="" id="{1F222042-E3E3-BE46-B949-F4F4EC6E2F93}"/>
                  </a:ext>
                </a:extLst>
              </p:cNvPr>
              <p:cNvSpPr/>
              <p:nvPr/>
            </p:nvSpPr>
            <p:spPr>
              <a:xfrm>
                <a:off x="3474893" y="3713307"/>
                <a:ext cx="479439" cy="1501775"/>
              </a:xfrm>
              <a:custGeom>
                <a:avLst/>
                <a:gdLst>
                  <a:gd name="connsiteX0" fmla="*/ 0 w 479439"/>
                  <a:gd name="connsiteY0" fmla="*/ 0 h 1501775"/>
                  <a:gd name="connsiteX1" fmla="*/ 50800 w 479439"/>
                  <a:gd name="connsiteY1" fmla="*/ 206375 h 1501775"/>
                  <a:gd name="connsiteX2" fmla="*/ 104775 w 479439"/>
                  <a:gd name="connsiteY2" fmla="*/ 361950 h 1501775"/>
                  <a:gd name="connsiteX3" fmla="*/ 193675 w 479439"/>
                  <a:gd name="connsiteY3" fmla="*/ 571500 h 1501775"/>
                  <a:gd name="connsiteX4" fmla="*/ 254000 w 479439"/>
                  <a:gd name="connsiteY4" fmla="*/ 660400 h 1501775"/>
                  <a:gd name="connsiteX5" fmla="*/ 330200 w 479439"/>
                  <a:gd name="connsiteY5" fmla="*/ 746125 h 1501775"/>
                  <a:gd name="connsiteX6" fmla="*/ 406400 w 479439"/>
                  <a:gd name="connsiteY6" fmla="*/ 920750 h 1501775"/>
                  <a:gd name="connsiteX7" fmla="*/ 454025 w 479439"/>
                  <a:gd name="connsiteY7" fmla="*/ 1108075 h 1501775"/>
                  <a:gd name="connsiteX8" fmla="*/ 479425 w 479439"/>
                  <a:gd name="connsiteY8" fmla="*/ 1279525 h 1501775"/>
                  <a:gd name="connsiteX9" fmla="*/ 450850 w 479439"/>
                  <a:gd name="connsiteY9" fmla="*/ 1501775 h 1501775"/>
                  <a:gd name="connsiteX10" fmla="*/ 450850 w 479439"/>
                  <a:gd name="connsiteY10" fmla="*/ 1501775 h 1501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439" h="1501775">
                    <a:moveTo>
                      <a:pt x="0" y="0"/>
                    </a:moveTo>
                    <a:cubicBezTo>
                      <a:pt x="16669" y="73025"/>
                      <a:pt x="33338" y="146050"/>
                      <a:pt x="50800" y="206375"/>
                    </a:cubicBezTo>
                    <a:cubicBezTo>
                      <a:pt x="68262" y="266700"/>
                      <a:pt x="80962" y="301096"/>
                      <a:pt x="104775" y="361950"/>
                    </a:cubicBezTo>
                    <a:cubicBezTo>
                      <a:pt x="128588" y="422804"/>
                      <a:pt x="168804" y="521758"/>
                      <a:pt x="193675" y="571500"/>
                    </a:cubicBezTo>
                    <a:cubicBezTo>
                      <a:pt x="218546" y="621242"/>
                      <a:pt x="231246" y="631296"/>
                      <a:pt x="254000" y="660400"/>
                    </a:cubicBezTo>
                    <a:cubicBezTo>
                      <a:pt x="276754" y="689504"/>
                      <a:pt x="304800" y="702734"/>
                      <a:pt x="330200" y="746125"/>
                    </a:cubicBezTo>
                    <a:cubicBezTo>
                      <a:pt x="355600" y="789516"/>
                      <a:pt x="385763" y="860425"/>
                      <a:pt x="406400" y="920750"/>
                    </a:cubicBezTo>
                    <a:cubicBezTo>
                      <a:pt x="427037" y="981075"/>
                      <a:pt x="441854" y="1048279"/>
                      <a:pt x="454025" y="1108075"/>
                    </a:cubicBezTo>
                    <a:cubicBezTo>
                      <a:pt x="466196" y="1167871"/>
                      <a:pt x="479954" y="1213908"/>
                      <a:pt x="479425" y="1279525"/>
                    </a:cubicBezTo>
                    <a:cubicBezTo>
                      <a:pt x="478896" y="1345142"/>
                      <a:pt x="450850" y="1501775"/>
                      <a:pt x="450850" y="1501775"/>
                    </a:cubicBezTo>
                    <a:lnTo>
                      <a:pt x="450850" y="1501775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xmlns="" id="{A840EBAA-790F-B04D-9FBD-3B273F037786}"/>
                  </a:ext>
                </a:extLst>
              </p:cNvPr>
              <p:cNvSpPr/>
              <p:nvPr/>
            </p:nvSpPr>
            <p:spPr>
              <a:xfrm>
                <a:off x="2840163" y="4901246"/>
                <a:ext cx="895080" cy="1215536"/>
              </a:xfrm>
              <a:custGeom>
                <a:avLst/>
                <a:gdLst>
                  <a:gd name="connsiteX0" fmla="*/ 895080 w 895080"/>
                  <a:gd name="connsiteY0" fmla="*/ 374161 h 1215536"/>
                  <a:gd name="connsiteX1" fmla="*/ 844280 w 895080"/>
                  <a:gd name="connsiteY1" fmla="*/ 266211 h 1215536"/>
                  <a:gd name="connsiteX2" fmla="*/ 774430 w 895080"/>
                  <a:gd name="connsiteY2" fmla="*/ 164611 h 1215536"/>
                  <a:gd name="connsiteX3" fmla="*/ 599805 w 895080"/>
                  <a:gd name="connsiteY3" fmla="*/ 78886 h 1215536"/>
                  <a:gd name="connsiteX4" fmla="*/ 418830 w 895080"/>
                  <a:gd name="connsiteY4" fmla="*/ 28086 h 1215536"/>
                  <a:gd name="connsiteX5" fmla="*/ 237855 w 895080"/>
                  <a:gd name="connsiteY5" fmla="*/ 5861 h 1215536"/>
                  <a:gd name="connsiteX6" fmla="*/ 79105 w 895080"/>
                  <a:gd name="connsiteY6" fmla="*/ 136036 h 1215536"/>
                  <a:gd name="connsiteX7" fmla="*/ 21955 w 895080"/>
                  <a:gd name="connsiteY7" fmla="*/ 320186 h 1215536"/>
                  <a:gd name="connsiteX8" fmla="*/ 2905 w 895080"/>
                  <a:gd name="connsiteY8" fmla="*/ 567836 h 1215536"/>
                  <a:gd name="connsiteX9" fmla="*/ 79105 w 895080"/>
                  <a:gd name="connsiteY9" fmla="*/ 850411 h 1215536"/>
                  <a:gd name="connsiteX10" fmla="*/ 285480 w 895080"/>
                  <a:gd name="connsiteY10" fmla="*/ 1215536 h 1215536"/>
                  <a:gd name="connsiteX11" fmla="*/ 285480 w 895080"/>
                  <a:gd name="connsiteY11" fmla="*/ 1215536 h 1215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080" h="1215536">
                    <a:moveTo>
                      <a:pt x="895080" y="374161"/>
                    </a:moveTo>
                    <a:cubicBezTo>
                      <a:pt x="879734" y="337648"/>
                      <a:pt x="864388" y="301136"/>
                      <a:pt x="844280" y="266211"/>
                    </a:cubicBezTo>
                    <a:cubicBezTo>
                      <a:pt x="824172" y="231286"/>
                      <a:pt x="815176" y="195832"/>
                      <a:pt x="774430" y="164611"/>
                    </a:cubicBezTo>
                    <a:cubicBezTo>
                      <a:pt x="733684" y="133390"/>
                      <a:pt x="659072" y="101640"/>
                      <a:pt x="599805" y="78886"/>
                    </a:cubicBezTo>
                    <a:cubicBezTo>
                      <a:pt x="540538" y="56132"/>
                      <a:pt x="479155" y="40257"/>
                      <a:pt x="418830" y="28086"/>
                    </a:cubicBezTo>
                    <a:cubicBezTo>
                      <a:pt x="358505" y="15915"/>
                      <a:pt x="294476" y="-12131"/>
                      <a:pt x="237855" y="5861"/>
                    </a:cubicBezTo>
                    <a:cubicBezTo>
                      <a:pt x="181234" y="23853"/>
                      <a:pt x="115088" y="83649"/>
                      <a:pt x="79105" y="136036"/>
                    </a:cubicBezTo>
                    <a:cubicBezTo>
                      <a:pt x="43122" y="188423"/>
                      <a:pt x="34655" y="248219"/>
                      <a:pt x="21955" y="320186"/>
                    </a:cubicBezTo>
                    <a:cubicBezTo>
                      <a:pt x="9255" y="392153"/>
                      <a:pt x="-6620" y="479465"/>
                      <a:pt x="2905" y="567836"/>
                    </a:cubicBezTo>
                    <a:cubicBezTo>
                      <a:pt x="12430" y="656207"/>
                      <a:pt x="32009" y="742461"/>
                      <a:pt x="79105" y="850411"/>
                    </a:cubicBezTo>
                    <a:cubicBezTo>
                      <a:pt x="126201" y="958361"/>
                      <a:pt x="285480" y="1215536"/>
                      <a:pt x="285480" y="1215536"/>
                    </a:cubicBezTo>
                    <a:lnTo>
                      <a:pt x="285480" y="121553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xmlns="" id="{C2D75603-F71A-DA4C-992A-5B248034E060}"/>
                  </a:ext>
                </a:extLst>
              </p:cNvPr>
              <p:cNvSpPr/>
              <p:nvPr/>
            </p:nvSpPr>
            <p:spPr>
              <a:xfrm>
                <a:off x="1703243" y="4903098"/>
                <a:ext cx="1295400" cy="1331159"/>
              </a:xfrm>
              <a:custGeom>
                <a:avLst/>
                <a:gdLst>
                  <a:gd name="connsiteX0" fmla="*/ 0 w 1295400"/>
                  <a:gd name="connsiteY0" fmla="*/ 365959 h 1331159"/>
                  <a:gd name="connsiteX1" fmla="*/ 76200 w 1295400"/>
                  <a:gd name="connsiteY1" fmla="*/ 238959 h 1331159"/>
                  <a:gd name="connsiteX2" fmla="*/ 142875 w 1295400"/>
                  <a:gd name="connsiteY2" fmla="*/ 178634 h 1331159"/>
                  <a:gd name="connsiteX3" fmla="*/ 273050 w 1295400"/>
                  <a:gd name="connsiteY3" fmla="*/ 77034 h 1331159"/>
                  <a:gd name="connsiteX4" fmla="*/ 396875 w 1295400"/>
                  <a:gd name="connsiteY4" fmla="*/ 16709 h 1331159"/>
                  <a:gd name="connsiteX5" fmla="*/ 590550 w 1295400"/>
                  <a:gd name="connsiteY5" fmla="*/ 4009 h 1331159"/>
                  <a:gd name="connsiteX6" fmla="*/ 771525 w 1295400"/>
                  <a:gd name="connsiteY6" fmla="*/ 77034 h 1331159"/>
                  <a:gd name="connsiteX7" fmla="*/ 904875 w 1295400"/>
                  <a:gd name="connsiteY7" fmla="*/ 464384 h 1331159"/>
                  <a:gd name="connsiteX8" fmla="*/ 939800 w 1295400"/>
                  <a:gd name="connsiteY8" fmla="*/ 645359 h 1331159"/>
                  <a:gd name="connsiteX9" fmla="*/ 990600 w 1295400"/>
                  <a:gd name="connsiteY9" fmla="*/ 851734 h 1331159"/>
                  <a:gd name="connsiteX10" fmla="*/ 1101725 w 1295400"/>
                  <a:gd name="connsiteY10" fmla="*/ 1070809 h 1331159"/>
                  <a:gd name="connsiteX11" fmla="*/ 1295400 w 1295400"/>
                  <a:gd name="connsiteY11" fmla="*/ 1331159 h 1331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95400" h="1331159">
                    <a:moveTo>
                      <a:pt x="0" y="365959"/>
                    </a:moveTo>
                    <a:cubicBezTo>
                      <a:pt x="26194" y="318069"/>
                      <a:pt x="52388" y="270180"/>
                      <a:pt x="76200" y="238959"/>
                    </a:cubicBezTo>
                    <a:cubicBezTo>
                      <a:pt x="100012" y="207738"/>
                      <a:pt x="110067" y="205621"/>
                      <a:pt x="142875" y="178634"/>
                    </a:cubicBezTo>
                    <a:cubicBezTo>
                      <a:pt x="175683" y="151646"/>
                      <a:pt x="230717" y="104022"/>
                      <a:pt x="273050" y="77034"/>
                    </a:cubicBezTo>
                    <a:cubicBezTo>
                      <a:pt x="315383" y="50046"/>
                      <a:pt x="343958" y="28880"/>
                      <a:pt x="396875" y="16709"/>
                    </a:cubicBezTo>
                    <a:cubicBezTo>
                      <a:pt x="449792" y="4538"/>
                      <a:pt x="528108" y="-6045"/>
                      <a:pt x="590550" y="4009"/>
                    </a:cubicBezTo>
                    <a:cubicBezTo>
                      <a:pt x="652992" y="14063"/>
                      <a:pt x="719138" y="305"/>
                      <a:pt x="771525" y="77034"/>
                    </a:cubicBezTo>
                    <a:cubicBezTo>
                      <a:pt x="823912" y="153763"/>
                      <a:pt x="876829" y="369663"/>
                      <a:pt x="904875" y="464384"/>
                    </a:cubicBezTo>
                    <a:cubicBezTo>
                      <a:pt x="932921" y="559105"/>
                      <a:pt x="925513" y="580801"/>
                      <a:pt x="939800" y="645359"/>
                    </a:cubicBezTo>
                    <a:cubicBezTo>
                      <a:pt x="954087" y="709917"/>
                      <a:pt x="963613" y="780826"/>
                      <a:pt x="990600" y="851734"/>
                    </a:cubicBezTo>
                    <a:cubicBezTo>
                      <a:pt x="1017587" y="922642"/>
                      <a:pt x="1050925" y="990905"/>
                      <a:pt x="1101725" y="1070809"/>
                    </a:cubicBezTo>
                    <a:cubicBezTo>
                      <a:pt x="1152525" y="1150713"/>
                      <a:pt x="1223962" y="1240936"/>
                      <a:pt x="1295400" y="133115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xmlns="" id="{A363F2F4-3C3C-644B-B4CD-A26C5D5D206C}"/>
                  </a:ext>
                </a:extLst>
              </p:cNvPr>
              <p:cNvSpPr/>
              <p:nvPr/>
            </p:nvSpPr>
            <p:spPr>
              <a:xfrm>
                <a:off x="1503454" y="2989407"/>
                <a:ext cx="450614" cy="2270125"/>
              </a:xfrm>
              <a:custGeom>
                <a:avLst/>
                <a:gdLst>
                  <a:gd name="connsiteX0" fmla="*/ 450614 w 450614"/>
                  <a:gd name="connsiteY0" fmla="*/ 0 h 2270125"/>
                  <a:gd name="connsiteX1" fmla="*/ 437914 w 450614"/>
                  <a:gd name="connsiteY1" fmla="*/ 250825 h 2270125"/>
                  <a:gd name="connsiteX2" fmla="*/ 428389 w 450614"/>
                  <a:gd name="connsiteY2" fmla="*/ 396875 h 2270125"/>
                  <a:gd name="connsiteX3" fmla="*/ 377589 w 450614"/>
                  <a:gd name="connsiteY3" fmla="*/ 685800 h 2270125"/>
                  <a:gd name="connsiteX4" fmla="*/ 374414 w 450614"/>
                  <a:gd name="connsiteY4" fmla="*/ 1031875 h 2270125"/>
                  <a:gd name="connsiteX5" fmla="*/ 358539 w 450614"/>
                  <a:gd name="connsiteY5" fmla="*/ 1212850 h 2270125"/>
                  <a:gd name="connsiteX6" fmla="*/ 298214 w 450614"/>
                  <a:gd name="connsiteY6" fmla="*/ 1336675 h 2270125"/>
                  <a:gd name="connsiteX7" fmla="*/ 180739 w 450614"/>
                  <a:gd name="connsiteY7" fmla="*/ 1530350 h 2270125"/>
                  <a:gd name="connsiteX8" fmla="*/ 44214 w 450614"/>
                  <a:gd name="connsiteY8" fmla="*/ 1781175 h 2270125"/>
                  <a:gd name="connsiteX9" fmla="*/ 2939 w 450614"/>
                  <a:gd name="connsiteY9" fmla="*/ 1981200 h 2270125"/>
                  <a:gd name="connsiteX10" fmla="*/ 6114 w 450614"/>
                  <a:gd name="connsiteY10" fmla="*/ 2133600 h 2270125"/>
                  <a:gd name="connsiteX11" fmla="*/ 28339 w 450614"/>
                  <a:gd name="connsiteY11" fmla="*/ 2270125 h 227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0614" h="2270125">
                    <a:moveTo>
                      <a:pt x="450614" y="0"/>
                    </a:moveTo>
                    <a:cubicBezTo>
                      <a:pt x="446116" y="92339"/>
                      <a:pt x="441618" y="184679"/>
                      <a:pt x="437914" y="250825"/>
                    </a:cubicBezTo>
                    <a:cubicBezTo>
                      <a:pt x="434210" y="316971"/>
                      <a:pt x="438443" y="324379"/>
                      <a:pt x="428389" y="396875"/>
                    </a:cubicBezTo>
                    <a:cubicBezTo>
                      <a:pt x="418335" y="469371"/>
                      <a:pt x="386585" y="579967"/>
                      <a:pt x="377589" y="685800"/>
                    </a:cubicBezTo>
                    <a:cubicBezTo>
                      <a:pt x="368593" y="791633"/>
                      <a:pt x="377589" y="944033"/>
                      <a:pt x="374414" y="1031875"/>
                    </a:cubicBezTo>
                    <a:cubicBezTo>
                      <a:pt x="371239" y="1119717"/>
                      <a:pt x="371239" y="1162050"/>
                      <a:pt x="358539" y="1212850"/>
                    </a:cubicBezTo>
                    <a:cubicBezTo>
                      <a:pt x="345839" y="1263650"/>
                      <a:pt x="327847" y="1283758"/>
                      <a:pt x="298214" y="1336675"/>
                    </a:cubicBezTo>
                    <a:cubicBezTo>
                      <a:pt x="268581" y="1389592"/>
                      <a:pt x="223072" y="1456267"/>
                      <a:pt x="180739" y="1530350"/>
                    </a:cubicBezTo>
                    <a:cubicBezTo>
                      <a:pt x="138406" y="1604433"/>
                      <a:pt x="73847" y="1706033"/>
                      <a:pt x="44214" y="1781175"/>
                    </a:cubicBezTo>
                    <a:cubicBezTo>
                      <a:pt x="14581" y="1856317"/>
                      <a:pt x="9289" y="1922463"/>
                      <a:pt x="2939" y="1981200"/>
                    </a:cubicBezTo>
                    <a:cubicBezTo>
                      <a:pt x="-3411" y="2039937"/>
                      <a:pt x="1881" y="2085446"/>
                      <a:pt x="6114" y="2133600"/>
                    </a:cubicBezTo>
                    <a:cubicBezTo>
                      <a:pt x="10347" y="2181754"/>
                      <a:pt x="19343" y="2225939"/>
                      <a:pt x="28339" y="22701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xmlns="" id="{96688C8C-A160-624C-82A6-DDD164BC314A}"/>
                  </a:ext>
                </a:extLst>
              </p:cNvPr>
              <p:cNvSpPr/>
              <p:nvPr/>
            </p:nvSpPr>
            <p:spPr>
              <a:xfrm>
                <a:off x="1537190" y="1552864"/>
                <a:ext cx="575865" cy="1453856"/>
              </a:xfrm>
              <a:custGeom>
                <a:avLst/>
                <a:gdLst>
                  <a:gd name="connsiteX0" fmla="*/ 0 w 575865"/>
                  <a:gd name="connsiteY0" fmla="*/ 0 h 1453856"/>
                  <a:gd name="connsiteX1" fmla="*/ 190500 w 575865"/>
                  <a:gd name="connsiteY1" fmla="*/ 123825 h 1453856"/>
                  <a:gd name="connsiteX2" fmla="*/ 368300 w 575865"/>
                  <a:gd name="connsiteY2" fmla="*/ 234950 h 1453856"/>
                  <a:gd name="connsiteX3" fmla="*/ 504825 w 575865"/>
                  <a:gd name="connsiteY3" fmla="*/ 342900 h 1453856"/>
                  <a:gd name="connsiteX4" fmla="*/ 568325 w 575865"/>
                  <a:gd name="connsiteY4" fmla="*/ 492125 h 1453856"/>
                  <a:gd name="connsiteX5" fmla="*/ 571500 w 575865"/>
                  <a:gd name="connsiteY5" fmla="*/ 673100 h 1453856"/>
                  <a:gd name="connsiteX6" fmla="*/ 539750 w 575865"/>
                  <a:gd name="connsiteY6" fmla="*/ 885825 h 1453856"/>
                  <a:gd name="connsiteX7" fmla="*/ 482600 w 575865"/>
                  <a:gd name="connsiteY7" fmla="*/ 1089025 h 1453856"/>
                  <a:gd name="connsiteX8" fmla="*/ 434975 w 575865"/>
                  <a:gd name="connsiteY8" fmla="*/ 1276350 h 1453856"/>
                  <a:gd name="connsiteX9" fmla="*/ 412750 w 575865"/>
                  <a:gd name="connsiteY9" fmla="*/ 1438275 h 1453856"/>
                  <a:gd name="connsiteX10" fmla="*/ 419100 w 575865"/>
                  <a:gd name="connsiteY10" fmla="*/ 1438275 h 145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5865" h="1453856">
                    <a:moveTo>
                      <a:pt x="0" y="0"/>
                    </a:moveTo>
                    <a:lnTo>
                      <a:pt x="190500" y="123825"/>
                    </a:lnTo>
                    <a:cubicBezTo>
                      <a:pt x="251883" y="162983"/>
                      <a:pt x="315913" y="198438"/>
                      <a:pt x="368300" y="234950"/>
                    </a:cubicBezTo>
                    <a:cubicBezTo>
                      <a:pt x="420687" y="271462"/>
                      <a:pt x="471488" y="300038"/>
                      <a:pt x="504825" y="342900"/>
                    </a:cubicBezTo>
                    <a:cubicBezTo>
                      <a:pt x="538162" y="385762"/>
                      <a:pt x="557213" y="437092"/>
                      <a:pt x="568325" y="492125"/>
                    </a:cubicBezTo>
                    <a:cubicBezTo>
                      <a:pt x="579437" y="547158"/>
                      <a:pt x="576263" y="607483"/>
                      <a:pt x="571500" y="673100"/>
                    </a:cubicBezTo>
                    <a:cubicBezTo>
                      <a:pt x="566738" y="738717"/>
                      <a:pt x="554567" y="816504"/>
                      <a:pt x="539750" y="885825"/>
                    </a:cubicBezTo>
                    <a:cubicBezTo>
                      <a:pt x="524933" y="955146"/>
                      <a:pt x="500062" y="1023938"/>
                      <a:pt x="482600" y="1089025"/>
                    </a:cubicBezTo>
                    <a:cubicBezTo>
                      <a:pt x="465138" y="1154112"/>
                      <a:pt x="446617" y="1218142"/>
                      <a:pt x="434975" y="1276350"/>
                    </a:cubicBezTo>
                    <a:cubicBezTo>
                      <a:pt x="423333" y="1334558"/>
                      <a:pt x="415396" y="1411288"/>
                      <a:pt x="412750" y="1438275"/>
                    </a:cubicBezTo>
                    <a:cubicBezTo>
                      <a:pt x="410104" y="1465263"/>
                      <a:pt x="414602" y="1451769"/>
                      <a:pt x="419100" y="14382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xmlns="" id="{16837EAC-98E1-CB48-846B-C4911D88A1A4}"/>
                  </a:ext>
                </a:extLst>
              </p:cNvPr>
              <p:cNvSpPr/>
              <p:nvPr/>
            </p:nvSpPr>
            <p:spPr>
              <a:xfrm>
                <a:off x="1646093" y="1405082"/>
                <a:ext cx="82550" cy="44450"/>
              </a:xfrm>
              <a:custGeom>
                <a:avLst/>
                <a:gdLst>
                  <a:gd name="connsiteX0" fmla="*/ 0 w 82550"/>
                  <a:gd name="connsiteY0" fmla="*/ 0 h 44450"/>
                  <a:gd name="connsiteX1" fmla="*/ 82550 w 82550"/>
                  <a:gd name="connsiteY1" fmla="*/ 44450 h 44450"/>
                  <a:gd name="connsiteX2" fmla="*/ 82550 w 82550"/>
                  <a:gd name="connsiteY2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50" h="44450">
                    <a:moveTo>
                      <a:pt x="0" y="0"/>
                    </a:moveTo>
                    <a:lnTo>
                      <a:pt x="82550" y="44450"/>
                    </a:lnTo>
                    <a:lnTo>
                      <a:pt x="825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xmlns="" id="{E0DEA023-AE0C-1F43-A458-9C59566B91A5}"/>
                  </a:ext>
                </a:extLst>
              </p:cNvPr>
              <p:cNvSpPr/>
              <p:nvPr/>
            </p:nvSpPr>
            <p:spPr>
              <a:xfrm>
                <a:off x="1168006" y="1233148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xmlns="" id="{7515E0DE-3B70-E44D-A38A-76BFD0A99DB5}"/>
                  </a:ext>
                </a:extLst>
              </p:cNvPr>
              <p:cNvSpPr/>
              <p:nvPr/>
            </p:nvSpPr>
            <p:spPr>
              <a:xfrm flipH="1">
                <a:off x="3913508" y="1241064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xmlns="" id="{A0E236C2-DF80-D54D-A509-10CAF839F854}"/>
                  </a:ext>
                </a:extLst>
              </p:cNvPr>
              <p:cNvSpPr/>
              <p:nvPr/>
            </p:nvSpPr>
            <p:spPr>
              <a:xfrm>
                <a:off x="3370773" y="1565285"/>
                <a:ext cx="659347" cy="2156836"/>
              </a:xfrm>
              <a:custGeom>
                <a:avLst/>
                <a:gdLst>
                  <a:gd name="connsiteX0" fmla="*/ 659347 w 659347"/>
                  <a:gd name="connsiteY0" fmla="*/ 0 h 2156836"/>
                  <a:gd name="connsiteX1" fmla="*/ 421521 w 659347"/>
                  <a:gd name="connsiteY1" fmla="*/ 176319 h 2156836"/>
                  <a:gd name="connsiteX2" fmla="*/ 183695 w 659347"/>
                  <a:gd name="connsiteY2" fmla="*/ 430547 h 2156836"/>
                  <a:gd name="connsiteX3" fmla="*/ 60681 w 659347"/>
                  <a:gd name="connsiteY3" fmla="*/ 733980 h 2156836"/>
                  <a:gd name="connsiteX4" fmla="*/ 3275 w 659347"/>
                  <a:gd name="connsiteY4" fmla="*/ 1119422 h 2156836"/>
                  <a:gd name="connsiteX5" fmla="*/ 11476 w 659347"/>
                  <a:gd name="connsiteY5" fmla="*/ 1545869 h 2156836"/>
                  <a:gd name="connsiteX6" fmla="*/ 48380 w 659347"/>
                  <a:gd name="connsiteY6" fmla="*/ 1882106 h 2156836"/>
                  <a:gd name="connsiteX7" fmla="*/ 105786 w 659347"/>
                  <a:gd name="connsiteY7" fmla="*/ 2156836 h 2156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347" h="2156836">
                    <a:moveTo>
                      <a:pt x="659347" y="0"/>
                    </a:moveTo>
                    <a:cubicBezTo>
                      <a:pt x="580071" y="52280"/>
                      <a:pt x="500796" y="104561"/>
                      <a:pt x="421521" y="176319"/>
                    </a:cubicBezTo>
                    <a:cubicBezTo>
                      <a:pt x="342246" y="248077"/>
                      <a:pt x="243835" y="337603"/>
                      <a:pt x="183695" y="430547"/>
                    </a:cubicBezTo>
                    <a:cubicBezTo>
                      <a:pt x="123555" y="523491"/>
                      <a:pt x="90751" y="619168"/>
                      <a:pt x="60681" y="733980"/>
                    </a:cubicBezTo>
                    <a:cubicBezTo>
                      <a:pt x="30611" y="848792"/>
                      <a:pt x="11476" y="984107"/>
                      <a:pt x="3275" y="1119422"/>
                    </a:cubicBezTo>
                    <a:cubicBezTo>
                      <a:pt x="-4926" y="1254737"/>
                      <a:pt x="3959" y="1418755"/>
                      <a:pt x="11476" y="1545869"/>
                    </a:cubicBezTo>
                    <a:cubicBezTo>
                      <a:pt x="18993" y="1672983"/>
                      <a:pt x="32662" y="1780278"/>
                      <a:pt x="48380" y="1882106"/>
                    </a:cubicBezTo>
                    <a:cubicBezTo>
                      <a:pt x="64098" y="1983934"/>
                      <a:pt x="84942" y="2070385"/>
                      <a:pt x="105786" y="215683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xmlns="" id="{6F0E8B71-A0DE-EE4D-92FC-153B1A795412}"/>
                  </a:ext>
                </a:extLst>
              </p:cNvPr>
              <p:cNvSpPr/>
              <p:nvPr/>
            </p:nvSpPr>
            <p:spPr>
              <a:xfrm>
                <a:off x="1545551" y="1399789"/>
                <a:ext cx="99484" cy="149225"/>
              </a:xfrm>
              <a:custGeom>
                <a:avLst/>
                <a:gdLst>
                  <a:gd name="connsiteX0" fmla="*/ 0 w 80434"/>
                  <a:gd name="connsiteY0" fmla="*/ 127000 h 127000"/>
                  <a:gd name="connsiteX1" fmla="*/ 12700 w 80434"/>
                  <a:gd name="connsiteY1" fmla="*/ 84667 h 127000"/>
                  <a:gd name="connsiteX2" fmla="*/ 25400 w 80434"/>
                  <a:gd name="connsiteY2" fmla="*/ 76200 h 127000"/>
                  <a:gd name="connsiteX3" fmla="*/ 59267 w 80434"/>
                  <a:gd name="connsiteY3" fmla="*/ 25400 h 127000"/>
                  <a:gd name="connsiteX4" fmla="*/ 67734 w 80434"/>
                  <a:gd name="connsiteY4" fmla="*/ 12700 h 127000"/>
                  <a:gd name="connsiteX5" fmla="*/ 80434 w 80434"/>
                  <a:gd name="connsiteY5" fmla="*/ 0 h 127000"/>
                  <a:gd name="connsiteX0" fmla="*/ 0 w 99484"/>
                  <a:gd name="connsiteY0" fmla="*/ 149225 h 149225"/>
                  <a:gd name="connsiteX1" fmla="*/ 12700 w 99484"/>
                  <a:gd name="connsiteY1" fmla="*/ 106892 h 149225"/>
                  <a:gd name="connsiteX2" fmla="*/ 25400 w 99484"/>
                  <a:gd name="connsiteY2" fmla="*/ 98425 h 149225"/>
                  <a:gd name="connsiteX3" fmla="*/ 59267 w 99484"/>
                  <a:gd name="connsiteY3" fmla="*/ 47625 h 149225"/>
                  <a:gd name="connsiteX4" fmla="*/ 67734 w 99484"/>
                  <a:gd name="connsiteY4" fmla="*/ 34925 h 149225"/>
                  <a:gd name="connsiteX5" fmla="*/ 99484 w 99484"/>
                  <a:gd name="connsiteY5" fmla="*/ 0 h 14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84" h="149225">
                    <a:moveTo>
                      <a:pt x="0" y="149225"/>
                    </a:moveTo>
                    <a:cubicBezTo>
                      <a:pt x="2665" y="130575"/>
                      <a:pt x="-133" y="119726"/>
                      <a:pt x="12700" y="106892"/>
                    </a:cubicBezTo>
                    <a:cubicBezTo>
                      <a:pt x="16298" y="103294"/>
                      <a:pt x="21167" y="101247"/>
                      <a:pt x="25400" y="98425"/>
                    </a:cubicBezTo>
                    <a:lnTo>
                      <a:pt x="59267" y="47625"/>
                    </a:lnTo>
                    <a:cubicBezTo>
                      <a:pt x="62089" y="43392"/>
                      <a:pt x="61031" y="42863"/>
                      <a:pt x="67734" y="34925"/>
                    </a:cubicBezTo>
                    <a:cubicBezTo>
                      <a:pt x="74437" y="26987"/>
                      <a:pt x="88901" y="11642"/>
                      <a:pt x="9948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xmlns="" id="{B7AD7833-6E94-DF48-8B5E-4FD642ECDFD7}"/>
                  </a:ext>
                </a:extLst>
              </p:cNvPr>
              <p:cNvSpPr/>
              <p:nvPr/>
            </p:nvSpPr>
            <p:spPr>
              <a:xfrm>
                <a:off x="3916218" y="1413549"/>
                <a:ext cx="110067" cy="152400"/>
              </a:xfrm>
              <a:custGeom>
                <a:avLst/>
                <a:gdLst>
                  <a:gd name="connsiteX0" fmla="*/ 110067 w 110067"/>
                  <a:gd name="connsiteY0" fmla="*/ 152400 h 152400"/>
                  <a:gd name="connsiteX1" fmla="*/ 97367 w 110067"/>
                  <a:gd name="connsiteY1" fmla="*/ 122766 h 152400"/>
                  <a:gd name="connsiteX2" fmla="*/ 88900 w 110067"/>
                  <a:gd name="connsiteY2" fmla="*/ 97366 h 152400"/>
                  <a:gd name="connsiteX3" fmla="*/ 71967 w 110067"/>
                  <a:gd name="connsiteY3" fmla="*/ 42333 h 152400"/>
                  <a:gd name="connsiteX4" fmla="*/ 59267 w 110067"/>
                  <a:gd name="connsiteY4" fmla="*/ 33866 h 152400"/>
                  <a:gd name="connsiteX5" fmla="*/ 46567 w 110067"/>
                  <a:gd name="connsiteY5" fmla="*/ 29633 h 152400"/>
                  <a:gd name="connsiteX6" fmla="*/ 21167 w 110067"/>
                  <a:gd name="connsiteY6" fmla="*/ 12700 h 152400"/>
                  <a:gd name="connsiteX7" fmla="*/ 0 w 110067"/>
                  <a:gd name="connsiteY7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67" h="152400">
                    <a:moveTo>
                      <a:pt x="110067" y="152400"/>
                    </a:moveTo>
                    <a:cubicBezTo>
                      <a:pt x="105834" y="142522"/>
                      <a:pt x="101225" y="132797"/>
                      <a:pt x="97367" y="122766"/>
                    </a:cubicBezTo>
                    <a:cubicBezTo>
                      <a:pt x="94163" y="114436"/>
                      <a:pt x="88900" y="97366"/>
                      <a:pt x="88900" y="97366"/>
                    </a:cubicBezTo>
                    <a:cubicBezTo>
                      <a:pt x="86319" y="79300"/>
                      <a:pt x="86179" y="56546"/>
                      <a:pt x="71967" y="42333"/>
                    </a:cubicBezTo>
                    <a:cubicBezTo>
                      <a:pt x="68369" y="38735"/>
                      <a:pt x="63818" y="36141"/>
                      <a:pt x="59267" y="33866"/>
                    </a:cubicBezTo>
                    <a:cubicBezTo>
                      <a:pt x="55276" y="31870"/>
                      <a:pt x="50800" y="31044"/>
                      <a:pt x="46567" y="29633"/>
                    </a:cubicBezTo>
                    <a:cubicBezTo>
                      <a:pt x="38100" y="23989"/>
                      <a:pt x="30820" y="15918"/>
                      <a:pt x="21167" y="12700"/>
                    </a:cubicBezTo>
                    <a:cubicBezTo>
                      <a:pt x="4681" y="7204"/>
                      <a:pt x="11623" y="1162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xmlns="" id="{B42A7BBD-E70E-2C4B-80DD-0A860AF759E1}"/>
                  </a:ext>
                </a:extLst>
              </p:cNvPr>
              <p:cNvSpPr/>
              <p:nvPr/>
            </p:nvSpPr>
            <p:spPr>
              <a:xfrm>
                <a:off x="2609850" y="374650"/>
                <a:ext cx="312078" cy="155575"/>
              </a:xfrm>
              <a:custGeom>
                <a:avLst/>
                <a:gdLst>
                  <a:gd name="connsiteX0" fmla="*/ 0 w 312078"/>
                  <a:gd name="connsiteY0" fmla="*/ 155575 h 155575"/>
                  <a:gd name="connsiteX1" fmla="*/ 76200 w 312078"/>
                  <a:gd name="connsiteY1" fmla="*/ 95250 h 155575"/>
                  <a:gd name="connsiteX2" fmla="*/ 203200 w 312078"/>
                  <a:gd name="connsiteY2" fmla="*/ 82550 h 155575"/>
                  <a:gd name="connsiteX3" fmla="*/ 311150 w 312078"/>
                  <a:gd name="connsiteY3" fmla="*/ 142875 h 155575"/>
                  <a:gd name="connsiteX4" fmla="*/ 254000 w 312078"/>
                  <a:gd name="connsiteY4" fmla="*/ 57150 h 155575"/>
                  <a:gd name="connsiteX5" fmla="*/ 228600 w 312078"/>
                  <a:gd name="connsiteY5" fmla="*/ 22225 h 155575"/>
                  <a:gd name="connsiteX6" fmla="*/ 196850 w 312078"/>
                  <a:gd name="connsiteY6" fmla="*/ 0 h 155575"/>
                  <a:gd name="connsiteX7" fmla="*/ 196850 w 312078"/>
                  <a:gd name="connsiteY7" fmla="*/ 0 h 15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078" h="155575">
                    <a:moveTo>
                      <a:pt x="0" y="155575"/>
                    </a:moveTo>
                    <a:cubicBezTo>
                      <a:pt x="21166" y="131498"/>
                      <a:pt x="42333" y="107421"/>
                      <a:pt x="76200" y="95250"/>
                    </a:cubicBezTo>
                    <a:cubicBezTo>
                      <a:pt x="110067" y="83079"/>
                      <a:pt x="164042" y="74613"/>
                      <a:pt x="203200" y="82550"/>
                    </a:cubicBezTo>
                    <a:cubicBezTo>
                      <a:pt x="242358" y="90487"/>
                      <a:pt x="302683" y="147108"/>
                      <a:pt x="311150" y="142875"/>
                    </a:cubicBezTo>
                    <a:cubicBezTo>
                      <a:pt x="319617" y="138642"/>
                      <a:pt x="267758" y="77258"/>
                      <a:pt x="254000" y="57150"/>
                    </a:cubicBezTo>
                    <a:cubicBezTo>
                      <a:pt x="240242" y="37042"/>
                      <a:pt x="238125" y="31750"/>
                      <a:pt x="228600" y="22225"/>
                    </a:cubicBezTo>
                    <a:cubicBezTo>
                      <a:pt x="219075" y="12700"/>
                      <a:pt x="196850" y="0"/>
                      <a:pt x="196850" y="0"/>
                    </a:cubicBezTo>
                    <a:lnTo>
                      <a:pt x="1968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xmlns="" id="{B93D786B-983B-1440-891F-B8FE65700BA9}"/>
                  </a:ext>
                </a:extLst>
              </p:cNvPr>
              <p:cNvSpPr/>
              <p:nvPr/>
            </p:nvSpPr>
            <p:spPr>
              <a:xfrm>
                <a:off x="2603500" y="393700"/>
                <a:ext cx="95250" cy="136525"/>
              </a:xfrm>
              <a:custGeom>
                <a:avLst/>
                <a:gdLst>
                  <a:gd name="connsiteX0" fmla="*/ 0 w 95250"/>
                  <a:gd name="connsiteY0" fmla="*/ 136525 h 136525"/>
                  <a:gd name="connsiteX1" fmla="*/ 25400 w 95250"/>
                  <a:gd name="connsiteY1" fmla="*/ 79375 h 136525"/>
                  <a:gd name="connsiteX2" fmla="*/ 57150 w 95250"/>
                  <a:gd name="connsiteY2" fmla="*/ 34925 h 136525"/>
                  <a:gd name="connsiteX3" fmla="*/ 95250 w 95250"/>
                  <a:gd name="connsiteY3" fmla="*/ 0 h 136525"/>
                  <a:gd name="connsiteX4" fmla="*/ 95250 w 95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136525">
                    <a:moveTo>
                      <a:pt x="0" y="136525"/>
                    </a:moveTo>
                    <a:cubicBezTo>
                      <a:pt x="7937" y="116416"/>
                      <a:pt x="15875" y="96308"/>
                      <a:pt x="25400" y="79375"/>
                    </a:cubicBezTo>
                    <a:cubicBezTo>
                      <a:pt x="34925" y="62442"/>
                      <a:pt x="45508" y="48154"/>
                      <a:pt x="57150" y="34925"/>
                    </a:cubicBezTo>
                    <a:cubicBezTo>
                      <a:pt x="68792" y="21696"/>
                      <a:pt x="95250" y="0"/>
                      <a:pt x="95250" y="0"/>
                    </a:cubicBezTo>
                    <a:lnTo>
                      <a:pt x="952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xmlns="" id="{73AF11A0-9B5A-0244-962B-E062E1D37AA7}"/>
                  </a:ext>
                </a:extLst>
              </p:cNvPr>
              <p:cNvSpPr/>
              <p:nvPr/>
            </p:nvSpPr>
            <p:spPr>
              <a:xfrm>
                <a:off x="2689225" y="184150"/>
                <a:ext cx="155575" cy="15904"/>
              </a:xfrm>
              <a:custGeom>
                <a:avLst/>
                <a:gdLst>
                  <a:gd name="connsiteX0" fmla="*/ 0 w 155575"/>
                  <a:gd name="connsiteY0" fmla="*/ 3175 h 15904"/>
                  <a:gd name="connsiteX1" fmla="*/ 79375 w 155575"/>
                  <a:gd name="connsiteY1" fmla="*/ 15875 h 15904"/>
                  <a:gd name="connsiteX2" fmla="*/ 155575 w 155575"/>
                  <a:gd name="connsiteY2" fmla="*/ 0 h 1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75" h="15904">
                    <a:moveTo>
                      <a:pt x="0" y="3175"/>
                    </a:moveTo>
                    <a:cubicBezTo>
                      <a:pt x="26723" y="9789"/>
                      <a:pt x="53446" y="16404"/>
                      <a:pt x="79375" y="15875"/>
                    </a:cubicBezTo>
                    <a:cubicBezTo>
                      <a:pt x="105304" y="15346"/>
                      <a:pt x="130439" y="7673"/>
                      <a:pt x="1555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xmlns="" id="{FED3901E-6F5B-5A45-831D-EB9228CFC281}"/>
                  </a:ext>
                </a:extLst>
              </p:cNvPr>
              <p:cNvSpPr/>
              <p:nvPr/>
            </p:nvSpPr>
            <p:spPr>
              <a:xfrm>
                <a:off x="2758689" y="203200"/>
                <a:ext cx="6736" cy="76200"/>
              </a:xfrm>
              <a:custGeom>
                <a:avLst/>
                <a:gdLst>
                  <a:gd name="connsiteX0" fmla="*/ 6736 w 6736"/>
                  <a:gd name="connsiteY0" fmla="*/ 0 h 76200"/>
                  <a:gd name="connsiteX1" fmla="*/ 3561 w 6736"/>
                  <a:gd name="connsiteY1" fmla="*/ 22225 h 76200"/>
                  <a:gd name="connsiteX2" fmla="*/ 386 w 6736"/>
                  <a:gd name="connsiteY2" fmla="*/ 31750 h 76200"/>
                  <a:gd name="connsiteX3" fmla="*/ 386 w 6736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6" h="76200">
                    <a:moveTo>
                      <a:pt x="6736" y="0"/>
                    </a:moveTo>
                    <a:cubicBezTo>
                      <a:pt x="5678" y="7408"/>
                      <a:pt x="5029" y="14887"/>
                      <a:pt x="3561" y="22225"/>
                    </a:cubicBezTo>
                    <a:cubicBezTo>
                      <a:pt x="2905" y="25507"/>
                      <a:pt x="583" y="28409"/>
                      <a:pt x="386" y="31750"/>
                    </a:cubicBezTo>
                    <a:cubicBezTo>
                      <a:pt x="-484" y="46541"/>
                      <a:pt x="386" y="61383"/>
                      <a:pt x="386" y="762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xmlns="" id="{2805CEF8-16FC-C747-8E05-84841EE9E51F}"/>
                  </a:ext>
                </a:extLst>
              </p:cNvPr>
              <p:cNvSpPr/>
              <p:nvPr/>
            </p:nvSpPr>
            <p:spPr>
              <a:xfrm>
                <a:off x="2689225" y="336550"/>
                <a:ext cx="133350" cy="63500"/>
              </a:xfrm>
              <a:custGeom>
                <a:avLst/>
                <a:gdLst>
                  <a:gd name="connsiteX0" fmla="*/ 0 w 133350"/>
                  <a:gd name="connsiteY0" fmla="*/ 63500 h 63500"/>
                  <a:gd name="connsiteX1" fmla="*/ 12700 w 133350"/>
                  <a:gd name="connsiteY1" fmla="*/ 41275 h 63500"/>
                  <a:gd name="connsiteX2" fmla="*/ 15875 w 133350"/>
                  <a:gd name="connsiteY2" fmla="*/ 31750 h 63500"/>
                  <a:gd name="connsiteX3" fmla="*/ 44450 w 133350"/>
                  <a:gd name="connsiteY3" fmla="*/ 12700 h 63500"/>
                  <a:gd name="connsiteX4" fmla="*/ 53975 w 133350"/>
                  <a:gd name="connsiteY4" fmla="*/ 6350 h 63500"/>
                  <a:gd name="connsiteX5" fmla="*/ 73025 w 133350"/>
                  <a:gd name="connsiteY5" fmla="*/ 0 h 63500"/>
                  <a:gd name="connsiteX6" fmla="*/ 104775 w 133350"/>
                  <a:gd name="connsiteY6" fmla="*/ 9525 h 63500"/>
                  <a:gd name="connsiteX7" fmla="*/ 114300 w 133350"/>
                  <a:gd name="connsiteY7" fmla="*/ 15875 h 63500"/>
                  <a:gd name="connsiteX8" fmla="*/ 120650 w 133350"/>
                  <a:gd name="connsiteY8" fmla="*/ 34925 h 63500"/>
                  <a:gd name="connsiteX9" fmla="*/ 133350 w 133350"/>
                  <a:gd name="connsiteY9" fmla="*/ 4445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63500">
                    <a:moveTo>
                      <a:pt x="0" y="63500"/>
                    </a:moveTo>
                    <a:cubicBezTo>
                      <a:pt x="4233" y="56092"/>
                      <a:pt x="8884" y="48907"/>
                      <a:pt x="12700" y="41275"/>
                    </a:cubicBezTo>
                    <a:cubicBezTo>
                      <a:pt x="14197" y="38282"/>
                      <a:pt x="13508" y="34117"/>
                      <a:pt x="15875" y="31750"/>
                    </a:cubicBezTo>
                    <a:lnTo>
                      <a:pt x="44450" y="12700"/>
                    </a:lnTo>
                    <a:cubicBezTo>
                      <a:pt x="47625" y="10583"/>
                      <a:pt x="50355" y="7557"/>
                      <a:pt x="53975" y="6350"/>
                    </a:cubicBezTo>
                    <a:lnTo>
                      <a:pt x="73025" y="0"/>
                    </a:lnTo>
                    <a:cubicBezTo>
                      <a:pt x="80124" y="1775"/>
                      <a:pt x="100137" y="6433"/>
                      <a:pt x="104775" y="9525"/>
                    </a:cubicBezTo>
                    <a:lnTo>
                      <a:pt x="114300" y="15875"/>
                    </a:lnTo>
                    <a:cubicBezTo>
                      <a:pt x="116417" y="22225"/>
                      <a:pt x="114300" y="32808"/>
                      <a:pt x="120650" y="34925"/>
                    </a:cubicBezTo>
                    <a:cubicBezTo>
                      <a:pt x="132420" y="38848"/>
                      <a:pt x="128678" y="35107"/>
                      <a:pt x="133350" y="44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xmlns="" id="{35D83FDA-734E-EC40-A83E-E4BAC012AD07}"/>
                  </a:ext>
                </a:extLst>
              </p:cNvPr>
              <p:cNvSpPr/>
              <p:nvPr/>
            </p:nvSpPr>
            <p:spPr>
              <a:xfrm>
                <a:off x="2710181" y="342994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xmlns="" id="{3FD72B56-ED13-1D46-9400-D274943FF2E2}"/>
                  </a:ext>
                </a:extLst>
              </p:cNvPr>
              <p:cNvSpPr/>
              <p:nvPr/>
            </p:nvSpPr>
            <p:spPr>
              <a:xfrm flipH="1">
                <a:off x="2753689" y="339725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xmlns="" id="{8677F609-2D56-1041-8259-F961218C1E62}"/>
                  </a:ext>
                </a:extLst>
              </p:cNvPr>
              <p:cNvSpPr/>
              <p:nvPr/>
            </p:nvSpPr>
            <p:spPr>
              <a:xfrm>
                <a:off x="3118474" y="5512828"/>
                <a:ext cx="2219930" cy="1010016"/>
              </a:xfrm>
              <a:custGeom>
                <a:avLst/>
                <a:gdLst>
                  <a:gd name="connsiteX0" fmla="*/ 0 w 2219930"/>
                  <a:gd name="connsiteY0" fmla="*/ 591981 h 1010016"/>
                  <a:gd name="connsiteX1" fmla="*/ 264277 w 2219930"/>
                  <a:gd name="connsiteY1" fmla="*/ 856259 h 1010016"/>
                  <a:gd name="connsiteX2" fmla="*/ 671264 w 2219930"/>
                  <a:gd name="connsiteY2" fmla="*/ 998969 h 1010016"/>
                  <a:gd name="connsiteX3" fmla="*/ 1189248 w 2219930"/>
                  <a:gd name="connsiteY3" fmla="*/ 977826 h 1010016"/>
                  <a:gd name="connsiteX4" fmla="*/ 1643805 w 2219930"/>
                  <a:gd name="connsiteY4" fmla="*/ 798118 h 1010016"/>
                  <a:gd name="connsiteX5" fmla="*/ 1934511 w 2219930"/>
                  <a:gd name="connsiteY5" fmla="*/ 470414 h 1010016"/>
                  <a:gd name="connsiteX6" fmla="*/ 2108934 w 2219930"/>
                  <a:gd name="connsiteY6" fmla="*/ 221993 h 1010016"/>
                  <a:gd name="connsiteX7" fmla="*/ 2219930 w 2219930"/>
                  <a:gd name="connsiteY7" fmla="*/ 0 h 101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9930" h="1010016">
                    <a:moveTo>
                      <a:pt x="0" y="591981"/>
                    </a:moveTo>
                    <a:cubicBezTo>
                      <a:pt x="76200" y="690204"/>
                      <a:pt x="152400" y="788428"/>
                      <a:pt x="264277" y="856259"/>
                    </a:cubicBezTo>
                    <a:cubicBezTo>
                      <a:pt x="376154" y="924090"/>
                      <a:pt x="517102" y="978708"/>
                      <a:pt x="671264" y="998969"/>
                    </a:cubicBezTo>
                    <a:cubicBezTo>
                      <a:pt x="825426" y="1019230"/>
                      <a:pt x="1027158" y="1011301"/>
                      <a:pt x="1189248" y="977826"/>
                    </a:cubicBezTo>
                    <a:cubicBezTo>
                      <a:pt x="1351338" y="944351"/>
                      <a:pt x="1519595" y="882687"/>
                      <a:pt x="1643805" y="798118"/>
                    </a:cubicBezTo>
                    <a:cubicBezTo>
                      <a:pt x="1768015" y="713549"/>
                      <a:pt x="1856990" y="566435"/>
                      <a:pt x="1934511" y="470414"/>
                    </a:cubicBezTo>
                    <a:cubicBezTo>
                      <a:pt x="2012033" y="374393"/>
                      <a:pt x="2061364" y="300395"/>
                      <a:pt x="2108934" y="221993"/>
                    </a:cubicBezTo>
                    <a:cubicBezTo>
                      <a:pt x="2156504" y="143591"/>
                      <a:pt x="2188217" y="71795"/>
                      <a:pt x="2219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xmlns="" id="{EDF8D559-DCBE-1540-94CF-3A7DEA45C00C}"/>
                  </a:ext>
                </a:extLst>
              </p:cNvPr>
              <p:cNvSpPr/>
              <p:nvPr/>
            </p:nvSpPr>
            <p:spPr>
              <a:xfrm>
                <a:off x="2996906" y="5528684"/>
                <a:ext cx="2415496" cy="1159181"/>
              </a:xfrm>
              <a:custGeom>
                <a:avLst/>
                <a:gdLst>
                  <a:gd name="connsiteX0" fmla="*/ 0 w 2415496"/>
                  <a:gd name="connsiteY0" fmla="*/ 702978 h 1159181"/>
                  <a:gd name="connsiteX1" fmla="*/ 232564 w 2415496"/>
                  <a:gd name="connsiteY1" fmla="*/ 956685 h 1159181"/>
                  <a:gd name="connsiteX2" fmla="*/ 528555 w 2415496"/>
                  <a:gd name="connsiteY2" fmla="*/ 1115251 h 1159181"/>
                  <a:gd name="connsiteX3" fmla="*/ 935542 w 2415496"/>
                  <a:gd name="connsiteY3" fmla="*/ 1157536 h 1159181"/>
                  <a:gd name="connsiteX4" fmla="*/ 1421813 w 2415496"/>
                  <a:gd name="connsiteY4" fmla="*/ 1072967 h 1159181"/>
                  <a:gd name="connsiteX5" fmla="*/ 1812943 w 2415496"/>
                  <a:gd name="connsiteY5" fmla="*/ 903829 h 1159181"/>
                  <a:gd name="connsiteX6" fmla="*/ 2056079 w 2415496"/>
                  <a:gd name="connsiteY6" fmla="*/ 618410 h 1159181"/>
                  <a:gd name="connsiteX7" fmla="*/ 2256929 w 2415496"/>
                  <a:gd name="connsiteY7" fmla="*/ 317133 h 1159181"/>
                  <a:gd name="connsiteX8" fmla="*/ 2415496 w 2415496"/>
                  <a:gd name="connsiteY8" fmla="*/ 0 h 1159181"/>
                  <a:gd name="connsiteX9" fmla="*/ 2415496 w 2415496"/>
                  <a:gd name="connsiteY9" fmla="*/ 0 h 1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5496" h="1159181">
                    <a:moveTo>
                      <a:pt x="0" y="702978"/>
                    </a:moveTo>
                    <a:cubicBezTo>
                      <a:pt x="72235" y="795475"/>
                      <a:pt x="144471" y="887973"/>
                      <a:pt x="232564" y="956685"/>
                    </a:cubicBezTo>
                    <a:cubicBezTo>
                      <a:pt x="320657" y="1025397"/>
                      <a:pt x="411392" y="1081776"/>
                      <a:pt x="528555" y="1115251"/>
                    </a:cubicBezTo>
                    <a:cubicBezTo>
                      <a:pt x="645718" y="1148726"/>
                      <a:pt x="786666" y="1164583"/>
                      <a:pt x="935542" y="1157536"/>
                    </a:cubicBezTo>
                    <a:cubicBezTo>
                      <a:pt x="1084418" y="1150489"/>
                      <a:pt x="1275579" y="1115252"/>
                      <a:pt x="1421813" y="1072967"/>
                    </a:cubicBezTo>
                    <a:cubicBezTo>
                      <a:pt x="1568047" y="1030682"/>
                      <a:pt x="1707232" y="979588"/>
                      <a:pt x="1812943" y="903829"/>
                    </a:cubicBezTo>
                    <a:cubicBezTo>
                      <a:pt x="1918654" y="828070"/>
                      <a:pt x="1982081" y="716193"/>
                      <a:pt x="2056079" y="618410"/>
                    </a:cubicBezTo>
                    <a:cubicBezTo>
                      <a:pt x="2130077" y="520627"/>
                      <a:pt x="2197026" y="420201"/>
                      <a:pt x="2256929" y="317133"/>
                    </a:cubicBezTo>
                    <a:cubicBezTo>
                      <a:pt x="2316832" y="214065"/>
                      <a:pt x="2415496" y="0"/>
                      <a:pt x="2415496" y="0"/>
                    </a:cubicBezTo>
                    <a:lnTo>
                      <a:pt x="2415496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xmlns="" id="{F3FFC0AC-44CB-834D-A4EA-6454434E4B63}"/>
                  </a:ext>
                </a:extLst>
              </p:cNvPr>
              <p:cNvSpPr/>
              <p:nvPr/>
            </p:nvSpPr>
            <p:spPr>
              <a:xfrm>
                <a:off x="946672" y="5231748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xmlns="" id="{E4BBCE04-A15C-B441-91AF-1E8575259831}"/>
                  </a:ext>
                </a:extLst>
              </p:cNvPr>
              <p:cNvSpPr/>
              <p:nvPr/>
            </p:nvSpPr>
            <p:spPr>
              <a:xfrm flipH="1">
                <a:off x="3730808" y="5272770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xmlns="" id="{801048CC-D3C1-7B42-B697-AAC519427B46}"/>
                  </a:ext>
                </a:extLst>
              </p:cNvPr>
              <p:cNvSpPr/>
              <p:nvPr/>
            </p:nvSpPr>
            <p:spPr>
              <a:xfrm>
                <a:off x="3923315" y="5214742"/>
                <a:ext cx="45719" cy="79060"/>
              </a:xfrm>
              <a:custGeom>
                <a:avLst/>
                <a:gdLst>
                  <a:gd name="connsiteX0" fmla="*/ 0 w 0"/>
                  <a:gd name="connsiteY0" fmla="*/ 0 h 84407"/>
                  <a:gd name="connsiteX1" fmla="*/ 0 w 0"/>
                  <a:gd name="connsiteY1" fmla="*/ 84407 h 8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84407">
                    <a:moveTo>
                      <a:pt x="0" y="0"/>
                    </a:moveTo>
                    <a:lnTo>
                      <a:pt x="0" y="8440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xmlns="" id="{4E7A5C6D-A496-2041-9535-211CF125E9E8}"/>
                  </a:ext>
                </a:extLst>
              </p:cNvPr>
              <p:cNvSpPr/>
              <p:nvPr/>
            </p:nvSpPr>
            <p:spPr>
              <a:xfrm>
                <a:off x="3743011" y="5245065"/>
                <a:ext cx="170822" cy="35344"/>
              </a:xfrm>
              <a:custGeom>
                <a:avLst/>
                <a:gdLst>
                  <a:gd name="connsiteX0" fmla="*/ 0 w 170822"/>
                  <a:gd name="connsiteY0" fmla="*/ 35344 h 35344"/>
                  <a:gd name="connsiteX1" fmla="*/ 35169 w 170822"/>
                  <a:gd name="connsiteY1" fmla="*/ 25295 h 35344"/>
                  <a:gd name="connsiteX2" fmla="*/ 65314 w 170822"/>
                  <a:gd name="connsiteY2" fmla="*/ 15247 h 35344"/>
                  <a:gd name="connsiteX3" fmla="*/ 130629 w 170822"/>
                  <a:gd name="connsiteY3" fmla="*/ 5199 h 35344"/>
                  <a:gd name="connsiteX4" fmla="*/ 170822 w 170822"/>
                  <a:gd name="connsiteY4" fmla="*/ 175 h 3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822" h="35344">
                    <a:moveTo>
                      <a:pt x="0" y="35344"/>
                    </a:moveTo>
                    <a:cubicBezTo>
                      <a:pt x="11723" y="31994"/>
                      <a:pt x="23516" y="28881"/>
                      <a:pt x="35169" y="25295"/>
                    </a:cubicBezTo>
                    <a:cubicBezTo>
                      <a:pt x="45292" y="22180"/>
                      <a:pt x="54928" y="17324"/>
                      <a:pt x="65314" y="15247"/>
                    </a:cubicBezTo>
                    <a:cubicBezTo>
                      <a:pt x="103675" y="7575"/>
                      <a:pt x="81961" y="11282"/>
                      <a:pt x="130629" y="5199"/>
                    </a:cubicBezTo>
                    <a:cubicBezTo>
                      <a:pt x="157224" y="-1450"/>
                      <a:pt x="143820" y="175"/>
                      <a:pt x="170822" y="1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xmlns="" id="{23634710-8615-A848-9CE6-7F4371369809}"/>
                  </a:ext>
                </a:extLst>
              </p:cNvPr>
              <p:cNvSpPr/>
              <p:nvPr/>
            </p:nvSpPr>
            <p:spPr>
              <a:xfrm>
                <a:off x="1537398" y="5265336"/>
                <a:ext cx="155749" cy="10049"/>
              </a:xfrm>
              <a:custGeom>
                <a:avLst/>
                <a:gdLst>
                  <a:gd name="connsiteX0" fmla="*/ 0 w 155749"/>
                  <a:gd name="connsiteY0" fmla="*/ 0 h 10049"/>
                  <a:gd name="connsiteX1" fmla="*/ 80387 w 155749"/>
                  <a:gd name="connsiteY1" fmla="*/ 5024 h 10049"/>
                  <a:gd name="connsiteX2" fmla="*/ 155749 w 155749"/>
                  <a:gd name="connsiteY2" fmla="*/ 10049 h 1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749" h="10049">
                    <a:moveTo>
                      <a:pt x="0" y="0"/>
                    </a:moveTo>
                    <a:lnTo>
                      <a:pt x="80387" y="5024"/>
                    </a:lnTo>
                    <a:cubicBezTo>
                      <a:pt x="157547" y="10168"/>
                      <a:pt x="126852" y="10049"/>
                      <a:pt x="155749" y="1004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xmlns="" id="{A55329EE-EAF8-9340-9D38-463797E92EA7}"/>
                  </a:ext>
                </a:extLst>
              </p:cNvPr>
              <p:cNvSpPr/>
              <p:nvPr/>
            </p:nvSpPr>
            <p:spPr>
              <a:xfrm>
                <a:off x="5337175" y="5461000"/>
                <a:ext cx="85725" cy="73025"/>
              </a:xfrm>
              <a:custGeom>
                <a:avLst/>
                <a:gdLst>
                  <a:gd name="connsiteX0" fmla="*/ 0 w 85725"/>
                  <a:gd name="connsiteY0" fmla="*/ 57150 h 73025"/>
                  <a:gd name="connsiteX1" fmla="*/ 3175 w 85725"/>
                  <a:gd name="connsiteY1" fmla="*/ 34925 h 73025"/>
                  <a:gd name="connsiteX2" fmla="*/ 9525 w 85725"/>
                  <a:gd name="connsiteY2" fmla="*/ 25400 h 73025"/>
                  <a:gd name="connsiteX3" fmla="*/ 28575 w 85725"/>
                  <a:gd name="connsiteY3" fmla="*/ 9525 h 73025"/>
                  <a:gd name="connsiteX4" fmla="*/ 47625 w 85725"/>
                  <a:gd name="connsiteY4" fmla="*/ 3175 h 73025"/>
                  <a:gd name="connsiteX5" fmla="*/ 57150 w 85725"/>
                  <a:gd name="connsiteY5" fmla="*/ 0 h 73025"/>
                  <a:gd name="connsiteX6" fmla="*/ 66675 w 85725"/>
                  <a:gd name="connsiteY6" fmla="*/ 3175 h 73025"/>
                  <a:gd name="connsiteX7" fmla="*/ 76200 w 85725"/>
                  <a:gd name="connsiteY7" fmla="*/ 9525 h 73025"/>
                  <a:gd name="connsiteX8" fmla="*/ 85725 w 85725"/>
                  <a:gd name="connsiteY8" fmla="*/ 28575 h 73025"/>
                  <a:gd name="connsiteX9" fmla="*/ 82550 w 85725"/>
                  <a:gd name="connsiteY9" fmla="*/ 44450 h 73025"/>
                  <a:gd name="connsiteX10" fmla="*/ 76200 w 85725"/>
                  <a:gd name="connsiteY10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" h="73025">
                    <a:moveTo>
                      <a:pt x="0" y="57150"/>
                    </a:moveTo>
                    <a:cubicBezTo>
                      <a:pt x="1058" y="49742"/>
                      <a:pt x="1025" y="42093"/>
                      <a:pt x="3175" y="34925"/>
                    </a:cubicBezTo>
                    <a:cubicBezTo>
                      <a:pt x="4271" y="31270"/>
                      <a:pt x="7082" y="28331"/>
                      <a:pt x="9525" y="25400"/>
                    </a:cubicBezTo>
                    <a:cubicBezTo>
                      <a:pt x="13923" y="20122"/>
                      <a:pt x="21964" y="12463"/>
                      <a:pt x="28575" y="9525"/>
                    </a:cubicBezTo>
                    <a:cubicBezTo>
                      <a:pt x="34692" y="6807"/>
                      <a:pt x="41275" y="5292"/>
                      <a:pt x="47625" y="3175"/>
                    </a:cubicBezTo>
                    <a:lnTo>
                      <a:pt x="57150" y="0"/>
                    </a:lnTo>
                    <a:cubicBezTo>
                      <a:pt x="60325" y="1058"/>
                      <a:pt x="63682" y="1678"/>
                      <a:pt x="66675" y="3175"/>
                    </a:cubicBezTo>
                    <a:cubicBezTo>
                      <a:pt x="70088" y="4882"/>
                      <a:pt x="73502" y="6827"/>
                      <a:pt x="76200" y="9525"/>
                    </a:cubicBezTo>
                    <a:cubicBezTo>
                      <a:pt x="82355" y="15680"/>
                      <a:pt x="83143" y="20828"/>
                      <a:pt x="85725" y="28575"/>
                    </a:cubicBezTo>
                    <a:cubicBezTo>
                      <a:pt x="84667" y="33867"/>
                      <a:pt x="83763" y="39192"/>
                      <a:pt x="82550" y="44450"/>
                    </a:cubicBezTo>
                    <a:cubicBezTo>
                      <a:pt x="75943" y="73079"/>
                      <a:pt x="76200" y="60856"/>
                      <a:pt x="76200" y="73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3" name="Arc 182">
              <a:extLst>
                <a:ext uri="{FF2B5EF4-FFF2-40B4-BE49-F238E27FC236}">
                  <a16:creationId xmlns:a16="http://schemas.microsoft.com/office/drawing/2014/main" xmlns="" id="{421F8F79-0AE3-8647-8A05-91578DEB2C9E}"/>
                </a:ext>
              </a:extLst>
            </p:cNvPr>
            <p:cNvSpPr/>
            <p:nvPr/>
          </p:nvSpPr>
          <p:spPr>
            <a:xfrm>
              <a:off x="1317991" y="4375294"/>
              <a:ext cx="914400" cy="914400"/>
            </a:xfrm>
            <a:prstGeom prst="arc">
              <a:avLst>
                <a:gd name="adj1" fmla="val 16200000"/>
                <a:gd name="adj2" fmla="val 47767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Arc 183">
              <a:extLst>
                <a:ext uri="{FF2B5EF4-FFF2-40B4-BE49-F238E27FC236}">
                  <a16:creationId xmlns:a16="http://schemas.microsoft.com/office/drawing/2014/main" xmlns="" id="{86B99219-5FAE-A045-9599-69FF6707A239}"/>
                </a:ext>
              </a:extLst>
            </p:cNvPr>
            <p:cNvSpPr/>
            <p:nvPr/>
          </p:nvSpPr>
          <p:spPr>
            <a:xfrm rot="10800000">
              <a:off x="1764923" y="3981651"/>
              <a:ext cx="914400" cy="914400"/>
            </a:xfrm>
            <a:prstGeom prst="arc">
              <a:avLst>
                <a:gd name="adj1" fmla="val 16200000"/>
                <a:gd name="adj2" fmla="val 46946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xmlns="" id="{E7F9C3F3-0E9A-7A40-97D8-0FE55D44655C}"/>
                </a:ext>
              </a:extLst>
            </p:cNvPr>
            <p:cNvSpPr/>
            <p:nvPr/>
          </p:nvSpPr>
          <p:spPr>
            <a:xfrm>
              <a:off x="1840523" y="4504267"/>
              <a:ext cx="246185" cy="165425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xmlns="" id="{90DAEAA1-8683-D84F-B19F-6E071BEE2E54}"/>
                </a:ext>
              </a:extLst>
            </p:cNvPr>
            <p:cNvSpPr/>
            <p:nvPr/>
          </p:nvSpPr>
          <p:spPr>
            <a:xfrm>
              <a:off x="1862963" y="4536151"/>
              <a:ext cx="246185" cy="165425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5940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2115BCB-13D2-B246-93F9-A918E870DB9A}"/>
              </a:ext>
            </a:extLst>
          </p:cNvPr>
          <p:cNvGrpSpPr/>
          <p:nvPr/>
        </p:nvGrpSpPr>
        <p:grpSpPr>
          <a:xfrm>
            <a:off x="4339235" y="118233"/>
            <a:ext cx="4476228" cy="6549658"/>
            <a:chOff x="946672" y="138207"/>
            <a:chExt cx="4476228" cy="65496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B141C0B-1FC1-5249-BB87-FD2E6F51515F}"/>
                </a:ext>
              </a:extLst>
            </p:cNvPr>
            <p:cNvGrpSpPr/>
            <p:nvPr/>
          </p:nvGrpSpPr>
          <p:grpSpPr>
            <a:xfrm>
              <a:off x="946672" y="138207"/>
              <a:ext cx="4476228" cy="6549658"/>
              <a:chOff x="946672" y="138207"/>
              <a:chExt cx="4476228" cy="6549658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56E9EDD1-6316-2F4F-8B06-A2A2069FE247}"/>
                  </a:ext>
                </a:extLst>
              </p:cNvPr>
              <p:cNvSpPr/>
              <p:nvPr/>
            </p:nvSpPr>
            <p:spPr>
              <a:xfrm>
                <a:off x="1722293" y="138207"/>
                <a:ext cx="2203450" cy="1357052"/>
              </a:xfrm>
              <a:custGeom>
                <a:avLst/>
                <a:gdLst>
                  <a:gd name="connsiteX0" fmla="*/ 0 w 2203450"/>
                  <a:gd name="connsiteY0" fmla="*/ 1311325 h 1357052"/>
                  <a:gd name="connsiteX1" fmla="*/ 171450 w 2203450"/>
                  <a:gd name="connsiteY1" fmla="*/ 1343075 h 1357052"/>
                  <a:gd name="connsiteX2" fmla="*/ 301625 w 2203450"/>
                  <a:gd name="connsiteY2" fmla="*/ 1355775 h 1357052"/>
                  <a:gd name="connsiteX3" fmla="*/ 412750 w 2203450"/>
                  <a:gd name="connsiteY3" fmla="*/ 1349425 h 1357052"/>
                  <a:gd name="connsiteX4" fmla="*/ 488950 w 2203450"/>
                  <a:gd name="connsiteY4" fmla="*/ 1292275 h 1357052"/>
                  <a:gd name="connsiteX5" fmla="*/ 517525 w 2203450"/>
                  <a:gd name="connsiteY5" fmla="*/ 1244650 h 1357052"/>
                  <a:gd name="connsiteX6" fmla="*/ 527050 w 2203450"/>
                  <a:gd name="connsiteY6" fmla="*/ 1177975 h 1357052"/>
                  <a:gd name="connsiteX7" fmla="*/ 517525 w 2203450"/>
                  <a:gd name="connsiteY7" fmla="*/ 1130350 h 1357052"/>
                  <a:gd name="connsiteX8" fmla="*/ 504825 w 2203450"/>
                  <a:gd name="connsiteY8" fmla="*/ 1085900 h 1357052"/>
                  <a:gd name="connsiteX9" fmla="*/ 517525 w 2203450"/>
                  <a:gd name="connsiteY9" fmla="*/ 1031925 h 1357052"/>
                  <a:gd name="connsiteX10" fmla="*/ 552450 w 2203450"/>
                  <a:gd name="connsiteY10" fmla="*/ 990650 h 1357052"/>
                  <a:gd name="connsiteX11" fmla="*/ 587375 w 2203450"/>
                  <a:gd name="connsiteY11" fmla="*/ 927150 h 1357052"/>
                  <a:gd name="connsiteX12" fmla="*/ 622300 w 2203450"/>
                  <a:gd name="connsiteY12" fmla="*/ 866825 h 1357052"/>
                  <a:gd name="connsiteX13" fmla="*/ 650875 w 2203450"/>
                  <a:gd name="connsiteY13" fmla="*/ 755700 h 1357052"/>
                  <a:gd name="connsiteX14" fmla="*/ 663575 w 2203450"/>
                  <a:gd name="connsiteY14" fmla="*/ 685850 h 1357052"/>
                  <a:gd name="connsiteX15" fmla="*/ 676275 w 2203450"/>
                  <a:gd name="connsiteY15" fmla="*/ 622350 h 1357052"/>
                  <a:gd name="connsiteX16" fmla="*/ 701675 w 2203450"/>
                  <a:gd name="connsiteY16" fmla="*/ 581075 h 1357052"/>
                  <a:gd name="connsiteX17" fmla="*/ 723900 w 2203450"/>
                  <a:gd name="connsiteY17" fmla="*/ 546150 h 1357052"/>
                  <a:gd name="connsiteX18" fmla="*/ 752475 w 2203450"/>
                  <a:gd name="connsiteY18" fmla="*/ 501700 h 1357052"/>
                  <a:gd name="connsiteX19" fmla="*/ 790575 w 2203450"/>
                  <a:gd name="connsiteY19" fmla="*/ 428675 h 1357052"/>
                  <a:gd name="connsiteX20" fmla="*/ 812800 w 2203450"/>
                  <a:gd name="connsiteY20" fmla="*/ 377875 h 1357052"/>
                  <a:gd name="connsiteX21" fmla="*/ 819150 w 2203450"/>
                  <a:gd name="connsiteY21" fmla="*/ 311200 h 1357052"/>
                  <a:gd name="connsiteX22" fmla="*/ 822325 w 2203450"/>
                  <a:gd name="connsiteY22" fmla="*/ 257225 h 1357052"/>
                  <a:gd name="connsiteX23" fmla="*/ 822325 w 2203450"/>
                  <a:gd name="connsiteY23" fmla="*/ 222300 h 1357052"/>
                  <a:gd name="connsiteX24" fmla="*/ 847725 w 2203450"/>
                  <a:gd name="connsiteY24" fmla="*/ 168325 h 1357052"/>
                  <a:gd name="connsiteX25" fmla="*/ 882650 w 2203450"/>
                  <a:gd name="connsiteY25" fmla="*/ 120700 h 1357052"/>
                  <a:gd name="connsiteX26" fmla="*/ 933450 w 2203450"/>
                  <a:gd name="connsiteY26" fmla="*/ 79425 h 1357052"/>
                  <a:gd name="connsiteX27" fmla="*/ 955675 w 2203450"/>
                  <a:gd name="connsiteY27" fmla="*/ 57200 h 1357052"/>
                  <a:gd name="connsiteX28" fmla="*/ 962025 w 2203450"/>
                  <a:gd name="connsiteY28" fmla="*/ 38150 h 1357052"/>
                  <a:gd name="connsiteX29" fmla="*/ 977900 w 2203450"/>
                  <a:gd name="connsiteY29" fmla="*/ 19100 h 1357052"/>
                  <a:gd name="connsiteX30" fmla="*/ 1012825 w 2203450"/>
                  <a:gd name="connsiteY30" fmla="*/ 6400 h 1357052"/>
                  <a:gd name="connsiteX31" fmla="*/ 1063625 w 2203450"/>
                  <a:gd name="connsiteY31" fmla="*/ 50 h 1357052"/>
                  <a:gd name="connsiteX32" fmla="*/ 1104900 w 2203450"/>
                  <a:gd name="connsiteY32" fmla="*/ 9575 h 1357052"/>
                  <a:gd name="connsiteX33" fmla="*/ 1133475 w 2203450"/>
                  <a:gd name="connsiteY33" fmla="*/ 41325 h 1357052"/>
                  <a:gd name="connsiteX34" fmla="*/ 1187450 w 2203450"/>
                  <a:gd name="connsiteY34" fmla="*/ 79425 h 1357052"/>
                  <a:gd name="connsiteX35" fmla="*/ 1222375 w 2203450"/>
                  <a:gd name="connsiteY35" fmla="*/ 130225 h 1357052"/>
                  <a:gd name="connsiteX36" fmla="*/ 1254125 w 2203450"/>
                  <a:gd name="connsiteY36" fmla="*/ 187375 h 1357052"/>
                  <a:gd name="connsiteX37" fmla="*/ 1270000 w 2203450"/>
                  <a:gd name="connsiteY37" fmla="*/ 244525 h 1357052"/>
                  <a:gd name="connsiteX38" fmla="*/ 1276350 w 2203450"/>
                  <a:gd name="connsiteY38" fmla="*/ 298500 h 1357052"/>
                  <a:gd name="connsiteX39" fmla="*/ 1298575 w 2203450"/>
                  <a:gd name="connsiteY39" fmla="*/ 336600 h 1357052"/>
                  <a:gd name="connsiteX40" fmla="*/ 1343025 w 2203450"/>
                  <a:gd name="connsiteY40" fmla="*/ 403275 h 1357052"/>
                  <a:gd name="connsiteX41" fmla="*/ 1368425 w 2203450"/>
                  <a:gd name="connsiteY41" fmla="*/ 438200 h 1357052"/>
                  <a:gd name="connsiteX42" fmla="*/ 1406525 w 2203450"/>
                  <a:gd name="connsiteY42" fmla="*/ 485825 h 1357052"/>
                  <a:gd name="connsiteX43" fmla="*/ 1441450 w 2203450"/>
                  <a:gd name="connsiteY43" fmla="*/ 536625 h 1357052"/>
                  <a:gd name="connsiteX44" fmla="*/ 1466850 w 2203450"/>
                  <a:gd name="connsiteY44" fmla="*/ 609650 h 1357052"/>
                  <a:gd name="connsiteX45" fmla="*/ 1489075 w 2203450"/>
                  <a:gd name="connsiteY45" fmla="*/ 717600 h 1357052"/>
                  <a:gd name="connsiteX46" fmla="*/ 1514475 w 2203450"/>
                  <a:gd name="connsiteY46" fmla="*/ 771575 h 1357052"/>
                  <a:gd name="connsiteX47" fmla="*/ 1562100 w 2203450"/>
                  <a:gd name="connsiteY47" fmla="*/ 841425 h 1357052"/>
                  <a:gd name="connsiteX48" fmla="*/ 1568450 w 2203450"/>
                  <a:gd name="connsiteY48" fmla="*/ 923975 h 1357052"/>
                  <a:gd name="connsiteX49" fmla="*/ 1546225 w 2203450"/>
                  <a:gd name="connsiteY49" fmla="*/ 1035100 h 1357052"/>
                  <a:gd name="connsiteX50" fmla="*/ 1539875 w 2203450"/>
                  <a:gd name="connsiteY50" fmla="*/ 1089075 h 1357052"/>
                  <a:gd name="connsiteX51" fmla="*/ 1565275 w 2203450"/>
                  <a:gd name="connsiteY51" fmla="*/ 1158925 h 1357052"/>
                  <a:gd name="connsiteX52" fmla="*/ 1625600 w 2203450"/>
                  <a:gd name="connsiteY52" fmla="*/ 1228775 h 1357052"/>
                  <a:gd name="connsiteX53" fmla="*/ 1727200 w 2203450"/>
                  <a:gd name="connsiteY53" fmla="*/ 1304975 h 1357052"/>
                  <a:gd name="connsiteX54" fmla="*/ 1819275 w 2203450"/>
                  <a:gd name="connsiteY54" fmla="*/ 1327200 h 1357052"/>
                  <a:gd name="connsiteX55" fmla="*/ 1927225 w 2203450"/>
                  <a:gd name="connsiteY55" fmla="*/ 1333550 h 1357052"/>
                  <a:gd name="connsiteX56" fmla="*/ 2085975 w 2203450"/>
                  <a:gd name="connsiteY56" fmla="*/ 1308150 h 1357052"/>
                  <a:gd name="connsiteX57" fmla="*/ 2203450 w 2203450"/>
                  <a:gd name="connsiteY57" fmla="*/ 1257350 h 135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203450" h="1357052">
                    <a:moveTo>
                      <a:pt x="0" y="1311325"/>
                    </a:moveTo>
                    <a:cubicBezTo>
                      <a:pt x="60589" y="1323496"/>
                      <a:pt x="121179" y="1335667"/>
                      <a:pt x="171450" y="1343075"/>
                    </a:cubicBezTo>
                    <a:cubicBezTo>
                      <a:pt x="221721" y="1350483"/>
                      <a:pt x="261408" y="1354717"/>
                      <a:pt x="301625" y="1355775"/>
                    </a:cubicBezTo>
                    <a:cubicBezTo>
                      <a:pt x="341842" y="1356833"/>
                      <a:pt x="381529" y="1360008"/>
                      <a:pt x="412750" y="1349425"/>
                    </a:cubicBezTo>
                    <a:cubicBezTo>
                      <a:pt x="443971" y="1338842"/>
                      <a:pt x="471488" y="1309737"/>
                      <a:pt x="488950" y="1292275"/>
                    </a:cubicBezTo>
                    <a:cubicBezTo>
                      <a:pt x="506412" y="1274813"/>
                      <a:pt x="511175" y="1263700"/>
                      <a:pt x="517525" y="1244650"/>
                    </a:cubicBezTo>
                    <a:cubicBezTo>
                      <a:pt x="523875" y="1225600"/>
                      <a:pt x="527050" y="1197025"/>
                      <a:pt x="527050" y="1177975"/>
                    </a:cubicBezTo>
                    <a:cubicBezTo>
                      <a:pt x="527050" y="1158925"/>
                      <a:pt x="521229" y="1145696"/>
                      <a:pt x="517525" y="1130350"/>
                    </a:cubicBezTo>
                    <a:cubicBezTo>
                      <a:pt x="513821" y="1115004"/>
                      <a:pt x="504825" y="1102304"/>
                      <a:pt x="504825" y="1085900"/>
                    </a:cubicBezTo>
                    <a:cubicBezTo>
                      <a:pt x="504825" y="1069496"/>
                      <a:pt x="509588" y="1047800"/>
                      <a:pt x="517525" y="1031925"/>
                    </a:cubicBezTo>
                    <a:cubicBezTo>
                      <a:pt x="525462" y="1016050"/>
                      <a:pt x="540808" y="1008112"/>
                      <a:pt x="552450" y="990650"/>
                    </a:cubicBezTo>
                    <a:cubicBezTo>
                      <a:pt x="564092" y="973188"/>
                      <a:pt x="575733" y="947787"/>
                      <a:pt x="587375" y="927150"/>
                    </a:cubicBezTo>
                    <a:cubicBezTo>
                      <a:pt x="599017" y="906513"/>
                      <a:pt x="611717" y="895400"/>
                      <a:pt x="622300" y="866825"/>
                    </a:cubicBezTo>
                    <a:cubicBezTo>
                      <a:pt x="632883" y="838250"/>
                      <a:pt x="643996" y="785862"/>
                      <a:pt x="650875" y="755700"/>
                    </a:cubicBezTo>
                    <a:cubicBezTo>
                      <a:pt x="657754" y="725538"/>
                      <a:pt x="659342" y="708075"/>
                      <a:pt x="663575" y="685850"/>
                    </a:cubicBezTo>
                    <a:cubicBezTo>
                      <a:pt x="667808" y="663625"/>
                      <a:pt x="669925" y="639812"/>
                      <a:pt x="676275" y="622350"/>
                    </a:cubicBezTo>
                    <a:cubicBezTo>
                      <a:pt x="682625" y="604888"/>
                      <a:pt x="693738" y="593775"/>
                      <a:pt x="701675" y="581075"/>
                    </a:cubicBezTo>
                    <a:cubicBezTo>
                      <a:pt x="709612" y="568375"/>
                      <a:pt x="723900" y="546150"/>
                      <a:pt x="723900" y="546150"/>
                    </a:cubicBezTo>
                    <a:cubicBezTo>
                      <a:pt x="732367" y="532921"/>
                      <a:pt x="741363" y="521279"/>
                      <a:pt x="752475" y="501700"/>
                    </a:cubicBezTo>
                    <a:cubicBezTo>
                      <a:pt x="763587" y="482121"/>
                      <a:pt x="780521" y="449313"/>
                      <a:pt x="790575" y="428675"/>
                    </a:cubicBezTo>
                    <a:cubicBezTo>
                      <a:pt x="800629" y="408037"/>
                      <a:pt x="808038" y="397454"/>
                      <a:pt x="812800" y="377875"/>
                    </a:cubicBezTo>
                    <a:cubicBezTo>
                      <a:pt x="817562" y="358296"/>
                      <a:pt x="817563" y="331308"/>
                      <a:pt x="819150" y="311200"/>
                    </a:cubicBezTo>
                    <a:cubicBezTo>
                      <a:pt x="820738" y="291092"/>
                      <a:pt x="821796" y="272042"/>
                      <a:pt x="822325" y="257225"/>
                    </a:cubicBezTo>
                    <a:cubicBezTo>
                      <a:pt x="822854" y="242408"/>
                      <a:pt x="818092" y="237117"/>
                      <a:pt x="822325" y="222300"/>
                    </a:cubicBezTo>
                    <a:cubicBezTo>
                      <a:pt x="826558" y="207483"/>
                      <a:pt x="837671" y="185258"/>
                      <a:pt x="847725" y="168325"/>
                    </a:cubicBezTo>
                    <a:cubicBezTo>
                      <a:pt x="857779" y="151392"/>
                      <a:pt x="868363" y="135517"/>
                      <a:pt x="882650" y="120700"/>
                    </a:cubicBezTo>
                    <a:cubicBezTo>
                      <a:pt x="896937" y="105883"/>
                      <a:pt x="921279" y="90008"/>
                      <a:pt x="933450" y="79425"/>
                    </a:cubicBezTo>
                    <a:cubicBezTo>
                      <a:pt x="945621" y="68842"/>
                      <a:pt x="955675" y="57200"/>
                      <a:pt x="955675" y="57200"/>
                    </a:cubicBezTo>
                    <a:cubicBezTo>
                      <a:pt x="960437" y="50321"/>
                      <a:pt x="962025" y="38150"/>
                      <a:pt x="962025" y="38150"/>
                    </a:cubicBezTo>
                    <a:cubicBezTo>
                      <a:pt x="965729" y="31800"/>
                      <a:pt x="969433" y="24392"/>
                      <a:pt x="977900" y="19100"/>
                    </a:cubicBezTo>
                    <a:cubicBezTo>
                      <a:pt x="986367" y="13808"/>
                      <a:pt x="998538" y="9575"/>
                      <a:pt x="1012825" y="6400"/>
                    </a:cubicBezTo>
                    <a:cubicBezTo>
                      <a:pt x="1027112" y="3225"/>
                      <a:pt x="1048279" y="-479"/>
                      <a:pt x="1063625" y="50"/>
                    </a:cubicBezTo>
                    <a:cubicBezTo>
                      <a:pt x="1078971" y="579"/>
                      <a:pt x="1093258" y="2696"/>
                      <a:pt x="1104900" y="9575"/>
                    </a:cubicBezTo>
                    <a:cubicBezTo>
                      <a:pt x="1116542" y="16454"/>
                      <a:pt x="1119717" y="29683"/>
                      <a:pt x="1133475" y="41325"/>
                    </a:cubicBezTo>
                    <a:cubicBezTo>
                      <a:pt x="1147233" y="52967"/>
                      <a:pt x="1172633" y="64608"/>
                      <a:pt x="1187450" y="79425"/>
                    </a:cubicBezTo>
                    <a:cubicBezTo>
                      <a:pt x="1202267" y="94242"/>
                      <a:pt x="1211263" y="112234"/>
                      <a:pt x="1222375" y="130225"/>
                    </a:cubicBezTo>
                    <a:cubicBezTo>
                      <a:pt x="1233487" y="148216"/>
                      <a:pt x="1246188" y="168325"/>
                      <a:pt x="1254125" y="187375"/>
                    </a:cubicBezTo>
                    <a:cubicBezTo>
                      <a:pt x="1262062" y="206425"/>
                      <a:pt x="1266296" y="226004"/>
                      <a:pt x="1270000" y="244525"/>
                    </a:cubicBezTo>
                    <a:cubicBezTo>
                      <a:pt x="1273704" y="263046"/>
                      <a:pt x="1271587" y="283154"/>
                      <a:pt x="1276350" y="298500"/>
                    </a:cubicBezTo>
                    <a:cubicBezTo>
                      <a:pt x="1281113" y="313846"/>
                      <a:pt x="1287463" y="319138"/>
                      <a:pt x="1298575" y="336600"/>
                    </a:cubicBezTo>
                    <a:cubicBezTo>
                      <a:pt x="1309687" y="354062"/>
                      <a:pt x="1331383" y="386342"/>
                      <a:pt x="1343025" y="403275"/>
                    </a:cubicBezTo>
                    <a:cubicBezTo>
                      <a:pt x="1354667" y="420208"/>
                      <a:pt x="1357842" y="424442"/>
                      <a:pt x="1368425" y="438200"/>
                    </a:cubicBezTo>
                    <a:cubicBezTo>
                      <a:pt x="1379008" y="451958"/>
                      <a:pt x="1394354" y="469421"/>
                      <a:pt x="1406525" y="485825"/>
                    </a:cubicBezTo>
                    <a:cubicBezTo>
                      <a:pt x="1418696" y="502229"/>
                      <a:pt x="1431396" y="515987"/>
                      <a:pt x="1441450" y="536625"/>
                    </a:cubicBezTo>
                    <a:cubicBezTo>
                      <a:pt x="1451504" y="557263"/>
                      <a:pt x="1458912" y="579487"/>
                      <a:pt x="1466850" y="609650"/>
                    </a:cubicBezTo>
                    <a:cubicBezTo>
                      <a:pt x="1474788" y="639813"/>
                      <a:pt x="1481138" y="690613"/>
                      <a:pt x="1489075" y="717600"/>
                    </a:cubicBezTo>
                    <a:cubicBezTo>
                      <a:pt x="1497012" y="744587"/>
                      <a:pt x="1502304" y="750938"/>
                      <a:pt x="1514475" y="771575"/>
                    </a:cubicBezTo>
                    <a:cubicBezTo>
                      <a:pt x="1526646" y="792212"/>
                      <a:pt x="1553104" y="816025"/>
                      <a:pt x="1562100" y="841425"/>
                    </a:cubicBezTo>
                    <a:cubicBezTo>
                      <a:pt x="1571096" y="866825"/>
                      <a:pt x="1571096" y="891696"/>
                      <a:pt x="1568450" y="923975"/>
                    </a:cubicBezTo>
                    <a:cubicBezTo>
                      <a:pt x="1565804" y="956254"/>
                      <a:pt x="1550987" y="1007583"/>
                      <a:pt x="1546225" y="1035100"/>
                    </a:cubicBezTo>
                    <a:cubicBezTo>
                      <a:pt x="1541463" y="1062617"/>
                      <a:pt x="1536700" y="1068437"/>
                      <a:pt x="1539875" y="1089075"/>
                    </a:cubicBezTo>
                    <a:cubicBezTo>
                      <a:pt x="1543050" y="1109712"/>
                      <a:pt x="1550988" y="1135642"/>
                      <a:pt x="1565275" y="1158925"/>
                    </a:cubicBezTo>
                    <a:cubicBezTo>
                      <a:pt x="1579562" y="1182208"/>
                      <a:pt x="1598613" y="1204433"/>
                      <a:pt x="1625600" y="1228775"/>
                    </a:cubicBezTo>
                    <a:cubicBezTo>
                      <a:pt x="1652587" y="1253117"/>
                      <a:pt x="1694921" y="1288571"/>
                      <a:pt x="1727200" y="1304975"/>
                    </a:cubicBezTo>
                    <a:cubicBezTo>
                      <a:pt x="1759479" y="1321379"/>
                      <a:pt x="1785938" y="1322438"/>
                      <a:pt x="1819275" y="1327200"/>
                    </a:cubicBezTo>
                    <a:cubicBezTo>
                      <a:pt x="1852612" y="1331962"/>
                      <a:pt x="1882775" y="1336725"/>
                      <a:pt x="1927225" y="1333550"/>
                    </a:cubicBezTo>
                    <a:cubicBezTo>
                      <a:pt x="1971675" y="1330375"/>
                      <a:pt x="2039938" y="1320850"/>
                      <a:pt x="2085975" y="1308150"/>
                    </a:cubicBezTo>
                    <a:cubicBezTo>
                      <a:pt x="2132012" y="1295450"/>
                      <a:pt x="2167731" y="1276400"/>
                      <a:pt x="2203450" y="12573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09B5B03A-4674-8349-914A-5B081E2240B7}"/>
                  </a:ext>
                </a:extLst>
              </p:cNvPr>
              <p:cNvSpPr/>
              <p:nvPr/>
            </p:nvSpPr>
            <p:spPr>
              <a:xfrm>
                <a:off x="3474893" y="3713307"/>
                <a:ext cx="479439" cy="1501775"/>
              </a:xfrm>
              <a:custGeom>
                <a:avLst/>
                <a:gdLst>
                  <a:gd name="connsiteX0" fmla="*/ 0 w 479439"/>
                  <a:gd name="connsiteY0" fmla="*/ 0 h 1501775"/>
                  <a:gd name="connsiteX1" fmla="*/ 50800 w 479439"/>
                  <a:gd name="connsiteY1" fmla="*/ 206375 h 1501775"/>
                  <a:gd name="connsiteX2" fmla="*/ 104775 w 479439"/>
                  <a:gd name="connsiteY2" fmla="*/ 361950 h 1501775"/>
                  <a:gd name="connsiteX3" fmla="*/ 193675 w 479439"/>
                  <a:gd name="connsiteY3" fmla="*/ 571500 h 1501775"/>
                  <a:gd name="connsiteX4" fmla="*/ 254000 w 479439"/>
                  <a:gd name="connsiteY4" fmla="*/ 660400 h 1501775"/>
                  <a:gd name="connsiteX5" fmla="*/ 330200 w 479439"/>
                  <a:gd name="connsiteY5" fmla="*/ 746125 h 1501775"/>
                  <a:gd name="connsiteX6" fmla="*/ 406400 w 479439"/>
                  <a:gd name="connsiteY6" fmla="*/ 920750 h 1501775"/>
                  <a:gd name="connsiteX7" fmla="*/ 454025 w 479439"/>
                  <a:gd name="connsiteY7" fmla="*/ 1108075 h 1501775"/>
                  <a:gd name="connsiteX8" fmla="*/ 479425 w 479439"/>
                  <a:gd name="connsiteY8" fmla="*/ 1279525 h 1501775"/>
                  <a:gd name="connsiteX9" fmla="*/ 450850 w 479439"/>
                  <a:gd name="connsiteY9" fmla="*/ 1501775 h 1501775"/>
                  <a:gd name="connsiteX10" fmla="*/ 450850 w 479439"/>
                  <a:gd name="connsiteY10" fmla="*/ 1501775 h 1501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439" h="1501775">
                    <a:moveTo>
                      <a:pt x="0" y="0"/>
                    </a:moveTo>
                    <a:cubicBezTo>
                      <a:pt x="16669" y="73025"/>
                      <a:pt x="33338" y="146050"/>
                      <a:pt x="50800" y="206375"/>
                    </a:cubicBezTo>
                    <a:cubicBezTo>
                      <a:pt x="68262" y="266700"/>
                      <a:pt x="80962" y="301096"/>
                      <a:pt x="104775" y="361950"/>
                    </a:cubicBezTo>
                    <a:cubicBezTo>
                      <a:pt x="128588" y="422804"/>
                      <a:pt x="168804" y="521758"/>
                      <a:pt x="193675" y="571500"/>
                    </a:cubicBezTo>
                    <a:cubicBezTo>
                      <a:pt x="218546" y="621242"/>
                      <a:pt x="231246" y="631296"/>
                      <a:pt x="254000" y="660400"/>
                    </a:cubicBezTo>
                    <a:cubicBezTo>
                      <a:pt x="276754" y="689504"/>
                      <a:pt x="304800" y="702734"/>
                      <a:pt x="330200" y="746125"/>
                    </a:cubicBezTo>
                    <a:cubicBezTo>
                      <a:pt x="355600" y="789516"/>
                      <a:pt x="385763" y="860425"/>
                      <a:pt x="406400" y="920750"/>
                    </a:cubicBezTo>
                    <a:cubicBezTo>
                      <a:pt x="427037" y="981075"/>
                      <a:pt x="441854" y="1048279"/>
                      <a:pt x="454025" y="1108075"/>
                    </a:cubicBezTo>
                    <a:cubicBezTo>
                      <a:pt x="466196" y="1167871"/>
                      <a:pt x="479954" y="1213908"/>
                      <a:pt x="479425" y="1279525"/>
                    </a:cubicBezTo>
                    <a:cubicBezTo>
                      <a:pt x="478896" y="1345142"/>
                      <a:pt x="450850" y="1501775"/>
                      <a:pt x="450850" y="1501775"/>
                    </a:cubicBezTo>
                    <a:lnTo>
                      <a:pt x="450850" y="1501775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773AE189-9BA2-CF45-B375-4B9F18255F4E}"/>
                  </a:ext>
                </a:extLst>
              </p:cNvPr>
              <p:cNvSpPr/>
              <p:nvPr/>
            </p:nvSpPr>
            <p:spPr>
              <a:xfrm>
                <a:off x="2840163" y="4901246"/>
                <a:ext cx="895080" cy="1215536"/>
              </a:xfrm>
              <a:custGeom>
                <a:avLst/>
                <a:gdLst>
                  <a:gd name="connsiteX0" fmla="*/ 895080 w 895080"/>
                  <a:gd name="connsiteY0" fmla="*/ 374161 h 1215536"/>
                  <a:gd name="connsiteX1" fmla="*/ 844280 w 895080"/>
                  <a:gd name="connsiteY1" fmla="*/ 266211 h 1215536"/>
                  <a:gd name="connsiteX2" fmla="*/ 774430 w 895080"/>
                  <a:gd name="connsiteY2" fmla="*/ 164611 h 1215536"/>
                  <a:gd name="connsiteX3" fmla="*/ 599805 w 895080"/>
                  <a:gd name="connsiteY3" fmla="*/ 78886 h 1215536"/>
                  <a:gd name="connsiteX4" fmla="*/ 418830 w 895080"/>
                  <a:gd name="connsiteY4" fmla="*/ 28086 h 1215536"/>
                  <a:gd name="connsiteX5" fmla="*/ 237855 w 895080"/>
                  <a:gd name="connsiteY5" fmla="*/ 5861 h 1215536"/>
                  <a:gd name="connsiteX6" fmla="*/ 79105 w 895080"/>
                  <a:gd name="connsiteY6" fmla="*/ 136036 h 1215536"/>
                  <a:gd name="connsiteX7" fmla="*/ 21955 w 895080"/>
                  <a:gd name="connsiteY7" fmla="*/ 320186 h 1215536"/>
                  <a:gd name="connsiteX8" fmla="*/ 2905 w 895080"/>
                  <a:gd name="connsiteY8" fmla="*/ 567836 h 1215536"/>
                  <a:gd name="connsiteX9" fmla="*/ 79105 w 895080"/>
                  <a:gd name="connsiteY9" fmla="*/ 850411 h 1215536"/>
                  <a:gd name="connsiteX10" fmla="*/ 285480 w 895080"/>
                  <a:gd name="connsiteY10" fmla="*/ 1215536 h 1215536"/>
                  <a:gd name="connsiteX11" fmla="*/ 285480 w 895080"/>
                  <a:gd name="connsiteY11" fmla="*/ 1215536 h 1215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080" h="1215536">
                    <a:moveTo>
                      <a:pt x="895080" y="374161"/>
                    </a:moveTo>
                    <a:cubicBezTo>
                      <a:pt x="879734" y="337648"/>
                      <a:pt x="864388" y="301136"/>
                      <a:pt x="844280" y="266211"/>
                    </a:cubicBezTo>
                    <a:cubicBezTo>
                      <a:pt x="824172" y="231286"/>
                      <a:pt x="815176" y="195832"/>
                      <a:pt x="774430" y="164611"/>
                    </a:cubicBezTo>
                    <a:cubicBezTo>
                      <a:pt x="733684" y="133390"/>
                      <a:pt x="659072" y="101640"/>
                      <a:pt x="599805" y="78886"/>
                    </a:cubicBezTo>
                    <a:cubicBezTo>
                      <a:pt x="540538" y="56132"/>
                      <a:pt x="479155" y="40257"/>
                      <a:pt x="418830" y="28086"/>
                    </a:cubicBezTo>
                    <a:cubicBezTo>
                      <a:pt x="358505" y="15915"/>
                      <a:pt x="294476" y="-12131"/>
                      <a:pt x="237855" y="5861"/>
                    </a:cubicBezTo>
                    <a:cubicBezTo>
                      <a:pt x="181234" y="23853"/>
                      <a:pt x="115088" y="83649"/>
                      <a:pt x="79105" y="136036"/>
                    </a:cubicBezTo>
                    <a:cubicBezTo>
                      <a:pt x="43122" y="188423"/>
                      <a:pt x="34655" y="248219"/>
                      <a:pt x="21955" y="320186"/>
                    </a:cubicBezTo>
                    <a:cubicBezTo>
                      <a:pt x="9255" y="392153"/>
                      <a:pt x="-6620" y="479465"/>
                      <a:pt x="2905" y="567836"/>
                    </a:cubicBezTo>
                    <a:cubicBezTo>
                      <a:pt x="12430" y="656207"/>
                      <a:pt x="32009" y="742461"/>
                      <a:pt x="79105" y="850411"/>
                    </a:cubicBezTo>
                    <a:cubicBezTo>
                      <a:pt x="126201" y="958361"/>
                      <a:pt x="285480" y="1215536"/>
                      <a:pt x="285480" y="1215536"/>
                    </a:cubicBezTo>
                    <a:lnTo>
                      <a:pt x="285480" y="121553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86928530-F86B-BC4B-8EEB-24223C860BA5}"/>
                  </a:ext>
                </a:extLst>
              </p:cNvPr>
              <p:cNvSpPr/>
              <p:nvPr/>
            </p:nvSpPr>
            <p:spPr>
              <a:xfrm>
                <a:off x="1703243" y="4903098"/>
                <a:ext cx="1295400" cy="1331159"/>
              </a:xfrm>
              <a:custGeom>
                <a:avLst/>
                <a:gdLst>
                  <a:gd name="connsiteX0" fmla="*/ 0 w 1295400"/>
                  <a:gd name="connsiteY0" fmla="*/ 365959 h 1331159"/>
                  <a:gd name="connsiteX1" fmla="*/ 76200 w 1295400"/>
                  <a:gd name="connsiteY1" fmla="*/ 238959 h 1331159"/>
                  <a:gd name="connsiteX2" fmla="*/ 142875 w 1295400"/>
                  <a:gd name="connsiteY2" fmla="*/ 178634 h 1331159"/>
                  <a:gd name="connsiteX3" fmla="*/ 273050 w 1295400"/>
                  <a:gd name="connsiteY3" fmla="*/ 77034 h 1331159"/>
                  <a:gd name="connsiteX4" fmla="*/ 396875 w 1295400"/>
                  <a:gd name="connsiteY4" fmla="*/ 16709 h 1331159"/>
                  <a:gd name="connsiteX5" fmla="*/ 590550 w 1295400"/>
                  <a:gd name="connsiteY5" fmla="*/ 4009 h 1331159"/>
                  <a:gd name="connsiteX6" fmla="*/ 771525 w 1295400"/>
                  <a:gd name="connsiteY6" fmla="*/ 77034 h 1331159"/>
                  <a:gd name="connsiteX7" fmla="*/ 904875 w 1295400"/>
                  <a:gd name="connsiteY7" fmla="*/ 464384 h 1331159"/>
                  <a:gd name="connsiteX8" fmla="*/ 939800 w 1295400"/>
                  <a:gd name="connsiteY8" fmla="*/ 645359 h 1331159"/>
                  <a:gd name="connsiteX9" fmla="*/ 990600 w 1295400"/>
                  <a:gd name="connsiteY9" fmla="*/ 851734 h 1331159"/>
                  <a:gd name="connsiteX10" fmla="*/ 1101725 w 1295400"/>
                  <a:gd name="connsiteY10" fmla="*/ 1070809 h 1331159"/>
                  <a:gd name="connsiteX11" fmla="*/ 1295400 w 1295400"/>
                  <a:gd name="connsiteY11" fmla="*/ 1331159 h 1331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95400" h="1331159">
                    <a:moveTo>
                      <a:pt x="0" y="365959"/>
                    </a:moveTo>
                    <a:cubicBezTo>
                      <a:pt x="26194" y="318069"/>
                      <a:pt x="52388" y="270180"/>
                      <a:pt x="76200" y="238959"/>
                    </a:cubicBezTo>
                    <a:cubicBezTo>
                      <a:pt x="100012" y="207738"/>
                      <a:pt x="110067" y="205621"/>
                      <a:pt x="142875" y="178634"/>
                    </a:cubicBezTo>
                    <a:cubicBezTo>
                      <a:pt x="175683" y="151646"/>
                      <a:pt x="230717" y="104022"/>
                      <a:pt x="273050" y="77034"/>
                    </a:cubicBezTo>
                    <a:cubicBezTo>
                      <a:pt x="315383" y="50046"/>
                      <a:pt x="343958" y="28880"/>
                      <a:pt x="396875" y="16709"/>
                    </a:cubicBezTo>
                    <a:cubicBezTo>
                      <a:pt x="449792" y="4538"/>
                      <a:pt x="528108" y="-6045"/>
                      <a:pt x="590550" y="4009"/>
                    </a:cubicBezTo>
                    <a:cubicBezTo>
                      <a:pt x="652992" y="14063"/>
                      <a:pt x="719138" y="305"/>
                      <a:pt x="771525" y="77034"/>
                    </a:cubicBezTo>
                    <a:cubicBezTo>
                      <a:pt x="823912" y="153763"/>
                      <a:pt x="876829" y="369663"/>
                      <a:pt x="904875" y="464384"/>
                    </a:cubicBezTo>
                    <a:cubicBezTo>
                      <a:pt x="932921" y="559105"/>
                      <a:pt x="925513" y="580801"/>
                      <a:pt x="939800" y="645359"/>
                    </a:cubicBezTo>
                    <a:cubicBezTo>
                      <a:pt x="954087" y="709917"/>
                      <a:pt x="963613" y="780826"/>
                      <a:pt x="990600" y="851734"/>
                    </a:cubicBezTo>
                    <a:cubicBezTo>
                      <a:pt x="1017587" y="922642"/>
                      <a:pt x="1050925" y="990905"/>
                      <a:pt x="1101725" y="1070809"/>
                    </a:cubicBezTo>
                    <a:cubicBezTo>
                      <a:pt x="1152525" y="1150713"/>
                      <a:pt x="1223962" y="1240936"/>
                      <a:pt x="1295400" y="133115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0BCDAD5E-74EE-BA42-B1AF-C4C3A1F815A6}"/>
                  </a:ext>
                </a:extLst>
              </p:cNvPr>
              <p:cNvSpPr/>
              <p:nvPr/>
            </p:nvSpPr>
            <p:spPr>
              <a:xfrm>
                <a:off x="1503454" y="2989407"/>
                <a:ext cx="450614" cy="2270125"/>
              </a:xfrm>
              <a:custGeom>
                <a:avLst/>
                <a:gdLst>
                  <a:gd name="connsiteX0" fmla="*/ 450614 w 450614"/>
                  <a:gd name="connsiteY0" fmla="*/ 0 h 2270125"/>
                  <a:gd name="connsiteX1" fmla="*/ 437914 w 450614"/>
                  <a:gd name="connsiteY1" fmla="*/ 250825 h 2270125"/>
                  <a:gd name="connsiteX2" fmla="*/ 428389 w 450614"/>
                  <a:gd name="connsiteY2" fmla="*/ 396875 h 2270125"/>
                  <a:gd name="connsiteX3" fmla="*/ 377589 w 450614"/>
                  <a:gd name="connsiteY3" fmla="*/ 685800 h 2270125"/>
                  <a:gd name="connsiteX4" fmla="*/ 374414 w 450614"/>
                  <a:gd name="connsiteY4" fmla="*/ 1031875 h 2270125"/>
                  <a:gd name="connsiteX5" fmla="*/ 358539 w 450614"/>
                  <a:gd name="connsiteY5" fmla="*/ 1212850 h 2270125"/>
                  <a:gd name="connsiteX6" fmla="*/ 298214 w 450614"/>
                  <a:gd name="connsiteY6" fmla="*/ 1336675 h 2270125"/>
                  <a:gd name="connsiteX7" fmla="*/ 180739 w 450614"/>
                  <a:gd name="connsiteY7" fmla="*/ 1530350 h 2270125"/>
                  <a:gd name="connsiteX8" fmla="*/ 44214 w 450614"/>
                  <a:gd name="connsiteY8" fmla="*/ 1781175 h 2270125"/>
                  <a:gd name="connsiteX9" fmla="*/ 2939 w 450614"/>
                  <a:gd name="connsiteY9" fmla="*/ 1981200 h 2270125"/>
                  <a:gd name="connsiteX10" fmla="*/ 6114 w 450614"/>
                  <a:gd name="connsiteY10" fmla="*/ 2133600 h 2270125"/>
                  <a:gd name="connsiteX11" fmla="*/ 28339 w 450614"/>
                  <a:gd name="connsiteY11" fmla="*/ 2270125 h 227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0614" h="2270125">
                    <a:moveTo>
                      <a:pt x="450614" y="0"/>
                    </a:moveTo>
                    <a:cubicBezTo>
                      <a:pt x="446116" y="92339"/>
                      <a:pt x="441618" y="184679"/>
                      <a:pt x="437914" y="250825"/>
                    </a:cubicBezTo>
                    <a:cubicBezTo>
                      <a:pt x="434210" y="316971"/>
                      <a:pt x="438443" y="324379"/>
                      <a:pt x="428389" y="396875"/>
                    </a:cubicBezTo>
                    <a:cubicBezTo>
                      <a:pt x="418335" y="469371"/>
                      <a:pt x="386585" y="579967"/>
                      <a:pt x="377589" y="685800"/>
                    </a:cubicBezTo>
                    <a:cubicBezTo>
                      <a:pt x="368593" y="791633"/>
                      <a:pt x="377589" y="944033"/>
                      <a:pt x="374414" y="1031875"/>
                    </a:cubicBezTo>
                    <a:cubicBezTo>
                      <a:pt x="371239" y="1119717"/>
                      <a:pt x="371239" y="1162050"/>
                      <a:pt x="358539" y="1212850"/>
                    </a:cubicBezTo>
                    <a:cubicBezTo>
                      <a:pt x="345839" y="1263650"/>
                      <a:pt x="327847" y="1283758"/>
                      <a:pt x="298214" y="1336675"/>
                    </a:cubicBezTo>
                    <a:cubicBezTo>
                      <a:pt x="268581" y="1389592"/>
                      <a:pt x="223072" y="1456267"/>
                      <a:pt x="180739" y="1530350"/>
                    </a:cubicBezTo>
                    <a:cubicBezTo>
                      <a:pt x="138406" y="1604433"/>
                      <a:pt x="73847" y="1706033"/>
                      <a:pt x="44214" y="1781175"/>
                    </a:cubicBezTo>
                    <a:cubicBezTo>
                      <a:pt x="14581" y="1856317"/>
                      <a:pt x="9289" y="1922463"/>
                      <a:pt x="2939" y="1981200"/>
                    </a:cubicBezTo>
                    <a:cubicBezTo>
                      <a:pt x="-3411" y="2039937"/>
                      <a:pt x="1881" y="2085446"/>
                      <a:pt x="6114" y="2133600"/>
                    </a:cubicBezTo>
                    <a:cubicBezTo>
                      <a:pt x="10347" y="2181754"/>
                      <a:pt x="19343" y="2225939"/>
                      <a:pt x="28339" y="22701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2CAD4E9E-CCC0-014A-A146-FA971DEB80BC}"/>
                  </a:ext>
                </a:extLst>
              </p:cNvPr>
              <p:cNvSpPr/>
              <p:nvPr/>
            </p:nvSpPr>
            <p:spPr>
              <a:xfrm>
                <a:off x="1537190" y="1552864"/>
                <a:ext cx="575865" cy="1453856"/>
              </a:xfrm>
              <a:custGeom>
                <a:avLst/>
                <a:gdLst>
                  <a:gd name="connsiteX0" fmla="*/ 0 w 575865"/>
                  <a:gd name="connsiteY0" fmla="*/ 0 h 1453856"/>
                  <a:gd name="connsiteX1" fmla="*/ 190500 w 575865"/>
                  <a:gd name="connsiteY1" fmla="*/ 123825 h 1453856"/>
                  <a:gd name="connsiteX2" fmla="*/ 368300 w 575865"/>
                  <a:gd name="connsiteY2" fmla="*/ 234950 h 1453856"/>
                  <a:gd name="connsiteX3" fmla="*/ 504825 w 575865"/>
                  <a:gd name="connsiteY3" fmla="*/ 342900 h 1453856"/>
                  <a:gd name="connsiteX4" fmla="*/ 568325 w 575865"/>
                  <a:gd name="connsiteY4" fmla="*/ 492125 h 1453856"/>
                  <a:gd name="connsiteX5" fmla="*/ 571500 w 575865"/>
                  <a:gd name="connsiteY5" fmla="*/ 673100 h 1453856"/>
                  <a:gd name="connsiteX6" fmla="*/ 539750 w 575865"/>
                  <a:gd name="connsiteY6" fmla="*/ 885825 h 1453856"/>
                  <a:gd name="connsiteX7" fmla="*/ 482600 w 575865"/>
                  <a:gd name="connsiteY7" fmla="*/ 1089025 h 1453856"/>
                  <a:gd name="connsiteX8" fmla="*/ 434975 w 575865"/>
                  <a:gd name="connsiteY8" fmla="*/ 1276350 h 1453856"/>
                  <a:gd name="connsiteX9" fmla="*/ 412750 w 575865"/>
                  <a:gd name="connsiteY9" fmla="*/ 1438275 h 1453856"/>
                  <a:gd name="connsiteX10" fmla="*/ 419100 w 575865"/>
                  <a:gd name="connsiteY10" fmla="*/ 1438275 h 145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5865" h="1453856">
                    <a:moveTo>
                      <a:pt x="0" y="0"/>
                    </a:moveTo>
                    <a:lnTo>
                      <a:pt x="190500" y="123825"/>
                    </a:lnTo>
                    <a:cubicBezTo>
                      <a:pt x="251883" y="162983"/>
                      <a:pt x="315913" y="198438"/>
                      <a:pt x="368300" y="234950"/>
                    </a:cubicBezTo>
                    <a:cubicBezTo>
                      <a:pt x="420687" y="271462"/>
                      <a:pt x="471488" y="300038"/>
                      <a:pt x="504825" y="342900"/>
                    </a:cubicBezTo>
                    <a:cubicBezTo>
                      <a:pt x="538162" y="385762"/>
                      <a:pt x="557213" y="437092"/>
                      <a:pt x="568325" y="492125"/>
                    </a:cubicBezTo>
                    <a:cubicBezTo>
                      <a:pt x="579437" y="547158"/>
                      <a:pt x="576263" y="607483"/>
                      <a:pt x="571500" y="673100"/>
                    </a:cubicBezTo>
                    <a:cubicBezTo>
                      <a:pt x="566738" y="738717"/>
                      <a:pt x="554567" y="816504"/>
                      <a:pt x="539750" y="885825"/>
                    </a:cubicBezTo>
                    <a:cubicBezTo>
                      <a:pt x="524933" y="955146"/>
                      <a:pt x="500062" y="1023938"/>
                      <a:pt x="482600" y="1089025"/>
                    </a:cubicBezTo>
                    <a:cubicBezTo>
                      <a:pt x="465138" y="1154112"/>
                      <a:pt x="446617" y="1218142"/>
                      <a:pt x="434975" y="1276350"/>
                    </a:cubicBezTo>
                    <a:cubicBezTo>
                      <a:pt x="423333" y="1334558"/>
                      <a:pt x="415396" y="1411288"/>
                      <a:pt x="412750" y="1438275"/>
                    </a:cubicBezTo>
                    <a:cubicBezTo>
                      <a:pt x="410104" y="1465263"/>
                      <a:pt x="414602" y="1451769"/>
                      <a:pt x="419100" y="14382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A2D35D95-585A-174C-8051-130CC1761CF2}"/>
                  </a:ext>
                </a:extLst>
              </p:cNvPr>
              <p:cNvSpPr/>
              <p:nvPr/>
            </p:nvSpPr>
            <p:spPr>
              <a:xfrm>
                <a:off x="1646093" y="1405082"/>
                <a:ext cx="82550" cy="44450"/>
              </a:xfrm>
              <a:custGeom>
                <a:avLst/>
                <a:gdLst>
                  <a:gd name="connsiteX0" fmla="*/ 0 w 82550"/>
                  <a:gd name="connsiteY0" fmla="*/ 0 h 44450"/>
                  <a:gd name="connsiteX1" fmla="*/ 82550 w 82550"/>
                  <a:gd name="connsiteY1" fmla="*/ 44450 h 44450"/>
                  <a:gd name="connsiteX2" fmla="*/ 82550 w 82550"/>
                  <a:gd name="connsiteY2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50" h="44450">
                    <a:moveTo>
                      <a:pt x="0" y="0"/>
                    </a:moveTo>
                    <a:lnTo>
                      <a:pt x="82550" y="44450"/>
                    </a:lnTo>
                    <a:lnTo>
                      <a:pt x="825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C16ADA33-4FB8-554F-85EC-B11A489A0989}"/>
                  </a:ext>
                </a:extLst>
              </p:cNvPr>
              <p:cNvSpPr/>
              <p:nvPr/>
            </p:nvSpPr>
            <p:spPr>
              <a:xfrm>
                <a:off x="1168006" y="1233148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xmlns="" id="{BCCBCB72-1C90-344E-AC64-7052E0615E07}"/>
                  </a:ext>
                </a:extLst>
              </p:cNvPr>
              <p:cNvSpPr/>
              <p:nvPr/>
            </p:nvSpPr>
            <p:spPr>
              <a:xfrm flipH="1">
                <a:off x="3913508" y="1241064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xmlns="" id="{B6607229-A14C-3740-8C12-DE3C112C4A43}"/>
                  </a:ext>
                </a:extLst>
              </p:cNvPr>
              <p:cNvSpPr/>
              <p:nvPr/>
            </p:nvSpPr>
            <p:spPr>
              <a:xfrm>
                <a:off x="3370773" y="1565285"/>
                <a:ext cx="659347" cy="2156836"/>
              </a:xfrm>
              <a:custGeom>
                <a:avLst/>
                <a:gdLst>
                  <a:gd name="connsiteX0" fmla="*/ 659347 w 659347"/>
                  <a:gd name="connsiteY0" fmla="*/ 0 h 2156836"/>
                  <a:gd name="connsiteX1" fmla="*/ 421521 w 659347"/>
                  <a:gd name="connsiteY1" fmla="*/ 176319 h 2156836"/>
                  <a:gd name="connsiteX2" fmla="*/ 183695 w 659347"/>
                  <a:gd name="connsiteY2" fmla="*/ 430547 h 2156836"/>
                  <a:gd name="connsiteX3" fmla="*/ 60681 w 659347"/>
                  <a:gd name="connsiteY3" fmla="*/ 733980 h 2156836"/>
                  <a:gd name="connsiteX4" fmla="*/ 3275 w 659347"/>
                  <a:gd name="connsiteY4" fmla="*/ 1119422 h 2156836"/>
                  <a:gd name="connsiteX5" fmla="*/ 11476 w 659347"/>
                  <a:gd name="connsiteY5" fmla="*/ 1545869 h 2156836"/>
                  <a:gd name="connsiteX6" fmla="*/ 48380 w 659347"/>
                  <a:gd name="connsiteY6" fmla="*/ 1882106 h 2156836"/>
                  <a:gd name="connsiteX7" fmla="*/ 105786 w 659347"/>
                  <a:gd name="connsiteY7" fmla="*/ 2156836 h 2156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347" h="2156836">
                    <a:moveTo>
                      <a:pt x="659347" y="0"/>
                    </a:moveTo>
                    <a:cubicBezTo>
                      <a:pt x="580071" y="52280"/>
                      <a:pt x="500796" y="104561"/>
                      <a:pt x="421521" y="176319"/>
                    </a:cubicBezTo>
                    <a:cubicBezTo>
                      <a:pt x="342246" y="248077"/>
                      <a:pt x="243835" y="337603"/>
                      <a:pt x="183695" y="430547"/>
                    </a:cubicBezTo>
                    <a:cubicBezTo>
                      <a:pt x="123555" y="523491"/>
                      <a:pt x="90751" y="619168"/>
                      <a:pt x="60681" y="733980"/>
                    </a:cubicBezTo>
                    <a:cubicBezTo>
                      <a:pt x="30611" y="848792"/>
                      <a:pt x="11476" y="984107"/>
                      <a:pt x="3275" y="1119422"/>
                    </a:cubicBezTo>
                    <a:cubicBezTo>
                      <a:pt x="-4926" y="1254737"/>
                      <a:pt x="3959" y="1418755"/>
                      <a:pt x="11476" y="1545869"/>
                    </a:cubicBezTo>
                    <a:cubicBezTo>
                      <a:pt x="18993" y="1672983"/>
                      <a:pt x="32662" y="1780278"/>
                      <a:pt x="48380" y="1882106"/>
                    </a:cubicBezTo>
                    <a:cubicBezTo>
                      <a:pt x="64098" y="1983934"/>
                      <a:pt x="84942" y="2070385"/>
                      <a:pt x="105786" y="215683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xmlns="" id="{38742E96-2E6E-9745-B4C8-A959C2DB4A5E}"/>
                  </a:ext>
                </a:extLst>
              </p:cNvPr>
              <p:cNvSpPr/>
              <p:nvPr/>
            </p:nvSpPr>
            <p:spPr>
              <a:xfrm>
                <a:off x="1545551" y="1399789"/>
                <a:ext cx="99484" cy="149225"/>
              </a:xfrm>
              <a:custGeom>
                <a:avLst/>
                <a:gdLst>
                  <a:gd name="connsiteX0" fmla="*/ 0 w 80434"/>
                  <a:gd name="connsiteY0" fmla="*/ 127000 h 127000"/>
                  <a:gd name="connsiteX1" fmla="*/ 12700 w 80434"/>
                  <a:gd name="connsiteY1" fmla="*/ 84667 h 127000"/>
                  <a:gd name="connsiteX2" fmla="*/ 25400 w 80434"/>
                  <a:gd name="connsiteY2" fmla="*/ 76200 h 127000"/>
                  <a:gd name="connsiteX3" fmla="*/ 59267 w 80434"/>
                  <a:gd name="connsiteY3" fmla="*/ 25400 h 127000"/>
                  <a:gd name="connsiteX4" fmla="*/ 67734 w 80434"/>
                  <a:gd name="connsiteY4" fmla="*/ 12700 h 127000"/>
                  <a:gd name="connsiteX5" fmla="*/ 80434 w 80434"/>
                  <a:gd name="connsiteY5" fmla="*/ 0 h 127000"/>
                  <a:gd name="connsiteX0" fmla="*/ 0 w 99484"/>
                  <a:gd name="connsiteY0" fmla="*/ 149225 h 149225"/>
                  <a:gd name="connsiteX1" fmla="*/ 12700 w 99484"/>
                  <a:gd name="connsiteY1" fmla="*/ 106892 h 149225"/>
                  <a:gd name="connsiteX2" fmla="*/ 25400 w 99484"/>
                  <a:gd name="connsiteY2" fmla="*/ 98425 h 149225"/>
                  <a:gd name="connsiteX3" fmla="*/ 59267 w 99484"/>
                  <a:gd name="connsiteY3" fmla="*/ 47625 h 149225"/>
                  <a:gd name="connsiteX4" fmla="*/ 67734 w 99484"/>
                  <a:gd name="connsiteY4" fmla="*/ 34925 h 149225"/>
                  <a:gd name="connsiteX5" fmla="*/ 99484 w 99484"/>
                  <a:gd name="connsiteY5" fmla="*/ 0 h 14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84" h="149225">
                    <a:moveTo>
                      <a:pt x="0" y="149225"/>
                    </a:moveTo>
                    <a:cubicBezTo>
                      <a:pt x="2665" y="130575"/>
                      <a:pt x="-133" y="119726"/>
                      <a:pt x="12700" y="106892"/>
                    </a:cubicBezTo>
                    <a:cubicBezTo>
                      <a:pt x="16298" y="103294"/>
                      <a:pt x="21167" y="101247"/>
                      <a:pt x="25400" y="98425"/>
                    </a:cubicBezTo>
                    <a:lnTo>
                      <a:pt x="59267" y="47625"/>
                    </a:lnTo>
                    <a:cubicBezTo>
                      <a:pt x="62089" y="43392"/>
                      <a:pt x="61031" y="42863"/>
                      <a:pt x="67734" y="34925"/>
                    </a:cubicBezTo>
                    <a:cubicBezTo>
                      <a:pt x="74437" y="26987"/>
                      <a:pt x="88901" y="11642"/>
                      <a:pt x="9948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xmlns="" id="{96952DAA-5A64-AB45-BF9E-4C6112E850C7}"/>
                  </a:ext>
                </a:extLst>
              </p:cNvPr>
              <p:cNvSpPr/>
              <p:nvPr/>
            </p:nvSpPr>
            <p:spPr>
              <a:xfrm>
                <a:off x="3916218" y="1413549"/>
                <a:ext cx="110067" cy="152400"/>
              </a:xfrm>
              <a:custGeom>
                <a:avLst/>
                <a:gdLst>
                  <a:gd name="connsiteX0" fmla="*/ 110067 w 110067"/>
                  <a:gd name="connsiteY0" fmla="*/ 152400 h 152400"/>
                  <a:gd name="connsiteX1" fmla="*/ 97367 w 110067"/>
                  <a:gd name="connsiteY1" fmla="*/ 122766 h 152400"/>
                  <a:gd name="connsiteX2" fmla="*/ 88900 w 110067"/>
                  <a:gd name="connsiteY2" fmla="*/ 97366 h 152400"/>
                  <a:gd name="connsiteX3" fmla="*/ 71967 w 110067"/>
                  <a:gd name="connsiteY3" fmla="*/ 42333 h 152400"/>
                  <a:gd name="connsiteX4" fmla="*/ 59267 w 110067"/>
                  <a:gd name="connsiteY4" fmla="*/ 33866 h 152400"/>
                  <a:gd name="connsiteX5" fmla="*/ 46567 w 110067"/>
                  <a:gd name="connsiteY5" fmla="*/ 29633 h 152400"/>
                  <a:gd name="connsiteX6" fmla="*/ 21167 w 110067"/>
                  <a:gd name="connsiteY6" fmla="*/ 12700 h 152400"/>
                  <a:gd name="connsiteX7" fmla="*/ 0 w 110067"/>
                  <a:gd name="connsiteY7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67" h="152400">
                    <a:moveTo>
                      <a:pt x="110067" y="152400"/>
                    </a:moveTo>
                    <a:cubicBezTo>
                      <a:pt x="105834" y="142522"/>
                      <a:pt x="101225" y="132797"/>
                      <a:pt x="97367" y="122766"/>
                    </a:cubicBezTo>
                    <a:cubicBezTo>
                      <a:pt x="94163" y="114436"/>
                      <a:pt x="88900" y="97366"/>
                      <a:pt x="88900" y="97366"/>
                    </a:cubicBezTo>
                    <a:cubicBezTo>
                      <a:pt x="86319" y="79300"/>
                      <a:pt x="86179" y="56546"/>
                      <a:pt x="71967" y="42333"/>
                    </a:cubicBezTo>
                    <a:cubicBezTo>
                      <a:pt x="68369" y="38735"/>
                      <a:pt x="63818" y="36141"/>
                      <a:pt x="59267" y="33866"/>
                    </a:cubicBezTo>
                    <a:cubicBezTo>
                      <a:pt x="55276" y="31870"/>
                      <a:pt x="50800" y="31044"/>
                      <a:pt x="46567" y="29633"/>
                    </a:cubicBezTo>
                    <a:cubicBezTo>
                      <a:pt x="38100" y="23989"/>
                      <a:pt x="30820" y="15918"/>
                      <a:pt x="21167" y="12700"/>
                    </a:cubicBezTo>
                    <a:cubicBezTo>
                      <a:pt x="4681" y="7204"/>
                      <a:pt x="11623" y="1162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xmlns="" id="{21530727-7C2A-2B40-B323-D79A0B0642EF}"/>
                  </a:ext>
                </a:extLst>
              </p:cNvPr>
              <p:cNvSpPr/>
              <p:nvPr/>
            </p:nvSpPr>
            <p:spPr>
              <a:xfrm>
                <a:off x="2609850" y="374650"/>
                <a:ext cx="312078" cy="155575"/>
              </a:xfrm>
              <a:custGeom>
                <a:avLst/>
                <a:gdLst>
                  <a:gd name="connsiteX0" fmla="*/ 0 w 312078"/>
                  <a:gd name="connsiteY0" fmla="*/ 155575 h 155575"/>
                  <a:gd name="connsiteX1" fmla="*/ 76200 w 312078"/>
                  <a:gd name="connsiteY1" fmla="*/ 95250 h 155575"/>
                  <a:gd name="connsiteX2" fmla="*/ 203200 w 312078"/>
                  <a:gd name="connsiteY2" fmla="*/ 82550 h 155575"/>
                  <a:gd name="connsiteX3" fmla="*/ 311150 w 312078"/>
                  <a:gd name="connsiteY3" fmla="*/ 142875 h 155575"/>
                  <a:gd name="connsiteX4" fmla="*/ 254000 w 312078"/>
                  <a:gd name="connsiteY4" fmla="*/ 57150 h 155575"/>
                  <a:gd name="connsiteX5" fmla="*/ 228600 w 312078"/>
                  <a:gd name="connsiteY5" fmla="*/ 22225 h 155575"/>
                  <a:gd name="connsiteX6" fmla="*/ 196850 w 312078"/>
                  <a:gd name="connsiteY6" fmla="*/ 0 h 155575"/>
                  <a:gd name="connsiteX7" fmla="*/ 196850 w 312078"/>
                  <a:gd name="connsiteY7" fmla="*/ 0 h 15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078" h="155575">
                    <a:moveTo>
                      <a:pt x="0" y="155575"/>
                    </a:moveTo>
                    <a:cubicBezTo>
                      <a:pt x="21166" y="131498"/>
                      <a:pt x="42333" y="107421"/>
                      <a:pt x="76200" y="95250"/>
                    </a:cubicBezTo>
                    <a:cubicBezTo>
                      <a:pt x="110067" y="83079"/>
                      <a:pt x="164042" y="74613"/>
                      <a:pt x="203200" y="82550"/>
                    </a:cubicBezTo>
                    <a:cubicBezTo>
                      <a:pt x="242358" y="90487"/>
                      <a:pt x="302683" y="147108"/>
                      <a:pt x="311150" y="142875"/>
                    </a:cubicBezTo>
                    <a:cubicBezTo>
                      <a:pt x="319617" y="138642"/>
                      <a:pt x="267758" y="77258"/>
                      <a:pt x="254000" y="57150"/>
                    </a:cubicBezTo>
                    <a:cubicBezTo>
                      <a:pt x="240242" y="37042"/>
                      <a:pt x="238125" y="31750"/>
                      <a:pt x="228600" y="22225"/>
                    </a:cubicBezTo>
                    <a:cubicBezTo>
                      <a:pt x="219075" y="12700"/>
                      <a:pt x="196850" y="0"/>
                      <a:pt x="196850" y="0"/>
                    </a:cubicBezTo>
                    <a:lnTo>
                      <a:pt x="1968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xmlns="" id="{6EBF0E7F-CCC1-6846-B15A-2B4B5CB5C33E}"/>
                  </a:ext>
                </a:extLst>
              </p:cNvPr>
              <p:cNvSpPr/>
              <p:nvPr/>
            </p:nvSpPr>
            <p:spPr>
              <a:xfrm>
                <a:off x="2603500" y="393700"/>
                <a:ext cx="95250" cy="136525"/>
              </a:xfrm>
              <a:custGeom>
                <a:avLst/>
                <a:gdLst>
                  <a:gd name="connsiteX0" fmla="*/ 0 w 95250"/>
                  <a:gd name="connsiteY0" fmla="*/ 136525 h 136525"/>
                  <a:gd name="connsiteX1" fmla="*/ 25400 w 95250"/>
                  <a:gd name="connsiteY1" fmla="*/ 79375 h 136525"/>
                  <a:gd name="connsiteX2" fmla="*/ 57150 w 95250"/>
                  <a:gd name="connsiteY2" fmla="*/ 34925 h 136525"/>
                  <a:gd name="connsiteX3" fmla="*/ 95250 w 95250"/>
                  <a:gd name="connsiteY3" fmla="*/ 0 h 136525"/>
                  <a:gd name="connsiteX4" fmla="*/ 95250 w 95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136525">
                    <a:moveTo>
                      <a:pt x="0" y="136525"/>
                    </a:moveTo>
                    <a:cubicBezTo>
                      <a:pt x="7937" y="116416"/>
                      <a:pt x="15875" y="96308"/>
                      <a:pt x="25400" y="79375"/>
                    </a:cubicBezTo>
                    <a:cubicBezTo>
                      <a:pt x="34925" y="62442"/>
                      <a:pt x="45508" y="48154"/>
                      <a:pt x="57150" y="34925"/>
                    </a:cubicBezTo>
                    <a:cubicBezTo>
                      <a:pt x="68792" y="21696"/>
                      <a:pt x="95250" y="0"/>
                      <a:pt x="95250" y="0"/>
                    </a:cubicBezTo>
                    <a:lnTo>
                      <a:pt x="952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xmlns="" id="{A4ADD91D-F675-D34D-9A94-63248E447679}"/>
                  </a:ext>
                </a:extLst>
              </p:cNvPr>
              <p:cNvSpPr/>
              <p:nvPr/>
            </p:nvSpPr>
            <p:spPr>
              <a:xfrm>
                <a:off x="2689225" y="184150"/>
                <a:ext cx="155575" cy="15904"/>
              </a:xfrm>
              <a:custGeom>
                <a:avLst/>
                <a:gdLst>
                  <a:gd name="connsiteX0" fmla="*/ 0 w 155575"/>
                  <a:gd name="connsiteY0" fmla="*/ 3175 h 15904"/>
                  <a:gd name="connsiteX1" fmla="*/ 79375 w 155575"/>
                  <a:gd name="connsiteY1" fmla="*/ 15875 h 15904"/>
                  <a:gd name="connsiteX2" fmla="*/ 155575 w 155575"/>
                  <a:gd name="connsiteY2" fmla="*/ 0 h 1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75" h="15904">
                    <a:moveTo>
                      <a:pt x="0" y="3175"/>
                    </a:moveTo>
                    <a:cubicBezTo>
                      <a:pt x="26723" y="9789"/>
                      <a:pt x="53446" y="16404"/>
                      <a:pt x="79375" y="15875"/>
                    </a:cubicBezTo>
                    <a:cubicBezTo>
                      <a:pt x="105304" y="15346"/>
                      <a:pt x="130439" y="7673"/>
                      <a:pt x="1555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xmlns="" id="{075D2AC2-088A-8E4A-B5CD-096D30CB1E26}"/>
                  </a:ext>
                </a:extLst>
              </p:cNvPr>
              <p:cNvSpPr/>
              <p:nvPr/>
            </p:nvSpPr>
            <p:spPr>
              <a:xfrm>
                <a:off x="2758689" y="203200"/>
                <a:ext cx="6736" cy="76200"/>
              </a:xfrm>
              <a:custGeom>
                <a:avLst/>
                <a:gdLst>
                  <a:gd name="connsiteX0" fmla="*/ 6736 w 6736"/>
                  <a:gd name="connsiteY0" fmla="*/ 0 h 76200"/>
                  <a:gd name="connsiteX1" fmla="*/ 3561 w 6736"/>
                  <a:gd name="connsiteY1" fmla="*/ 22225 h 76200"/>
                  <a:gd name="connsiteX2" fmla="*/ 386 w 6736"/>
                  <a:gd name="connsiteY2" fmla="*/ 31750 h 76200"/>
                  <a:gd name="connsiteX3" fmla="*/ 386 w 6736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6" h="76200">
                    <a:moveTo>
                      <a:pt x="6736" y="0"/>
                    </a:moveTo>
                    <a:cubicBezTo>
                      <a:pt x="5678" y="7408"/>
                      <a:pt x="5029" y="14887"/>
                      <a:pt x="3561" y="22225"/>
                    </a:cubicBezTo>
                    <a:cubicBezTo>
                      <a:pt x="2905" y="25507"/>
                      <a:pt x="583" y="28409"/>
                      <a:pt x="386" y="31750"/>
                    </a:cubicBezTo>
                    <a:cubicBezTo>
                      <a:pt x="-484" y="46541"/>
                      <a:pt x="386" y="61383"/>
                      <a:pt x="386" y="762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xmlns="" id="{1E1495C2-12DA-6C4E-AA3B-11E81FDD00E3}"/>
                  </a:ext>
                </a:extLst>
              </p:cNvPr>
              <p:cNvSpPr/>
              <p:nvPr/>
            </p:nvSpPr>
            <p:spPr>
              <a:xfrm>
                <a:off x="2689225" y="336550"/>
                <a:ext cx="133350" cy="63500"/>
              </a:xfrm>
              <a:custGeom>
                <a:avLst/>
                <a:gdLst>
                  <a:gd name="connsiteX0" fmla="*/ 0 w 133350"/>
                  <a:gd name="connsiteY0" fmla="*/ 63500 h 63500"/>
                  <a:gd name="connsiteX1" fmla="*/ 12700 w 133350"/>
                  <a:gd name="connsiteY1" fmla="*/ 41275 h 63500"/>
                  <a:gd name="connsiteX2" fmla="*/ 15875 w 133350"/>
                  <a:gd name="connsiteY2" fmla="*/ 31750 h 63500"/>
                  <a:gd name="connsiteX3" fmla="*/ 44450 w 133350"/>
                  <a:gd name="connsiteY3" fmla="*/ 12700 h 63500"/>
                  <a:gd name="connsiteX4" fmla="*/ 53975 w 133350"/>
                  <a:gd name="connsiteY4" fmla="*/ 6350 h 63500"/>
                  <a:gd name="connsiteX5" fmla="*/ 73025 w 133350"/>
                  <a:gd name="connsiteY5" fmla="*/ 0 h 63500"/>
                  <a:gd name="connsiteX6" fmla="*/ 104775 w 133350"/>
                  <a:gd name="connsiteY6" fmla="*/ 9525 h 63500"/>
                  <a:gd name="connsiteX7" fmla="*/ 114300 w 133350"/>
                  <a:gd name="connsiteY7" fmla="*/ 15875 h 63500"/>
                  <a:gd name="connsiteX8" fmla="*/ 120650 w 133350"/>
                  <a:gd name="connsiteY8" fmla="*/ 34925 h 63500"/>
                  <a:gd name="connsiteX9" fmla="*/ 133350 w 133350"/>
                  <a:gd name="connsiteY9" fmla="*/ 4445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63500">
                    <a:moveTo>
                      <a:pt x="0" y="63500"/>
                    </a:moveTo>
                    <a:cubicBezTo>
                      <a:pt x="4233" y="56092"/>
                      <a:pt x="8884" y="48907"/>
                      <a:pt x="12700" y="41275"/>
                    </a:cubicBezTo>
                    <a:cubicBezTo>
                      <a:pt x="14197" y="38282"/>
                      <a:pt x="13508" y="34117"/>
                      <a:pt x="15875" y="31750"/>
                    </a:cubicBezTo>
                    <a:lnTo>
                      <a:pt x="44450" y="12700"/>
                    </a:lnTo>
                    <a:cubicBezTo>
                      <a:pt x="47625" y="10583"/>
                      <a:pt x="50355" y="7557"/>
                      <a:pt x="53975" y="6350"/>
                    </a:cubicBezTo>
                    <a:lnTo>
                      <a:pt x="73025" y="0"/>
                    </a:lnTo>
                    <a:cubicBezTo>
                      <a:pt x="80124" y="1775"/>
                      <a:pt x="100137" y="6433"/>
                      <a:pt x="104775" y="9525"/>
                    </a:cubicBezTo>
                    <a:lnTo>
                      <a:pt x="114300" y="15875"/>
                    </a:lnTo>
                    <a:cubicBezTo>
                      <a:pt x="116417" y="22225"/>
                      <a:pt x="114300" y="32808"/>
                      <a:pt x="120650" y="34925"/>
                    </a:cubicBezTo>
                    <a:cubicBezTo>
                      <a:pt x="132420" y="38848"/>
                      <a:pt x="128678" y="35107"/>
                      <a:pt x="133350" y="44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xmlns="" id="{F97C5130-D7A8-ED40-AFB0-D16FBB5F58D0}"/>
                  </a:ext>
                </a:extLst>
              </p:cNvPr>
              <p:cNvSpPr/>
              <p:nvPr/>
            </p:nvSpPr>
            <p:spPr>
              <a:xfrm>
                <a:off x="2710181" y="342994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xmlns="" id="{A590DCE6-B8FA-174C-8B8E-FDD30649FC9A}"/>
                  </a:ext>
                </a:extLst>
              </p:cNvPr>
              <p:cNvSpPr/>
              <p:nvPr/>
            </p:nvSpPr>
            <p:spPr>
              <a:xfrm flipH="1">
                <a:off x="2753689" y="339725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xmlns="" id="{BEB129CD-AAD2-BB4E-A669-8851C391E942}"/>
                  </a:ext>
                </a:extLst>
              </p:cNvPr>
              <p:cNvSpPr/>
              <p:nvPr/>
            </p:nvSpPr>
            <p:spPr>
              <a:xfrm>
                <a:off x="3118474" y="5512828"/>
                <a:ext cx="2219930" cy="1010016"/>
              </a:xfrm>
              <a:custGeom>
                <a:avLst/>
                <a:gdLst>
                  <a:gd name="connsiteX0" fmla="*/ 0 w 2219930"/>
                  <a:gd name="connsiteY0" fmla="*/ 591981 h 1010016"/>
                  <a:gd name="connsiteX1" fmla="*/ 264277 w 2219930"/>
                  <a:gd name="connsiteY1" fmla="*/ 856259 h 1010016"/>
                  <a:gd name="connsiteX2" fmla="*/ 671264 w 2219930"/>
                  <a:gd name="connsiteY2" fmla="*/ 998969 h 1010016"/>
                  <a:gd name="connsiteX3" fmla="*/ 1189248 w 2219930"/>
                  <a:gd name="connsiteY3" fmla="*/ 977826 h 1010016"/>
                  <a:gd name="connsiteX4" fmla="*/ 1643805 w 2219930"/>
                  <a:gd name="connsiteY4" fmla="*/ 798118 h 1010016"/>
                  <a:gd name="connsiteX5" fmla="*/ 1934511 w 2219930"/>
                  <a:gd name="connsiteY5" fmla="*/ 470414 h 1010016"/>
                  <a:gd name="connsiteX6" fmla="*/ 2108934 w 2219930"/>
                  <a:gd name="connsiteY6" fmla="*/ 221993 h 1010016"/>
                  <a:gd name="connsiteX7" fmla="*/ 2219930 w 2219930"/>
                  <a:gd name="connsiteY7" fmla="*/ 0 h 101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9930" h="1010016">
                    <a:moveTo>
                      <a:pt x="0" y="591981"/>
                    </a:moveTo>
                    <a:cubicBezTo>
                      <a:pt x="76200" y="690204"/>
                      <a:pt x="152400" y="788428"/>
                      <a:pt x="264277" y="856259"/>
                    </a:cubicBezTo>
                    <a:cubicBezTo>
                      <a:pt x="376154" y="924090"/>
                      <a:pt x="517102" y="978708"/>
                      <a:pt x="671264" y="998969"/>
                    </a:cubicBezTo>
                    <a:cubicBezTo>
                      <a:pt x="825426" y="1019230"/>
                      <a:pt x="1027158" y="1011301"/>
                      <a:pt x="1189248" y="977826"/>
                    </a:cubicBezTo>
                    <a:cubicBezTo>
                      <a:pt x="1351338" y="944351"/>
                      <a:pt x="1519595" y="882687"/>
                      <a:pt x="1643805" y="798118"/>
                    </a:cubicBezTo>
                    <a:cubicBezTo>
                      <a:pt x="1768015" y="713549"/>
                      <a:pt x="1856990" y="566435"/>
                      <a:pt x="1934511" y="470414"/>
                    </a:cubicBezTo>
                    <a:cubicBezTo>
                      <a:pt x="2012033" y="374393"/>
                      <a:pt x="2061364" y="300395"/>
                      <a:pt x="2108934" y="221993"/>
                    </a:cubicBezTo>
                    <a:cubicBezTo>
                      <a:pt x="2156504" y="143591"/>
                      <a:pt x="2188217" y="71795"/>
                      <a:pt x="2219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xmlns="" id="{88AEA24F-30BF-2544-B3D0-2B1A3A206E81}"/>
                  </a:ext>
                </a:extLst>
              </p:cNvPr>
              <p:cNvSpPr/>
              <p:nvPr/>
            </p:nvSpPr>
            <p:spPr>
              <a:xfrm>
                <a:off x="2996906" y="5528684"/>
                <a:ext cx="2415496" cy="1159181"/>
              </a:xfrm>
              <a:custGeom>
                <a:avLst/>
                <a:gdLst>
                  <a:gd name="connsiteX0" fmla="*/ 0 w 2415496"/>
                  <a:gd name="connsiteY0" fmla="*/ 702978 h 1159181"/>
                  <a:gd name="connsiteX1" fmla="*/ 232564 w 2415496"/>
                  <a:gd name="connsiteY1" fmla="*/ 956685 h 1159181"/>
                  <a:gd name="connsiteX2" fmla="*/ 528555 w 2415496"/>
                  <a:gd name="connsiteY2" fmla="*/ 1115251 h 1159181"/>
                  <a:gd name="connsiteX3" fmla="*/ 935542 w 2415496"/>
                  <a:gd name="connsiteY3" fmla="*/ 1157536 h 1159181"/>
                  <a:gd name="connsiteX4" fmla="*/ 1421813 w 2415496"/>
                  <a:gd name="connsiteY4" fmla="*/ 1072967 h 1159181"/>
                  <a:gd name="connsiteX5" fmla="*/ 1812943 w 2415496"/>
                  <a:gd name="connsiteY5" fmla="*/ 903829 h 1159181"/>
                  <a:gd name="connsiteX6" fmla="*/ 2056079 w 2415496"/>
                  <a:gd name="connsiteY6" fmla="*/ 618410 h 1159181"/>
                  <a:gd name="connsiteX7" fmla="*/ 2256929 w 2415496"/>
                  <a:gd name="connsiteY7" fmla="*/ 317133 h 1159181"/>
                  <a:gd name="connsiteX8" fmla="*/ 2415496 w 2415496"/>
                  <a:gd name="connsiteY8" fmla="*/ 0 h 1159181"/>
                  <a:gd name="connsiteX9" fmla="*/ 2415496 w 2415496"/>
                  <a:gd name="connsiteY9" fmla="*/ 0 h 1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5496" h="1159181">
                    <a:moveTo>
                      <a:pt x="0" y="702978"/>
                    </a:moveTo>
                    <a:cubicBezTo>
                      <a:pt x="72235" y="795475"/>
                      <a:pt x="144471" y="887973"/>
                      <a:pt x="232564" y="956685"/>
                    </a:cubicBezTo>
                    <a:cubicBezTo>
                      <a:pt x="320657" y="1025397"/>
                      <a:pt x="411392" y="1081776"/>
                      <a:pt x="528555" y="1115251"/>
                    </a:cubicBezTo>
                    <a:cubicBezTo>
                      <a:pt x="645718" y="1148726"/>
                      <a:pt x="786666" y="1164583"/>
                      <a:pt x="935542" y="1157536"/>
                    </a:cubicBezTo>
                    <a:cubicBezTo>
                      <a:pt x="1084418" y="1150489"/>
                      <a:pt x="1275579" y="1115252"/>
                      <a:pt x="1421813" y="1072967"/>
                    </a:cubicBezTo>
                    <a:cubicBezTo>
                      <a:pt x="1568047" y="1030682"/>
                      <a:pt x="1707232" y="979588"/>
                      <a:pt x="1812943" y="903829"/>
                    </a:cubicBezTo>
                    <a:cubicBezTo>
                      <a:pt x="1918654" y="828070"/>
                      <a:pt x="1982081" y="716193"/>
                      <a:pt x="2056079" y="618410"/>
                    </a:cubicBezTo>
                    <a:cubicBezTo>
                      <a:pt x="2130077" y="520627"/>
                      <a:pt x="2197026" y="420201"/>
                      <a:pt x="2256929" y="317133"/>
                    </a:cubicBezTo>
                    <a:cubicBezTo>
                      <a:pt x="2316832" y="214065"/>
                      <a:pt x="2415496" y="0"/>
                      <a:pt x="2415496" y="0"/>
                    </a:cubicBezTo>
                    <a:lnTo>
                      <a:pt x="2415496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xmlns="" id="{7E717A7F-6ED3-E54E-AE47-0B7A2CD988D5}"/>
                  </a:ext>
                </a:extLst>
              </p:cNvPr>
              <p:cNvSpPr/>
              <p:nvPr/>
            </p:nvSpPr>
            <p:spPr>
              <a:xfrm>
                <a:off x="946672" y="5231748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xmlns="" id="{37BEC422-C4E5-F84A-82FB-F9F3A7576079}"/>
                  </a:ext>
                </a:extLst>
              </p:cNvPr>
              <p:cNvSpPr/>
              <p:nvPr/>
            </p:nvSpPr>
            <p:spPr>
              <a:xfrm flipH="1">
                <a:off x="3730808" y="5272770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xmlns="" id="{0B96E311-E24C-D44D-B1F1-8B5799C41474}"/>
                  </a:ext>
                </a:extLst>
              </p:cNvPr>
              <p:cNvSpPr/>
              <p:nvPr/>
            </p:nvSpPr>
            <p:spPr>
              <a:xfrm>
                <a:off x="3923315" y="5214742"/>
                <a:ext cx="45719" cy="79060"/>
              </a:xfrm>
              <a:custGeom>
                <a:avLst/>
                <a:gdLst>
                  <a:gd name="connsiteX0" fmla="*/ 0 w 0"/>
                  <a:gd name="connsiteY0" fmla="*/ 0 h 84407"/>
                  <a:gd name="connsiteX1" fmla="*/ 0 w 0"/>
                  <a:gd name="connsiteY1" fmla="*/ 84407 h 8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84407">
                    <a:moveTo>
                      <a:pt x="0" y="0"/>
                    </a:moveTo>
                    <a:lnTo>
                      <a:pt x="0" y="8440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xmlns="" id="{3B2D288C-3D77-BA45-BCA1-7753A7CEE95D}"/>
                  </a:ext>
                </a:extLst>
              </p:cNvPr>
              <p:cNvSpPr/>
              <p:nvPr/>
            </p:nvSpPr>
            <p:spPr>
              <a:xfrm>
                <a:off x="3743011" y="5245065"/>
                <a:ext cx="170822" cy="35344"/>
              </a:xfrm>
              <a:custGeom>
                <a:avLst/>
                <a:gdLst>
                  <a:gd name="connsiteX0" fmla="*/ 0 w 170822"/>
                  <a:gd name="connsiteY0" fmla="*/ 35344 h 35344"/>
                  <a:gd name="connsiteX1" fmla="*/ 35169 w 170822"/>
                  <a:gd name="connsiteY1" fmla="*/ 25295 h 35344"/>
                  <a:gd name="connsiteX2" fmla="*/ 65314 w 170822"/>
                  <a:gd name="connsiteY2" fmla="*/ 15247 h 35344"/>
                  <a:gd name="connsiteX3" fmla="*/ 130629 w 170822"/>
                  <a:gd name="connsiteY3" fmla="*/ 5199 h 35344"/>
                  <a:gd name="connsiteX4" fmla="*/ 170822 w 170822"/>
                  <a:gd name="connsiteY4" fmla="*/ 175 h 3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822" h="35344">
                    <a:moveTo>
                      <a:pt x="0" y="35344"/>
                    </a:moveTo>
                    <a:cubicBezTo>
                      <a:pt x="11723" y="31994"/>
                      <a:pt x="23516" y="28881"/>
                      <a:pt x="35169" y="25295"/>
                    </a:cubicBezTo>
                    <a:cubicBezTo>
                      <a:pt x="45292" y="22180"/>
                      <a:pt x="54928" y="17324"/>
                      <a:pt x="65314" y="15247"/>
                    </a:cubicBezTo>
                    <a:cubicBezTo>
                      <a:pt x="103675" y="7575"/>
                      <a:pt x="81961" y="11282"/>
                      <a:pt x="130629" y="5199"/>
                    </a:cubicBezTo>
                    <a:cubicBezTo>
                      <a:pt x="157224" y="-1450"/>
                      <a:pt x="143820" y="175"/>
                      <a:pt x="170822" y="1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xmlns="" id="{FF389E32-B1B6-D74F-AC04-ABC4895BEBC5}"/>
                  </a:ext>
                </a:extLst>
              </p:cNvPr>
              <p:cNvSpPr/>
              <p:nvPr/>
            </p:nvSpPr>
            <p:spPr>
              <a:xfrm>
                <a:off x="1537398" y="5265336"/>
                <a:ext cx="155749" cy="10049"/>
              </a:xfrm>
              <a:custGeom>
                <a:avLst/>
                <a:gdLst>
                  <a:gd name="connsiteX0" fmla="*/ 0 w 155749"/>
                  <a:gd name="connsiteY0" fmla="*/ 0 h 10049"/>
                  <a:gd name="connsiteX1" fmla="*/ 80387 w 155749"/>
                  <a:gd name="connsiteY1" fmla="*/ 5024 h 10049"/>
                  <a:gd name="connsiteX2" fmla="*/ 155749 w 155749"/>
                  <a:gd name="connsiteY2" fmla="*/ 10049 h 1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749" h="10049">
                    <a:moveTo>
                      <a:pt x="0" y="0"/>
                    </a:moveTo>
                    <a:lnTo>
                      <a:pt x="80387" y="5024"/>
                    </a:lnTo>
                    <a:cubicBezTo>
                      <a:pt x="157547" y="10168"/>
                      <a:pt x="126852" y="10049"/>
                      <a:pt x="155749" y="1004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xmlns="" id="{5066A487-22ED-0048-B890-3A504B7CE2AB}"/>
                  </a:ext>
                </a:extLst>
              </p:cNvPr>
              <p:cNvSpPr/>
              <p:nvPr/>
            </p:nvSpPr>
            <p:spPr>
              <a:xfrm>
                <a:off x="5337175" y="5461000"/>
                <a:ext cx="85725" cy="73025"/>
              </a:xfrm>
              <a:custGeom>
                <a:avLst/>
                <a:gdLst>
                  <a:gd name="connsiteX0" fmla="*/ 0 w 85725"/>
                  <a:gd name="connsiteY0" fmla="*/ 57150 h 73025"/>
                  <a:gd name="connsiteX1" fmla="*/ 3175 w 85725"/>
                  <a:gd name="connsiteY1" fmla="*/ 34925 h 73025"/>
                  <a:gd name="connsiteX2" fmla="*/ 9525 w 85725"/>
                  <a:gd name="connsiteY2" fmla="*/ 25400 h 73025"/>
                  <a:gd name="connsiteX3" fmla="*/ 28575 w 85725"/>
                  <a:gd name="connsiteY3" fmla="*/ 9525 h 73025"/>
                  <a:gd name="connsiteX4" fmla="*/ 47625 w 85725"/>
                  <a:gd name="connsiteY4" fmla="*/ 3175 h 73025"/>
                  <a:gd name="connsiteX5" fmla="*/ 57150 w 85725"/>
                  <a:gd name="connsiteY5" fmla="*/ 0 h 73025"/>
                  <a:gd name="connsiteX6" fmla="*/ 66675 w 85725"/>
                  <a:gd name="connsiteY6" fmla="*/ 3175 h 73025"/>
                  <a:gd name="connsiteX7" fmla="*/ 76200 w 85725"/>
                  <a:gd name="connsiteY7" fmla="*/ 9525 h 73025"/>
                  <a:gd name="connsiteX8" fmla="*/ 85725 w 85725"/>
                  <a:gd name="connsiteY8" fmla="*/ 28575 h 73025"/>
                  <a:gd name="connsiteX9" fmla="*/ 82550 w 85725"/>
                  <a:gd name="connsiteY9" fmla="*/ 44450 h 73025"/>
                  <a:gd name="connsiteX10" fmla="*/ 76200 w 85725"/>
                  <a:gd name="connsiteY10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" h="73025">
                    <a:moveTo>
                      <a:pt x="0" y="57150"/>
                    </a:moveTo>
                    <a:cubicBezTo>
                      <a:pt x="1058" y="49742"/>
                      <a:pt x="1025" y="42093"/>
                      <a:pt x="3175" y="34925"/>
                    </a:cubicBezTo>
                    <a:cubicBezTo>
                      <a:pt x="4271" y="31270"/>
                      <a:pt x="7082" y="28331"/>
                      <a:pt x="9525" y="25400"/>
                    </a:cubicBezTo>
                    <a:cubicBezTo>
                      <a:pt x="13923" y="20122"/>
                      <a:pt x="21964" y="12463"/>
                      <a:pt x="28575" y="9525"/>
                    </a:cubicBezTo>
                    <a:cubicBezTo>
                      <a:pt x="34692" y="6807"/>
                      <a:pt x="41275" y="5292"/>
                      <a:pt x="47625" y="3175"/>
                    </a:cubicBezTo>
                    <a:lnTo>
                      <a:pt x="57150" y="0"/>
                    </a:lnTo>
                    <a:cubicBezTo>
                      <a:pt x="60325" y="1058"/>
                      <a:pt x="63682" y="1678"/>
                      <a:pt x="66675" y="3175"/>
                    </a:cubicBezTo>
                    <a:cubicBezTo>
                      <a:pt x="70088" y="4882"/>
                      <a:pt x="73502" y="6827"/>
                      <a:pt x="76200" y="9525"/>
                    </a:cubicBezTo>
                    <a:cubicBezTo>
                      <a:pt x="82355" y="15680"/>
                      <a:pt x="83143" y="20828"/>
                      <a:pt x="85725" y="28575"/>
                    </a:cubicBezTo>
                    <a:cubicBezTo>
                      <a:pt x="84667" y="33867"/>
                      <a:pt x="83763" y="39192"/>
                      <a:pt x="82550" y="44450"/>
                    </a:cubicBezTo>
                    <a:cubicBezTo>
                      <a:pt x="75943" y="73079"/>
                      <a:pt x="76200" y="60856"/>
                      <a:pt x="76200" y="73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Arc 5">
              <a:extLst>
                <a:ext uri="{FF2B5EF4-FFF2-40B4-BE49-F238E27FC236}">
                  <a16:creationId xmlns:a16="http://schemas.microsoft.com/office/drawing/2014/main" xmlns="" id="{28455A8F-56D3-1841-A4F7-25FC1066FA83}"/>
                </a:ext>
              </a:extLst>
            </p:cNvPr>
            <p:cNvSpPr/>
            <p:nvPr/>
          </p:nvSpPr>
          <p:spPr>
            <a:xfrm>
              <a:off x="1317991" y="4375294"/>
              <a:ext cx="914400" cy="914400"/>
            </a:xfrm>
            <a:prstGeom prst="arc">
              <a:avLst>
                <a:gd name="adj1" fmla="val 16200000"/>
                <a:gd name="adj2" fmla="val 47767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xmlns="" id="{C0748625-E890-AA43-A730-197058559CDF}"/>
                </a:ext>
              </a:extLst>
            </p:cNvPr>
            <p:cNvSpPr/>
            <p:nvPr/>
          </p:nvSpPr>
          <p:spPr>
            <a:xfrm rot="10800000">
              <a:off x="1764923" y="3981651"/>
              <a:ext cx="914400" cy="914400"/>
            </a:xfrm>
            <a:prstGeom prst="arc">
              <a:avLst>
                <a:gd name="adj1" fmla="val 16200000"/>
                <a:gd name="adj2" fmla="val 46946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1CF9921C-54B0-7C43-A7A8-DD3FC4790E65}"/>
                </a:ext>
              </a:extLst>
            </p:cNvPr>
            <p:cNvSpPr/>
            <p:nvPr/>
          </p:nvSpPr>
          <p:spPr>
            <a:xfrm>
              <a:off x="1945778" y="4493199"/>
              <a:ext cx="132640" cy="91936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8D33C2EE-4730-2244-BC05-A8BBEC11B61D}"/>
                </a:ext>
              </a:extLst>
            </p:cNvPr>
            <p:cNvSpPr/>
            <p:nvPr/>
          </p:nvSpPr>
          <p:spPr>
            <a:xfrm>
              <a:off x="1862963" y="4536151"/>
              <a:ext cx="246185" cy="165425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184BF149-71E9-BE4A-A7E3-79A4E8D196D6}"/>
                </a:ext>
              </a:extLst>
            </p:cNvPr>
            <p:cNvSpPr/>
            <p:nvPr/>
          </p:nvSpPr>
          <p:spPr>
            <a:xfrm rot="17709370">
              <a:off x="1833872" y="4647778"/>
              <a:ext cx="264543" cy="143936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3DA4431E-A2F6-2248-AD13-74FBCD7F20CA}"/>
                </a:ext>
              </a:extLst>
            </p:cNvPr>
            <p:cNvSpPr/>
            <p:nvPr/>
          </p:nvSpPr>
          <p:spPr>
            <a:xfrm rot="18362421">
              <a:off x="1900166" y="4616471"/>
              <a:ext cx="246185" cy="165425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19150B51-AEB2-0742-A737-426896A1AFD9}"/>
                </a:ext>
              </a:extLst>
            </p:cNvPr>
            <p:cNvSpPr/>
            <p:nvPr/>
          </p:nvSpPr>
          <p:spPr>
            <a:xfrm rot="17854973">
              <a:off x="2479821" y="5552811"/>
              <a:ext cx="190281" cy="204279"/>
            </a:xfrm>
            <a:custGeom>
              <a:avLst/>
              <a:gdLst>
                <a:gd name="connsiteX0" fmla="*/ 0 w 510803"/>
                <a:gd name="connsiteY0" fmla="*/ 567559 h 567559"/>
                <a:gd name="connsiteX1" fmla="*/ 163961 w 510803"/>
                <a:gd name="connsiteY1" fmla="*/ 252249 h 567559"/>
                <a:gd name="connsiteX2" fmla="*/ 378372 w 510803"/>
                <a:gd name="connsiteY2" fmla="*/ 75675 h 567559"/>
                <a:gd name="connsiteX3" fmla="*/ 510803 w 510803"/>
                <a:gd name="connsiteY3" fmla="*/ 0 h 56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803" h="567559">
                  <a:moveTo>
                    <a:pt x="0" y="567559"/>
                  </a:moveTo>
                  <a:cubicBezTo>
                    <a:pt x="50449" y="450894"/>
                    <a:pt x="100899" y="334230"/>
                    <a:pt x="163961" y="252249"/>
                  </a:cubicBezTo>
                  <a:cubicBezTo>
                    <a:pt x="227023" y="170268"/>
                    <a:pt x="320565" y="117716"/>
                    <a:pt x="378372" y="75675"/>
                  </a:cubicBezTo>
                  <a:cubicBezTo>
                    <a:pt x="436179" y="33634"/>
                    <a:pt x="473491" y="16817"/>
                    <a:pt x="51080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4BEDEC90-0FFB-104B-8CA5-E6649ACA302B}"/>
                </a:ext>
              </a:extLst>
            </p:cNvPr>
            <p:cNvSpPr/>
            <p:nvPr/>
          </p:nvSpPr>
          <p:spPr>
            <a:xfrm rot="17854973">
              <a:off x="1944490" y="4933940"/>
              <a:ext cx="525976" cy="974445"/>
            </a:xfrm>
            <a:custGeom>
              <a:avLst/>
              <a:gdLst>
                <a:gd name="connsiteX0" fmla="*/ 0 w 1399978"/>
                <a:gd name="connsiteY0" fmla="*/ 2547708 h 2547708"/>
                <a:gd name="connsiteX1" fmla="*/ 296392 w 1399978"/>
                <a:gd name="connsiteY1" fmla="*/ 2188254 h 2547708"/>
                <a:gd name="connsiteX2" fmla="*/ 409903 w 1399978"/>
                <a:gd name="connsiteY2" fmla="*/ 1734207 h 2547708"/>
                <a:gd name="connsiteX3" fmla="*/ 428822 w 1399978"/>
                <a:gd name="connsiteY3" fmla="*/ 1236017 h 2547708"/>
                <a:gd name="connsiteX4" fmla="*/ 510803 w 1399978"/>
                <a:gd name="connsiteY4" fmla="*/ 838726 h 2547708"/>
                <a:gd name="connsiteX5" fmla="*/ 788276 w 1399978"/>
                <a:gd name="connsiteY5" fmla="*/ 416210 h 2547708"/>
                <a:gd name="connsiteX6" fmla="*/ 1078361 w 1399978"/>
                <a:gd name="connsiteY6" fmla="*/ 126124 h 2547708"/>
                <a:gd name="connsiteX7" fmla="*/ 1399978 w 1399978"/>
                <a:gd name="connsiteY7" fmla="*/ 0 h 254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978" h="2547708">
                  <a:moveTo>
                    <a:pt x="0" y="2547708"/>
                  </a:moveTo>
                  <a:cubicBezTo>
                    <a:pt x="114037" y="2435772"/>
                    <a:pt x="228075" y="2323837"/>
                    <a:pt x="296392" y="2188254"/>
                  </a:cubicBezTo>
                  <a:cubicBezTo>
                    <a:pt x="364709" y="2052671"/>
                    <a:pt x="387831" y="1892913"/>
                    <a:pt x="409903" y="1734207"/>
                  </a:cubicBezTo>
                  <a:cubicBezTo>
                    <a:pt x="431975" y="1575501"/>
                    <a:pt x="412005" y="1385264"/>
                    <a:pt x="428822" y="1236017"/>
                  </a:cubicBezTo>
                  <a:cubicBezTo>
                    <a:pt x="445639" y="1086770"/>
                    <a:pt x="450894" y="975360"/>
                    <a:pt x="510803" y="838726"/>
                  </a:cubicBezTo>
                  <a:cubicBezTo>
                    <a:pt x="570712" y="702092"/>
                    <a:pt x="693683" y="534977"/>
                    <a:pt x="788276" y="416210"/>
                  </a:cubicBezTo>
                  <a:cubicBezTo>
                    <a:pt x="882869" y="297443"/>
                    <a:pt x="976411" y="195492"/>
                    <a:pt x="1078361" y="126124"/>
                  </a:cubicBezTo>
                  <a:cubicBezTo>
                    <a:pt x="1180311" y="56756"/>
                    <a:pt x="1290144" y="28378"/>
                    <a:pt x="139997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99BCA199-89C4-104A-B558-8843085F21B4}"/>
                </a:ext>
              </a:extLst>
            </p:cNvPr>
            <p:cNvSpPr/>
            <p:nvPr/>
          </p:nvSpPr>
          <p:spPr>
            <a:xfrm rot="17854973">
              <a:off x="1968575" y="4806763"/>
              <a:ext cx="186604" cy="275412"/>
            </a:xfrm>
            <a:custGeom>
              <a:avLst/>
              <a:gdLst>
                <a:gd name="connsiteX0" fmla="*/ 0 w 500932"/>
                <a:gd name="connsiteY0" fmla="*/ 1866 h 765191"/>
                <a:gd name="connsiteX1" fmla="*/ 270344 w 500932"/>
                <a:gd name="connsiteY1" fmla="*/ 33671 h 765191"/>
                <a:gd name="connsiteX2" fmla="*/ 461175 w 500932"/>
                <a:gd name="connsiteY2" fmla="*/ 232453 h 765191"/>
                <a:gd name="connsiteX3" fmla="*/ 500932 w 500932"/>
                <a:gd name="connsiteY3" fmla="*/ 765191 h 765191"/>
                <a:gd name="connsiteX4" fmla="*/ 500932 w 500932"/>
                <a:gd name="connsiteY4" fmla="*/ 765191 h 76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32" h="765191">
                  <a:moveTo>
                    <a:pt x="0" y="1866"/>
                  </a:moveTo>
                  <a:cubicBezTo>
                    <a:pt x="96741" y="-1447"/>
                    <a:pt x="193482" y="-4760"/>
                    <a:pt x="270344" y="33671"/>
                  </a:cubicBezTo>
                  <a:cubicBezTo>
                    <a:pt x="347206" y="72102"/>
                    <a:pt x="422744" y="110533"/>
                    <a:pt x="461175" y="232453"/>
                  </a:cubicBezTo>
                  <a:cubicBezTo>
                    <a:pt x="499606" y="354373"/>
                    <a:pt x="500932" y="765191"/>
                    <a:pt x="500932" y="765191"/>
                  </a:cubicBezTo>
                  <a:lnTo>
                    <a:pt x="500932" y="765191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C670C81D-BBEF-0144-A0D2-CD29FF85DDDD}"/>
                </a:ext>
              </a:extLst>
            </p:cNvPr>
            <p:cNvSpPr/>
            <p:nvPr/>
          </p:nvSpPr>
          <p:spPr>
            <a:xfrm rot="17854973">
              <a:off x="2506306" y="5808934"/>
              <a:ext cx="126213" cy="48884"/>
            </a:xfrm>
            <a:custGeom>
              <a:avLst/>
              <a:gdLst>
                <a:gd name="connsiteX0" fmla="*/ 0 w 375139"/>
                <a:gd name="connsiteY0" fmla="*/ 0 h 175847"/>
                <a:gd name="connsiteX1" fmla="*/ 93785 w 375139"/>
                <a:gd name="connsiteY1" fmla="*/ 140677 h 175847"/>
                <a:gd name="connsiteX2" fmla="*/ 375139 w 375139"/>
                <a:gd name="connsiteY2" fmla="*/ 175847 h 175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139" h="175847">
                  <a:moveTo>
                    <a:pt x="0" y="0"/>
                  </a:moveTo>
                  <a:cubicBezTo>
                    <a:pt x="15631" y="55684"/>
                    <a:pt x="31262" y="111369"/>
                    <a:pt x="93785" y="140677"/>
                  </a:cubicBezTo>
                  <a:cubicBezTo>
                    <a:pt x="156308" y="169985"/>
                    <a:pt x="265723" y="172916"/>
                    <a:pt x="375139" y="1758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718628F-CE47-D245-A256-0AFAC60AE0D0}"/>
                </a:ext>
              </a:extLst>
            </p:cNvPr>
            <p:cNvSpPr/>
            <p:nvPr/>
          </p:nvSpPr>
          <p:spPr>
            <a:xfrm>
              <a:off x="1908063" y="4916380"/>
              <a:ext cx="138056" cy="146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8DBBDB00-3CCA-F24A-BC59-00B080AACE62}"/>
                </a:ext>
              </a:extLst>
            </p:cNvPr>
            <p:cNvSpPr/>
            <p:nvPr/>
          </p:nvSpPr>
          <p:spPr>
            <a:xfrm rot="17854973">
              <a:off x="2051113" y="4836564"/>
              <a:ext cx="456994" cy="752299"/>
            </a:xfrm>
            <a:custGeom>
              <a:avLst/>
              <a:gdLst>
                <a:gd name="connsiteX0" fmla="*/ 1097717 w 1226783"/>
                <a:gd name="connsiteY0" fmla="*/ 1233 h 2090150"/>
                <a:gd name="connsiteX1" fmla="*/ 1212017 w 1226783"/>
                <a:gd name="connsiteY1" fmla="*/ 351753 h 2090150"/>
                <a:gd name="connsiteX2" fmla="*/ 1204397 w 1226783"/>
                <a:gd name="connsiteY2" fmla="*/ 908013 h 2090150"/>
                <a:gd name="connsiteX3" fmla="*/ 1021517 w 1226783"/>
                <a:gd name="connsiteY3" fmla="*/ 1395693 h 2090150"/>
                <a:gd name="connsiteX4" fmla="*/ 503357 w 1226783"/>
                <a:gd name="connsiteY4" fmla="*/ 1868133 h 2090150"/>
                <a:gd name="connsiteX5" fmla="*/ 30917 w 1226783"/>
                <a:gd name="connsiteY5" fmla="*/ 2081493 h 2090150"/>
                <a:gd name="connsiteX6" fmla="*/ 69017 w 1226783"/>
                <a:gd name="connsiteY6" fmla="*/ 1593813 h 2090150"/>
                <a:gd name="connsiteX7" fmla="*/ 259517 w 1226783"/>
                <a:gd name="connsiteY7" fmla="*/ 869913 h 2090150"/>
                <a:gd name="connsiteX8" fmla="*/ 709097 w 1226783"/>
                <a:gd name="connsiteY8" fmla="*/ 260313 h 2090150"/>
                <a:gd name="connsiteX9" fmla="*/ 1097717 w 1226783"/>
                <a:gd name="connsiteY9" fmla="*/ 1233 h 209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6783" h="2090150">
                  <a:moveTo>
                    <a:pt x="1097717" y="1233"/>
                  </a:moveTo>
                  <a:cubicBezTo>
                    <a:pt x="1181537" y="16473"/>
                    <a:pt x="1194237" y="200623"/>
                    <a:pt x="1212017" y="351753"/>
                  </a:cubicBezTo>
                  <a:cubicBezTo>
                    <a:pt x="1229797" y="502883"/>
                    <a:pt x="1236147" y="734023"/>
                    <a:pt x="1204397" y="908013"/>
                  </a:cubicBezTo>
                  <a:cubicBezTo>
                    <a:pt x="1172647" y="1082003"/>
                    <a:pt x="1138357" y="1235673"/>
                    <a:pt x="1021517" y="1395693"/>
                  </a:cubicBezTo>
                  <a:cubicBezTo>
                    <a:pt x="904677" y="1555713"/>
                    <a:pt x="668457" y="1753833"/>
                    <a:pt x="503357" y="1868133"/>
                  </a:cubicBezTo>
                  <a:cubicBezTo>
                    <a:pt x="338257" y="1982433"/>
                    <a:pt x="103307" y="2127213"/>
                    <a:pt x="30917" y="2081493"/>
                  </a:cubicBezTo>
                  <a:cubicBezTo>
                    <a:pt x="-41473" y="2035773"/>
                    <a:pt x="30917" y="1795743"/>
                    <a:pt x="69017" y="1593813"/>
                  </a:cubicBezTo>
                  <a:cubicBezTo>
                    <a:pt x="107117" y="1391883"/>
                    <a:pt x="152837" y="1092163"/>
                    <a:pt x="259517" y="869913"/>
                  </a:cubicBezTo>
                  <a:cubicBezTo>
                    <a:pt x="366197" y="647663"/>
                    <a:pt x="569397" y="406363"/>
                    <a:pt x="709097" y="260313"/>
                  </a:cubicBezTo>
                  <a:cubicBezTo>
                    <a:pt x="848797" y="114263"/>
                    <a:pt x="1013897" y="-14007"/>
                    <a:pt x="1097717" y="1233"/>
                  </a:cubicBezTo>
                  <a:close/>
                </a:path>
              </a:pathLst>
            </a:custGeom>
            <a:solidFill>
              <a:srgbClr val="F1A5A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DD126432-4718-414E-A2B8-47C9752E3652}"/>
                </a:ext>
              </a:extLst>
            </p:cNvPr>
            <p:cNvSpPr/>
            <p:nvPr/>
          </p:nvSpPr>
          <p:spPr>
            <a:xfrm rot="17854973">
              <a:off x="1960709" y="4958781"/>
              <a:ext cx="338282" cy="733055"/>
            </a:xfrm>
            <a:custGeom>
              <a:avLst/>
              <a:gdLst>
                <a:gd name="connsiteX0" fmla="*/ 6385 w 908105"/>
                <a:gd name="connsiteY0" fmla="*/ 2033938 h 2036684"/>
                <a:gd name="connsiteX1" fmla="*/ 74965 w 908105"/>
                <a:gd name="connsiteY1" fmla="*/ 1462438 h 2036684"/>
                <a:gd name="connsiteX2" fmla="*/ 196885 w 908105"/>
                <a:gd name="connsiteY2" fmla="*/ 921418 h 2036684"/>
                <a:gd name="connsiteX3" fmla="*/ 387385 w 908105"/>
                <a:gd name="connsiteY3" fmla="*/ 578518 h 2036684"/>
                <a:gd name="connsiteX4" fmla="*/ 600745 w 908105"/>
                <a:gd name="connsiteY4" fmla="*/ 258478 h 2036684"/>
                <a:gd name="connsiteX5" fmla="*/ 897925 w 908105"/>
                <a:gd name="connsiteY5" fmla="*/ 14638 h 2036684"/>
                <a:gd name="connsiteX6" fmla="*/ 814105 w 908105"/>
                <a:gd name="connsiteY6" fmla="*/ 700438 h 2036684"/>
                <a:gd name="connsiteX7" fmla="*/ 570265 w 908105"/>
                <a:gd name="connsiteY7" fmla="*/ 1264318 h 2036684"/>
                <a:gd name="connsiteX8" fmla="*/ 234985 w 908105"/>
                <a:gd name="connsiteY8" fmla="*/ 1660558 h 2036684"/>
                <a:gd name="connsiteX9" fmla="*/ 6385 w 908105"/>
                <a:gd name="connsiteY9" fmla="*/ 2033938 h 203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8105" h="2036684">
                  <a:moveTo>
                    <a:pt x="6385" y="2033938"/>
                  </a:moveTo>
                  <a:cubicBezTo>
                    <a:pt x="-20285" y="2000918"/>
                    <a:pt x="43215" y="1647858"/>
                    <a:pt x="74965" y="1462438"/>
                  </a:cubicBezTo>
                  <a:cubicBezTo>
                    <a:pt x="106715" y="1277018"/>
                    <a:pt x="144815" y="1068738"/>
                    <a:pt x="196885" y="921418"/>
                  </a:cubicBezTo>
                  <a:cubicBezTo>
                    <a:pt x="248955" y="774098"/>
                    <a:pt x="320075" y="689008"/>
                    <a:pt x="387385" y="578518"/>
                  </a:cubicBezTo>
                  <a:cubicBezTo>
                    <a:pt x="454695" y="468028"/>
                    <a:pt x="515655" y="352458"/>
                    <a:pt x="600745" y="258478"/>
                  </a:cubicBezTo>
                  <a:cubicBezTo>
                    <a:pt x="685835" y="164498"/>
                    <a:pt x="862365" y="-59022"/>
                    <a:pt x="897925" y="14638"/>
                  </a:cubicBezTo>
                  <a:cubicBezTo>
                    <a:pt x="933485" y="88298"/>
                    <a:pt x="868715" y="492158"/>
                    <a:pt x="814105" y="700438"/>
                  </a:cubicBezTo>
                  <a:cubicBezTo>
                    <a:pt x="759495" y="908718"/>
                    <a:pt x="666785" y="1104298"/>
                    <a:pt x="570265" y="1264318"/>
                  </a:cubicBezTo>
                  <a:cubicBezTo>
                    <a:pt x="473745" y="1424338"/>
                    <a:pt x="331505" y="1527208"/>
                    <a:pt x="234985" y="1660558"/>
                  </a:cubicBezTo>
                  <a:cubicBezTo>
                    <a:pt x="138465" y="1793908"/>
                    <a:pt x="33055" y="2066958"/>
                    <a:pt x="6385" y="2033938"/>
                  </a:cubicBezTo>
                  <a:close/>
                </a:path>
              </a:pathLst>
            </a:custGeom>
            <a:solidFill>
              <a:srgbClr val="F1A5A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51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 193">
            <a:extLst>
              <a:ext uri="{FF2B5EF4-FFF2-40B4-BE49-F238E27FC236}">
                <a16:creationId xmlns:a16="http://schemas.microsoft.com/office/drawing/2014/main" xmlns="" id="{946D72A6-D0B6-9A4C-836D-A80AB9FB25E0}"/>
              </a:ext>
            </a:extLst>
          </p:cNvPr>
          <p:cNvGrpSpPr/>
          <p:nvPr/>
        </p:nvGrpSpPr>
        <p:grpSpPr>
          <a:xfrm>
            <a:off x="4546170" y="169957"/>
            <a:ext cx="4476228" cy="6549658"/>
            <a:chOff x="803510" y="169957"/>
            <a:chExt cx="4476228" cy="6549658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xmlns="" id="{7FFAA51E-481C-B148-BC4A-F26F2D156044}"/>
                </a:ext>
              </a:extLst>
            </p:cNvPr>
            <p:cNvGrpSpPr/>
            <p:nvPr/>
          </p:nvGrpSpPr>
          <p:grpSpPr>
            <a:xfrm>
              <a:off x="803510" y="169957"/>
              <a:ext cx="4476228" cy="6549658"/>
              <a:chOff x="946672" y="138207"/>
              <a:chExt cx="4476228" cy="6549658"/>
            </a:xfrm>
          </p:grpSpPr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xmlns="" id="{5329809D-08AF-8C4A-94D9-805E0A1FA93F}"/>
                  </a:ext>
                </a:extLst>
              </p:cNvPr>
              <p:cNvSpPr/>
              <p:nvPr/>
            </p:nvSpPr>
            <p:spPr>
              <a:xfrm>
                <a:off x="1722293" y="138207"/>
                <a:ext cx="2203450" cy="1357052"/>
              </a:xfrm>
              <a:custGeom>
                <a:avLst/>
                <a:gdLst>
                  <a:gd name="connsiteX0" fmla="*/ 0 w 2203450"/>
                  <a:gd name="connsiteY0" fmla="*/ 1311325 h 1357052"/>
                  <a:gd name="connsiteX1" fmla="*/ 171450 w 2203450"/>
                  <a:gd name="connsiteY1" fmla="*/ 1343075 h 1357052"/>
                  <a:gd name="connsiteX2" fmla="*/ 301625 w 2203450"/>
                  <a:gd name="connsiteY2" fmla="*/ 1355775 h 1357052"/>
                  <a:gd name="connsiteX3" fmla="*/ 412750 w 2203450"/>
                  <a:gd name="connsiteY3" fmla="*/ 1349425 h 1357052"/>
                  <a:gd name="connsiteX4" fmla="*/ 488950 w 2203450"/>
                  <a:gd name="connsiteY4" fmla="*/ 1292275 h 1357052"/>
                  <a:gd name="connsiteX5" fmla="*/ 517525 w 2203450"/>
                  <a:gd name="connsiteY5" fmla="*/ 1244650 h 1357052"/>
                  <a:gd name="connsiteX6" fmla="*/ 527050 w 2203450"/>
                  <a:gd name="connsiteY6" fmla="*/ 1177975 h 1357052"/>
                  <a:gd name="connsiteX7" fmla="*/ 517525 w 2203450"/>
                  <a:gd name="connsiteY7" fmla="*/ 1130350 h 1357052"/>
                  <a:gd name="connsiteX8" fmla="*/ 504825 w 2203450"/>
                  <a:gd name="connsiteY8" fmla="*/ 1085900 h 1357052"/>
                  <a:gd name="connsiteX9" fmla="*/ 517525 w 2203450"/>
                  <a:gd name="connsiteY9" fmla="*/ 1031925 h 1357052"/>
                  <a:gd name="connsiteX10" fmla="*/ 552450 w 2203450"/>
                  <a:gd name="connsiteY10" fmla="*/ 990650 h 1357052"/>
                  <a:gd name="connsiteX11" fmla="*/ 587375 w 2203450"/>
                  <a:gd name="connsiteY11" fmla="*/ 927150 h 1357052"/>
                  <a:gd name="connsiteX12" fmla="*/ 622300 w 2203450"/>
                  <a:gd name="connsiteY12" fmla="*/ 866825 h 1357052"/>
                  <a:gd name="connsiteX13" fmla="*/ 650875 w 2203450"/>
                  <a:gd name="connsiteY13" fmla="*/ 755700 h 1357052"/>
                  <a:gd name="connsiteX14" fmla="*/ 663575 w 2203450"/>
                  <a:gd name="connsiteY14" fmla="*/ 685850 h 1357052"/>
                  <a:gd name="connsiteX15" fmla="*/ 676275 w 2203450"/>
                  <a:gd name="connsiteY15" fmla="*/ 622350 h 1357052"/>
                  <a:gd name="connsiteX16" fmla="*/ 701675 w 2203450"/>
                  <a:gd name="connsiteY16" fmla="*/ 581075 h 1357052"/>
                  <a:gd name="connsiteX17" fmla="*/ 723900 w 2203450"/>
                  <a:gd name="connsiteY17" fmla="*/ 546150 h 1357052"/>
                  <a:gd name="connsiteX18" fmla="*/ 752475 w 2203450"/>
                  <a:gd name="connsiteY18" fmla="*/ 501700 h 1357052"/>
                  <a:gd name="connsiteX19" fmla="*/ 790575 w 2203450"/>
                  <a:gd name="connsiteY19" fmla="*/ 428675 h 1357052"/>
                  <a:gd name="connsiteX20" fmla="*/ 812800 w 2203450"/>
                  <a:gd name="connsiteY20" fmla="*/ 377875 h 1357052"/>
                  <a:gd name="connsiteX21" fmla="*/ 819150 w 2203450"/>
                  <a:gd name="connsiteY21" fmla="*/ 311200 h 1357052"/>
                  <a:gd name="connsiteX22" fmla="*/ 822325 w 2203450"/>
                  <a:gd name="connsiteY22" fmla="*/ 257225 h 1357052"/>
                  <a:gd name="connsiteX23" fmla="*/ 822325 w 2203450"/>
                  <a:gd name="connsiteY23" fmla="*/ 222300 h 1357052"/>
                  <a:gd name="connsiteX24" fmla="*/ 847725 w 2203450"/>
                  <a:gd name="connsiteY24" fmla="*/ 168325 h 1357052"/>
                  <a:gd name="connsiteX25" fmla="*/ 882650 w 2203450"/>
                  <a:gd name="connsiteY25" fmla="*/ 120700 h 1357052"/>
                  <a:gd name="connsiteX26" fmla="*/ 933450 w 2203450"/>
                  <a:gd name="connsiteY26" fmla="*/ 79425 h 1357052"/>
                  <a:gd name="connsiteX27" fmla="*/ 955675 w 2203450"/>
                  <a:gd name="connsiteY27" fmla="*/ 57200 h 1357052"/>
                  <a:gd name="connsiteX28" fmla="*/ 962025 w 2203450"/>
                  <a:gd name="connsiteY28" fmla="*/ 38150 h 1357052"/>
                  <a:gd name="connsiteX29" fmla="*/ 977900 w 2203450"/>
                  <a:gd name="connsiteY29" fmla="*/ 19100 h 1357052"/>
                  <a:gd name="connsiteX30" fmla="*/ 1012825 w 2203450"/>
                  <a:gd name="connsiteY30" fmla="*/ 6400 h 1357052"/>
                  <a:gd name="connsiteX31" fmla="*/ 1063625 w 2203450"/>
                  <a:gd name="connsiteY31" fmla="*/ 50 h 1357052"/>
                  <a:gd name="connsiteX32" fmla="*/ 1104900 w 2203450"/>
                  <a:gd name="connsiteY32" fmla="*/ 9575 h 1357052"/>
                  <a:gd name="connsiteX33" fmla="*/ 1133475 w 2203450"/>
                  <a:gd name="connsiteY33" fmla="*/ 41325 h 1357052"/>
                  <a:gd name="connsiteX34" fmla="*/ 1187450 w 2203450"/>
                  <a:gd name="connsiteY34" fmla="*/ 79425 h 1357052"/>
                  <a:gd name="connsiteX35" fmla="*/ 1222375 w 2203450"/>
                  <a:gd name="connsiteY35" fmla="*/ 130225 h 1357052"/>
                  <a:gd name="connsiteX36" fmla="*/ 1254125 w 2203450"/>
                  <a:gd name="connsiteY36" fmla="*/ 187375 h 1357052"/>
                  <a:gd name="connsiteX37" fmla="*/ 1270000 w 2203450"/>
                  <a:gd name="connsiteY37" fmla="*/ 244525 h 1357052"/>
                  <a:gd name="connsiteX38" fmla="*/ 1276350 w 2203450"/>
                  <a:gd name="connsiteY38" fmla="*/ 298500 h 1357052"/>
                  <a:gd name="connsiteX39" fmla="*/ 1298575 w 2203450"/>
                  <a:gd name="connsiteY39" fmla="*/ 336600 h 1357052"/>
                  <a:gd name="connsiteX40" fmla="*/ 1343025 w 2203450"/>
                  <a:gd name="connsiteY40" fmla="*/ 403275 h 1357052"/>
                  <a:gd name="connsiteX41" fmla="*/ 1368425 w 2203450"/>
                  <a:gd name="connsiteY41" fmla="*/ 438200 h 1357052"/>
                  <a:gd name="connsiteX42" fmla="*/ 1406525 w 2203450"/>
                  <a:gd name="connsiteY42" fmla="*/ 485825 h 1357052"/>
                  <a:gd name="connsiteX43" fmla="*/ 1441450 w 2203450"/>
                  <a:gd name="connsiteY43" fmla="*/ 536625 h 1357052"/>
                  <a:gd name="connsiteX44" fmla="*/ 1466850 w 2203450"/>
                  <a:gd name="connsiteY44" fmla="*/ 609650 h 1357052"/>
                  <a:gd name="connsiteX45" fmla="*/ 1489075 w 2203450"/>
                  <a:gd name="connsiteY45" fmla="*/ 717600 h 1357052"/>
                  <a:gd name="connsiteX46" fmla="*/ 1514475 w 2203450"/>
                  <a:gd name="connsiteY46" fmla="*/ 771575 h 1357052"/>
                  <a:gd name="connsiteX47" fmla="*/ 1562100 w 2203450"/>
                  <a:gd name="connsiteY47" fmla="*/ 841425 h 1357052"/>
                  <a:gd name="connsiteX48" fmla="*/ 1568450 w 2203450"/>
                  <a:gd name="connsiteY48" fmla="*/ 923975 h 1357052"/>
                  <a:gd name="connsiteX49" fmla="*/ 1546225 w 2203450"/>
                  <a:gd name="connsiteY49" fmla="*/ 1035100 h 1357052"/>
                  <a:gd name="connsiteX50" fmla="*/ 1539875 w 2203450"/>
                  <a:gd name="connsiteY50" fmla="*/ 1089075 h 1357052"/>
                  <a:gd name="connsiteX51" fmla="*/ 1565275 w 2203450"/>
                  <a:gd name="connsiteY51" fmla="*/ 1158925 h 1357052"/>
                  <a:gd name="connsiteX52" fmla="*/ 1625600 w 2203450"/>
                  <a:gd name="connsiteY52" fmla="*/ 1228775 h 1357052"/>
                  <a:gd name="connsiteX53" fmla="*/ 1727200 w 2203450"/>
                  <a:gd name="connsiteY53" fmla="*/ 1304975 h 1357052"/>
                  <a:gd name="connsiteX54" fmla="*/ 1819275 w 2203450"/>
                  <a:gd name="connsiteY54" fmla="*/ 1327200 h 1357052"/>
                  <a:gd name="connsiteX55" fmla="*/ 1927225 w 2203450"/>
                  <a:gd name="connsiteY55" fmla="*/ 1333550 h 1357052"/>
                  <a:gd name="connsiteX56" fmla="*/ 2085975 w 2203450"/>
                  <a:gd name="connsiteY56" fmla="*/ 1308150 h 1357052"/>
                  <a:gd name="connsiteX57" fmla="*/ 2203450 w 2203450"/>
                  <a:gd name="connsiteY57" fmla="*/ 1257350 h 135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203450" h="1357052">
                    <a:moveTo>
                      <a:pt x="0" y="1311325"/>
                    </a:moveTo>
                    <a:cubicBezTo>
                      <a:pt x="60589" y="1323496"/>
                      <a:pt x="121179" y="1335667"/>
                      <a:pt x="171450" y="1343075"/>
                    </a:cubicBezTo>
                    <a:cubicBezTo>
                      <a:pt x="221721" y="1350483"/>
                      <a:pt x="261408" y="1354717"/>
                      <a:pt x="301625" y="1355775"/>
                    </a:cubicBezTo>
                    <a:cubicBezTo>
                      <a:pt x="341842" y="1356833"/>
                      <a:pt x="381529" y="1360008"/>
                      <a:pt x="412750" y="1349425"/>
                    </a:cubicBezTo>
                    <a:cubicBezTo>
                      <a:pt x="443971" y="1338842"/>
                      <a:pt x="471488" y="1309737"/>
                      <a:pt x="488950" y="1292275"/>
                    </a:cubicBezTo>
                    <a:cubicBezTo>
                      <a:pt x="506412" y="1274813"/>
                      <a:pt x="511175" y="1263700"/>
                      <a:pt x="517525" y="1244650"/>
                    </a:cubicBezTo>
                    <a:cubicBezTo>
                      <a:pt x="523875" y="1225600"/>
                      <a:pt x="527050" y="1197025"/>
                      <a:pt x="527050" y="1177975"/>
                    </a:cubicBezTo>
                    <a:cubicBezTo>
                      <a:pt x="527050" y="1158925"/>
                      <a:pt x="521229" y="1145696"/>
                      <a:pt x="517525" y="1130350"/>
                    </a:cubicBezTo>
                    <a:cubicBezTo>
                      <a:pt x="513821" y="1115004"/>
                      <a:pt x="504825" y="1102304"/>
                      <a:pt x="504825" y="1085900"/>
                    </a:cubicBezTo>
                    <a:cubicBezTo>
                      <a:pt x="504825" y="1069496"/>
                      <a:pt x="509588" y="1047800"/>
                      <a:pt x="517525" y="1031925"/>
                    </a:cubicBezTo>
                    <a:cubicBezTo>
                      <a:pt x="525462" y="1016050"/>
                      <a:pt x="540808" y="1008112"/>
                      <a:pt x="552450" y="990650"/>
                    </a:cubicBezTo>
                    <a:cubicBezTo>
                      <a:pt x="564092" y="973188"/>
                      <a:pt x="575733" y="947787"/>
                      <a:pt x="587375" y="927150"/>
                    </a:cubicBezTo>
                    <a:cubicBezTo>
                      <a:pt x="599017" y="906513"/>
                      <a:pt x="611717" y="895400"/>
                      <a:pt x="622300" y="866825"/>
                    </a:cubicBezTo>
                    <a:cubicBezTo>
                      <a:pt x="632883" y="838250"/>
                      <a:pt x="643996" y="785862"/>
                      <a:pt x="650875" y="755700"/>
                    </a:cubicBezTo>
                    <a:cubicBezTo>
                      <a:pt x="657754" y="725538"/>
                      <a:pt x="659342" y="708075"/>
                      <a:pt x="663575" y="685850"/>
                    </a:cubicBezTo>
                    <a:cubicBezTo>
                      <a:pt x="667808" y="663625"/>
                      <a:pt x="669925" y="639812"/>
                      <a:pt x="676275" y="622350"/>
                    </a:cubicBezTo>
                    <a:cubicBezTo>
                      <a:pt x="682625" y="604888"/>
                      <a:pt x="693738" y="593775"/>
                      <a:pt x="701675" y="581075"/>
                    </a:cubicBezTo>
                    <a:cubicBezTo>
                      <a:pt x="709612" y="568375"/>
                      <a:pt x="723900" y="546150"/>
                      <a:pt x="723900" y="546150"/>
                    </a:cubicBezTo>
                    <a:cubicBezTo>
                      <a:pt x="732367" y="532921"/>
                      <a:pt x="741363" y="521279"/>
                      <a:pt x="752475" y="501700"/>
                    </a:cubicBezTo>
                    <a:cubicBezTo>
                      <a:pt x="763587" y="482121"/>
                      <a:pt x="780521" y="449313"/>
                      <a:pt x="790575" y="428675"/>
                    </a:cubicBezTo>
                    <a:cubicBezTo>
                      <a:pt x="800629" y="408037"/>
                      <a:pt x="808038" y="397454"/>
                      <a:pt x="812800" y="377875"/>
                    </a:cubicBezTo>
                    <a:cubicBezTo>
                      <a:pt x="817562" y="358296"/>
                      <a:pt x="817563" y="331308"/>
                      <a:pt x="819150" y="311200"/>
                    </a:cubicBezTo>
                    <a:cubicBezTo>
                      <a:pt x="820738" y="291092"/>
                      <a:pt x="821796" y="272042"/>
                      <a:pt x="822325" y="257225"/>
                    </a:cubicBezTo>
                    <a:cubicBezTo>
                      <a:pt x="822854" y="242408"/>
                      <a:pt x="818092" y="237117"/>
                      <a:pt x="822325" y="222300"/>
                    </a:cubicBezTo>
                    <a:cubicBezTo>
                      <a:pt x="826558" y="207483"/>
                      <a:pt x="837671" y="185258"/>
                      <a:pt x="847725" y="168325"/>
                    </a:cubicBezTo>
                    <a:cubicBezTo>
                      <a:pt x="857779" y="151392"/>
                      <a:pt x="868363" y="135517"/>
                      <a:pt x="882650" y="120700"/>
                    </a:cubicBezTo>
                    <a:cubicBezTo>
                      <a:pt x="896937" y="105883"/>
                      <a:pt x="921279" y="90008"/>
                      <a:pt x="933450" y="79425"/>
                    </a:cubicBezTo>
                    <a:cubicBezTo>
                      <a:pt x="945621" y="68842"/>
                      <a:pt x="955675" y="57200"/>
                      <a:pt x="955675" y="57200"/>
                    </a:cubicBezTo>
                    <a:cubicBezTo>
                      <a:pt x="960437" y="50321"/>
                      <a:pt x="962025" y="38150"/>
                      <a:pt x="962025" y="38150"/>
                    </a:cubicBezTo>
                    <a:cubicBezTo>
                      <a:pt x="965729" y="31800"/>
                      <a:pt x="969433" y="24392"/>
                      <a:pt x="977900" y="19100"/>
                    </a:cubicBezTo>
                    <a:cubicBezTo>
                      <a:pt x="986367" y="13808"/>
                      <a:pt x="998538" y="9575"/>
                      <a:pt x="1012825" y="6400"/>
                    </a:cubicBezTo>
                    <a:cubicBezTo>
                      <a:pt x="1027112" y="3225"/>
                      <a:pt x="1048279" y="-479"/>
                      <a:pt x="1063625" y="50"/>
                    </a:cubicBezTo>
                    <a:cubicBezTo>
                      <a:pt x="1078971" y="579"/>
                      <a:pt x="1093258" y="2696"/>
                      <a:pt x="1104900" y="9575"/>
                    </a:cubicBezTo>
                    <a:cubicBezTo>
                      <a:pt x="1116542" y="16454"/>
                      <a:pt x="1119717" y="29683"/>
                      <a:pt x="1133475" y="41325"/>
                    </a:cubicBezTo>
                    <a:cubicBezTo>
                      <a:pt x="1147233" y="52967"/>
                      <a:pt x="1172633" y="64608"/>
                      <a:pt x="1187450" y="79425"/>
                    </a:cubicBezTo>
                    <a:cubicBezTo>
                      <a:pt x="1202267" y="94242"/>
                      <a:pt x="1211263" y="112234"/>
                      <a:pt x="1222375" y="130225"/>
                    </a:cubicBezTo>
                    <a:cubicBezTo>
                      <a:pt x="1233487" y="148216"/>
                      <a:pt x="1246188" y="168325"/>
                      <a:pt x="1254125" y="187375"/>
                    </a:cubicBezTo>
                    <a:cubicBezTo>
                      <a:pt x="1262062" y="206425"/>
                      <a:pt x="1266296" y="226004"/>
                      <a:pt x="1270000" y="244525"/>
                    </a:cubicBezTo>
                    <a:cubicBezTo>
                      <a:pt x="1273704" y="263046"/>
                      <a:pt x="1271587" y="283154"/>
                      <a:pt x="1276350" y="298500"/>
                    </a:cubicBezTo>
                    <a:cubicBezTo>
                      <a:pt x="1281113" y="313846"/>
                      <a:pt x="1287463" y="319138"/>
                      <a:pt x="1298575" y="336600"/>
                    </a:cubicBezTo>
                    <a:cubicBezTo>
                      <a:pt x="1309687" y="354062"/>
                      <a:pt x="1331383" y="386342"/>
                      <a:pt x="1343025" y="403275"/>
                    </a:cubicBezTo>
                    <a:cubicBezTo>
                      <a:pt x="1354667" y="420208"/>
                      <a:pt x="1357842" y="424442"/>
                      <a:pt x="1368425" y="438200"/>
                    </a:cubicBezTo>
                    <a:cubicBezTo>
                      <a:pt x="1379008" y="451958"/>
                      <a:pt x="1394354" y="469421"/>
                      <a:pt x="1406525" y="485825"/>
                    </a:cubicBezTo>
                    <a:cubicBezTo>
                      <a:pt x="1418696" y="502229"/>
                      <a:pt x="1431396" y="515987"/>
                      <a:pt x="1441450" y="536625"/>
                    </a:cubicBezTo>
                    <a:cubicBezTo>
                      <a:pt x="1451504" y="557263"/>
                      <a:pt x="1458912" y="579487"/>
                      <a:pt x="1466850" y="609650"/>
                    </a:cubicBezTo>
                    <a:cubicBezTo>
                      <a:pt x="1474788" y="639813"/>
                      <a:pt x="1481138" y="690613"/>
                      <a:pt x="1489075" y="717600"/>
                    </a:cubicBezTo>
                    <a:cubicBezTo>
                      <a:pt x="1497012" y="744587"/>
                      <a:pt x="1502304" y="750938"/>
                      <a:pt x="1514475" y="771575"/>
                    </a:cubicBezTo>
                    <a:cubicBezTo>
                      <a:pt x="1526646" y="792212"/>
                      <a:pt x="1553104" y="816025"/>
                      <a:pt x="1562100" y="841425"/>
                    </a:cubicBezTo>
                    <a:cubicBezTo>
                      <a:pt x="1571096" y="866825"/>
                      <a:pt x="1571096" y="891696"/>
                      <a:pt x="1568450" y="923975"/>
                    </a:cubicBezTo>
                    <a:cubicBezTo>
                      <a:pt x="1565804" y="956254"/>
                      <a:pt x="1550987" y="1007583"/>
                      <a:pt x="1546225" y="1035100"/>
                    </a:cubicBezTo>
                    <a:cubicBezTo>
                      <a:pt x="1541463" y="1062617"/>
                      <a:pt x="1536700" y="1068437"/>
                      <a:pt x="1539875" y="1089075"/>
                    </a:cubicBezTo>
                    <a:cubicBezTo>
                      <a:pt x="1543050" y="1109712"/>
                      <a:pt x="1550988" y="1135642"/>
                      <a:pt x="1565275" y="1158925"/>
                    </a:cubicBezTo>
                    <a:cubicBezTo>
                      <a:pt x="1579562" y="1182208"/>
                      <a:pt x="1598613" y="1204433"/>
                      <a:pt x="1625600" y="1228775"/>
                    </a:cubicBezTo>
                    <a:cubicBezTo>
                      <a:pt x="1652587" y="1253117"/>
                      <a:pt x="1694921" y="1288571"/>
                      <a:pt x="1727200" y="1304975"/>
                    </a:cubicBezTo>
                    <a:cubicBezTo>
                      <a:pt x="1759479" y="1321379"/>
                      <a:pt x="1785938" y="1322438"/>
                      <a:pt x="1819275" y="1327200"/>
                    </a:cubicBezTo>
                    <a:cubicBezTo>
                      <a:pt x="1852612" y="1331962"/>
                      <a:pt x="1882775" y="1336725"/>
                      <a:pt x="1927225" y="1333550"/>
                    </a:cubicBezTo>
                    <a:cubicBezTo>
                      <a:pt x="1971675" y="1330375"/>
                      <a:pt x="2039938" y="1320850"/>
                      <a:pt x="2085975" y="1308150"/>
                    </a:cubicBezTo>
                    <a:cubicBezTo>
                      <a:pt x="2132012" y="1295450"/>
                      <a:pt x="2167731" y="1276400"/>
                      <a:pt x="2203450" y="12573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xmlns="" id="{FBE6BF04-8742-7449-ACB4-527938FCCC35}"/>
                  </a:ext>
                </a:extLst>
              </p:cNvPr>
              <p:cNvSpPr/>
              <p:nvPr/>
            </p:nvSpPr>
            <p:spPr>
              <a:xfrm>
                <a:off x="3474893" y="3713307"/>
                <a:ext cx="479439" cy="1501775"/>
              </a:xfrm>
              <a:custGeom>
                <a:avLst/>
                <a:gdLst>
                  <a:gd name="connsiteX0" fmla="*/ 0 w 479439"/>
                  <a:gd name="connsiteY0" fmla="*/ 0 h 1501775"/>
                  <a:gd name="connsiteX1" fmla="*/ 50800 w 479439"/>
                  <a:gd name="connsiteY1" fmla="*/ 206375 h 1501775"/>
                  <a:gd name="connsiteX2" fmla="*/ 104775 w 479439"/>
                  <a:gd name="connsiteY2" fmla="*/ 361950 h 1501775"/>
                  <a:gd name="connsiteX3" fmla="*/ 193675 w 479439"/>
                  <a:gd name="connsiteY3" fmla="*/ 571500 h 1501775"/>
                  <a:gd name="connsiteX4" fmla="*/ 254000 w 479439"/>
                  <a:gd name="connsiteY4" fmla="*/ 660400 h 1501775"/>
                  <a:gd name="connsiteX5" fmla="*/ 330200 w 479439"/>
                  <a:gd name="connsiteY5" fmla="*/ 746125 h 1501775"/>
                  <a:gd name="connsiteX6" fmla="*/ 406400 w 479439"/>
                  <a:gd name="connsiteY6" fmla="*/ 920750 h 1501775"/>
                  <a:gd name="connsiteX7" fmla="*/ 454025 w 479439"/>
                  <a:gd name="connsiteY7" fmla="*/ 1108075 h 1501775"/>
                  <a:gd name="connsiteX8" fmla="*/ 479425 w 479439"/>
                  <a:gd name="connsiteY8" fmla="*/ 1279525 h 1501775"/>
                  <a:gd name="connsiteX9" fmla="*/ 450850 w 479439"/>
                  <a:gd name="connsiteY9" fmla="*/ 1501775 h 1501775"/>
                  <a:gd name="connsiteX10" fmla="*/ 450850 w 479439"/>
                  <a:gd name="connsiteY10" fmla="*/ 1501775 h 1501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439" h="1501775">
                    <a:moveTo>
                      <a:pt x="0" y="0"/>
                    </a:moveTo>
                    <a:cubicBezTo>
                      <a:pt x="16669" y="73025"/>
                      <a:pt x="33338" y="146050"/>
                      <a:pt x="50800" y="206375"/>
                    </a:cubicBezTo>
                    <a:cubicBezTo>
                      <a:pt x="68262" y="266700"/>
                      <a:pt x="80962" y="301096"/>
                      <a:pt x="104775" y="361950"/>
                    </a:cubicBezTo>
                    <a:cubicBezTo>
                      <a:pt x="128588" y="422804"/>
                      <a:pt x="168804" y="521758"/>
                      <a:pt x="193675" y="571500"/>
                    </a:cubicBezTo>
                    <a:cubicBezTo>
                      <a:pt x="218546" y="621242"/>
                      <a:pt x="231246" y="631296"/>
                      <a:pt x="254000" y="660400"/>
                    </a:cubicBezTo>
                    <a:cubicBezTo>
                      <a:pt x="276754" y="689504"/>
                      <a:pt x="304800" y="702734"/>
                      <a:pt x="330200" y="746125"/>
                    </a:cubicBezTo>
                    <a:cubicBezTo>
                      <a:pt x="355600" y="789516"/>
                      <a:pt x="385763" y="860425"/>
                      <a:pt x="406400" y="920750"/>
                    </a:cubicBezTo>
                    <a:cubicBezTo>
                      <a:pt x="427037" y="981075"/>
                      <a:pt x="441854" y="1048279"/>
                      <a:pt x="454025" y="1108075"/>
                    </a:cubicBezTo>
                    <a:cubicBezTo>
                      <a:pt x="466196" y="1167871"/>
                      <a:pt x="479954" y="1213908"/>
                      <a:pt x="479425" y="1279525"/>
                    </a:cubicBezTo>
                    <a:cubicBezTo>
                      <a:pt x="478896" y="1345142"/>
                      <a:pt x="450850" y="1501775"/>
                      <a:pt x="450850" y="1501775"/>
                    </a:cubicBezTo>
                    <a:lnTo>
                      <a:pt x="450850" y="1501775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xmlns="" id="{F575E57C-8DB1-2443-B7FA-02E1503BE839}"/>
                  </a:ext>
                </a:extLst>
              </p:cNvPr>
              <p:cNvSpPr/>
              <p:nvPr/>
            </p:nvSpPr>
            <p:spPr>
              <a:xfrm>
                <a:off x="2840163" y="4901246"/>
                <a:ext cx="895080" cy="1215536"/>
              </a:xfrm>
              <a:custGeom>
                <a:avLst/>
                <a:gdLst>
                  <a:gd name="connsiteX0" fmla="*/ 895080 w 895080"/>
                  <a:gd name="connsiteY0" fmla="*/ 374161 h 1215536"/>
                  <a:gd name="connsiteX1" fmla="*/ 844280 w 895080"/>
                  <a:gd name="connsiteY1" fmla="*/ 266211 h 1215536"/>
                  <a:gd name="connsiteX2" fmla="*/ 774430 w 895080"/>
                  <a:gd name="connsiteY2" fmla="*/ 164611 h 1215536"/>
                  <a:gd name="connsiteX3" fmla="*/ 599805 w 895080"/>
                  <a:gd name="connsiteY3" fmla="*/ 78886 h 1215536"/>
                  <a:gd name="connsiteX4" fmla="*/ 418830 w 895080"/>
                  <a:gd name="connsiteY4" fmla="*/ 28086 h 1215536"/>
                  <a:gd name="connsiteX5" fmla="*/ 237855 w 895080"/>
                  <a:gd name="connsiteY5" fmla="*/ 5861 h 1215536"/>
                  <a:gd name="connsiteX6" fmla="*/ 79105 w 895080"/>
                  <a:gd name="connsiteY6" fmla="*/ 136036 h 1215536"/>
                  <a:gd name="connsiteX7" fmla="*/ 21955 w 895080"/>
                  <a:gd name="connsiteY7" fmla="*/ 320186 h 1215536"/>
                  <a:gd name="connsiteX8" fmla="*/ 2905 w 895080"/>
                  <a:gd name="connsiteY8" fmla="*/ 567836 h 1215536"/>
                  <a:gd name="connsiteX9" fmla="*/ 79105 w 895080"/>
                  <a:gd name="connsiteY9" fmla="*/ 850411 h 1215536"/>
                  <a:gd name="connsiteX10" fmla="*/ 285480 w 895080"/>
                  <a:gd name="connsiteY10" fmla="*/ 1215536 h 1215536"/>
                  <a:gd name="connsiteX11" fmla="*/ 285480 w 895080"/>
                  <a:gd name="connsiteY11" fmla="*/ 1215536 h 1215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080" h="1215536">
                    <a:moveTo>
                      <a:pt x="895080" y="374161"/>
                    </a:moveTo>
                    <a:cubicBezTo>
                      <a:pt x="879734" y="337648"/>
                      <a:pt x="864388" y="301136"/>
                      <a:pt x="844280" y="266211"/>
                    </a:cubicBezTo>
                    <a:cubicBezTo>
                      <a:pt x="824172" y="231286"/>
                      <a:pt x="815176" y="195832"/>
                      <a:pt x="774430" y="164611"/>
                    </a:cubicBezTo>
                    <a:cubicBezTo>
                      <a:pt x="733684" y="133390"/>
                      <a:pt x="659072" y="101640"/>
                      <a:pt x="599805" y="78886"/>
                    </a:cubicBezTo>
                    <a:cubicBezTo>
                      <a:pt x="540538" y="56132"/>
                      <a:pt x="479155" y="40257"/>
                      <a:pt x="418830" y="28086"/>
                    </a:cubicBezTo>
                    <a:cubicBezTo>
                      <a:pt x="358505" y="15915"/>
                      <a:pt x="294476" y="-12131"/>
                      <a:pt x="237855" y="5861"/>
                    </a:cubicBezTo>
                    <a:cubicBezTo>
                      <a:pt x="181234" y="23853"/>
                      <a:pt x="115088" y="83649"/>
                      <a:pt x="79105" y="136036"/>
                    </a:cubicBezTo>
                    <a:cubicBezTo>
                      <a:pt x="43122" y="188423"/>
                      <a:pt x="34655" y="248219"/>
                      <a:pt x="21955" y="320186"/>
                    </a:cubicBezTo>
                    <a:cubicBezTo>
                      <a:pt x="9255" y="392153"/>
                      <a:pt x="-6620" y="479465"/>
                      <a:pt x="2905" y="567836"/>
                    </a:cubicBezTo>
                    <a:cubicBezTo>
                      <a:pt x="12430" y="656207"/>
                      <a:pt x="32009" y="742461"/>
                      <a:pt x="79105" y="850411"/>
                    </a:cubicBezTo>
                    <a:cubicBezTo>
                      <a:pt x="126201" y="958361"/>
                      <a:pt x="285480" y="1215536"/>
                      <a:pt x="285480" y="1215536"/>
                    </a:cubicBezTo>
                    <a:lnTo>
                      <a:pt x="285480" y="121553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xmlns="" id="{386C256D-9F4F-3F4F-A6A9-40AFB884BFB6}"/>
                  </a:ext>
                </a:extLst>
              </p:cNvPr>
              <p:cNvSpPr/>
              <p:nvPr/>
            </p:nvSpPr>
            <p:spPr>
              <a:xfrm>
                <a:off x="1703243" y="4903098"/>
                <a:ext cx="1295400" cy="1331159"/>
              </a:xfrm>
              <a:custGeom>
                <a:avLst/>
                <a:gdLst>
                  <a:gd name="connsiteX0" fmla="*/ 0 w 1295400"/>
                  <a:gd name="connsiteY0" fmla="*/ 365959 h 1331159"/>
                  <a:gd name="connsiteX1" fmla="*/ 76200 w 1295400"/>
                  <a:gd name="connsiteY1" fmla="*/ 238959 h 1331159"/>
                  <a:gd name="connsiteX2" fmla="*/ 142875 w 1295400"/>
                  <a:gd name="connsiteY2" fmla="*/ 178634 h 1331159"/>
                  <a:gd name="connsiteX3" fmla="*/ 273050 w 1295400"/>
                  <a:gd name="connsiteY3" fmla="*/ 77034 h 1331159"/>
                  <a:gd name="connsiteX4" fmla="*/ 396875 w 1295400"/>
                  <a:gd name="connsiteY4" fmla="*/ 16709 h 1331159"/>
                  <a:gd name="connsiteX5" fmla="*/ 590550 w 1295400"/>
                  <a:gd name="connsiteY5" fmla="*/ 4009 h 1331159"/>
                  <a:gd name="connsiteX6" fmla="*/ 771525 w 1295400"/>
                  <a:gd name="connsiteY6" fmla="*/ 77034 h 1331159"/>
                  <a:gd name="connsiteX7" fmla="*/ 904875 w 1295400"/>
                  <a:gd name="connsiteY7" fmla="*/ 464384 h 1331159"/>
                  <a:gd name="connsiteX8" fmla="*/ 939800 w 1295400"/>
                  <a:gd name="connsiteY8" fmla="*/ 645359 h 1331159"/>
                  <a:gd name="connsiteX9" fmla="*/ 990600 w 1295400"/>
                  <a:gd name="connsiteY9" fmla="*/ 851734 h 1331159"/>
                  <a:gd name="connsiteX10" fmla="*/ 1101725 w 1295400"/>
                  <a:gd name="connsiteY10" fmla="*/ 1070809 h 1331159"/>
                  <a:gd name="connsiteX11" fmla="*/ 1295400 w 1295400"/>
                  <a:gd name="connsiteY11" fmla="*/ 1331159 h 1331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95400" h="1331159">
                    <a:moveTo>
                      <a:pt x="0" y="365959"/>
                    </a:moveTo>
                    <a:cubicBezTo>
                      <a:pt x="26194" y="318069"/>
                      <a:pt x="52388" y="270180"/>
                      <a:pt x="76200" y="238959"/>
                    </a:cubicBezTo>
                    <a:cubicBezTo>
                      <a:pt x="100012" y="207738"/>
                      <a:pt x="110067" y="205621"/>
                      <a:pt x="142875" y="178634"/>
                    </a:cubicBezTo>
                    <a:cubicBezTo>
                      <a:pt x="175683" y="151646"/>
                      <a:pt x="230717" y="104022"/>
                      <a:pt x="273050" y="77034"/>
                    </a:cubicBezTo>
                    <a:cubicBezTo>
                      <a:pt x="315383" y="50046"/>
                      <a:pt x="343958" y="28880"/>
                      <a:pt x="396875" y="16709"/>
                    </a:cubicBezTo>
                    <a:cubicBezTo>
                      <a:pt x="449792" y="4538"/>
                      <a:pt x="528108" y="-6045"/>
                      <a:pt x="590550" y="4009"/>
                    </a:cubicBezTo>
                    <a:cubicBezTo>
                      <a:pt x="652992" y="14063"/>
                      <a:pt x="719138" y="305"/>
                      <a:pt x="771525" y="77034"/>
                    </a:cubicBezTo>
                    <a:cubicBezTo>
                      <a:pt x="823912" y="153763"/>
                      <a:pt x="876829" y="369663"/>
                      <a:pt x="904875" y="464384"/>
                    </a:cubicBezTo>
                    <a:cubicBezTo>
                      <a:pt x="932921" y="559105"/>
                      <a:pt x="925513" y="580801"/>
                      <a:pt x="939800" y="645359"/>
                    </a:cubicBezTo>
                    <a:cubicBezTo>
                      <a:pt x="954087" y="709917"/>
                      <a:pt x="963613" y="780826"/>
                      <a:pt x="990600" y="851734"/>
                    </a:cubicBezTo>
                    <a:cubicBezTo>
                      <a:pt x="1017587" y="922642"/>
                      <a:pt x="1050925" y="990905"/>
                      <a:pt x="1101725" y="1070809"/>
                    </a:cubicBezTo>
                    <a:cubicBezTo>
                      <a:pt x="1152525" y="1150713"/>
                      <a:pt x="1223962" y="1240936"/>
                      <a:pt x="1295400" y="133115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xmlns="" id="{1D88BE00-5C15-6C4D-8058-7DC0F8DBB861}"/>
                  </a:ext>
                </a:extLst>
              </p:cNvPr>
              <p:cNvSpPr/>
              <p:nvPr/>
            </p:nvSpPr>
            <p:spPr>
              <a:xfrm>
                <a:off x="1503454" y="2989407"/>
                <a:ext cx="450614" cy="2270125"/>
              </a:xfrm>
              <a:custGeom>
                <a:avLst/>
                <a:gdLst>
                  <a:gd name="connsiteX0" fmla="*/ 450614 w 450614"/>
                  <a:gd name="connsiteY0" fmla="*/ 0 h 2270125"/>
                  <a:gd name="connsiteX1" fmla="*/ 437914 w 450614"/>
                  <a:gd name="connsiteY1" fmla="*/ 250825 h 2270125"/>
                  <a:gd name="connsiteX2" fmla="*/ 428389 w 450614"/>
                  <a:gd name="connsiteY2" fmla="*/ 396875 h 2270125"/>
                  <a:gd name="connsiteX3" fmla="*/ 377589 w 450614"/>
                  <a:gd name="connsiteY3" fmla="*/ 685800 h 2270125"/>
                  <a:gd name="connsiteX4" fmla="*/ 374414 w 450614"/>
                  <a:gd name="connsiteY4" fmla="*/ 1031875 h 2270125"/>
                  <a:gd name="connsiteX5" fmla="*/ 358539 w 450614"/>
                  <a:gd name="connsiteY5" fmla="*/ 1212850 h 2270125"/>
                  <a:gd name="connsiteX6" fmla="*/ 298214 w 450614"/>
                  <a:gd name="connsiteY6" fmla="*/ 1336675 h 2270125"/>
                  <a:gd name="connsiteX7" fmla="*/ 180739 w 450614"/>
                  <a:gd name="connsiteY7" fmla="*/ 1530350 h 2270125"/>
                  <a:gd name="connsiteX8" fmla="*/ 44214 w 450614"/>
                  <a:gd name="connsiteY8" fmla="*/ 1781175 h 2270125"/>
                  <a:gd name="connsiteX9" fmla="*/ 2939 w 450614"/>
                  <a:gd name="connsiteY9" fmla="*/ 1981200 h 2270125"/>
                  <a:gd name="connsiteX10" fmla="*/ 6114 w 450614"/>
                  <a:gd name="connsiteY10" fmla="*/ 2133600 h 2270125"/>
                  <a:gd name="connsiteX11" fmla="*/ 28339 w 450614"/>
                  <a:gd name="connsiteY11" fmla="*/ 2270125 h 227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0614" h="2270125">
                    <a:moveTo>
                      <a:pt x="450614" y="0"/>
                    </a:moveTo>
                    <a:cubicBezTo>
                      <a:pt x="446116" y="92339"/>
                      <a:pt x="441618" y="184679"/>
                      <a:pt x="437914" y="250825"/>
                    </a:cubicBezTo>
                    <a:cubicBezTo>
                      <a:pt x="434210" y="316971"/>
                      <a:pt x="438443" y="324379"/>
                      <a:pt x="428389" y="396875"/>
                    </a:cubicBezTo>
                    <a:cubicBezTo>
                      <a:pt x="418335" y="469371"/>
                      <a:pt x="386585" y="579967"/>
                      <a:pt x="377589" y="685800"/>
                    </a:cubicBezTo>
                    <a:cubicBezTo>
                      <a:pt x="368593" y="791633"/>
                      <a:pt x="377589" y="944033"/>
                      <a:pt x="374414" y="1031875"/>
                    </a:cubicBezTo>
                    <a:cubicBezTo>
                      <a:pt x="371239" y="1119717"/>
                      <a:pt x="371239" y="1162050"/>
                      <a:pt x="358539" y="1212850"/>
                    </a:cubicBezTo>
                    <a:cubicBezTo>
                      <a:pt x="345839" y="1263650"/>
                      <a:pt x="327847" y="1283758"/>
                      <a:pt x="298214" y="1336675"/>
                    </a:cubicBezTo>
                    <a:cubicBezTo>
                      <a:pt x="268581" y="1389592"/>
                      <a:pt x="223072" y="1456267"/>
                      <a:pt x="180739" y="1530350"/>
                    </a:cubicBezTo>
                    <a:cubicBezTo>
                      <a:pt x="138406" y="1604433"/>
                      <a:pt x="73847" y="1706033"/>
                      <a:pt x="44214" y="1781175"/>
                    </a:cubicBezTo>
                    <a:cubicBezTo>
                      <a:pt x="14581" y="1856317"/>
                      <a:pt x="9289" y="1922463"/>
                      <a:pt x="2939" y="1981200"/>
                    </a:cubicBezTo>
                    <a:cubicBezTo>
                      <a:pt x="-3411" y="2039937"/>
                      <a:pt x="1881" y="2085446"/>
                      <a:pt x="6114" y="2133600"/>
                    </a:cubicBezTo>
                    <a:cubicBezTo>
                      <a:pt x="10347" y="2181754"/>
                      <a:pt x="19343" y="2225939"/>
                      <a:pt x="28339" y="22701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xmlns="" id="{2E89D9BF-7E4B-EE4C-909F-093A675242A7}"/>
                  </a:ext>
                </a:extLst>
              </p:cNvPr>
              <p:cNvSpPr/>
              <p:nvPr/>
            </p:nvSpPr>
            <p:spPr>
              <a:xfrm>
                <a:off x="1537190" y="1552864"/>
                <a:ext cx="575865" cy="1453856"/>
              </a:xfrm>
              <a:custGeom>
                <a:avLst/>
                <a:gdLst>
                  <a:gd name="connsiteX0" fmla="*/ 0 w 575865"/>
                  <a:gd name="connsiteY0" fmla="*/ 0 h 1453856"/>
                  <a:gd name="connsiteX1" fmla="*/ 190500 w 575865"/>
                  <a:gd name="connsiteY1" fmla="*/ 123825 h 1453856"/>
                  <a:gd name="connsiteX2" fmla="*/ 368300 w 575865"/>
                  <a:gd name="connsiteY2" fmla="*/ 234950 h 1453856"/>
                  <a:gd name="connsiteX3" fmla="*/ 504825 w 575865"/>
                  <a:gd name="connsiteY3" fmla="*/ 342900 h 1453856"/>
                  <a:gd name="connsiteX4" fmla="*/ 568325 w 575865"/>
                  <a:gd name="connsiteY4" fmla="*/ 492125 h 1453856"/>
                  <a:gd name="connsiteX5" fmla="*/ 571500 w 575865"/>
                  <a:gd name="connsiteY5" fmla="*/ 673100 h 1453856"/>
                  <a:gd name="connsiteX6" fmla="*/ 539750 w 575865"/>
                  <a:gd name="connsiteY6" fmla="*/ 885825 h 1453856"/>
                  <a:gd name="connsiteX7" fmla="*/ 482600 w 575865"/>
                  <a:gd name="connsiteY7" fmla="*/ 1089025 h 1453856"/>
                  <a:gd name="connsiteX8" fmla="*/ 434975 w 575865"/>
                  <a:gd name="connsiteY8" fmla="*/ 1276350 h 1453856"/>
                  <a:gd name="connsiteX9" fmla="*/ 412750 w 575865"/>
                  <a:gd name="connsiteY9" fmla="*/ 1438275 h 1453856"/>
                  <a:gd name="connsiteX10" fmla="*/ 419100 w 575865"/>
                  <a:gd name="connsiteY10" fmla="*/ 1438275 h 145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5865" h="1453856">
                    <a:moveTo>
                      <a:pt x="0" y="0"/>
                    </a:moveTo>
                    <a:lnTo>
                      <a:pt x="190500" y="123825"/>
                    </a:lnTo>
                    <a:cubicBezTo>
                      <a:pt x="251883" y="162983"/>
                      <a:pt x="315913" y="198438"/>
                      <a:pt x="368300" y="234950"/>
                    </a:cubicBezTo>
                    <a:cubicBezTo>
                      <a:pt x="420687" y="271462"/>
                      <a:pt x="471488" y="300038"/>
                      <a:pt x="504825" y="342900"/>
                    </a:cubicBezTo>
                    <a:cubicBezTo>
                      <a:pt x="538162" y="385762"/>
                      <a:pt x="557213" y="437092"/>
                      <a:pt x="568325" y="492125"/>
                    </a:cubicBezTo>
                    <a:cubicBezTo>
                      <a:pt x="579437" y="547158"/>
                      <a:pt x="576263" y="607483"/>
                      <a:pt x="571500" y="673100"/>
                    </a:cubicBezTo>
                    <a:cubicBezTo>
                      <a:pt x="566738" y="738717"/>
                      <a:pt x="554567" y="816504"/>
                      <a:pt x="539750" y="885825"/>
                    </a:cubicBezTo>
                    <a:cubicBezTo>
                      <a:pt x="524933" y="955146"/>
                      <a:pt x="500062" y="1023938"/>
                      <a:pt x="482600" y="1089025"/>
                    </a:cubicBezTo>
                    <a:cubicBezTo>
                      <a:pt x="465138" y="1154112"/>
                      <a:pt x="446617" y="1218142"/>
                      <a:pt x="434975" y="1276350"/>
                    </a:cubicBezTo>
                    <a:cubicBezTo>
                      <a:pt x="423333" y="1334558"/>
                      <a:pt x="415396" y="1411288"/>
                      <a:pt x="412750" y="1438275"/>
                    </a:cubicBezTo>
                    <a:cubicBezTo>
                      <a:pt x="410104" y="1465263"/>
                      <a:pt x="414602" y="1451769"/>
                      <a:pt x="419100" y="14382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xmlns="" id="{967A1678-AEF9-9445-A9A5-4FDDF84721B9}"/>
                  </a:ext>
                </a:extLst>
              </p:cNvPr>
              <p:cNvSpPr/>
              <p:nvPr/>
            </p:nvSpPr>
            <p:spPr>
              <a:xfrm>
                <a:off x="1646093" y="1405082"/>
                <a:ext cx="82550" cy="44450"/>
              </a:xfrm>
              <a:custGeom>
                <a:avLst/>
                <a:gdLst>
                  <a:gd name="connsiteX0" fmla="*/ 0 w 82550"/>
                  <a:gd name="connsiteY0" fmla="*/ 0 h 44450"/>
                  <a:gd name="connsiteX1" fmla="*/ 82550 w 82550"/>
                  <a:gd name="connsiteY1" fmla="*/ 44450 h 44450"/>
                  <a:gd name="connsiteX2" fmla="*/ 82550 w 82550"/>
                  <a:gd name="connsiteY2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50" h="44450">
                    <a:moveTo>
                      <a:pt x="0" y="0"/>
                    </a:moveTo>
                    <a:lnTo>
                      <a:pt x="82550" y="44450"/>
                    </a:lnTo>
                    <a:lnTo>
                      <a:pt x="825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xmlns="" id="{3199CBBB-E031-D243-AEBA-E6B59DB25AB1}"/>
                  </a:ext>
                </a:extLst>
              </p:cNvPr>
              <p:cNvSpPr/>
              <p:nvPr/>
            </p:nvSpPr>
            <p:spPr>
              <a:xfrm>
                <a:off x="1168006" y="1233148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xmlns="" id="{0D9D954B-6787-6441-9F84-8ED3513FA444}"/>
                  </a:ext>
                </a:extLst>
              </p:cNvPr>
              <p:cNvSpPr/>
              <p:nvPr/>
            </p:nvSpPr>
            <p:spPr>
              <a:xfrm flipH="1">
                <a:off x="3913508" y="1241064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xmlns="" id="{0D52A602-4027-3F49-84B0-6E2D6EECBD06}"/>
                  </a:ext>
                </a:extLst>
              </p:cNvPr>
              <p:cNvSpPr/>
              <p:nvPr/>
            </p:nvSpPr>
            <p:spPr>
              <a:xfrm>
                <a:off x="3370773" y="1565285"/>
                <a:ext cx="659347" cy="2156836"/>
              </a:xfrm>
              <a:custGeom>
                <a:avLst/>
                <a:gdLst>
                  <a:gd name="connsiteX0" fmla="*/ 659347 w 659347"/>
                  <a:gd name="connsiteY0" fmla="*/ 0 h 2156836"/>
                  <a:gd name="connsiteX1" fmla="*/ 421521 w 659347"/>
                  <a:gd name="connsiteY1" fmla="*/ 176319 h 2156836"/>
                  <a:gd name="connsiteX2" fmla="*/ 183695 w 659347"/>
                  <a:gd name="connsiteY2" fmla="*/ 430547 h 2156836"/>
                  <a:gd name="connsiteX3" fmla="*/ 60681 w 659347"/>
                  <a:gd name="connsiteY3" fmla="*/ 733980 h 2156836"/>
                  <a:gd name="connsiteX4" fmla="*/ 3275 w 659347"/>
                  <a:gd name="connsiteY4" fmla="*/ 1119422 h 2156836"/>
                  <a:gd name="connsiteX5" fmla="*/ 11476 w 659347"/>
                  <a:gd name="connsiteY5" fmla="*/ 1545869 h 2156836"/>
                  <a:gd name="connsiteX6" fmla="*/ 48380 w 659347"/>
                  <a:gd name="connsiteY6" fmla="*/ 1882106 h 2156836"/>
                  <a:gd name="connsiteX7" fmla="*/ 105786 w 659347"/>
                  <a:gd name="connsiteY7" fmla="*/ 2156836 h 2156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347" h="2156836">
                    <a:moveTo>
                      <a:pt x="659347" y="0"/>
                    </a:moveTo>
                    <a:cubicBezTo>
                      <a:pt x="580071" y="52280"/>
                      <a:pt x="500796" y="104561"/>
                      <a:pt x="421521" y="176319"/>
                    </a:cubicBezTo>
                    <a:cubicBezTo>
                      <a:pt x="342246" y="248077"/>
                      <a:pt x="243835" y="337603"/>
                      <a:pt x="183695" y="430547"/>
                    </a:cubicBezTo>
                    <a:cubicBezTo>
                      <a:pt x="123555" y="523491"/>
                      <a:pt x="90751" y="619168"/>
                      <a:pt x="60681" y="733980"/>
                    </a:cubicBezTo>
                    <a:cubicBezTo>
                      <a:pt x="30611" y="848792"/>
                      <a:pt x="11476" y="984107"/>
                      <a:pt x="3275" y="1119422"/>
                    </a:cubicBezTo>
                    <a:cubicBezTo>
                      <a:pt x="-4926" y="1254737"/>
                      <a:pt x="3959" y="1418755"/>
                      <a:pt x="11476" y="1545869"/>
                    </a:cubicBezTo>
                    <a:cubicBezTo>
                      <a:pt x="18993" y="1672983"/>
                      <a:pt x="32662" y="1780278"/>
                      <a:pt x="48380" y="1882106"/>
                    </a:cubicBezTo>
                    <a:cubicBezTo>
                      <a:pt x="64098" y="1983934"/>
                      <a:pt x="84942" y="2070385"/>
                      <a:pt x="105786" y="215683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xmlns="" id="{D7CB849C-5440-5644-9880-DDE6AB3DA2B7}"/>
                  </a:ext>
                </a:extLst>
              </p:cNvPr>
              <p:cNvSpPr/>
              <p:nvPr/>
            </p:nvSpPr>
            <p:spPr>
              <a:xfrm>
                <a:off x="1545551" y="1399789"/>
                <a:ext cx="99484" cy="149225"/>
              </a:xfrm>
              <a:custGeom>
                <a:avLst/>
                <a:gdLst>
                  <a:gd name="connsiteX0" fmla="*/ 0 w 80434"/>
                  <a:gd name="connsiteY0" fmla="*/ 127000 h 127000"/>
                  <a:gd name="connsiteX1" fmla="*/ 12700 w 80434"/>
                  <a:gd name="connsiteY1" fmla="*/ 84667 h 127000"/>
                  <a:gd name="connsiteX2" fmla="*/ 25400 w 80434"/>
                  <a:gd name="connsiteY2" fmla="*/ 76200 h 127000"/>
                  <a:gd name="connsiteX3" fmla="*/ 59267 w 80434"/>
                  <a:gd name="connsiteY3" fmla="*/ 25400 h 127000"/>
                  <a:gd name="connsiteX4" fmla="*/ 67734 w 80434"/>
                  <a:gd name="connsiteY4" fmla="*/ 12700 h 127000"/>
                  <a:gd name="connsiteX5" fmla="*/ 80434 w 80434"/>
                  <a:gd name="connsiteY5" fmla="*/ 0 h 127000"/>
                  <a:gd name="connsiteX0" fmla="*/ 0 w 99484"/>
                  <a:gd name="connsiteY0" fmla="*/ 149225 h 149225"/>
                  <a:gd name="connsiteX1" fmla="*/ 12700 w 99484"/>
                  <a:gd name="connsiteY1" fmla="*/ 106892 h 149225"/>
                  <a:gd name="connsiteX2" fmla="*/ 25400 w 99484"/>
                  <a:gd name="connsiteY2" fmla="*/ 98425 h 149225"/>
                  <a:gd name="connsiteX3" fmla="*/ 59267 w 99484"/>
                  <a:gd name="connsiteY3" fmla="*/ 47625 h 149225"/>
                  <a:gd name="connsiteX4" fmla="*/ 67734 w 99484"/>
                  <a:gd name="connsiteY4" fmla="*/ 34925 h 149225"/>
                  <a:gd name="connsiteX5" fmla="*/ 99484 w 99484"/>
                  <a:gd name="connsiteY5" fmla="*/ 0 h 14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84" h="149225">
                    <a:moveTo>
                      <a:pt x="0" y="149225"/>
                    </a:moveTo>
                    <a:cubicBezTo>
                      <a:pt x="2665" y="130575"/>
                      <a:pt x="-133" y="119726"/>
                      <a:pt x="12700" y="106892"/>
                    </a:cubicBezTo>
                    <a:cubicBezTo>
                      <a:pt x="16298" y="103294"/>
                      <a:pt x="21167" y="101247"/>
                      <a:pt x="25400" y="98425"/>
                    </a:cubicBezTo>
                    <a:lnTo>
                      <a:pt x="59267" y="47625"/>
                    </a:lnTo>
                    <a:cubicBezTo>
                      <a:pt x="62089" y="43392"/>
                      <a:pt x="61031" y="42863"/>
                      <a:pt x="67734" y="34925"/>
                    </a:cubicBezTo>
                    <a:cubicBezTo>
                      <a:pt x="74437" y="26987"/>
                      <a:pt x="88901" y="11642"/>
                      <a:pt x="9948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xmlns="" id="{FB7B5D14-7662-D849-9F6B-B58BFDD6FBE7}"/>
                  </a:ext>
                </a:extLst>
              </p:cNvPr>
              <p:cNvSpPr/>
              <p:nvPr/>
            </p:nvSpPr>
            <p:spPr>
              <a:xfrm>
                <a:off x="3916218" y="1413549"/>
                <a:ext cx="110067" cy="152400"/>
              </a:xfrm>
              <a:custGeom>
                <a:avLst/>
                <a:gdLst>
                  <a:gd name="connsiteX0" fmla="*/ 110067 w 110067"/>
                  <a:gd name="connsiteY0" fmla="*/ 152400 h 152400"/>
                  <a:gd name="connsiteX1" fmla="*/ 97367 w 110067"/>
                  <a:gd name="connsiteY1" fmla="*/ 122766 h 152400"/>
                  <a:gd name="connsiteX2" fmla="*/ 88900 w 110067"/>
                  <a:gd name="connsiteY2" fmla="*/ 97366 h 152400"/>
                  <a:gd name="connsiteX3" fmla="*/ 71967 w 110067"/>
                  <a:gd name="connsiteY3" fmla="*/ 42333 h 152400"/>
                  <a:gd name="connsiteX4" fmla="*/ 59267 w 110067"/>
                  <a:gd name="connsiteY4" fmla="*/ 33866 h 152400"/>
                  <a:gd name="connsiteX5" fmla="*/ 46567 w 110067"/>
                  <a:gd name="connsiteY5" fmla="*/ 29633 h 152400"/>
                  <a:gd name="connsiteX6" fmla="*/ 21167 w 110067"/>
                  <a:gd name="connsiteY6" fmla="*/ 12700 h 152400"/>
                  <a:gd name="connsiteX7" fmla="*/ 0 w 110067"/>
                  <a:gd name="connsiteY7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67" h="152400">
                    <a:moveTo>
                      <a:pt x="110067" y="152400"/>
                    </a:moveTo>
                    <a:cubicBezTo>
                      <a:pt x="105834" y="142522"/>
                      <a:pt x="101225" y="132797"/>
                      <a:pt x="97367" y="122766"/>
                    </a:cubicBezTo>
                    <a:cubicBezTo>
                      <a:pt x="94163" y="114436"/>
                      <a:pt x="88900" y="97366"/>
                      <a:pt x="88900" y="97366"/>
                    </a:cubicBezTo>
                    <a:cubicBezTo>
                      <a:pt x="86319" y="79300"/>
                      <a:pt x="86179" y="56546"/>
                      <a:pt x="71967" y="42333"/>
                    </a:cubicBezTo>
                    <a:cubicBezTo>
                      <a:pt x="68369" y="38735"/>
                      <a:pt x="63818" y="36141"/>
                      <a:pt x="59267" y="33866"/>
                    </a:cubicBezTo>
                    <a:cubicBezTo>
                      <a:pt x="55276" y="31870"/>
                      <a:pt x="50800" y="31044"/>
                      <a:pt x="46567" y="29633"/>
                    </a:cubicBezTo>
                    <a:cubicBezTo>
                      <a:pt x="38100" y="23989"/>
                      <a:pt x="30820" y="15918"/>
                      <a:pt x="21167" y="12700"/>
                    </a:cubicBezTo>
                    <a:cubicBezTo>
                      <a:pt x="4681" y="7204"/>
                      <a:pt x="11623" y="1162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xmlns="" id="{8649D734-EBC1-BA49-87D8-FB82EB7B925D}"/>
                  </a:ext>
                </a:extLst>
              </p:cNvPr>
              <p:cNvSpPr/>
              <p:nvPr/>
            </p:nvSpPr>
            <p:spPr>
              <a:xfrm>
                <a:off x="2609850" y="374650"/>
                <a:ext cx="312078" cy="155575"/>
              </a:xfrm>
              <a:custGeom>
                <a:avLst/>
                <a:gdLst>
                  <a:gd name="connsiteX0" fmla="*/ 0 w 312078"/>
                  <a:gd name="connsiteY0" fmla="*/ 155575 h 155575"/>
                  <a:gd name="connsiteX1" fmla="*/ 76200 w 312078"/>
                  <a:gd name="connsiteY1" fmla="*/ 95250 h 155575"/>
                  <a:gd name="connsiteX2" fmla="*/ 203200 w 312078"/>
                  <a:gd name="connsiteY2" fmla="*/ 82550 h 155575"/>
                  <a:gd name="connsiteX3" fmla="*/ 311150 w 312078"/>
                  <a:gd name="connsiteY3" fmla="*/ 142875 h 155575"/>
                  <a:gd name="connsiteX4" fmla="*/ 254000 w 312078"/>
                  <a:gd name="connsiteY4" fmla="*/ 57150 h 155575"/>
                  <a:gd name="connsiteX5" fmla="*/ 228600 w 312078"/>
                  <a:gd name="connsiteY5" fmla="*/ 22225 h 155575"/>
                  <a:gd name="connsiteX6" fmla="*/ 196850 w 312078"/>
                  <a:gd name="connsiteY6" fmla="*/ 0 h 155575"/>
                  <a:gd name="connsiteX7" fmla="*/ 196850 w 312078"/>
                  <a:gd name="connsiteY7" fmla="*/ 0 h 15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078" h="155575">
                    <a:moveTo>
                      <a:pt x="0" y="155575"/>
                    </a:moveTo>
                    <a:cubicBezTo>
                      <a:pt x="21166" y="131498"/>
                      <a:pt x="42333" y="107421"/>
                      <a:pt x="76200" y="95250"/>
                    </a:cubicBezTo>
                    <a:cubicBezTo>
                      <a:pt x="110067" y="83079"/>
                      <a:pt x="164042" y="74613"/>
                      <a:pt x="203200" y="82550"/>
                    </a:cubicBezTo>
                    <a:cubicBezTo>
                      <a:pt x="242358" y="90487"/>
                      <a:pt x="302683" y="147108"/>
                      <a:pt x="311150" y="142875"/>
                    </a:cubicBezTo>
                    <a:cubicBezTo>
                      <a:pt x="319617" y="138642"/>
                      <a:pt x="267758" y="77258"/>
                      <a:pt x="254000" y="57150"/>
                    </a:cubicBezTo>
                    <a:cubicBezTo>
                      <a:pt x="240242" y="37042"/>
                      <a:pt x="238125" y="31750"/>
                      <a:pt x="228600" y="22225"/>
                    </a:cubicBezTo>
                    <a:cubicBezTo>
                      <a:pt x="219075" y="12700"/>
                      <a:pt x="196850" y="0"/>
                      <a:pt x="196850" y="0"/>
                    </a:cubicBezTo>
                    <a:lnTo>
                      <a:pt x="1968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xmlns="" id="{9208FFE7-708B-A54F-B06D-696F42C990AD}"/>
                  </a:ext>
                </a:extLst>
              </p:cNvPr>
              <p:cNvSpPr/>
              <p:nvPr/>
            </p:nvSpPr>
            <p:spPr>
              <a:xfrm>
                <a:off x="2603500" y="393700"/>
                <a:ext cx="95250" cy="136525"/>
              </a:xfrm>
              <a:custGeom>
                <a:avLst/>
                <a:gdLst>
                  <a:gd name="connsiteX0" fmla="*/ 0 w 95250"/>
                  <a:gd name="connsiteY0" fmla="*/ 136525 h 136525"/>
                  <a:gd name="connsiteX1" fmla="*/ 25400 w 95250"/>
                  <a:gd name="connsiteY1" fmla="*/ 79375 h 136525"/>
                  <a:gd name="connsiteX2" fmla="*/ 57150 w 95250"/>
                  <a:gd name="connsiteY2" fmla="*/ 34925 h 136525"/>
                  <a:gd name="connsiteX3" fmla="*/ 95250 w 95250"/>
                  <a:gd name="connsiteY3" fmla="*/ 0 h 136525"/>
                  <a:gd name="connsiteX4" fmla="*/ 95250 w 95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136525">
                    <a:moveTo>
                      <a:pt x="0" y="136525"/>
                    </a:moveTo>
                    <a:cubicBezTo>
                      <a:pt x="7937" y="116416"/>
                      <a:pt x="15875" y="96308"/>
                      <a:pt x="25400" y="79375"/>
                    </a:cubicBezTo>
                    <a:cubicBezTo>
                      <a:pt x="34925" y="62442"/>
                      <a:pt x="45508" y="48154"/>
                      <a:pt x="57150" y="34925"/>
                    </a:cubicBezTo>
                    <a:cubicBezTo>
                      <a:pt x="68792" y="21696"/>
                      <a:pt x="95250" y="0"/>
                      <a:pt x="95250" y="0"/>
                    </a:cubicBezTo>
                    <a:lnTo>
                      <a:pt x="952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xmlns="" id="{D51F847C-E4A1-9342-83D5-4B2313D2E096}"/>
                  </a:ext>
                </a:extLst>
              </p:cNvPr>
              <p:cNvSpPr/>
              <p:nvPr/>
            </p:nvSpPr>
            <p:spPr>
              <a:xfrm>
                <a:off x="2689225" y="184150"/>
                <a:ext cx="155575" cy="15904"/>
              </a:xfrm>
              <a:custGeom>
                <a:avLst/>
                <a:gdLst>
                  <a:gd name="connsiteX0" fmla="*/ 0 w 155575"/>
                  <a:gd name="connsiteY0" fmla="*/ 3175 h 15904"/>
                  <a:gd name="connsiteX1" fmla="*/ 79375 w 155575"/>
                  <a:gd name="connsiteY1" fmla="*/ 15875 h 15904"/>
                  <a:gd name="connsiteX2" fmla="*/ 155575 w 155575"/>
                  <a:gd name="connsiteY2" fmla="*/ 0 h 1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75" h="15904">
                    <a:moveTo>
                      <a:pt x="0" y="3175"/>
                    </a:moveTo>
                    <a:cubicBezTo>
                      <a:pt x="26723" y="9789"/>
                      <a:pt x="53446" y="16404"/>
                      <a:pt x="79375" y="15875"/>
                    </a:cubicBezTo>
                    <a:cubicBezTo>
                      <a:pt x="105304" y="15346"/>
                      <a:pt x="130439" y="7673"/>
                      <a:pt x="1555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xmlns="" id="{2D7E61A8-BA28-3442-BC82-F170D17D26CA}"/>
                  </a:ext>
                </a:extLst>
              </p:cNvPr>
              <p:cNvSpPr/>
              <p:nvPr/>
            </p:nvSpPr>
            <p:spPr>
              <a:xfrm>
                <a:off x="2758689" y="203200"/>
                <a:ext cx="6736" cy="76200"/>
              </a:xfrm>
              <a:custGeom>
                <a:avLst/>
                <a:gdLst>
                  <a:gd name="connsiteX0" fmla="*/ 6736 w 6736"/>
                  <a:gd name="connsiteY0" fmla="*/ 0 h 76200"/>
                  <a:gd name="connsiteX1" fmla="*/ 3561 w 6736"/>
                  <a:gd name="connsiteY1" fmla="*/ 22225 h 76200"/>
                  <a:gd name="connsiteX2" fmla="*/ 386 w 6736"/>
                  <a:gd name="connsiteY2" fmla="*/ 31750 h 76200"/>
                  <a:gd name="connsiteX3" fmla="*/ 386 w 6736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6" h="76200">
                    <a:moveTo>
                      <a:pt x="6736" y="0"/>
                    </a:moveTo>
                    <a:cubicBezTo>
                      <a:pt x="5678" y="7408"/>
                      <a:pt x="5029" y="14887"/>
                      <a:pt x="3561" y="22225"/>
                    </a:cubicBezTo>
                    <a:cubicBezTo>
                      <a:pt x="2905" y="25507"/>
                      <a:pt x="583" y="28409"/>
                      <a:pt x="386" y="31750"/>
                    </a:cubicBezTo>
                    <a:cubicBezTo>
                      <a:pt x="-484" y="46541"/>
                      <a:pt x="386" y="61383"/>
                      <a:pt x="386" y="762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xmlns="" id="{9A08B8A2-B6B1-2D4E-A6FE-B155F371B5A5}"/>
                  </a:ext>
                </a:extLst>
              </p:cNvPr>
              <p:cNvSpPr/>
              <p:nvPr/>
            </p:nvSpPr>
            <p:spPr>
              <a:xfrm>
                <a:off x="2689225" y="336550"/>
                <a:ext cx="133350" cy="63500"/>
              </a:xfrm>
              <a:custGeom>
                <a:avLst/>
                <a:gdLst>
                  <a:gd name="connsiteX0" fmla="*/ 0 w 133350"/>
                  <a:gd name="connsiteY0" fmla="*/ 63500 h 63500"/>
                  <a:gd name="connsiteX1" fmla="*/ 12700 w 133350"/>
                  <a:gd name="connsiteY1" fmla="*/ 41275 h 63500"/>
                  <a:gd name="connsiteX2" fmla="*/ 15875 w 133350"/>
                  <a:gd name="connsiteY2" fmla="*/ 31750 h 63500"/>
                  <a:gd name="connsiteX3" fmla="*/ 44450 w 133350"/>
                  <a:gd name="connsiteY3" fmla="*/ 12700 h 63500"/>
                  <a:gd name="connsiteX4" fmla="*/ 53975 w 133350"/>
                  <a:gd name="connsiteY4" fmla="*/ 6350 h 63500"/>
                  <a:gd name="connsiteX5" fmla="*/ 73025 w 133350"/>
                  <a:gd name="connsiteY5" fmla="*/ 0 h 63500"/>
                  <a:gd name="connsiteX6" fmla="*/ 104775 w 133350"/>
                  <a:gd name="connsiteY6" fmla="*/ 9525 h 63500"/>
                  <a:gd name="connsiteX7" fmla="*/ 114300 w 133350"/>
                  <a:gd name="connsiteY7" fmla="*/ 15875 h 63500"/>
                  <a:gd name="connsiteX8" fmla="*/ 120650 w 133350"/>
                  <a:gd name="connsiteY8" fmla="*/ 34925 h 63500"/>
                  <a:gd name="connsiteX9" fmla="*/ 133350 w 133350"/>
                  <a:gd name="connsiteY9" fmla="*/ 4445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63500">
                    <a:moveTo>
                      <a:pt x="0" y="63500"/>
                    </a:moveTo>
                    <a:cubicBezTo>
                      <a:pt x="4233" y="56092"/>
                      <a:pt x="8884" y="48907"/>
                      <a:pt x="12700" y="41275"/>
                    </a:cubicBezTo>
                    <a:cubicBezTo>
                      <a:pt x="14197" y="38282"/>
                      <a:pt x="13508" y="34117"/>
                      <a:pt x="15875" y="31750"/>
                    </a:cubicBezTo>
                    <a:lnTo>
                      <a:pt x="44450" y="12700"/>
                    </a:lnTo>
                    <a:cubicBezTo>
                      <a:pt x="47625" y="10583"/>
                      <a:pt x="50355" y="7557"/>
                      <a:pt x="53975" y="6350"/>
                    </a:cubicBezTo>
                    <a:lnTo>
                      <a:pt x="73025" y="0"/>
                    </a:lnTo>
                    <a:cubicBezTo>
                      <a:pt x="80124" y="1775"/>
                      <a:pt x="100137" y="6433"/>
                      <a:pt x="104775" y="9525"/>
                    </a:cubicBezTo>
                    <a:lnTo>
                      <a:pt x="114300" y="15875"/>
                    </a:lnTo>
                    <a:cubicBezTo>
                      <a:pt x="116417" y="22225"/>
                      <a:pt x="114300" y="32808"/>
                      <a:pt x="120650" y="34925"/>
                    </a:cubicBezTo>
                    <a:cubicBezTo>
                      <a:pt x="132420" y="38848"/>
                      <a:pt x="128678" y="35107"/>
                      <a:pt x="133350" y="44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xmlns="" id="{F40330C1-59E8-DC42-B392-2BED1D72964E}"/>
                  </a:ext>
                </a:extLst>
              </p:cNvPr>
              <p:cNvSpPr/>
              <p:nvPr/>
            </p:nvSpPr>
            <p:spPr>
              <a:xfrm>
                <a:off x="2710181" y="342994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xmlns="" id="{F2BBBEBB-FECE-0D4C-957F-71BF9AE593C2}"/>
                  </a:ext>
                </a:extLst>
              </p:cNvPr>
              <p:cNvSpPr/>
              <p:nvPr/>
            </p:nvSpPr>
            <p:spPr>
              <a:xfrm flipH="1">
                <a:off x="2753689" y="339725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xmlns="" id="{CC17F057-4A14-134A-B4BB-1B4323DA3EB2}"/>
                  </a:ext>
                </a:extLst>
              </p:cNvPr>
              <p:cNvSpPr/>
              <p:nvPr/>
            </p:nvSpPr>
            <p:spPr>
              <a:xfrm>
                <a:off x="3118474" y="5512828"/>
                <a:ext cx="2219930" cy="1010016"/>
              </a:xfrm>
              <a:custGeom>
                <a:avLst/>
                <a:gdLst>
                  <a:gd name="connsiteX0" fmla="*/ 0 w 2219930"/>
                  <a:gd name="connsiteY0" fmla="*/ 591981 h 1010016"/>
                  <a:gd name="connsiteX1" fmla="*/ 264277 w 2219930"/>
                  <a:gd name="connsiteY1" fmla="*/ 856259 h 1010016"/>
                  <a:gd name="connsiteX2" fmla="*/ 671264 w 2219930"/>
                  <a:gd name="connsiteY2" fmla="*/ 998969 h 1010016"/>
                  <a:gd name="connsiteX3" fmla="*/ 1189248 w 2219930"/>
                  <a:gd name="connsiteY3" fmla="*/ 977826 h 1010016"/>
                  <a:gd name="connsiteX4" fmla="*/ 1643805 w 2219930"/>
                  <a:gd name="connsiteY4" fmla="*/ 798118 h 1010016"/>
                  <a:gd name="connsiteX5" fmla="*/ 1934511 w 2219930"/>
                  <a:gd name="connsiteY5" fmla="*/ 470414 h 1010016"/>
                  <a:gd name="connsiteX6" fmla="*/ 2108934 w 2219930"/>
                  <a:gd name="connsiteY6" fmla="*/ 221993 h 1010016"/>
                  <a:gd name="connsiteX7" fmla="*/ 2219930 w 2219930"/>
                  <a:gd name="connsiteY7" fmla="*/ 0 h 101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9930" h="1010016">
                    <a:moveTo>
                      <a:pt x="0" y="591981"/>
                    </a:moveTo>
                    <a:cubicBezTo>
                      <a:pt x="76200" y="690204"/>
                      <a:pt x="152400" y="788428"/>
                      <a:pt x="264277" y="856259"/>
                    </a:cubicBezTo>
                    <a:cubicBezTo>
                      <a:pt x="376154" y="924090"/>
                      <a:pt x="517102" y="978708"/>
                      <a:pt x="671264" y="998969"/>
                    </a:cubicBezTo>
                    <a:cubicBezTo>
                      <a:pt x="825426" y="1019230"/>
                      <a:pt x="1027158" y="1011301"/>
                      <a:pt x="1189248" y="977826"/>
                    </a:cubicBezTo>
                    <a:cubicBezTo>
                      <a:pt x="1351338" y="944351"/>
                      <a:pt x="1519595" y="882687"/>
                      <a:pt x="1643805" y="798118"/>
                    </a:cubicBezTo>
                    <a:cubicBezTo>
                      <a:pt x="1768015" y="713549"/>
                      <a:pt x="1856990" y="566435"/>
                      <a:pt x="1934511" y="470414"/>
                    </a:cubicBezTo>
                    <a:cubicBezTo>
                      <a:pt x="2012033" y="374393"/>
                      <a:pt x="2061364" y="300395"/>
                      <a:pt x="2108934" y="221993"/>
                    </a:cubicBezTo>
                    <a:cubicBezTo>
                      <a:pt x="2156504" y="143591"/>
                      <a:pt x="2188217" y="71795"/>
                      <a:pt x="2219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xmlns="" id="{75A25546-BDB7-6E46-9A2D-989883425489}"/>
                  </a:ext>
                </a:extLst>
              </p:cNvPr>
              <p:cNvSpPr/>
              <p:nvPr/>
            </p:nvSpPr>
            <p:spPr>
              <a:xfrm>
                <a:off x="2996906" y="5528684"/>
                <a:ext cx="2415496" cy="1159181"/>
              </a:xfrm>
              <a:custGeom>
                <a:avLst/>
                <a:gdLst>
                  <a:gd name="connsiteX0" fmla="*/ 0 w 2415496"/>
                  <a:gd name="connsiteY0" fmla="*/ 702978 h 1159181"/>
                  <a:gd name="connsiteX1" fmla="*/ 232564 w 2415496"/>
                  <a:gd name="connsiteY1" fmla="*/ 956685 h 1159181"/>
                  <a:gd name="connsiteX2" fmla="*/ 528555 w 2415496"/>
                  <a:gd name="connsiteY2" fmla="*/ 1115251 h 1159181"/>
                  <a:gd name="connsiteX3" fmla="*/ 935542 w 2415496"/>
                  <a:gd name="connsiteY3" fmla="*/ 1157536 h 1159181"/>
                  <a:gd name="connsiteX4" fmla="*/ 1421813 w 2415496"/>
                  <a:gd name="connsiteY4" fmla="*/ 1072967 h 1159181"/>
                  <a:gd name="connsiteX5" fmla="*/ 1812943 w 2415496"/>
                  <a:gd name="connsiteY5" fmla="*/ 903829 h 1159181"/>
                  <a:gd name="connsiteX6" fmla="*/ 2056079 w 2415496"/>
                  <a:gd name="connsiteY6" fmla="*/ 618410 h 1159181"/>
                  <a:gd name="connsiteX7" fmla="*/ 2256929 w 2415496"/>
                  <a:gd name="connsiteY7" fmla="*/ 317133 h 1159181"/>
                  <a:gd name="connsiteX8" fmla="*/ 2415496 w 2415496"/>
                  <a:gd name="connsiteY8" fmla="*/ 0 h 1159181"/>
                  <a:gd name="connsiteX9" fmla="*/ 2415496 w 2415496"/>
                  <a:gd name="connsiteY9" fmla="*/ 0 h 1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5496" h="1159181">
                    <a:moveTo>
                      <a:pt x="0" y="702978"/>
                    </a:moveTo>
                    <a:cubicBezTo>
                      <a:pt x="72235" y="795475"/>
                      <a:pt x="144471" y="887973"/>
                      <a:pt x="232564" y="956685"/>
                    </a:cubicBezTo>
                    <a:cubicBezTo>
                      <a:pt x="320657" y="1025397"/>
                      <a:pt x="411392" y="1081776"/>
                      <a:pt x="528555" y="1115251"/>
                    </a:cubicBezTo>
                    <a:cubicBezTo>
                      <a:pt x="645718" y="1148726"/>
                      <a:pt x="786666" y="1164583"/>
                      <a:pt x="935542" y="1157536"/>
                    </a:cubicBezTo>
                    <a:cubicBezTo>
                      <a:pt x="1084418" y="1150489"/>
                      <a:pt x="1275579" y="1115252"/>
                      <a:pt x="1421813" y="1072967"/>
                    </a:cubicBezTo>
                    <a:cubicBezTo>
                      <a:pt x="1568047" y="1030682"/>
                      <a:pt x="1707232" y="979588"/>
                      <a:pt x="1812943" y="903829"/>
                    </a:cubicBezTo>
                    <a:cubicBezTo>
                      <a:pt x="1918654" y="828070"/>
                      <a:pt x="1982081" y="716193"/>
                      <a:pt x="2056079" y="618410"/>
                    </a:cubicBezTo>
                    <a:cubicBezTo>
                      <a:pt x="2130077" y="520627"/>
                      <a:pt x="2197026" y="420201"/>
                      <a:pt x="2256929" y="317133"/>
                    </a:cubicBezTo>
                    <a:cubicBezTo>
                      <a:pt x="2316832" y="214065"/>
                      <a:pt x="2415496" y="0"/>
                      <a:pt x="2415496" y="0"/>
                    </a:cubicBezTo>
                    <a:lnTo>
                      <a:pt x="2415496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xmlns="" id="{F9363606-9CF7-7848-A854-A61B807F5A55}"/>
                  </a:ext>
                </a:extLst>
              </p:cNvPr>
              <p:cNvSpPr/>
              <p:nvPr/>
            </p:nvSpPr>
            <p:spPr>
              <a:xfrm>
                <a:off x="946672" y="5231748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xmlns="" id="{CB9332A1-5372-1D47-93B5-F7441895C7A5}"/>
                  </a:ext>
                </a:extLst>
              </p:cNvPr>
              <p:cNvSpPr/>
              <p:nvPr/>
            </p:nvSpPr>
            <p:spPr>
              <a:xfrm flipH="1">
                <a:off x="3730808" y="5272770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xmlns="" id="{5A561321-1FF4-E44D-8653-FE862676106F}"/>
                  </a:ext>
                </a:extLst>
              </p:cNvPr>
              <p:cNvSpPr/>
              <p:nvPr/>
            </p:nvSpPr>
            <p:spPr>
              <a:xfrm>
                <a:off x="3923315" y="5214742"/>
                <a:ext cx="45719" cy="79060"/>
              </a:xfrm>
              <a:custGeom>
                <a:avLst/>
                <a:gdLst>
                  <a:gd name="connsiteX0" fmla="*/ 0 w 0"/>
                  <a:gd name="connsiteY0" fmla="*/ 0 h 84407"/>
                  <a:gd name="connsiteX1" fmla="*/ 0 w 0"/>
                  <a:gd name="connsiteY1" fmla="*/ 84407 h 8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84407">
                    <a:moveTo>
                      <a:pt x="0" y="0"/>
                    </a:moveTo>
                    <a:lnTo>
                      <a:pt x="0" y="8440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xmlns="" id="{F7C5FCC5-F0C5-ED45-B5C5-62BA14C91A9B}"/>
                  </a:ext>
                </a:extLst>
              </p:cNvPr>
              <p:cNvSpPr/>
              <p:nvPr/>
            </p:nvSpPr>
            <p:spPr>
              <a:xfrm>
                <a:off x="3743011" y="5245065"/>
                <a:ext cx="170822" cy="35344"/>
              </a:xfrm>
              <a:custGeom>
                <a:avLst/>
                <a:gdLst>
                  <a:gd name="connsiteX0" fmla="*/ 0 w 170822"/>
                  <a:gd name="connsiteY0" fmla="*/ 35344 h 35344"/>
                  <a:gd name="connsiteX1" fmla="*/ 35169 w 170822"/>
                  <a:gd name="connsiteY1" fmla="*/ 25295 h 35344"/>
                  <a:gd name="connsiteX2" fmla="*/ 65314 w 170822"/>
                  <a:gd name="connsiteY2" fmla="*/ 15247 h 35344"/>
                  <a:gd name="connsiteX3" fmla="*/ 130629 w 170822"/>
                  <a:gd name="connsiteY3" fmla="*/ 5199 h 35344"/>
                  <a:gd name="connsiteX4" fmla="*/ 170822 w 170822"/>
                  <a:gd name="connsiteY4" fmla="*/ 175 h 3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822" h="35344">
                    <a:moveTo>
                      <a:pt x="0" y="35344"/>
                    </a:moveTo>
                    <a:cubicBezTo>
                      <a:pt x="11723" y="31994"/>
                      <a:pt x="23516" y="28881"/>
                      <a:pt x="35169" y="25295"/>
                    </a:cubicBezTo>
                    <a:cubicBezTo>
                      <a:pt x="45292" y="22180"/>
                      <a:pt x="54928" y="17324"/>
                      <a:pt x="65314" y="15247"/>
                    </a:cubicBezTo>
                    <a:cubicBezTo>
                      <a:pt x="103675" y="7575"/>
                      <a:pt x="81961" y="11282"/>
                      <a:pt x="130629" y="5199"/>
                    </a:cubicBezTo>
                    <a:cubicBezTo>
                      <a:pt x="157224" y="-1450"/>
                      <a:pt x="143820" y="175"/>
                      <a:pt x="170822" y="1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xmlns="" id="{82D4626A-C852-8347-83FF-A20C97A292CE}"/>
                  </a:ext>
                </a:extLst>
              </p:cNvPr>
              <p:cNvSpPr/>
              <p:nvPr/>
            </p:nvSpPr>
            <p:spPr>
              <a:xfrm>
                <a:off x="1537398" y="5265336"/>
                <a:ext cx="155749" cy="10049"/>
              </a:xfrm>
              <a:custGeom>
                <a:avLst/>
                <a:gdLst>
                  <a:gd name="connsiteX0" fmla="*/ 0 w 155749"/>
                  <a:gd name="connsiteY0" fmla="*/ 0 h 10049"/>
                  <a:gd name="connsiteX1" fmla="*/ 80387 w 155749"/>
                  <a:gd name="connsiteY1" fmla="*/ 5024 h 10049"/>
                  <a:gd name="connsiteX2" fmla="*/ 155749 w 155749"/>
                  <a:gd name="connsiteY2" fmla="*/ 10049 h 1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749" h="10049">
                    <a:moveTo>
                      <a:pt x="0" y="0"/>
                    </a:moveTo>
                    <a:lnTo>
                      <a:pt x="80387" y="5024"/>
                    </a:lnTo>
                    <a:cubicBezTo>
                      <a:pt x="157547" y="10168"/>
                      <a:pt x="126852" y="10049"/>
                      <a:pt x="155749" y="1004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xmlns="" id="{68E89F7B-AD4E-5744-A7BA-869816744C1A}"/>
                  </a:ext>
                </a:extLst>
              </p:cNvPr>
              <p:cNvSpPr/>
              <p:nvPr/>
            </p:nvSpPr>
            <p:spPr>
              <a:xfrm>
                <a:off x="5337175" y="5461000"/>
                <a:ext cx="85725" cy="73025"/>
              </a:xfrm>
              <a:custGeom>
                <a:avLst/>
                <a:gdLst>
                  <a:gd name="connsiteX0" fmla="*/ 0 w 85725"/>
                  <a:gd name="connsiteY0" fmla="*/ 57150 h 73025"/>
                  <a:gd name="connsiteX1" fmla="*/ 3175 w 85725"/>
                  <a:gd name="connsiteY1" fmla="*/ 34925 h 73025"/>
                  <a:gd name="connsiteX2" fmla="*/ 9525 w 85725"/>
                  <a:gd name="connsiteY2" fmla="*/ 25400 h 73025"/>
                  <a:gd name="connsiteX3" fmla="*/ 28575 w 85725"/>
                  <a:gd name="connsiteY3" fmla="*/ 9525 h 73025"/>
                  <a:gd name="connsiteX4" fmla="*/ 47625 w 85725"/>
                  <a:gd name="connsiteY4" fmla="*/ 3175 h 73025"/>
                  <a:gd name="connsiteX5" fmla="*/ 57150 w 85725"/>
                  <a:gd name="connsiteY5" fmla="*/ 0 h 73025"/>
                  <a:gd name="connsiteX6" fmla="*/ 66675 w 85725"/>
                  <a:gd name="connsiteY6" fmla="*/ 3175 h 73025"/>
                  <a:gd name="connsiteX7" fmla="*/ 76200 w 85725"/>
                  <a:gd name="connsiteY7" fmla="*/ 9525 h 73025"/>
                  <a:gd name="connsiteX8" fmla="*/ 85725 w 85725"/>
                  <a:gd name="connsiteY8" fmla="*/ 28575 h 73025"/>
                  <a:gd name="connsiteX9" fmla="*/ 82550 w 85725"/>
                  <a:gd name="connsiteY9" fmla="*/ 44450 h 73025"/>
                  <a:gd name="connsiteX10" fmla="*/ 76200 w 85725"/>
                  <a:gd name="connsiteY10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" h="73025">
                    <a:moveTo>
                      <a:pt x="0" y="57150"/>
                    </a:moveTo>
                    <a:cubicBezTo>
                      <a:pt x="1058" y="49742"/>
                      <a:pt x="1025" y="42093"/>
                      <a:pt x="3175" y="34925"/>
                    </a:cubicBezTo>
                    <a:cubicBezTo>
                      <a:pt x="4271" y="31270"/>
                      <a:pt x="7082" y="28331"/>
                      <a:pt x="9525" y="25400"/>
                    </a:cubicBezTo>
                    <a:cubicBezTo>
                      <a:pt x="13923" y="20122"/>
                      <a:pt x="21964" y="12463"/>
                      <a:pt x="28575" y="9525"/>
                    </a:cubicBezTo>
                    <a:cubicBezTo>
                      <a:pt x="34692" y="6807"/>
                      <a:pt x="41275" y="5292"/>
                      <a:pt x="47625" y="3175"/>
                    </a:cubicBezTo>
                    <a:lnTo>
                      <a:pt x="57150" y="0"/>
                    </a:lnTo>
                    <a:cubicBezTo>
                      <a:pt x="60325" y="1058"/>
                      <a:pt x="63682" y="1678"/>
                      <a:pt x="66675" y="3175"/>
                    </a:cubicBezTo>
                    <a:cubicBezTo>
                      <a:pt x="70088" y="4882"/>
                      <a:pt x="73502" y="6827"/>
                      <a:pt x="76200" y="9525"/>
                    </a:cubicBezTo>
                    <a:cubicBezTo>
                      <a:pt x="82355" y="15680"/>
                      <a:pt x="83143" y="20828"/>
                      <a:pt x="85725" y="28575"/>
                    </a:cubicBezTo>
                    <a:cubicBezTo>
                      <a:pt x="84667" y="33867"/>
                      <a:pt x="83763" y="39192"/>
                      <a:pt x="82550" y="44450"/>
                    </a:cubicBezTo>
                    <a:cubicBezTo>
                      <a:pt x="75943" y="73079"/>
                      <a:pt x="76200" y="60856"/>
                      <a:pt x="76200" y="73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9" name="Arc 178">
              <a:extLst>
                <a:ext uri="{FF2B5EF4-FFF2-40B4-BE49-F238E27FC236}">
                  <a16:creationId xmlns:a16="http://schemas.microsoft.com/office/drawing/2014/main" xmlns="" id="{6B45BA4C-07B4-024B-A59C-CCD0F0ADE023}"/>
                </a:ext>
              </a:extLst>
            </p:cNvPr>
            <p:cNvSpPr/>
            <p:nvPr/>
          </p:nvSpPr>
          <p:spPr>
            <a:xfrm>
              <a:off x="1174829" y="4407044"/>
              <a:ext cx="914400" cy="914400"/>
            </a:xfrm>
            <a:prstGeom prst="arc">
              <a:avLst>
                <a:gd name="adj1" fmla="val 16200000"/>
                <a:gd name="adj2" fmla="val 47767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Arc 179">
              <a:extLst>
                <a:ext uri="{FF2B5EF4-FFF2-40B4-BE49-F238E27FC236}">
                  <a16:creationId xmlns:a16="http://schemas.microsoft.com/office/drawing/2014/main" xmlns="" id="{FCB694D1-F76A-F744-A438-56221A87F0AA}"/>
                </a:ext>
              </a:extLst>
            </p:cNvPr>
            <p:cNvSpPr/>
            <p:nvPr/>
          </p:nvSpPr>
          <p:spPr>
            <a:xfrm rot="10800000">
              <a:off x="1621761" y="4013401"/>
              <a:ext cx="914400" cy="914400"/>
            </a:xfrm>
            <a:prstGeom prst="arc">
              <a:avLst>
                <a:gd name="adj1" fmla="val 16200000"/>
                <a:gd name="adj2" fmla="val 46946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xmlns="" id="{FE3A243A-E53C-654D-ABDC-7F68B4F809C4}"/>
                </a:ext>
              </a:extLst>
            </p:cNvPr>
            <p:cNvSpPr/>
            <p:nvPr/>
          </p:nvSpPr>
          <p:spPr>
            <a:xfrm>
              <a:off x="1802616" y="4524949"/>
              <a:ext cx="132640" cy="91936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xmlns="" id="{24D58805-649D-BF4B-AE5A-17CFA8A924E6}"/>
                </a:ext>
              </a:extLst>
            </p:cNvPr>
            <p:cNvSpPr/>
            <p:nvPr/>
          </p:nvSpPr>
          <p:spPr>
            <a:xfrm>
              <a:off x="1719801" y="4567901"/>
              <a:ext cx="246185" cy="165425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xmlns="" id="{1949E082-2D6A-E446-8AF8-768EC3CA5C0A}"/>
                </a:ext>
              </a:extLst>
            </p:cNvPr>
            <p:cNvSpPr/>
            <p:nvPr/>
          </p:nvSpPr>
          <p:spPr>
            <a:xfrm rot="17709370">
              <a:off x="1690710" y="4679528"/>
              <a:ext cx="264543" cy="143936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xmlns="" id="{FB76A4B7-EF64-DE45-80F7-EF3423E9BC7F}"/>
                </a:ext>
              </a:extLst>
            </p:cNvPr>
            <p:cNvSpPr/>
            <p:nvPr/>
          </p:nvSpPr>
          <p:spPr>
            <a:xfrm rot="18362421">
              <a:off x="1757004" y="4652145"/>
              <a:ext cx="246185" cy="165425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xmlns="" id="{5146B52C-D613-C94F-B616-307BAD257C4B}"/>
                </a:ext>
              </a:extLst>
            </p:cNvPr>
            <p:cNvSpPr/>
            <p:nvPr/>
          </p:nvSpPr>
          <p:spPr>
            <a:xfrm rot="17854973">
              <a:off x="2336659" y="5584561"/>
              <a:ext cx="190281" cy="204279"/>
            </a:xfrm>
            <a:custGeom>
              <a:avLst/>
              <a:gdLst>
                <a:gd name="connsiteX0" fmla="*/ 0 w 510803"/>
                <a:gd name="connsiteY0" fmla="*/ 567559 h 567559"/>
                <a:gd name="connsiteX1" fmla="*/ 163961 w 510803"/>
                <a:gd name="connsiteY1" fmla="*/ 252249 h 567559"/>
                <a:gd name="connsiteX2" fmla="*/ 378372 w 510803"/>
                <a:gd name="connsiteY2" fmla="*/ 75675 h 567559"/>
                <a:gd name="connsiteX3" fmla="*/ 510803 w 510803"/>
                <a:gd name="connsiteY3" fmla="*/ 0 h 56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803" h="567559">
                  <a:moveTo>
                    <a:pt x="0" y="567559"/>
                  </a:moveTo>
                  <a:cubicBezTo>
                    <a:pt x="50449" y="450894"/>
                    <a:pt x="100899" y="334230"/>
                    <a:pt x="163961" y="252249"/>
                  </a:cubicBezTo>
                  <a:cubicBezTo>
                    <a:pt x="227023" y="170268"/>
                    <a:pt x="320565" y="117716"/>
                    <a:pt x="378372" y="75675"/>
                  </a:cubicBezTo>
                  <a:cubicBezTo>
                    <a:pt x="436179" y="33634"/>
                    <a:pt x="473491" y="16817"/>
                    <a:pt x="51080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xmlns="" id="{DD9885D6-5DEF-D94D-A6A2-8253A5033C67}"/>
                </a:ext>
              </a:extLst>
            </p:cNvPr>
            <p:cNvSpPr/>
            <p:nvPr/>
          </p:nvSpPr>
          <p:spPr>
            <a:xfrm rot="17854973">
              <a:off x="1801328" y="4965690"/>
              <a:ext cx="525976" cy="974445"/>
            </a:xfrm>
            <a:custGeom>
              <a:avLst/>
              <a:gdLst>
                <a:gd name="connsiteX0" fmla="*/ 0 w 1399978"/>
                <a:gd name="connsiteY0" fmla="*/ 2547708 h 2547708"/>
                <a:gd name="connsiteX1" fmla="*/ 296392 w 1399978"/>
                <a:gd name="connsiteY1" fmla="*/ 2188254 h 2547708"/>
                <a:gd name="connsiteX2" fmla="*/ 409903 w 1399978"/>
                <a:gd name="connsiteY2" fmla="*/ 1734207 h 2547708"/>
                <a:gd name="connsiteX3" fmla="*/ 428822 w 1399978"/>
                <a:gd name="connsiteY3" fmla="*/ 1236017 h 2547708"/>
                <a:gd name="connsiteX4" fmla="*/ 510803 w 1399978"/>
                <a:gd name="connsiteY4" fmla="*/ 838726 h 2547708"/>
                <a:gd name="connsiteX5" fmla="*/ 788276 w 1399978"/>
                <a:gd name="connsiteY5" fmla="*/ 416210 h 2547708"/>
                <a:gd name="connsiteX6" fmla="*/ 1078361 w 1399978"/>
                <a:gd name="connsiteY6" fmla="*/ 126124 h 2547708"/>
                <a:gd name="connsiteX7" fmla="*/ 1399978 w 1399978"/>
                <a:gd name="connsiteY7" fmla="*/ 0 h 254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978" h="2547708">
                  <a:moveTo>
                    <a:pt x="0" y="2547708"/>
                  </a:moveTo>
                  <a:cubicBezTo>
                    <a:pt x="114037" y="2435772"/>
                    <a:pt x="228075" y="2323837"/>
                    <a:pt x="296392" y="2188254"/>
                  </a:cubicBezTo>
                  <a:cubicBezTo>
                    <a:pt x="364709" y="2052671"/>
                    <a:pt x="387831" y="1892913"/>
                    <a:pt x="409903" y="1734207"/>
                  </a:cubicBezTo>
                  <a:cubicBezTo>
                    <a:pt x="431975" y="1575501"/>
                    <a:pt x="412005" y="1385264"/>
                    <a:pt x="428822" y="1236017"/>
                  </a:cubicBezTo>
                  <a:cubicBezTo>
                    <a:pt x="445639" y="1086770"/>
                    <a:pt x="450894" y="975360"/>
                    <a:pt x="510803" y="838726"/>
                  </a:cubicBezTo>
                  <a:cubicBezTo>
                    <a:pt x="570712" y="702092"/>
                    <a:pt x="693683" y="534977"/>
                    <a:pt x="788276" y="416210"/>
                  </a:cubicBezTo>
                  <a:cubicBezTo>
                    <a:pt x="882869" y="297443"/>
                    <a:pt x="976411" y="195492"/>
                    <a:pt x="1078361" y="126124"/>
                  </a:cubicBezTo>
                  <a:cubicBezTo>
                    <a:pt x="1180311" y="56756"/>
                    <a:pt x="1290144" y="28378"/>
                    <a:pt x="139997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xmlns="" id="{06CA13F3-E313-0248-96DA-CCA6331921CE}"/>
                </a:ext>
              </a:extLst>
            </p:cNvPr>
            <p:cNvSpPr/>
            <p:nvPr/>
          </p:nvSpPr>
          <p:spPr>
            <a:xfrm rot="17854973">
              <a:off x="1825413" y="4838513"/>
              <a:ext cx="186604" cy="275412"/>
            </a:xfrm>
            <a:custGeom>
              <a:avLst/>
              <a:gdLst>
                <a:gd name="connsiteX0" fmla="*/ 0 w 500932"/>
                <a:gd name="connsiteY0" fmla="*/ 1866 h 765191"/>
                <a:gd name="connsiteX1" fmla="*/ 270344 w 500932"/>
                <a:gd name="connsiteY1" fmla="*/ 33671 h 765191"/>
                <a:gd name="connsiteX2" fmla="*/ 461175 w 500932"/>
                <a:gd name="connsiteY2" fmla="*/ 232453 h 765191"/>
                <a:gd name="connsiteX3" fmla="*/ 500932 w 500932"/>
                <a:gd name="connsiteY3" fmla="*/ 765191 h 765191"/>
                <a:gd name="connsiteX4" fmla="*/ 500932 w 500932"/>
                <a:gd name="connsiteY4" fmla="*/ 765191 h 76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32" h="765191">
                  <a:moveTo>
                    <a:pt x="0" y="1866"/>
                  </a:moveTo>
                  <a:cubicBezTo>
                    <a:pt x="96741" y="-1447"/>
                    <a:pt x="193482" y="-4760"/>
                    <a:pt x="270344" y="33671"/>
                  </a:cubicBezTo>
                  <a:cubicBezTo>
                    <a:pt x="347206" y="72102"/>
                    <a:pt x="422744" y="110533"/>
                    <a:pt x="461175" y="232453"/>
                  </a:cubicBezTo>
                  <a:cubicBezTo>
                    <a:pt x="499606" y="354373"/>
                    <a:pt x="500932" y="765191"/>
                    <a:pt x="500932" y="765191"/>
                  </a:cubicBezTo>
                  <a:lnTo>
                    <a:pt x="500932" y="765191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xmlns="" id="{217A9C9F-EBFB-CB4A-A4A6-9A6F02241861}"/>
                </a:ext>
              </a:extLst>
            </p:cNvPr>
            <p:cNvSpPr/>
            <p:nvPr/>
          </p:nvSpPr>
          <p:spPr>
            <a:xfrm rot="17854973">
              <a:off x="2363144" y="5840684"/>
              <a:ext cx="126213" cy="48884"/>
            </a:xfrm>
            <a:custGeom>
              <a:avLst/>
              <a:gdLst>
                <a:gd name="connsiteX0" fmla="*/ 0 w 375139"/>
                <a:gd name="connsiteY0" fmla="*/ 0 h 175847"/>
                <a:gd name="connsiteX1" fmla="*/ 93785 w 375139"/>
                <a:gd name="connsiteY1" fmla="*/ 140677 h 175847"/>
                <a:gd name="connsiteX2" fmla="*/ 375139 w 375139"/>
                <a:gd name="connsiteY2" fmla="*/ 175847 h 175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139" h="175847">
                  <a:moveTo>
                    <a:pt x="0" y="0"/>
                  </a:moveTo>
                  <a:cubicBezTo>
                    <a:pt x="15631" y="55684"/>
                    <a:pt x="31262" y="111369"/>
                    <a:pt x="93785" y="140677"/>
                  </a:cubicBezTo>
                  <a:cubicBezTo>
                    <a:pt x="156308" y="169985"/>
                    <a:pt x="265723" y="172916"/>
                    <a:pt x="375139" y="1758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Curved Left Arrow 188">
              <a:extLst>
                <a:ext uri="{FF2B5EF4-FFF2-40B4-BE49-F238E27FC236}">
                  <a16:creationId xmlns:a16="http://schemas.microsoft.com/office/drawing/2014/main" xmlns="" id="{B7FA9D88-76D9-9947-9500-F2AA659A501D}"/>
                </a:ext>
              </a:extLst>
            </p:cNvPr>
            <p:cNvSpPr/>
            <p:nvPr/>
          </p:nvSpPr>
          <p:spPr>
            <a:xfrm rot="9631356">
              <a:off x="1025167" y="4609261"/>
              <a:ext cx="578213" cy="1211074"/>
            </a:xfrm>
            <a:prstGeom prst="curvedLef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xmlns="" id="{C95DB708-E273-AB48-BB97-208530622528}"/>
                </a:ext>
              </a:extLst>
            </p:cNvPr>
            <p:cNvSpPr/>
            <p:nvPr/>
          </p:nvSpPr>
          <p:spPr>
            <a:xfrm>
              <a:off x="1764901" y="4948130"/>
              <a:ext cx="138056" cy="146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xmlns="" id="{C8B0A231-EDD9-B241-B773-848A73DA6B5B}"/>
                </a:ext>
              </a:extLst>
            </p:cNvPr>
            <p:cNvSpPr/>
            <p:nvPr/>
          </p:nvSpPr>
          <p:spPr>
            <a:xfrm rot="17854973">
              <a:off x="1907951" y="4868314"/>
              <a:ext cx="456994" cy="752299"/>
            </a:xfrm>
            <a:custGeom>
              <a:avLst/>
              <a:gdLst>
                <a:gd name="connsiteX0" fmla="*/ 1097717 w 1226783"/>
                <a:gd name="connsiteY0" fmla="*/ 1233 h 2090150"/>
                <a:gd name="connsiteX1" fmla="*/ 1212017 w 1226783"/>
                <a:gd name="connsiteY1" fmla="*/ 351753 h 2090150"/>
                <a:gd name="connsiteX2" fmla="*/ 1204397 w 1226783"/>
                <a:gd name="connsiteY2" fmla="*/ 908013 h 2090150"/>
                <a:gd name="connsiteX3" fmla="*/ 1021517 w 1226783"/>
                <a:gd name="connsiteY3" fmla="*/ 1395693 h 2090150"/>
                <a:gd name="connsiteX4" fmla="*/ 503357 w 1226783"/>
                <a:gd name="connsiteY4" fmla="*/ 1868133 h 2090150"/>
                <a:gd name="connsiteX5" fmla="*/ 30917 w 1226783"/>
                <a:gd name="connsiteY5" fmla="*/ 2081493 h 2090150"/>
                <a:gd name="connsiteX6" fmla="*/ 69017 w 1226783"/>
                <a:gd name="connsiteY6" fmla="*/ 1593813 h 2090150"/>
                <a:gd name="connsiteX7" fmla="*/ 259517 w 1226783"/>
                <a:gd name="connsiteY7" fmla="*/ 869913 h 2090150"/>
                <a:gd name="connsiteX8" fmla="*/ 709097 w 1226783"/>
                <a:gd name="connsiteY8" fmla="*/ 260313 h 2090150"/>
                <a:gd name="connsiteX9" fmla="*/ 1097717 w 1226783"/>
                <a:gd name="connsiteY9" fmla="*/ 1233 h 209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6783" h="2090150">
                  <a:moveTo>
                    <a:pt x="1097717" y="1233"/>
                  </a:moveTo>
                  <a:cubicBezTo>
                    <a:pt x="1181537" y="16473"/>
                    <a:pt x="1194237" y="200623"/>
                    <a:pt x="1212017" y="351753"/>
                  </a:cubicBezTo>
                  <a:cubicBezTo>
                    <a:pt x="1229797" y="502883"/>
                    <a:pt x="1236147" y="734023"/>
                    <a:pt x="1204397" y="908013"/>
                  </a:cubicBezTo>
                  <a:cubicBezTo>
                    <a:pt x="1172647" y="1082003"/>
                    <a:pt x="1138357" y="1235673"/>
                    <a:pt x="1021517" y="1395693"/>
                  </a:cubicBezTo>
                  <a:cubicBezTo>
                    <a:pt x="904677" y="1555713"/>
                    <a:pt x="668457" y="1753833"/>
                    <a:pt x="503357" y="1868133"/>
                  </a:cubicBezTo>
                  <a:cubicBezTo>
                    <a:pt x="338257" y="1982433"/>
                    <a:pt x="103307" y="2127213"/>
                    <a:pt x="30917" y="2081493"/>
                  </a:cubicBezTo>
                  <a:cubicBezTo>
                    <a:pt x="-41473" y="2035773"/>
                    <a:pt x="30917" y="1795743"/>
                    <a:pt x="69017" y="1593813"/>
                  </a:cubicBezTo>
                  <a:cubicBezTo>
                    <a:pt x="107117" y="1391883"/>
                    <a:pt x="152837" y="1092163"/>
                    <a:pt x="259517" y="869913"/>
                  </a:cubicBezTo>
                  <a:cubicBezTo>
                    <a:pt x="366197" y="647663"/>
                    <a:pt x="569397" y="406363"/>
                    <a:pt x="709097" y="260313"/>
                  </a:cubicBezTo>
                  <a:cubicBezTo>
                    <a:pt x="848797" y="114263"/>
                    <a:pt x="1013897" y="-14007"/>
                    <a:pt x="1097717" y="1233"/>
                  </a:cubicBezTo>
                  <a:close/>
                </a:path>
              </a:pathLst>
            </a:custGeom>
            <a:solidFill>
              <a:srgbClr val="F1A5A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xmlns="" id="{2631D71A-7C08-DE4F-9B32-8C39DF9AE05F}"/>
                </a:ext>
              </a:extLst>
            </p:cNvPr>
            <p:cNvSpPr/>
            <p:nvPr/>
          </p:nvSpPr>
          <p:spPr>
            <a:xfrm rot="17854973">
              <a:off x="1817547" y="4990531"/>
              <a:ext cx="338282" cy="733055"/>
            </a:xfrm>
            <a:custGeom>
              <a:avLst/>
              <a:gdLst>
                <a:gd name="connsiteX0" fmla="*/ 6385 w 908105"/>
                <a:gd name="connsiteY0" fmla="*/ 2033938 h 2036684"/>
                <a:gd name="connsiteX1" fmla="*/ 74965 w 908105"/>
                <a:gd name="connsiteY1" fmla="*/ 1462438 h 2036684"/>
                <a:gd name="connsiteX2" fmla="*/ 196885 w 908105"/>
                <a:gd name="connsiteY2" fmla="*/ 921418 h 2036684"/>
                <a:gd name="connsiteX3" fmla="*/ 387385 w 908105"/>
                <a:gd name="connsiteY3" fmla="*/ 578518 h 2036684"/>
                <a:gd name="connsiteX4" fmla="*/ 600745 w 908105"/>
                <a:gd name="connsiteY4" fmla="*/ 258478 h 2036684"/>
                <a:gd name="connsiteX5" fmla="*/ 897925 w 908105"/>
                <a:gd name="connsiteY5" fmla="*/ 14638 h 2036684"/>
                <a:gd name="connsiteX6" fmla="*/ 814105 w 908105"/>
                <a:gd name="connsiteY6" fmla="*/ 700438 h 2036684"/>
                <a:gd name="connsiteX7" fmla="*/ 570265 w 908105"/>
                <a:gd name="connsiteY7" fmla="*/ 1264318 h 2036684"/>
                <a:gd name="connsiteX8" fmla="*/ 234985 w 908105"/>
                <a:gd name="connsiteY8" fmla="*/ 1660558 h 2036684"/>
                <a:gd name="connsiteX9" fmla="*/ 6385 w 908105"/>
                <a:gd name="connsiteY9" fmla="*/ 2033938 h 203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8105" h="2036684">
                  <a:moveTo>
                    <a:pt x="6385" y="2033938"/>
                  </a:moveTo>
                  <a:cubicBezTo>
                    <a:pt x="-20285" y="2000918"/>
                    <a:pt x="43215" y="1647858"/>
                    <a:pt x="74965" y="1462438"/>
                  </a:cubicBezTo>
                  <a:cubicBezTo>
                    <a:pt x="106715" y="1277018"/>
                    <a:pt x="144815" y="1068738"/>
                    <a:pt x="196885" y="921418"/>
                  </a:cubicBezTo>
                  <a:cubicBezTo>
                    <a:pt x="248955" y="774098"/>
                    <a:pt x="320075" y="689008"/>
                    <a:pt x="387385" y="578518"/>
                  </a:cubicBezTo>
                  <a:cubicBezTo>
                    <a:pt x="454695" y="468028"/>
                    <a:pt x="515655" y="352458"/>
                    <a:pt x="600745" y="258478"/>
                  </a:cubicBezTo>
                  <a:cubicBezTo>
                    <a:pt x="685835" y="164498"/>
                    <a:pt x="862365" y="-59022"/>
                    <a:pt x="897925" y="14638"/>
                  </a:cubicBezTo>
                  <a:cubicBezTo>
                    <a:pt x="933485" y="88298"/>
                    <a:pt x="868715" y="492158"/>
                    <a:pt x="814105" y="700438"/>
                  </a:cubicBezTo>
                  <a:cubicBezTo>
                    <a:pt x="759495" y="908718"/>
                    <a:pt x="666785" y="1104298"/>
                    <a:pt x="570265" y="1264318"/>
                  </a:cubicBezTo>
                  <a:cubicBezTo>
                    <a:pt x="473745" y="1424338"/>
                    <a:pt x="331505" y="1527208"/>
                    <a:pt x="234985" y="1660558"/>
                  </a:cubicBezTo>
                  <a:cubicBezTo>
                    <a:pt x="138465" y="1793908"/>
                    <a:pt x="33055" y="2066958"/>
                    <a:pt x="6385" y="2033938"/>
                  </a:cubicBezTo>
                  <a:close/>
                </a:path>
              </a:pathLst>
            </a:custGeom>
            <a:solidFill>
              <a:srgbClr val="F1A5A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517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C1AD781-772F-4A40-B897-A6F90396CB91}"/>
              </a:ext>
            </a:extLst>
          </p:cNvPr>
          <p:cNvGrpSpPr/>
          <p:nvPr/>
        </p:nvGrpSpPr>
        <p:grpSpPr>
          <a:xfrm>
            <a:off x="4335911" y="184150"/>
            <a:ext cx="4476228" cy="6549658"/>
            <a:chOff x="6574025" y="138207"/>
            <a:chExt cx="4476228" cy="65496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E303A66F-FACD-EF43-8FE0-C7BA3543E819}"/>
                </a:ext>
              </a:extLst>
            </p:cNvPr>
            <p:cNvGrpSpPr/>
            <p:nvPr/>
          </p:nvGrpSpPr>
          <p:grpSpPr>
            <a:xfrm>
              <a:off x="6574025" y="138207"/>
              <a:ext cx="4476228" cy="6549658"/>
              <a:chOff x="946672" y="138207"/>
              <a:chExt cx="4476228" cy="6549658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C63E58F0-9AAD-DD43-B5F0-A96D2EF6908B}"/>
                  </a:ext>
                </a:extLst>
              </p:cNvPr>
              <p:cNvSpPr/>
              <p:nvPr/>
            </p:nvSpPr>
            <p:spPr>
              <a:xfrm>
                <a:off x="1722293" y="138207"/>
                <a:ext cx="2203450" cy="1357052"/>
              </a:xfrm>
              <a:custGeom>
                <a:avLst/>
                <a:gdLst>
                  <a:gd name="connsiteX0" fmla="*/ 0 w 2203450"/>
                  <a:gd name="connsiteY0" fmla="*/ 1311325 h 1357052"/>
                  <a:gd name="connsiteX1" fmla="*/ 171450 w 2203450"/>
                  <a:gd name="connsiteY1" fmla="*/ 1343075 h 1357052"/>
                  <a:gd name="connsiteX2" fmla="*/ 301625 w 2203450"/>
                  <a:gd name="connsiteY2" fmla="*/ 1355775 h 1357052"/>
                  <a:gd name="connsiteX3" fmla="*/ 412750 w 2203450"/>
                  <a:gd name="connsiteY3" fmla="*/ 1349425 h 1357052"/>
                  <a:gd name="connsiteX4" fmla="*/ 488950 w 2203450"/>
                  <a:gd name="connsiteY4" fmla="*/ 1292275 h 1357052"/>
                  <a:gd name="connsiteX5" fmla="*/ 517525 w 2203450"/>
                  <a:gd name="connsiteY5" fmla="*/ 1244650 h 1357052"/>
                  <a:gd name="connsiteX6" fmla="*/ 527050 w 2203450"/>
                  <a:gd name="connsiteY6" fmla="*/ 1177975 h 1357052"/>
                  <a:gd name="connsiteX7" fmla="*/ 517525 w 2203450"/>
                  <a:gd name="connsiteY7" fmla="*/ 1130350 h 1357052"/>
                  <a:gd name="connsiteX8" fmla="*/ 504825 w 2203450"/>
                  <a:gd name="connsiteY8" fmla="*/ 1085900 h 1357052"/>
                  <a:gd name="connsiteX9" fmla="*/ 517525 w 2203450"/>
                  <a:gd name="connsiteY9" fmla="*/ 1031925 h 1357052"/>
                  <a:gd name="connsiteX10" fmla="*/ 552450 w 2203450"/>
                  <a:gd name="connsiteY10" fmla="*/ 990650 h 1357052"/>
                  <a:gd name="connsiteX11" fmla="*/ 587375 w 2203450"/>
                  <a:gd name="connsiteY11" fmla="*/ 927150 h 1357052"/>
                  <a:gd name="connsiteX12" fmla="*/ 622300 w 2203450"/>
                  <a:gd name="connsiteY12" fmla="*/ 866825 h 1357052"/>
                  <a:gd name="connsiteX13" fmla="*/ 650875 w 2203450"/>
                  <a:gd name="connsiteY13" fmla="*/ 755700 h 1357052"/>
                  <a:gd name="connsiteX14" fmla="*/ 663575 w 2203450"/>
                  <a:gd name="connsiteY14" fmla="*/ 685850 h 1357052"/>
                  <a:gd name="connsiteX15" fmla="*/ 676275 w 2203450"/>
                  <a:gd name="connsiteY15" fmla="*/ 622350 h 1357052"/>
                  <a:gd name="connsiteX16" fmla="*/ 701675 w 2203450"/>
                  <a:gd name="connsiteY16" fmla="*/ 581075 h 1357052"/>
                  <a:gd name="connsiteX17" fmla="*/ 723900 w 2203450"/>
                  <a:gd name="connsiteY17" fmla="*/ 546150 h 1357052"/>
                  <a:gd name="connsiteX18" fmla="*/ 752475 w 2203450"/>
                  <a:gd name="connsiteY18" fmla="*/ 501700 h 1357052"/>
                  <a:gd name="connsiteX19" fmla="*/ 790575 w 2203450"/>
                  <a:gd name="connsiteY19" fmla="*/ 428675 h 1357052"/>
                  <a:gd name="connsiteX20" fmla="*/ 812800 w 2203450"/>
                  <a:gd name="connsiteY20" fmla="*/ 377875 h 1357052"/>
                  <a:gd name="connsiteX21" fmla="*/ 819150 w 2203450"/>
                  <a:gd name="connsiteY21" fmla="*/ 311200 h 1357052"/>
                  <a:gd name="connsiteX22" fmla="*/ 822325 w 2203450"/>
                  <a:gd name="connsiteY22" fmla="*/ 257225 h 1357052"/>
                  <a:gd name="connsiteX23" fmla="*/ 822325 w 2203450"/>
                  <a:gd name="connsiteY23" fmla="*/ 222300 h 1357052"/>
                  <a:gd name="connsiteX24" fmla="*/ 847725 w 2203450"/>
                  <a:gd name="connsiteY24" fmla="*/ 168325 h 1357052"/>
                  <a:gd name="connsiteX25" fmla="*/ 882650 w 2203450"/>
                  <a:gd name="connsiteY25" fmla="*/ 120700 h 1357052"/>
                  <a:gd name="connsiteX26" fmla="*/ 933450 w 2203450"/>
                  <a:gd name="connsiteY26" fmla="*/ 79425 h 1357052"/>
                  <a:gd name="connsiteX27" fmla="*/ 955675 w 2203450"/>
                  <a:gd name="connsiteY27" fmla="*/ 57200 h 1357052"/>
                  <a:gd name="connsiteX28" fmla="*/ 962025 w 2203450"/>
                  <a:gd name="connsiteY28" fmla="*/ 38150 h 1357052"/>
                  <a:gd name="connsiteX29" fmla="*/ 977900 w 2203450"/>
                  <a:gd name="connsiteY29" fmla="*/ 19100 h 1357052"/>
                  <a:gd name="connsiteX30" fmla="*/ 1012825 w 2203450"/>
                  <a:gd name="connsiteY30" fmla="*/ 6400 h 1357052"/>
                  <a:gd name="connsiteX31" fmla="*/ 1063625 w 2203450"/>
                  <a:gd name="connsiteY31" fmla="*/ 50 h 1357052"/>
                  <a:gd name="connsiteX32" fmla="*/ 1104900 w 2203450"/>
                  <a:gd name="connsiteY32" fmla="*/ 9575 h 1357052"/>
                  <a:gd name="connsiteX33" fmla="*/ 1133475 w 2203450"/>
                  <a:gd name="connsiteY33" fmla="*/ 41325 h 1357052"/>
                  <a:gd name="connsiteX34" fmla="*/ 1187450 w 2203450"/>
                  <a:gd name="connsiteY34" fmla="*/ 79425 h 1357052"/>
                  <a:gd name="connsiteX35" fmla="*/ 1222375 w 2203450"/>
                  <a:gd name="connsiteY35" fmla="*/ 130225 h 1357052"/>
                  <a:gd name="connsiteX36" fmla="*/ 1254125 w 2203450"/>
                  <a:gd name="connsiteY36" fmla="*/ 187375 h 1357052"/>
                  <a:gd name="connsiteX37" fmla="*/ 1270000 w 2203450"/>
                  <a:gd name="connsiteY37" fmla="*/ 244525 h 1357052"/>
                  <a:gd name="connsiteX38" fmla="*/ 1276350 w 2203450"/>
                  <a:gd name="connsiteY38" fmla="*/ 298500 h 1357052"/>
                  <a:gd name="connsiteX39" fmla="*/ 1298575 w 2203450"/>
                  <a:gd name="connsiteY39" fmla="*/ 336600 h 1357052"/>
                  <a:gd name="connsiteX40" fmla="*/ 1343025 w 2203450"/>
                  <a:gd name="connsiteY40" fmla="*/ 403275 h 1357052"/>
                  <a:gd name="connsiteX41" fmla="*/ 1368425 w 2203450"/>
                  <a:gd name="connsiteY41" fmla="*/ 438200 h 1357052"/>
                  <a:gd name="connsiteX42" fmla="*/ 1406525 w 2203450"/>
                  <a:gd name="connsiteY42" fmla="*/ 485825 h 1357052"/>
                  <a:gd name="connsiteX43" fmla="*/ 1441450 w 2203450"/>
                  <a:gd name="connsiteY43" fmla="*/ 536625 h 1357052"/>
                  <a:gd name="connsiteX44" fmla="*/ 1466850 w 2203450"/>
                  <a:gd name="connsiteY44" fmla="*/ 609650 h 1357052"/>
                  <a:gd name="connsiteX45" fmla="*/ 1489075 w 2203450"/>
                  <a:gd name="connsiteY45" fmla="*/ 717600 h 1357052"/>
                  <a:gd name="connsiteX46" fmla="*/ 1514475 w 2203450"/>
                  <a:gd name="connsiteY46" fmla="*/ 771575 h 1357052"/>
                  <a:gd name="connsiteX47" fmla="*/ 1562100 w 2203450"/>
                  <a:gd name="connsiteY47" fmla="*/ 841425 h 1357052"/>
                  <a:gd name="connsiteX48" fmla="*/ 1568450 w 2203450"/>
                  <a:gd name="connsiteY48" fmla="*/ 923975 h 1357052"/>
                  <a:gd name="connsiteX49" fmla="*/ 1546225 w 2203450"/>
                  <a:gd name="connsiteY49" fmla="*/ 1035100 h 1357052"/>
                  <a:gd name="connsiteX50" fmla="*/ 1539875 w 2203450"/>
                  <a:gd name="connsiteY50" fmla="*/ 1089075 h 1357052"/>
                  <a:gd name="connsiteX51" fmla="*/ 1565275 w 2203450"/>
                  <a:gd name="connsiteY51" fmla="*/ 1158925 h 1357052"/>
                  <a:gd name="connsiteX52" fmla="*/ 1625600 w 2203450"/>
                  <a:gd name="connsiteY52" fmla="*/ 1228775 h 1357052"/>
                  <a:gd name="connsiteX53" fmla="*/ 1727200 w 2203450"/>
                  <a:gd name="connsiteY53" fmla="*/ 1304975 h 1357052"/>
                  <a:gd name="connsiteX54" fmla="*/ 1819275 w 2203450"/>
                  <a:gd name="connsiteY54" fmla="*/ 1327200 h 1357052"/>
                  <a:gd name="connsiteX55" fmla="*/ 1927225 w 2203450"/>
                  <a:gd name="connsiteY55" fmla="*/ 1333550 h 1357052"/>
                  <a:gd name="connsiteX56" fmla="*/ 2085975 w 2203450"/>
                  <a:gd name="connsiteY56" fmla="*/ 1308150 h 1357052"/>
                  <a:gd name="connsiteX57" fmla="*/ 2203450 w 2203450"/>
                  <a:gd name="connsiteY57" fmla="*/ 1257350 h 135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203450" h="1357052">
                    <a:moveTo>
                      <a:pt x="0" y="1311325"/>
                    </a:moveTo>
                    <a:cubicBezTo>
                      <a:pt x="60589" y="1323496"/>
                      <a:pt x="121179" y="1335667"/>
                      <a:pt x="171450" y="1343075"/>
                    </a:cubicBezTo>
                    <a:cubicBezTo>
                      <a:pt x="221721" y="1350483"/>
                      <a:pt x="261408" y="1354717"/>
                      <a:pt x="301625" y="1355775"/>
                    </a:cubicBezTo>
                    <a:cubicBezTo>
                      <a:pt x="341842" y="1356833"/>
                      <a:pt x="381529" y="1360008"/>
                      <a:pt x="412750" y="1349425"/>
                    </a:cubicBezTo>
                    <a:cubicBezTo>
                      <a:pt x="443971" y="1338842"/>
                      <a:pt x="471488" y="1309737"/>
                      <a:pt x="488950" y="1292275"/>
                    </a:cubicBezTo>
                    <a:cubicBezTo>
                      <a:pt x="506412" y="1274813"/>
                      <a:pt x="511175" y="1263700"/>
                      <a:pt x="517525" y="1244650"/>
                    </a:cubicBezTo>
                    <a:cubicBezTo>
                      <a:pt x="523875" y="1225600"/>
                      <a:pt x="527050" y="1197025"/>
                      <a:pt x="527050" y="1177975"/>
                    </a:cubicBezTo>
                    <a:cubicBezTo>
                      <a:pt x="527050" y="1158925"/>
                      <a:pt x="521229" y="1145696"/>
                      <a:pt x="517525" y="1130350"/>
                    </a:cubicBezTo>
                    <a:cubicBezTo>
                      <a:pt x="513821" y="1115004"/>
                      <a:pt x="504825" y="1102304"/>
                      <a:pt x="504825" y="1085900"/>
                    </a:cubicBezTo>
                    <a:cubicBezTo>
                      <a:pt x="504825" y="1069496"/>
                      <a:pt x="509588" y="1047800"/>
                      <a:pt x="517525" y="1031925"/>
                    </a:cubicBezTo>
                    <a:cubicBezTo>
                      <a:pt x="525462" y="1016050"/>
                      <a:pt x="540808" y="1008112"/>
                      <a:pt x="552450" y="990650"/>
                    </a:cubicBezTo>
                    <a:cubicBezTo>
                      <a:pt x="564092" y="973188"/>
                      <a:pt x="575733" y="947787"/>
                      <a:pt x="587375" y="927150"/>
                    </a:cubicBezTo>
                    <a:cubicBezTo>
                      <a:pt x="599017" y="906513"/>
                      <a:pt x="611717" y="895400"/>
                      <a:pt x="622300" y="866825"/>
                    </a:cubicBezTo>
                    <a:cubicBezTo>
                      <a:pt x="632883" y="838250"/>
                      <a:pt x="643996" y="785862"/>
                      <a:pt x="650875" y="755700"/>
                    </a:cubicBezTo>
                    <a:cubicBezTo>
                      <a:pt x="657754" y="725538"/>
                      <a:pt x="659342" y="708075"/>
                      <a:pt x="663575" y="685850"/>
                    </a:cubicBezTo>
                    <a:cubicBezTo>
                      <a:pt x="667808" y="663625"/>
                      <a:pt x="669925" y="639812"/>
                      <a:pt x="676275" y="622350"/>
                    </a:cubicBezTo>
                    <a:cubicBezTo>
                      <a:pt x="682625" y="604888"/>
                      <a:pt x="693738" y="593775"/>
                      <a:pt x="701675" y="581075"/>
                    </a:cubicBezTo>
                    <a:cubicBezTo>
                      <a:pt x="709612" y="568375"/>
                      <a:pt x="723900" y="546150"/>
                      <a:pt x="723900" y="546150"/>
                    </a:cubicBezTo>
                    <a:cubicBezTo>
                      <a:pt x="732367" y="532921"/>
                      <a:pt x="741363" y="521279"/>
                      <a:pt x="752475" y="501700"/>
                    </a:cubicBezTo>
                    <a:cubicBezTo>
                      <a:pt x="763587" y="482121"/>
                      <a:pt x="780521" y="449313"/>
                      <a:pt x="790575" y="428675"/>
                    </a:cubicBezTo>
                    <a:cubicBezTo>
                      <a:pt x="800629" y="408037"/>
                      <a:pt x="808038" y="397454"/>
                      <a:pt x="812800" y="377875"/>
                    </a:cubicBezTo>
                    <a:cubicBezTo>
                      <a:pt x="817562" y="358296"/>
                      <a:pt x="817563" y="331308"/>
                      <a:pt x="819150" y="311200"/>
                    </a:cubicBezTo>
                    <a:cubicBezTo>
                      <a:pt x="820738" y="291092"/>
                      <a:pt x="821796" y="272042"/>
                      <a:pt x="822325" y="257225"/>
                    </a:cubicBezTo>
                    <a:cubicBezTo>
                      <a:pt x="822854" y="242408"/>
                      <a:pt x="818092" y="237117"/>
                      <a:pt x="822325" y="222300"/>
                    </a:cubicBezTo>
                    <a:cubicBezTo>
                      <a:pt x="826558" y="207483"/>
                      <a:pt x="837671" y="185258"/>
                      <a:pt x="847725" y="168325"/>
                    </a:cubicBezTo>
                    <a:cubicBezTo>
                      <a:pt x="857779" y="151392"/>
                      <a:pt x="868363" y="135517"/>
                      <a:pt x="882650" y="120700"/>
                    </a:cubicBezTo>
                    <a:cubicBezTo>
                      <a:pt x="896937" y="105883"/>
                      <a:pt x="921279" y="90008"/>
                      <a:pt x="933450" y="79425"/>
                    </a:cubicBezTo>
                    <a:cubicBezTo>
                      <a:pt x="945621" y="68842"/>
                      <a:pt x="955675" y="57200"/>
                      <a:pt x="955675" y="57200"/>
                    </a:cubicBezTo>
                    <a:cubicBezTo>
                      <a:pt x="960437" y="50321"/>
                      <a:pt x="962025" y="38150"/>
                      <a:pt x="962025" y="38150"/>
                    </a:cubicBezTo>
                    <a:cubicBezTo>
                      <a:pt x="965729" y="31800"/>
                      <a:pt x="969433" y="24392"/>
                      <a:pt x="977900" y="19100"/>
                    </a:cubicBezTo>
                    <a:cubicBezTo>
                      <a:pt x="986367" y="13808"/>
                      <a:pt x="998538" y="9575"/>
                      <a:pt x="1012825" y="6400"/>
                    </a:cubicBezTo>
                    <a:cubicBezTo>
                      <a:pt x="1027112" y="3225"/>
                      <a:pt x="1048279" y="-479"/>
                      <a:pt x="1063625" y="50"/>
                    </a:cubicBezTo>
                    <a:cubicBezTo>
                      <a:pt x="1078971" y="579"/>
                      <a:pt x="1093258" y="2696"/>
                      <a:pt x="1104900" y="9575"/>
                    </a:cubicBezTo>
                    <a:cubicBezTo>
                      <a:pt x="1116542" y="16454"/>
                      <a:pt x="1119717" y="29683"/>
                      <a:pt x="1133475" y="41325"/>
                    </a:cubicBezTo>
                    <a:cubicBezTo>
                      <a:pt x="1147233" y="52967"/>
                      <a:pt x="1172633" y="64608"/>
                      <a:pt x="1187450" y="79425"/>
                    </a:cubicBezTo>
                    <a:cubicBezTo>
                      <a:pt x="1202267" y="94242"/>
                      <a:pt x="1211263" y="112234"/>
                      <a:pt x="1222375" y="130225"/>
                    </a:cubicBezTo>
                    <a:cubicBezTo>
                      <a:pt x="1233487" y="148216"/>
                      <a:pt x="1246188" y="168325"/>
                      <a:pt x="1254125" y="187375"/>
                    </a:cubicBezTo>
                    <a:cubicBezTo>
                      <a:pt x="1262062" y="206425"/>
                      <a:pt x="1266296" y="226004"/>
                      <a:pt x="1270000" y="244525"/>
                    </a:cubicBezTo>
                    <a:cubicBezTo>
                      <a:pt x="1273704" y="263046"/>
                      <a:pt x="1271587" y="283154"/>
                      <a:pt x="1276350" y="298500"/>
                    </a:cubicBezTo>
                    <a:cubicBezTo>
                      <a:pt x="1281113" y="313846"/>
                      <a:pt x="1287463" y="319138"/>
                      <a:pt x="1298575" y="336600"/>
                    </a:cubicBezTo>
                    <a:cubicBezTo>
                      <a:pt x="1309687" y="354062"/>
                      <a:pt x="1331383" y="386342"/>
                      <a:pt x="1343025" y="403275"/>
                    </a:cubicBezTo>
                    <a:cubicBezTo>
                      <a:pt x="1354667" y="420208"/>
                      <a:pt x="1357842" y="424442"/>
                      <a:pt x="1368425" y="438200"/>
                    </a:cubicBezTo>
                    <a:cubicBezTo>
                      <a:pt x="1379008" y="451958"/>
                      <a:pt x="1394354" y="469421"/>
                      <a:pt x="1406525" y="485825"/>
                    </a:cubicBezTo>
                    <a:cubicBezTo>
                      <a:pt x="1418696" y="502229"/>
                      <a:pt x="1431396" y="515987"/>
                      <a:pt x="1441450" y="536625"/>
                    </a:cubicBezTo>
                    <a:cubicBezTo>
                      <a:pt x="1451504" y="557263"/>
                      <a:pt x="1458912" y="579487"/>
                      <a:pt x="1466850" y="609650"/>
                    </a:cubicBezTo>
                    <a:cubicBezTo>
                      <a:pt x="1474788" y="639813"/>
                      <a:pt x="1481138" y="690613"/>
                      <a:pt x="1489075" y="717600"/>
                    </a:cubicBezTo>
                    <a:cubicBezTo>
                      <a:pt x="1497012" y="744587"/>
                      <a:pt x="1502304" y="750938"/>
                      <a:pt x="1514475" y="771575"/>
                    </a:cubicBezTo>
                    <a:cubicBezTo>
                      <a:pt x="1526646" y="792212"/>
                      <a:pt x="1553104" y="816025"/>
                      <a:pt x="1562100" y="841425"/>
                    </a:cubicBezTo>
                    <a:cubicBezTo>
                      <a:pt x="1571096" y="866825"/>
                      <a:pt x="1571096" y="891696"/>
                      <a:pt x="1568450" y="923975"/>
                    </a:cubicBezTo>
                    <a:cubicBezTo>
                      <a:pt x="1565804" y="956254"/>
                      <a:pt x="1550987" y="1007583"/>
                      <a:pt x="1546225" y="1035100"/>
                    </a:cubicBezTo>
                    <a:cubicBezTo>
                      <a:pt x="1541463" y="1062617"/>
                      <a:pt x="1536700" y="1068437"/>
                      <a:pt x="1539875" y="1089075"/>
                    </a:cubicBezTo>
                    <a:cubicBezTo>
                      <a:pt x="1543050" y="1109712"/>
                      <a:pt x="1550988" y="1135642"/>
                      <a:pt x="1565275" y="1158925"/>
                    </a:cubicBezTo>
                    <a:cubicBezTo>
                      <a:pt x="1579562" y="1182208"/>
                      <a:pt x="1598613" y="1204433"/>
                      <a:pt x="1625600" y="1228775"/>
                    </a:cubicBezTo>
                    <a:cubicBezTo>
                      <a:pt x="1652587" y="1253117"/>
                      <a:pt x="1694921" y="1288571"/>
                      <a:pt x="1727200" y="1304975"/>
                    </a:cubicBezTo>
                    <a:cubicBezTo>
                      <a:pt x="1759479" y="1321379"/>
                      <a:pt x="1785938" y="1322438"/>
                      <a:pt x="1819275" y="1327200"/>
                    </a:cubicBezTo>
                    <a:cubicBezTo>
                      <a:pt x="1852612" y="1331962"/>
                      <a:pt x="1882775" y="1336725"/>
                      <a:pt x="1927225" y="1333550"/>
                    </a:cubicBezTo>
                    <a:cubicBezTo>
                      <a:pt x="1971675" y="1330375"/>
                      <a:pt x="2039938" y="1320850"/>
                      <a:pt x="2085975" y="1308150"/>
                    </a:cubicBezTo>
                    <a:cubicBezTo>
                      <a:pt x="2132012" y="1295450"/>
                      <a:pt x="2167731" y="1276400"/>
                      <a:pt x="2203450" y="12573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D2BE625A-8D68-EF49-B545-7F41DEA12B4B}"/>
                  </a:ext>
                </a:extLst>
              </p:cNvPr>
              <p:cNvSpPr/>
              <p:nvPr/>
            </p:nvSpPr>
            <p:spPr>
              <a:xfrm>
                <a:off x="3474893" y="3713307"/>
                <a:ext cx="479439" cy="1501775"/>
              </a:xfrm>
              <a:custGeom>
                <a:avLst/>
                <a:gdLst>
                  <a:gd name="connsiteX0" fmla="*/ 0 w 479439"/>
                  <a:gd name="connsiteY0" fmla="*/ 0 h 1501775"/>
                  <a:gd name="connsiteX1" fmla="*/ 50800 w 479439"/>
                  <a:gd name="connsiteY1" fmla="*/ 206375 h 1501775"/>
                  <a:gd name="connsiteX2" fmla="*/ 104775 w 479439"/>
                  <a:gd name="connsiteY2" fmla="*/ 361950 h 1501775"/>
                  <a:gd name="connsiteX3" fmla="*/ 193675 w 479439"/>
                  <a:gd name="connsiteY3" fmla="*/ 571500 h 1501775"/>
                  <a:gd name="connsiteX4" fmla="*/ 254000 w 479439"/>
                  <a:gd name="connsiteY4" fmla="*/ 660400 h 1501775"/>
                  <a:gd name="connsiteX5" fmla="*/ 330200 w 479439"/>
                  <a:gd name="connsiteY5" fmla="*/ 746125 h 1501775"/>
                  <a:gd name="connsiteX6" fmla="*/ 406400 w 479439"/>
                  <a:gd name="connsiteY6" fmla="*/ 920750 h 1501775"/>
                  <a:gd name="connsiteX7" fmla="*/ 454025 w 479439"/>
                  <a:gd name="connsiteY7" fmla="*/ 1108075 h 1501775"/>
                  <a:gd name="connsiteX8" fmla="*/ 479425 w 479439"/>
                  <a:gd name="connsiteY8" fmla="*/ 1279525 h 1501775"/>
                  <a:gd name="connsiteX9" fmla="*/ 450850 w 479439"/>
                  <a:gd name="connsiteY9" fmla="*/ 1501775 h 1501775"/>
                  <a:gd name="connsiteX10" fmla="*/ 450850 w 479439"/>
                  <a:gd name="connsiteY10" fmla="*/ 1501775 h 1501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439" h="1501775">
                    <a:moveTo>
                      <a:pt x="0" y="0"/>
                    </a:moveTo>
                    <a:cubicBezTo>
                      <a:pt x="16669" y="73025"/>
                      <a:pt x="33338" y="146050"/>
                      <a:pt x="50800" y="206375"/>
                    </a:cubicBezTo>
                    <a:cubicBezTo>
                      <a:pt x="68262" y="266700"/>
                      <a:pt x="80962" y="301096"/>
                      <a:pt x="104775" y="361950"/>
                    </a:cubicBezTo>
                    <a:cubicBezTo>
                      <a:pt x="128588" y="422804"/>
                      <a:pt x="168804" y="521758"/>
                      <a:pt x="193675" y="571500"/>
                    </a:cubicBezTo>
                    <a:cubicBezTo>
                      <a:pt x="218546" y="621242"/>
                      <a:pt x="231246" y="631296"/>
                      <a:pt x="254000" y="660400"/>
                    </a:cubicBezTo>
                    <a:cubicBezTo>
                      <a:pt x="276754" y="689504"/>
                      <a:pt x="304800" y="702734"/>
                      <a:pt x="330200" y="746125"/>
                    </a:cubicBezTo>
                    <a:cubicBezTo>
                      <a:pt x="355600" y="789516"/>
                      <a:pt x="385763" y="860425"/>
                      <a:pt x="406400" y="920750"/>
                    </a:cubicBezTo>
                    <a:cubicBezTo>
                      <a:pt x="427037" y="981075"/>
                      <a:pt x="441854" y="1048279"/>
                      <a:pt x="454025" y="1108075"/>
                    </a:cubicBezTo>
                    <a:cubicBezTo>
                      <a:pt x="466196" y="1167871"/>
                      <a:pt x="479954" y="1213908"/>
                      <a:pt x="479425" y="1279525"/>
                    </a:cubicBezTo>
                    <a:cubicBezTo>
                      <a:pt x="478896" y="1345142"/>
                      <a:pt x="450850" y="1501775"/>
                      <a:pt x="450850" y="1501775"/>
                    </a:cubicBezTo>
                    <a:lnTo>
                      <a:pt x="450850" y="1501775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F9DC662E-A6CA-A842-A9A6-C1D214C90FD8}"/>
                  </a:ext>
                </a:extLst>
              </p:cNvPr>
              <p:cNvSpPr/>
              <p:nvPr/>
            </p:nvSpPr>
            <p:spPr>
              <a:xfrm>
                <a:off x="2840163" y="4901246"/>
                <a:ext cx="895080" cy="1215536"/>
              </a:xfrm>
              <a:custGeom>
                <a:avLst/>
                <a:gdLst>
                  <a:gd name="connsiteX0" fmla="*/ 895080 w 895080"/>
                  <a:gd name="connsiteY0" fmla="*/ 374161 h 1215536"/>
                  <a:gd name="connsiteX1" fmla="*/ 844280 w 895080"/>
                  <a:gd name="connsiteY1" fmla="*/ 266211 h 1215536"/>
                  <a:gd name="connsiteX2" fmla="*/ 774430 w 895080"/>
                  <a:gd name="connsiteY2" fmla="*/ 164611 h 1215536"/>
                  <a:gd name="connsiteX3" fmla="*/ 599805 w 895080"/>
                  <a:gd name="connsiteY3" fmla="*/ 78886 h 1215536"/>
                  <a:gd name="connsiteX4" fmla="*/ 418830 w 895080"/>
                  <a:gd name="connsiteY4" fmla="*/ 28086 h 1215536"/>
                  <a:gd name="connsiteX5" fmla="*/ 237855 w 895080"/>
                  <a:gd name="connsiteY5" fmla="*/ 5861 h 1215536"/>
                  <a:gd name="connsiteX6" fmla="*/ 79105 w 895080"/>
                  <a:gd name="connsiteY6" fmla="*/ 136036 h 1215536"/>
                  <a:gd name="connsiteX7" fmla="*/ 21955 w 895080"/>
                  <a:gd name="connsiteY7" fmla="*/ 320186 h 1215536"/>
                  <a:gd name="connsiteX8" fmla="*/ 2905 w 895080"/>
                  <a:gd name="connsiteY8" fmla="*/ 567836 h 1215536"/>
                  <a:gd name="connsiteX9" fmla="*/ 79105 w 895080"/>
                  <a:gd name="connsiteY9" fmla="*/ 850411 h 1215536"/>
                  <a:gd name="connsiteX10" fmla="*/ 285480 w 895080"/>
                  <a:gd name="connsiteY10" fmla="*/ 1215536 h 1215536"/>
                  <a:gd name="connsiteX11" fmla="*/ 285480 w 895080"/>
                  <a:gd name="connsiteY11" fmla="*/ 1215536 h 1215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080" h="1215536">
                    <a:moveTo>
                      <a:pt x="895080" y="374161"/>
                    </a:moveTo>
                    <a:cubicBezTo>
                      <a:pt x="879734" y="337648"/>
                      <a:pt x="864388" y="301136"/>
                      <a:pt x="844280" y="266211"/>
                    </a:cubicBezTo>
                    <a:cubicBezTo>
                      <a:pt x="824172" y="231286"/>
                      <a:pt x="815176" y="195832"/>
                      <a:pt x="774430" y="164611"/>
                    </a:cubicBezTo>
                    <a:cubicBezTo>
                      <a:pt x="733684" y="133390"/>
                      <a:pt x="659072" y="101640"/>
                      <a:pt x="599805" y="78886"/>
                    </a:cubicBezTo>
                    <a:cubicBezTo>
                      <a:pt x="540538" y="56132"/>
                      <a:pt x="479155" y="40257"/>
                      <a:pt x="418830" y="28086"/>
                    </a:cubicBezTo>
                    <a:cubicBezTo>
                      <a:pt x="358505" y="15915"/>
                      <a:pt x="294476" y="-12131"/>
                      <a:pt x="237855" y="5861"/>
                    </a:cubicBezTo>
                    <a:cubicBezTo>
                      <a:pt x="181234" y="23853"/>
                      <a:pt x="115088" y="83649"/>
                      <a:pt x="79105" y="136036"/>
                    </a:cubicBezTo>
                    <a:cubicBezTo>
                      <a:pt x="43122" y="188423"/>
                      <a:pt x="34655" y="248219"/>
                      <a:pt x="21955" y="320186"/>
                    </a:cubicBezTo>
                    <a:cubicBezTo>
                      <a:pt x="9255" y="392153"/>
                      <a:pt x="-6620" y="479465"/>
                      <a:pt x="2905" y="567836"/>
                    </a:cubicBezTo>
                    <a:cubicBezTo>
                      <a:pt x="12430" y="656207"/>
                      <a:pt x="32009" y="742461"/>
                      <a:pt x="79105" y="850411"/>
                    </a:cubicBezTo>
                    <a:cubicBezTo>
                      <a:pt x="126201" y="958361"/>
                      <a:pt x="285480" y="1215536"/>
                      <a:pt x="285480" y="1215536"/>
                    </a:cubicBezTo>
                    <a:lnTo>
                      <a:pt x="285480" y="121553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E9197D1F-B870-E940-851A-108F0E59D6B5}"/>
                  </a:ext>
                </a:extLst>
              </p:cNvPr>
              <p:cNvSpPr/>
              <p:nvPr/>
            </p:nvSpPr>
            <p:spPr>
              <a:xfrm>
                <a:off x="1703243" y="4903098"/>
                <a:ext cx="1295400" cy="1331159"/>
              </a:xfrm>
              <a:custGeom>
                <a:avLst/>
                <a:gdLst>
                  <a:gd name="connsiteX0" fmla="*/ 0 w 1295400"/>
                  <a:gd name="connsiteY0" fmla="*/ 365959 h 1331159"/>
                  <a:gd name="connsiteX1" fmla="*/ 76200 w 1295400"/>
                  <a:gd name="connsiteY1" fmla="*/ 238959 h 1331159"/>
                  <a:gd name="connsiteX2" fmla="*/ 142875 w 1295400"/>
                  <a:gd name="connsiteY2" fmla="*/ 178634 h 1331159"/>
                  <a:gd name="connsiteX3" fmla="*/ 273050 w 1295400"/>
                  <a:gd name="connsiteY3" fmla="*/ 77034 h 1331159"/>
                  <a:gd name="connsiteX4" fmla="*/ 396875 w 1295400"/>
                  <a:gd name="connsiteY4" fmla="*/ 16709 h 1331159"/>
                  <a:gd name="connsiteX5" fmla="*/ 590550 w 1295400"/>
                  <a:gd name="connsiteY5" fmla="*/ 4009 h 1331159"/>
                  <a:gd name="connsiteX6" fmla="*/ 771525 w 1295400"/>
                  <a:gd name="connsiteY6" fmla="*/ 77034 h 1331159"/>
                  <a:gd name="connsiteX7" fmla="*/ 904875 w 1295400"/>
                  <a:gd name="connsiteY7" fmla="*/ 464384 h 1331159"/>
                  <a:gd name="connsiteX8" fmla="*/ 939800 w 1295400"/>
                  <a:gd name="connsiteY8" fmla="*/ 645359 h 1331159"/>
                  <a:gd name="connsiteX9" fmla="*/ 990600 w 1295400"/>
                  <a:gd name="connsiteY9" fmla="*/ 851734 h 1331159"/>
                  <a:gd name="connsiteX10" fmla="*/ 1101725 w 1295400"/>
                  <a:gd name="connsiteY10" fmla="*/ 1070809 h 1331159"/>
                  <a:gd name="connsiteX11" fmla="*/ 1295400 w 1295400"/>
                  <a:gd name="connsiteY11" fmla="*/ 1331159 h 1331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95400" h="1331159">
                    <a:moveTo>
                      <a:pt x="0" y="365959"/>
                    </a:moveTo>
                    <a:cubicBezTo>
                      <a:pt x="26194" y="318069"/>
                      <a:pt x="52388" y="270180"/>
                      <a:pt x="76200" y="238959"/>
                    </a:cubicBezTo>
                    <a:cubicBezTo>
                      <a:pt x="100012" y="207738"/>
                      <a:pt x="110067" y="205621"/>
                      <a:pt x="142875" y="178634"/>
                    </a:cubicBezTo>
                    <a:cubicBezTo>
                      <a:pt x="175683" y="151646"/>
                      <a:pt x="230717" y="104022"/>
                      <a:pt x="273050" y="77034"/>
                    </a:cubicBezTo>
                    <a:cubicBezTo>
                      <a:pt x="315383" y="50046"/>
                      <a:pt x="343958" y="28880"/>
                      <a:pt x="396875" y="16709"/>
                    </a:cubicBezTo>
                    <a:cubicBezTo>
                      <a:pt x="449792" y="4538"/>
                      <a:pt x="528108" y="-6045"/>
                      <a:pt x="590550" y="4009"/>
                    </a:cubicBezTo>
                    <a:cubicBezTo>
                      <a:pt x="652992" y="14063"/>
                      <a:pt x="719138" y="305"/>
                      <a:pt x="771525" y="77034"/>
                    </a:cubicBezTo>
                    <a:cubicBezTo>
                      <a:pt x="823912" y="153763"/>
                      <a:pt x="876829" y="369663"/>
                      <a:pt x="904875" y="464384"/>
                    </a:cubicBezTo>
                    <a:cubicBezTo>
                      <a:pt x="932921" y="559105"/>
                      <a:pt x="925513" y="580801"/>
                      <a:pt x="939800" y="645359"/>
                    </a:cubicBezTo>
                    <a:cubicBezTo>
                      <a:pt x="954087" y="709917"/>
                      <a:pt x="963613" y="780826"/>
                      <a:pt x="990600" y="851734"/>
                    </a:cubicBezTo>
                    <a:cubicBezTo>
                      <a:pt x="1017587" y="922642"/>
                      <a:pt x="1050925" y="990905"/>
                      <a:pt x="1101725" y="1070809"/>
                    </a:cubicBezTo>
                    <a:cubicBezTo>
                      <a:pt x="1152525" y="1150713"/>
                      <a:pt x="1223962" y="1240936"/>
                      <a:pt x="1295400" y="133115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F22DE94D-2B2B-5A45-989F-5E59506CD0AA}"/>
                  </a:ext>
                </a:extLst>
              </p:cNvPr>
              <p:cNvSpPr/>
              <p:nvPr/>
            </p:nvSpPr>
            <p:spPr>
              <a:xfrm>
                <a:off x="1503454" y="2989407"/>
                <a:ext cx="450614" cy="2270125"/>
              </a:xfrm>
              <a:custGeom>
                <a:avLst/>
                <a:gdLst>
                  <a:gd name="connsiteX0" fmla="*/ 450614 w 450614"/>
                  <a:gd name="connsiteY0" fmla="*/ 0 h 2270125"/>
                  <a:gd name="connsiteX1" fmla="*/ 437914 w 450614"/>
                  <a:gd name="connsiteY1" fmla="*/ 250825 h 2270125"/>
                  <a:gd name="connsiteX2" fmla="*/ 428389 w 450614"/>
                  <a:gd name="connsiteY2" fmla="*/ 396875 h 2270125"/>
                  <a:gd name="connsiteX3" fmla="*/ 377589 w 450614"/>
                  <a:gd name="connsiteY3" fmla="*/ 685800 h 2270125"/>
                  <a:gd name="connsiteX4" fmla="*/ 374414 w 450614"/>
                  <a:gd name="connsiteY4" fmla="*/ 1031875 h 2270125"/>
                  <a:gd name="connsiteX5" fmla="*/ 358539 w 450614"/>
                  <a:gd name="connsiteY5" fmla="*/ 1212850 h 2270125"/>
                  <a:gd name="connsiteX6" fmla="*/ 298214 w 450614"/>
                  <a:gd name="connsiteY6" fmla="*/ 1336675 h 2270125"/>
                  <a:gd name="connsiteX7" fmla="*/ 180739 w 450614"/>
                  <a:gd name="connsiteY7" fmla="*/ 1530350 h 2270125"/>
                  <a:gd name="connsiteX8" fmla="*/ 44214 w 450614"/>
                  <a:gd name="connsiteY8" fmla="*/ 1781175 h 2270125"/>
                  <a:gd name="connsiteX9" fmla="*/ 2939 w 450614"/>
                  <a:gd name="connsiteY9" fmla="*/ 1981200 h 2270125"/>
                  <a:gd name="connsiteX10" fmla="*/ 6114 w 450614"/>
                  <a:gd name="connsiteY10" fmla="*/ 2133600 h 2270125"/>
                  <a:gd name="connsiteX11" fmla="*/ 28339 w 450614"/>
                  <a:gd name="connsiteY11" fmla="*/ 2270125 h 227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0614" h="2270125">
                    <a:moveTo>
                      <a:pt x="450614" y="0"/>
                    </a:moveTo>
                    <a:cubicBezTo>
                      <a:pt x="446116" y="92339"/>
                      <a:pt x="441618" y="184679"/>
                      <a:pt x="437914" y="250825"/>
                    </a:cubicBezTo>
                    <a:cubicBezTo>
                      <a:pt x="434210" y="316971"/>
                      <a:pt x="438443" y="324379"/>
                      <a:pt x="428389" y="396875"/>
                    </a:cubicBezTo>
                    <a:cubicBezTo>
                      <a:pt x="418335" y="469371"/>
                      <a:pt x="386585" y="579967"/>
                      <a:pt x="377589" y="685800"/>
                    </a:cubicBezTo>
                    <a:cubicBezTo>
                      <a:pt x="368593" y="791633"/>
                      <a:pt x="377589" y="944033"/>
                      <a:pt x="374414" y="1031875"/>
                    </a:cubicBezTo>
                    <a:cubicBezTo>
                      <a:pt x="371239" y="1119717"/>
                      <a:pt x="371239" y="1162050"/>
                      <a:pt x="358539" y="1212850"/>
                    </a:cubicBezTo>
                    <a:cubicBezTo>
                      <a:pt x="345839" y="1263650"/>
                      <a:pt x="327847" y="1283758"/>
                      <a:pt x="298214" y="1336675"/>
                    </a:cubicBezTo>
                    <a:cubicBezTo>
                      <a:pt x="268581" y="1389592"/>
                      <a:pt x="223072" y="1456267"/>
                      <a:pt x="180739" y="1530350"/>
                    </a:cubicBezTo>
                    <a:cubicBezTo>
                      <a:pt x="138406" y="1604433"/>
                      <a:pt x="73847" y="1706033"/>
                      <a:pt x="44214" y="1781175"/>
                    </a:cubicBezTo>
                    <a:cubicBezTo>
                      <a:pt x="14581" y="1856317"/>
                      <a:pt x="9289" y="1922463"/>
                      <a:pt x="2939" y="1981200"/>
                    </a:cubicBezTo>
                    <a:cubicBezTo>
                      <a:pt x="-3411" y="2039937"/>
                      <a:pt x="1881" y="2085446"/>
                      <a:pt x="6114" y="2133600"/>
                    </a:cubicBezTo>
                    <a:cubicBezTo>
                      <a:pt x="10347" y="2181754"/>
                      <a:pt x="19343" y="2225939"/>
                      <a:pt x="28339" y="22701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6FBDB53D-380B-7C46-9F35-0458E9C0D4E5}"/>
                  </a:ext>
                </a:extLst>
              </p:cNvPr>
              <p:cNvSpPr/>
              <p:nvPr/>
            </p:nvSpPr>
            <p:spPr>
              <a:xfrm>
                <a:off x="1537190" y="1552864"/>
                <a:ext cx="575865" cy="1453856"/>
              </a:xfrm>
              <a:custGeom>
                <a:avLst/>
                <a:gdLst>
                  <a:gd name="connsiteX0" fmla="*/ 0 w 575865"/>
                  <a:gd name="connsiteY0" fmla="*/ 0 h 1453856"/>
                  <a:gd name="connsiteX1" fmla="*/ 190500 w 575865"/>
                  <a:gd name="connsiteY1" fmla="*/ 123825 h 1453856"/>
                  <a:gd name="connsiteX2" fmla="*/ 368300 w 575865"/>
                  <a:gd name="connsiteY2" fmla="*/ 234950 h 1453856"/>
                  <a:gd name="connsiteX3" fmla="*/ 504825 w 575865"/>
                  <a:gd name="connsiteY3" fmla="*/ 342900 h 1453856"/>
                  <a:gd name="connsiteX4" fmla="*/ 568325 w 575865"/>
                  <a:gd name="connsiteY4" fmla="*/ 492125 h 1453856"/>
                  <a:gd name="connsiteX5" fmla="*/ 571500 w 575865"/>
                  <a:gd name="connsiteY5" fmla="*/ 673100 h 1453856"/>
                  <a:gd name="connsiteX6" fmla="*/ 539750 w 575865"/>
                  <a:gd name="connsiteY6" fmla="*/ 885825 h 1453856"/>
                  <a:gd name="connsiteX7" fmla="*/ 482600 w 575865"/>
                  <a:gd name="connsiteY7" fmla="*/ 1089025 h 1453856"/>
                  <a:gd name="connsiteX8" fmla="*/ 434975 w 575865"/>
                  <a:gd name="connsiteY8" fmla="*/ 1276350 h 1453856"/>
                  <a:gd name="connsiteX9" fmla="*/ 412750 w 575865"/>
                  <a:gd name="connsiteY9" fmla="*/ 1438275 h 1453856"/>
                  <a:gd name="connsiteX10" fmla="*/ 419100 w 575865"/>
                  <a:gd name="connsiteY10" fmla="*/ 1438275 h 145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5865" h="1453856">
                    <a:moveTo>
                      <a:pt x="0" y="0"/>
                    </a:moveTo>
                    <a:lnTo>
                      <a:pt x="190500" y="123825"/>
                    </a:lnTo>
                    <a:cubicBezTo>
                      <a:pt x="251883" y="162983"/>
                      <a:pt x="315913" y="198438"/>
                      <a:pt x="368300" y="234950"/>
                    </a:cubicBezTo>
                    <a:cubicBezTo>
                      <a:pt x="420687" y="271462"/>
                      <a:pt x="471488" y="300038"/>
                      <a:pt x="504825" y="342900"/>
                    </a:cubicBezTo>
                    <a:cubicBezTo>
                      <a:pt x="538162" y="385762"/>
                      <a:pt x="557213" y="437092"/>
                      <a:pt x="568325" y="492125"/>
                    </a:cubicBezTo>
                    <a:cubicBezTo>
                      <a:pt x="579437" y="547158"/>
                      <a:pt x="576263" y="607483"/>
                      <a:pt x="571500" y="673100"/>
                    </a:cubicBezTo>
                    <a:cubicBezTo>
                      <a:pt x="566738" y="738717"/>
                      <a:pt x="554567" y="816504"/>
                      <a:pt x="539750" y="885825"/>
                    </a:cubicBezTo>
                    <a:cubicBezTo>
                      <a:pt x="524933" y="955146"/>
                      <a:pt x="500062" y="1023938"/>
                      <a:pt x="482600" y="1089025"/>
                    </a:cubicBezTo>
                    <a:cubicBezTo>
                      <a:pt x="465138" y="1154112"/>
                      <a:pt x="446617" y="1218142"/>
                      <a:pt x="434975" y="1276350"/>
                    </a:cubicBezTo>
                    <a:cubicBezTo>
                      <a:pt x="423333" y="1334558"/>
                      <a:pt x="415396" y="1411288"/>
                      <a:pt x="412750" y="1438275"/>
                    </a:cubicBezTo>
                    <a:cubicBezTo>
                      <a:pt x="410104" y="1465263"/>
                      <a:pt x="414602" y="1451769"/>
                      <a:pt x="419100" y="14382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4B522608-3DFB-E14E-8263-8676330C2306}"/>
                  </a:ext>
                </a:extLst>
              </p:cNvPr>
              <p:cNvSpPr/>
              <p:nvPr/>
            </p:nvSpPr>
            <p:spPr>
              <a:xfrm>
                <a:off x="1646093" y="1405082"/>
                <a:ext cx="82550" cy="44450"/>
              </a:xfrm>
              <a:custGeom>
                <a:avLst/>
                <a:gdLst>
                  <a:gd name="connsiteX0" fmla="*/ 0 w 82550"/>
                  <a:gd name="connsiteY0" fmla="*/ 0 h 44450"/>
                  <a:gd name="connsiteX1" fmla="*/ 82550 w 82550"/>
                  <a:gd name="connsiteY1" fmla="*/ 44450 h 44450"/>
                  <a:gd name="connsiteX2" fmla="*/ 82550 w 82550"/>
                  <a:gd name="connsiteY2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50" h="44450">
                    <a:moveTo>
                      <a:pt x="0" y="0"/>
                    </a:moveTo>
                    <a:lnTo>
                      <a:pt x="82550" y="44450"/>
                    </a:lnTo>
                    <a:lnTo>
                      <a:pt x="825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BF20846C-750C-6940-8DA1-122CF55321CD}"/>
                  </a:ext>
                </a:extLst>
              </p:cNvPr>
              <p:cNvSpPr/>
              <p:nvPr/>
            </p:nvSpPr>
            <p:spPr>
              <a:xfrm>
                <a:off x="1168006" y="1233148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4AFB7985-6CA4-CD44-AA8F-DBE761931A04}"/>
                  </a:ext>
                </a:extLst>
              </p:cNvPr>
              <p:cNvSpPr/>
              <p:nvPr/>
            </p:nvSpPr>
            <p:spPr>
              <a:xfrm flipH="1">
                <a:off x="3913508" y="1241064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8B13343A-4478-F640-BE64-B7EEC8178548}"/>
                  </a:ext>
                </a:extLst>
              </p:cNvPr>
              <p:cNvSpPr/>
              <p:nvPr/>
            </p:nvSpPr>
            <p:spPr>
              <a:xfrm>
                <a:off x="3370773" y="1565285"/>
                <a:ext cx="659347" cy="2156836"/>
              </a:xfrm>
              <a:custGeom>
                <a:avLst/>
                <a:gdLst>
                  <a:gd name="connsiteX0" fmla="*/ 659347 w 659347"/>
                  <a:gd name="connsiteY0" fmla="*/ 0 h 2156836"/>
                  <a:gd name="connsiteX1" fmla="*/ 421521 w 659347"/>
                  <a:gd name="connsiteY1" fmla="*/ 176319 h 2156836"/>
                  <a:gd name="connsiteX2" fmla="*/ 183695 w 659347"/>
                  <a:gd name="connsiteY2" fmla="*/ 430547 h 2156836"/>
                  <a:gd name="connsiteX3" fmla="*/ 60681 w 659347"/>
                  <a:gd name="connsiteY3" fmla="*/ 733980 h 2156836"/>
                  <a:gd name="connsiteX4" fmla="*/ 3275 w 659347"/>
                  <a:gd name="connsiteY4" fmla="*/ 1119422 h 2156836"/>
                  <a:gd name="connsiteX5" fmla="*/ 11476 w 659347"/>
                  <a:gd name="connsiteY5" fmla="*/ 1545869 h 2156836"/>
                  <a:gd name="connsiteX6" fmla="*/ 48380 w 659347"/>
                  <a:gd name="connsiteY6" fmla="*/ 1882106 h 2156836"/>
                  <a:gd name="connsiteX7" fmla="*/ 105786 w 659347"/>
                  <a:gd name="connsiteY7" fmla="*/ 2156836 h 2156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347" h="2156836">
                    <a:moveTo>
                      <a:pt x="659347" y="0"/>
                    </a:moveTo>
                    <a:cubicBezTo>
                      <a:pt x="580071" y="52280"/>
                      <a:pt x="500796" y="104561"/>
                      <a:pt x="421521" y="176319"/>
                    </a:cubicBezTo>
                    <a:cubicBezTo>
                      <a:pt x="342246" y="248077"/>
                      <a:pt x="243835" y="337603"/>
                      <a:pt x="183695" y="430547"/>
                    </a:cubicBezTo>
                    <a:cubicBezTo>
                      <a:pt x="123555" y="523491"/>
                      <a:pt x="90751" y="619168"/>
                      <a:pt x="60681" y="733980"/>
                    </a:cubicBezTo>
                    <a:cubicBezTo>
                      <a:pt x="30611" y="848792"/>
                      <a:pt x="11476" y="984107"/>
                      <a:pt x="3275" y="1119422"/>
                    </a:cubicBezTo>
                    <a:cubicBezTo>
                      <a:pt x="-4926" y="1254737"/>
                      <a:pt x="3959" y="1418755"/>
                      <a:pt x="11476" y="1545869"/>
                    </a:cubicBezTo>
                    <a:cubicBezTo>
                      <a:pt x="18993" y="1672983"/>
                      <a:pt x="32662" y="1780278"/>
                      <a:pt x="48380" y="1882106"/>
                    </a:cubicBezTo>
                    <a:cubicBezTo>
                      <a:pt x="64098" y="1983934"/>
                      <a:pt x="84942" y="2070385"/>
                      <a:pt x="105786" y="215683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DB74A6E6-CD5C-6E42-84EF-588B6CD5D673}"/>
                  </a:ext>
                </a:extLst>
              </p:cNvPr>
              <p:cNvSpPr/>
              <p:nvPr/>
            </p:nvSpPr>
            <p:spPr>
              <a:xfrm>
                <a:off x="1545551" y="1399789"/>
                <a:ext cx="99484" cy="149225"/>
              </a:xfrm>
              <a:custGeom>
                <a:avLst/>
                <a:gdLst>
                  <a:gd name="connsiteX0" fmla="*/ 0 w 80434"/>
                  <a:gd name="connsiteY0" fmla="*/ 127000 h 127000"/>
                  <a:gd name="connsiteX1" fmla="*/ 12700 w 80434"/>
                  <a:gd name="connsiteY1" fmla="*/ 84667 h 127000"/>
                  <a:gd name="connsiteX2" fmla="*/ 25400 w 80434"/>
                  <a:gd name="connsiteY2" fmla="*/ 76200 h 127000"/>
                  <a:gd name="connsiteX3" fmla="*/ 59267 w 80434"/>
                  <a:gd name="connsiteY3" fmla="*/ 25400 h 127000"/>
                  <a:gd name="connsiteX4" fmla="*/ 67734 w 80434"/>
                  <a:gd name="connsiteY4" fmla="*/ 12700 h 127000"/>
                  <a:gd name="connsiteX5" fmla="*/ 80434 w 80434"/>
                  <a:gd name="connsiteY5" fmla="*/ 0 h 127000"/>
                  <a:gd name="connsiteX0" fmla="*/ 0 w 99484"/>
                  <a:gd name="connsiteY0" fmla="*/ 149225 h 149225"/>
                  <a:gd name="connsiteX1" fmla="*/ 12700 w 99484"/>
                  <a:gd name="connsiteY1" fmla="*/ 106892 h 149225"/>
                  <a:gd name="connsiteX2" fmla="*/ 25400 w 99484"/>
                  <a:gd name="connsiteY2" fmla="*/ 98425 h 149225"/>
                  <a:gd name="connsiteX3" fmla="*/ 59267 w 99484"/>
                  <a:gd name="connsiteY3" fmla="*/ 47625 h 149225"/>
                  <a:gd name="connsiteX4" fmla="*/ 67734 w 99484"/>
                  <a:gd name="connsiteY4" fmla="*/ 34925 h 149225"/>
                  <a:gd name="connsiteX5" fmla="*/ 99484 w 99484"/>
                  <a:gd name="connsiteY5" fmla="*/ 0 h 14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84" h="149225">
                    <a:moveTo>
                      <a:pt x="0" y="149225"/>
                    </a:moveTo>
                    <a:cubicBezTo>
                      <a:pt x="2665" y="130575"/>
                      <a:pt x="-133" y="119726"/>
                      <a:pt x="12700" y="106892"/>
                    </a:cubicBezTo>
                    <a:cubicBezTo>
                      <a:pt x="16298" y="103294"/>
                      <a:pt x="21167" y="101247"/>
                      <a:pt x="25400" y="98425"/>
                    </a:cubicBezTo>
                    <a:lnTo>
                      <a:pt x="59267" y="47625"/>
                    </a:lnTo>
                    <a:cubicBezTo>
                      <a:pt x="62089" y="43392"/>
                      <a:pt x="61031" y="42863"/>
                      <a:pt x="67734" y="34925"/>
                    </a:cubicBezTo>
                    <a:cubicBezTo>
                      <a:pt x="74437" y="26987"/>
                      <a:pt x="88901" y="11642"/>
                      <a:pt x="9948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6318AFF2-0247-C749-BCB5-8C79758653C0}"/>
                  </a:ext>
                </a:extLst>
              </p:cNvPr>
              <p:cNvSpPr/>
              <p:nvPr/>
            </p:nvSpPr>
            <p:spPr>
              <a:xfrm>
                <a:off x="3916218" y="1413549"/>
                <a:ext cx="110067" cy="152400"/>
              </a:xfrm>
              <a:custGeom>
                <a:avLst/>
                <a:gdLst>
                  <a:gd name="connsiteX0" fmla="*/ 110067 w 110067"/>
                  <a:gd name="connsiteY0" fmla="*/ 152400 h 152400"/>
                  <a:gd name="connsiteX1" fmla="*/ 97367 w 110067"/>
                  <a:gd name="connsiteY1" fmla="*/ 122766 h 152400"/>
                  <a:gd name="connsiteX2" fmla="*/ 88900 w 110067"/>
                  <a:gd name="connsiteY2" fmla="*/ 97366 h 152400"/>
                  <a:gd name="connsiteX3" fmla="*/ 71967 w 110067"/>
                  <a:gd name="connsiteY3" fmla="*/ 42333 h 152400"/>
                  <a:gd name="connsiteX4" fmla="*/ 59267 w 110067"/>
                  <a:gd name="connsiteY4" fmla="*/ 33866 h 152400"/>
                  <a:gd name="connsiteX5" fmla="*/ 46567 w 110067"/>
                  <a:gd name="connsiteY5" fmla="*/ 29633 h 152400"/>
                  <a:gd name="connsiteX6" fmla="*/ 21167 w 110067"/>
                  <a:gd name="connsiteY6" fmla="*/ 12700 h 152400"/>
                  <a:gd name="connsiteX7" fmla="*/ 0 w 110067"/>
                  <a:gd name="connsiteY7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67" h="152400">
                    <a:moveTo>
                      <a:pt x="110067" y="152400"/>
                    </a:moveTo>
                    <a:cubicBezTo>
                      <a:pt x="105834" y="142522"/>
                      <a:pt x="101225" y="132797"/>
                      <a:pt x="97367" y="122766"/>
                    </a:cubicBezTo>
                    <a:cubicBezTo>
                      <a:pt x="94163" y="114436"/>
                      <a:pt x="88900" y="97366"/>
                      <a:pt x="88900" y="97366"/>
                    </a:cubicBezTo>
                    <a:cubicBezTo>
                      <a:pt x="86319" y="79300"/>
                      <a:pt x="86179" y="56546"/>
                      <a:pt x="71967" y="42333"/>
                    </a:cubicBezTo>
                    <a:cubicBezTo>
                      <a:pt x="68369" y="38735"/>
                      <a:pt x="63818" y="36141"/>
                      <a:pt x="59267" y="33866"/>
                    </a:cubicBezTo>
                    <a:cubicBezTo>
                      <a:pt x="55276" y="31870"/>
                      <a:pt x="50800" y="31044"/>
                      <a:pt x="46567" y="29633"/>
                    </a:cubicBezTo>
                    <a:cubicBezTo>
                      <a:pt x="38100" y="23989"/>
                      <a:pt x="30820" y="15918"/>
                      <a:pt x="21167" y="12700"/>
                    </a:cubicBezTo>
                    <a:cubicBezTo>
                      <a:pt x="4681" y="7204"/>
                      <a:pt x="11623" y="1162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BD992270-F48F-4241-A4E9-0CC8277D9950}"/>
                  </a:ext>
                </a:extLst>
              </p:cNvPr>
              <p:cNvSpPr/>
              <p:nvPr/>
            </p:nvSpPr>
            <p:spPr>
              <a:xfrm>
                <a:off x="2609850" y="374650"/>
                <a:ext cx="312078" cy="155575"/>
              </a:xfrm>
              <a:custGeom>
                <a:avLst/>
                <a:gdLst>
                  <a:gd name="connsiteX0" fmla="*/ 0 w 312078"/>
                  <a:gd name="connsiteY0" fmla="*/ 155575 h 155575"/>
                  <a:gd name="connsiteX1" fmla="*/ 76200 w 312078"/>
                  <a:gd name="connsiteY1" fmla="*/ 95250 h 155575"/>
                  <a:gd name="connsiteX2" fmla="*/ 203200 w 312078"/>
                  <a:gd name="connsiteY2" fmla="*/ 82550 h 155575"/>
                  <a:gd name="connsiteX3" fmla="*/ 311150 w 312078"/>
                  <a:gd name="connsiteY3" fmla="*/ 142875 h 155575"/>
                  <a:gd name="connsiteX4" fmla="*/ 254000 w 312078"/>
                  <a:gd name="connsiteY4" fmla="*/ 57150 h 155575"/>
                  <a:gd name="connsiteX5" fmla="*/ 228600 w 312078"/>
                  <a:gd name="connsiteY5" fmla="*/ 22225 h 155575"/>
                  <a:gd name="connsiteX6" fmla="*/ 196850 w 312078"/>
                  <a:gd name="connsiteY6" fmla="*/ 0 h 155575"/>
                  <a:gd name="connsiteX7" fmla="*/ 196850 w 312078"/>
                  <a:gd name="connsiteY7" fmla="*/ 0 h 15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078" h="155575">
                    <a:moveTo>
                      <a:pt x="0" y="155575"/>
                    </a:moveTo>
                    <a:cubicBezTo>
                      <a:pt x="21166" y="131498"/>
                      <a:pt x="42333" y="107421"/>
                      <a:pt x="76200" y="95250"/>
                    </a:cubicBezTo>
                    <a:cubicBezTo>
                      <a:pt x="110067" y="83079"/>
                      <a:pt x="164042" y="74613"/>
                      <a:pt x="203200" y="82550"/>
                    </a:cubicBezTo>
                    <a:cubicBezTo>
                      <a:pt x="242358" y="90487"/>
                      <a:pt x="302683" y="147108"/>
                      <a:pt x="311150" y="142875"/>
                    </a:cubicBezTo>
                    <a:cubicBezTo>
                      <a:pt x="319617" y="138642"/>
                      <a:pt x="267758" y="77258"/>
                      <a:pt x="254000" y="57150"/>
                    </a:cubicBezTo>
                    <a:cubicBezTo>
                      <a:pt x="240242" y="37042"/>
                      <a:pt x="238125" y="31750"/>
                      <a:pt x="228600" y="22225"/>
                    </a:cubicBezTo>
                    <a:cubicBezTo>
                      <a:pt x="219075" y="12700"/>
                      <a:pt x="196850" y="0"/>
                      <a:pt x="196850" y="0"/>
                    </a:cubicBezTo>
                    <a:lnTo>
                      <a:pt x="1968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83F3B295-649D-394C-BF60-D978601378B1}"/>
                  </a:ext>
                </a:extLst>
              </p:cNvPr>
              <p:cNvSpPr/>
              <p:nvPr/>
            </p:nvSpPr>
            <p:spPr>
              <a:xfrm>
                <a:off x="2603500" y="393700"/>
                <a:ext cx="95250" cy="136525"/>
              </a:xfrm>
              <a:custGeom>
                <a:avLst/>
                <a:gdLst>
                  <a:gd name="connsiteX0" fmla="*/ 0 w 95250"/>
                  <a:gd name="connsiteY0" fmla="*/ 136525 h 136525"/>
                  <a:gd name="connsiteX1" fmla="*/ 25400 w 95250"/>
                  <a:gd name="connsiteY1" fmla="*/ 79375 h 136525"/>
                  <a:gd name="connsiteX2" fmla="*/ 57150 w 95250"/>
                  <a:gd name="connsiteY2" fmla="*/ 34925 h 136525"/>
                  <a:gd name="connsiteX3" fmla="*/ 95250 w 95250"/>
                  <a:gd name="connsiteY3" fmla="*/ 0 h 136525"/>
                  <a:gd name="connsiteX4" fmla="*/ 95250 w 95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136525">
                    <a:moveTo>
                      <a:pt x="0" y="136525"/>
                    </a:moveTo>
                    <a:cubicBezTo>
                      <a:pt x="7937" y="116416"/>
                      <a:pt x="15875" y="96308"/>
                      <a:pt x="25400" y="79375"/>
                    </a:cubicBezTo>
                    <a:cubicBezTo>
                      <a:pt x="34925" y="62442"/>
                      <a:pt x="45508" y="48154"/>
                      <a:pt x="57150" y="34925"/>
                    </a:cubicBezTo>
                    <a:cubicBezTo>
                      <a:pt x="68792" y="21696"/>
                      <a:pt x="95250" y="0"/>
                      <a:pt x="95250" y="0"/>
                    </a:cubicBezTo>
                    <a:lnTo>
                      <a:pt x="952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3C4659C6-F192-C048-BFB3-BC743822B99B}"/>
                  </a:ext>
                </a:extLst>
              </p:cNvPr>
              <p:cNvSpPr/>
              <p:nvPr/>
            </p:nvSpPr>
            <p:spPr>
              <a:xfrm>
                <a:off x="2689225" y="184150"/>
                <a:ext cx="155575" cy="15904"/>
              </a:xfrm>
              <a:custGeom>
                <a:avLst/>
                <a:gdLst>
                  <a:gd name="connsiteX0" fmla="*/ 0 w 155575"/>
                  <a:gd name="connsiteY0" fmla="*/ 3175 h 15904"/>
                  <a:gd name="connsiteX1" fmla="*/ 79375 w 155575"/>
                  <a:gd name="connsiteY1" fmla="*/ 15875 h 15904"/>
                  <a:gd name="connsiteX2" fmla="*/ 155575 w 155575"/>
                  <a:gd name="connsiteY2" fmla="*/ 0 h 1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75" h="15904">
                    <a:moveTo>
                      <a:pt x="0" y="3175"/>
                    </a:moveTo>
                    <a:cubicBezTo>
                      <a:pt x="26723" y="9789"/>
                      <a:pt x="53446" y="16404"/>
                      <a:pt x="79375" y="15875"/>
                    </a:cubicBezTo>
                    <a:cubicBezTo>
                      <a:pt x="105304" y="15346"/>
                      <a:pt x="130439" y="7673"/>
                      <a:pt x="1555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xmlns="" id="{78FF1F0A-0560-1D48-8F31-95E86248B4EF}"/>
                  </a:ext>
                </a:extLst>
              </p:cNvPr>
              <p:cNvSpPr/>
              <p:nvPr/>
            </p:nvSpPr>
            <p:spPr>
              <a:xfrm>
                <a:off x="2758689" y="203200"/>
                <a:ext cx="6736" cy="76200"/>
              </a:xfrm>
              <a:custGeom>
                <a:avLst/>
                <a:gdLst>
                  <a:gd name="connsiteX0" fmla="*/ 6736 w 6736"/>
                  <a:gd name="connsiteY0" fmla="*/ 0 h 76200"/>
                  <a:gd name="connsiteX1" fmla="*/ 3561 w 6736"/>
                  <a:gd name="connsiteY1" fmla="*/ 22225 h 76200"/>
                  <a:gd name="connsiteX2" fmla="*/ 386 w 6736"/>
                  <a:gd name="connsiteY2" fmla="*/ 31750 h 76200"/>
                  <a:gd name="connsiteX3" fmla="*/ 386 w 6736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6" h="76200">
                    <a:moveTo>
                      <a:pt x="6736" y="0"/>
                    </a:moveTo>
                    <a:cubicBezTo>
                      <a:pt x="5678" y="7408"/>
                      <a:pt x="5029" y="14887"/>
                      <a:pt x="3561" y="22225"/>
                    </a:cubicBezTo>
                    <a:cubicBezTo>
                      <a:pt x="2905" y="25507"/>
                      <a:pt x="583" y="28409"/>
                      <a:pt x="386" y="31750"/>
                    </a:cubicBezTo>
                    <a:cubicBezTo>
                      <a:pt x="-484" y="46541"/>
                      <a:pt x="386" y="61383"/>
                      <a:pt x="386" y="762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xmlns="" id="{880276EF-F2A5-6D4F-A02A-8321A09C84D0}"/>
                  </a:ext>
                </a:extLst>
              </p:cNvPr>
              <p:cNvSpPr/>
              <p:nvPr/>
            </p:nvSpPr>
            <p:spPr>
              <a:xfrm>
                <a:off x="2689225" y="336550"/>
                <a:ext cx="133350" cy="63500"/>
              </a:xfrm>
              <a:custGeom>
                <a:avLst/>
                <a:gdLst>
                  <a:gd name="connsiteX0" fmla="*/ 0 w 133350"/>
                  <a:gd name="connsiteY0" fmla="*/ 63500 h 63500"/>
                  <a:gd name="connsiteX1" fmla="*/ 12700 w 133350"/>
                  <a:gd name="connsiteY1" fmla="*/ 41275 h 63500"/>
                  <a:gd name="connsiteX2" fmla="*/ 15875 w 133350"/>
                  <a:gd name="connsiteY2" fmla="*/ 31750 h 63500"/>
                  <a:gd name="connsiteX3" fmla="*/ 44450 w 133350"/>
                  <a:gd name="connsiteY3" fmla="*/ 12700 h 63500"/>
                  <a:gd name="connsiteX4" fmla="*/ 53975 w 133350"/>
                  <a:gd name="connsiteY4" fmla="*/ 6350 h 63500"/>
                  <a:gd name="connsiteX5" fmla="*/ 73025 w 133350"/>
                  <a:gd name="connsiteY5" fmla="*/ 0 h 63500"/>
                  <a:gd name="connsiteX6" fmla="*/ 104775 w 133350"/>
                  <a:gd name="connsiteY6" fmla="*/ 9525 h 63500"/>
                  <a:gd name="connsiteX7" fmla="*/ 114300 w 133350"/>
                  <a:gd name="connsiteY7" fmla="*/ 15875 h 63500"/>
                  <a:gd name="connsiteX8" fmla="*/ 120650 w 133350"/>
                  <a:gd name="connsiteY8" fmla="*/ 34925 h 63500"/>
                  <a:gd name="connsiteX9" fmla="*/ 133350 w 133350"/>
                  <a:gd name="connsiteY9" fmla="*/ 4445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63500">
                    <a:moveTo>
                      <a:pt x="0" y="63500"/>
                    </a:moveTo>
                    <a:cubicBezTo>
                      <a:pt x="4233" y="56092"/>
                      <a:pt x="8884" y="48907"/>
                      <a:pt x="12700" y="41275"/>
                    </a:cubicBezTo>
                    <a:cubicBezTo>
                      <a:pt x="14197" y="38282"/>
                      <a:pt x="13508" y="34117"/>
                      <a:pt x="15875" y="31750"/>
                    </a:cubicBezTo>
                    <a:lnTo>
                      <a:pt x="44450" y="12700"/>
                    </a:lnTo>
                    <a:cubicBezTo>
                      <a:pt x="47625" y="10583"/>
                      <a:pt x="50355" y="7557"/>
                      <a:pt x="53975" y="6350"/>
                    </a:cubicBezTo>
                    <a:lnTo>
                      <a:pt x="73025" y="0"/>
                    </a:lnTo>
                    <a:cubicBezTo>
                      <a:pt x="80124" y="1775"/>
                      <a:pt x="100137" y="6433"/>
                      <a:pt x="104775" y="9525"/>
                    </a:cubicBezTo>
                    <a:lnTo>
                      <a:pt x="114300" y="15875"/>
                    </a:lnTo>
                    <a:cubicBezTo>
                      <a:pt x="116417" y="22225"/>
                      <a:pt x="114300" y="32808"/>
                      <a:pt x="120650" y="34925"/>
                    </a:cubicBezTo>
                    <a:cubicBezTo>
                      <a:pt x="132420" y="38848"/>
                      <a:pt x="128678" y="35107"/>
                      <a:pt x="133350" y="44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xmlns="" id="{C22B5B69-5AA3-2340-8FB4-EAA6F462E5C1}"/>
                  </a:ext>
                </a:extLst>
              </p:cNvPr>
              <p:cNvSpPr/>
              <p:nvPr/>
            </p:nvSpPr>
            <p:spPr>
              <a:xfrm>
                <a:off x="2710181" y="342994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xmlns="" id="{A0F18FE3-3162-CC40-9002-E8A26849F801}"/>
                  </a:ext>
                </a:extLst>
              </p:cNvPr>
              <p:cNvSpPr/>
              <p:nvPr/>
            </p:nvSpPr>
            <p:spPr>
              <a:xfrm flipH="1">
                <a:off x="2753689" y="339725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xmlns="" id="{EB683927-BB13-CD4C-94F6-A8EE5A37B391}"/>
                  </a:ext>
                </a:extLst>
              </p:cNvPr>
              <p:cNvSpPr/>
              <p:nvPr/>
            </p:nvSpPr>
            <p:spPr>
              <a:xfrm>
                <a:off x="3118474" y="5512828"/>
                <a:ext cx="2219930" cy="1010016"/>
              </a:xfrm>
              <a:custGeom>
                <a:avLst/>
                <a:gdLst>
                  <a:gd name="connsiteX0" fmla="*/ 0 w 2219930"/>
                  <a:gd name="connsiteY0" fmla="*/ 591981 h 1010016"/>
                  <a:gd name="connsiteX1" fmla="*/ 264277 w 2219930"/>
                  <a:gd name="connsiteY1" fmla="*/ 856259 h 1010016"/>
                  <a:gd name="connsiteX2" fmla="*/ 671264 w 2219930"/>
                  <a:gd name="connsiteY2" fmla="*/ 998969 h 1010016"/>
                  <a:gd name="connsiteX3" fmla="*/ 1189248 w 2219930"/>
                  <a:gd name="connsiteY3" fmla="*/ 977826 h 1010016"/>
                  <a:gd name="connsiteX4" fmla="*/ 1643805 w 2219930"/>
                  <a:gd name="connsiteY4" fmla="*/ 798118 h 1010016"/>
                  <a:gd name="connsiteX5" fmla="*/ 1934511 w 2219930"/>
                  <a:gd name="connsiteY5" fmla="*/ 470414 h 1010016"/>
                  <a:gd name="connsiteX6" fmla="*/ 2108934 w 2219930"/>
                  <a:gd name="connsiteY6" fmla="*/ 221993 h 1010016"/>
                  <a:gd name="connsiteX7" fmla="*/ 2219930 w 2219930"/>
                  <a:gd name="connsiteY7" fmla="*/ 0 h 101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9930" h="1010016">
                    <a:moveTo>
                      <a:pt x="0" y="591981"/>
                    </a:moveTo>
                    <a:cubicBezTo>
                      <a:pt x="76200" y="690204"/>
                      <a:pt x="152400" y="788428"/>
                      <a:pt x="264277" y="856259"/>
                    </a:cubicBezTo>
                    <a:cubicBezTo>
                      <a:pt x="376154" y="924090"/>
                      <a:pt x="517102" y="978708"/>
                      <a:pt x="671264" y="998969"/>
                    </a:cubicBezTo>
                    <a:cubicBezTo>
                      <a:pt x="825426" y="1019230"/>
                      <a:pt x="1027158" y="1011301"/>
                      <a:pt x="1189248" y="977826"/>
                    </a:cubicBezTo>
                    <a:cubicBezTo>
                      <a:pt x="1351338" y="944351"/>
                      <a:pt x="1519595" y="882687"/>
                      <a:pt x="1643805" y="798118"/>
                    </a:cubicBezTo>
                    <a:cubicBezTo>
                      <a:pt x="1768015" y="713549"/>
                      <a:pt x="1856990" y="566435"/>
                      <a:pt x="1934511" y="470414"/>
                    </a:cubicBezTo>
                    <a:cubicBezTo>
                      <a:pt x="2012033" y="374393"/>
                      <a:pt x="2061364" y="300395"/>
                      <a:pt x="2108934" y="221993"/>
                    </a:cubicBezTo>
                    <a:cubicBezTo>
                      <a:pt x="2156504" y="143591"/>
                      <a:pt x="2188217" y="71795"/>
                      <a:pt x="2219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xmlns="" id="{1E1464C1-117C-4246-BFB8-712402F59B4A}"/>
                  </a:ext>
                </a:extLst>
              </p:cNvPr>
              <p:cNvSpPr/>
              <p:nvPr/>
            </p:nvSpPr>
            <p:spPr>
              <a:xfrm>
                <a:off x="2996906" y="5528684"/>
                <a:ext cx="2415496" cy="1159181"/>
              </a:xfrm>
              <a:custGeom>
                <a:avLst/>
                <a:gdLst>
                  <a:gd name="connsiteX0" fmla="*/ 0 w 2415496"/>
                  <a:gd name="connsiteY0" fmla="*/ 702978 h 1159181"/>
                  <a:gd name="connsiteX1" fmla="*/ 232564 w 2415496"/>
                  <a:gd name="connsiteY1" fmla="*/ 956685 h 1159181"/>
                  <a:gd name="connsiteX2" fmla="*/ 528555 w 2415496"/>
                  <a:gd name="connsiteY2" fmla="*/ 1115251 h 1159181"/>
                  <a:gd name="connsiteX3" fmla="*/ 935542 w 2415496"/>
                  <a:gd name="connsiteY3" fmla="*/ 1157536 h 1159181"/>
                  <a:gd name="connsiteX4" fmla="*/ 1421813 w 2415496"/>
                  <a:gd name="connsiteY4" fmla="*/ 1072967 h 1159181"/>
                  <a:gd name="connsiteX5" fmla="*/ 1812943 w 2415496"/>
                  <a:gd name="connsiteY5" fmla="*/ 903829 h 1159181"/>
                  <a:gd name="connsiteX6" fmla="*/ 2056079 w 2415496"/>
                  <a:gd name="connsiteY6" fmla="*/ 618410 h 1159181"/>
                  <a:gd name="connsiteX7" fmla="*/ 2256929 w 2415496"/>
                  <a:gd name="connsiteY7" fmla="*/ 317133 h 1159181"/>
                  <a:gd name="connsiteX8" fmla="*/ 2415496 w 2415496"/>
                  <a:gd name="connsiteY8" fmla="*/ 0 h 1159181"/>
                  <a:gd name="connsiteX9" fmla="*/ 2415496 w 2415496"/>
                  <a:gd name="connsiteY9" fmla="*/ 0 h 1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5496" h="1159181">
                    <a:moveTo>
                      <a:pt x="0" y="702978"/>
                    </a:moveTo>
                    <a:cubicBezTo>
                      <a:pt x="72235" y="795475"/>
                      <a:pt x="144471" y="887973"/>
                      <a:pt x="232564" y="956685"/>
                    </a:cubicBezTo>
                    <a:cubicBezTo>
                      <a:pt x="320657" y="1025397"/>
                      <a:pt x="411392" y="1081776"/>
                      <a:pt x="528555" y="1115251"/>
                    </a:cubicBezTo>
                    <a:cubicBezTo>
                      <a:pt x="645718" y="1148726"/>
                      <a:pt x="786666" y="1164583"/>
                      <a:pt x="935542" y="1157536"/>
                    </a:cubicBezTo>
                    <a:cubicBezTo>
                      <a:pt x="1084418" y="1150489"/>
                      <a:pt x="1275579" y="1115252"/>
                      <a:pt x="1421813" y="1072967"/>
                    </a:cubicBezTo>
                    <a:cubicBezTo>
                      <a:pt x="1568047" y="1030682"/>
                      <a:pt x="1707232" y="979588"/>
                      <a:pt x="1812943" y="903829"/>
                    </a:cubicBezTo>
                    <a:cubicBezTo>
                      <a:pt x="1918654" y="828070"/>
                      <a:pt x="1982081" y="716193"/>
                      <a:pt x="2056079" y="618410"/>
                    </a:cubicBezTo>
                    <a:cubicBezTo>
                      <a:pt x="2130077" y="520627"/>
                      <a:pt x="2197026" y="420201"/>
                      <a:pt x="2256929" y="317133"/>
                    </a:cubicBezTo>
                    <a:cubicBezTo>
                      <a:pt x="2316832" y="214065"/>
                      <a:pt x="2415496" y="0"/>
                      <a:pt x="2415496" y="0"/>
                    </a:cubicBezTo>
                    <a:lnTo>
                      <a:pt x="2415496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xmlns="" id="{F0E39A05-C9FE-0C42-BEBF-143BADD9711A}"/>
                  </a:ext>
                </a:extLst>
              </p:cNvPr>
              <p:cNvSpPr/>
              <p:nvPr/>
            </p:nvSpPr>
            <p:spPr>
              <a:xfrm>
                <a:off x="946672" y="5231748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xmlns="" id="{06E8C788-6800-214B-9A8D-3C30694D9C8D}"/>
                  </a:ext>
                </a:extLst>
              </p:cNvPr>
              <p:cNvSpPr/>
              <p:nvPr/>
            </p:nvSpPr>
            <p:spPr>
              <a:xfrm flipH="1">
                <a:off x="3730808" y="5272770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xmlns="" id="{A954FC81-DB05-544F-A67D-8E7B45F1FBCC}"/>
                  </a:ext>
                </a:extLst>
              </p:cNvPr>
              <p:cNvSpPr/>
              <p:nvPr/>
            </p:nvSpPr>
            <p:spPr>
              <a:xfrm>
                <a:off x="3923315" y="5214742"/>
                <a:ext cx="45719" cy="79060"/>
              </a:xfrm>
              <a:custGeom>
                <a:avLst/>
                <a:gdLst>
                  <a:gd name="connsiteX0" fmla="*/ 0 w 0"/>
                  <a:gd name="connsiteY0" fmla="*/ 0 h 84407"/>
                  <a:gd name="connsiteX1" fmla="*/ 0 w 0"/>
                  <a:gd name="connsiteY1" fmla="*/ 84407 h 8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84407">
                    <a:moveTo>
                      <a:pt x="0" y="0"/>
                    </a:moveTo>
                    <a:lnTo>
                      <a:pt x="0" y="8440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xmlns="" id="{5D36E532-E52E-7845-9885-16B29F998A7C}"/>
                  </a:ext>
                </a:extLst>
              </p:cNvPr>
              <p:cNvSpPr/>
              <p:nvPr/>
            </p:nvSpPr>
            <p:spPr>
              <a:xfrm>
                <a:off x="3743011" y="5245065"/>
                <a:ext cx="170822" cy="35344"/>
              </a:xfrm>
              <a:custGeom>
                <a:avLst/>
                <a:gdLst>
                  <a:gd name="connsiteX0" fmla="*/ 0 w 170822"/>
                  <a:gd name="connsiteY0" fmla="*/ 35344 h 35344"/>
                  <a:gd name="connsiteX1" fmla="*/ 35169 w 170822"/>
                  <a:gd name="connsiteY1" fmla="*/ 25295 h 35344"/>
                  <a:gd name="connsiteX2" fmla="*/ 65314 w 170822"/>
                  <a:gd name="connsiteY2" fmla="*/ 15247 h 35344"/>
                  <a:gd name="connsiteX3" fmla="*/ 130629 w 170822"/>
                  <a:gd name="connsiteY3" fmla="*/ 5199 h 35344"/>
                  <a:gd name="connsiteX4" fmla="*/ 170822 w 170822"/>
                  <a:gd name="connsiteY4" fmla="*/ 175 h 3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822" h="35344">
                    <a:moveTo>
                      <a:pt x="0" y="35344"/>
                    </a:moveTo>
                    <a:cubicBezTo>
                      <a:pt x="11723" y="31994"/>
                      <a:pt x="23516" y="28881"/>
                      <a:pt x="35169" y="25295"/>
                    </a:cubicBezTo>
                    <a:cubicBezTo>
                      <a:pt x="45292" y="22180"/>
                      <a:pt x="54928" y="17324"/>
                      <a:pt x="65314" y="15247"/>
                    </a:cubicBezTo>
                    <a:cubicBezTo>
                      <a:pt x="103675" y="7575"/>
                      <a:pt x="81961" y="11282"/>
                      <a:pt x="130629" y="5199"/>
                    </a:cubicBezTo>
                    <a:cubicBezTo>
                      <a:pt x="157224" y="-1450"/>
                      <a:pt x="143820" y="175"/>
                      <a:pt x="170822" y="1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xmlns="" id="{6E96E2DB-D7CF-A945-B974-8C6B68BBEC30}"/>
                  </a:ext>
                </a:extLst>
              </p:cNvPr>
              <p:cNvSpPr/>
              <p:nvPr/>
            </p:nvSpPr>
            <p:spPr>
              <a:xfrm>
                <a:off x="1537398" y="5265336"/>
                <a:ext cx="155749" cy="10049"/>
              </a:xfrm>
              <a:custGeom>
                <a:avLst/>
                <a:gdLst>
                  <a:gd name="connsiteX0" fmla="*/ 0 w 155749"/>
                  <a:gd name="connsiteY0" fmla="*/ 0 h 10049"/>
                  <a:gd name="connsiteX1" fmla="*/ 80387 w 155749"/>
                  <a:gd name="connsiteY1" fmla="*/ 5024 h 10049"/>
                  <a:gd name="connsiteX2" fmla="*/ 155749 w 155749"/>
                  <a:gd name="connsiteY2" fmla="*/ 10049 h 1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749" h="10049">
                    <a:moveTo>
                      <a:pt x="0" y="0"/>
                    </a:moveTo>
                    <a:lnTo>
                      <a:pt x="80387" y="5024"/>
                    </a:lnTo>
                    <a:cubicBezTo>
                      <a:pt x="157547" y="10168"/>
                      <a:pt x="126852" y="10049"/>
                      <a:pt x="155749" y="1004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xmlns="" id="{4D1D768E-2688-2645-91BF-EBE5856E1EAA}"/>
                  </a:ext>
                </a:extLst>
              </p:cNvPr>
              <p:cNvSpPr/>
              <p:nvPr/>
            </p:nvSpPr>
            <p:spPr>
              <a:xfrm>
                <a:off x="5337175" y="5461000"/>
                <a:ext cx="85725" cy="73025"/>
              </a:xfrm>
              <a:custGeom>
                <a:avLst/>
                <a:gdLst>
                  <a:gd name="connsiteX0" fmla="*/ 0 w 85725"/>
                  <a:gd name="connsiteY0" fmla="*/ 57150 h 73025"/>
                  <a:gd name="connsiteX1" fmla="*/ 3175 w 85725"/>
                  <a:gd name="connsiteY1" fmla="*/ 34925 h 73025"/>
                  <a:gd name="connsiteX2" fmla="*/ 9525 w 85725"/>
                  <a:gd name="connsiteY2" fmla="*/ 25400 h 73025"/>
                  <a:gd name="connsiteX3" fmla="*/ 28575 w 85725"/>
                  <a:gd name="connsiteY3" fmla="*/ 9525 h 73025"/>
                  <a:gd name="connsiteX4" fmla="*/ 47625 w 85725"/>
                  <a:gd name="connsiteY4" fmla="*/ 3175 h 73025"/>
                  <a:gd name="connsiteX5" fmla="*/ 57150 w 85725"/>
                  <a:gd name="connsiteY5" fmla="*/ 0 h 73025"/>
                  <a:gd name="connsiteX6" fmla="*/ 66675 w 85725"/>
                  <a:gd name="connsiteY6" fmla="*/ 3175 h 73025"/>
                  <a:gd name="connsiteX7" fmla="*/ 76200 w 85725"/>
                  <a:gd name="connsiteY7" fmla="*/ 9525 h 73025"/>
                  <a:gd name="connsiteX8" fmla="*/ 85725 w 85725"/>
                  <a:gd name="connsiteY8" fmla="*/ 28575 h 73025"/>
                  <a:gd name="connsiteX9" fmla="*/ 82550 w 85725"/>
                  <a:gd name="connsiteY9" fmla="*/ 44450 h 73025"/>
                  <a:gd name="connsiteX10" fmla="*/ 76200 w 85725"/>
                  <a:gd name="connsiteY10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" h="73025">
                    <a:moveTo>
                      <a:pt x="0" y="57150"/>
                    </a:moveTo>
                    <a:cubicBezTo>
                      <a:pt x="1058" y="49742"/>
                      <a:pt x="1025" y="42093"/>
                      <a:pt x="3175" y="34925"/>
                    </a:cubicBezTo>
                    <a:cubicBezTo>
                      <a:pt x="4271" y="31270"/>
                      <a:pt x="7082" y="28331"/>
                      <a:pt x="9525" y="25400"/>
                    </a:cubicBezTo>
                    <a:cubicBezTo>
                      <a:pt x="13923" y="20122"/>
                      <a:pt x="21964" y="12463"/>
                      <a:pt x="28575" y="9525"/>
                    </a:cubicBezTo>
                    <a:cubicBezTo>
                      <a:pt x="34692" y="6807"/>
                      <a:pt x="41275" y="5292"/>
                      <a:pt x="47625" y="3175"/>
                    </a:cubicBezTo>
                    <a:lnTo>
                      <a:pt x="57150" y="0"/>
                    </a:lnTo>
                    <a:cubicBezTo>
                      <a:pt x="60325" y="1058"/>
                      <a:pt x="63682" y="1678"/>
                      <a:pt x="66675" y="3175"/>
                    </a:cubicBezTo>
                    <a:cubicBezTo>
                      <a:pt x="70088" y="4882"/>
                      <a:pt x="73502" y="6827"/>
                      <a:pt x="76200" y="9525"/>
                    </a:cubicBezTo>
                    <a:cubicBezTo>
                      <a:pt x="82355" y="15680"/>
                      <a:pt x="83143" y="20828"/>
                      <a:pt x="85725" y="28575"/>
                    </a:cubicBezTo>
                    <a:cubicBezTo>
                      <a:pt x="84667" y="33867"/>
                      <a:pt x="83763" y="39192"/>
                      <a:pt x="82550" y="44450"/>
                    </a:cubicBezTo>
                    <a:cubicBezTo>
                      <a:pt x="75943" y="73079"/>
                      <a:pt x="76200" y="60856"/>
                      <a:pt x="76200" y="73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23D659FC-DF49-A442-A2DF-0AD67CFD3B1C}"/>
                </a:ext>
              </a:extLst>
            </p:cNvPr>
            <p:cNvSpPr/>
            <p:nvPr/>
          </p:nvSpPr>
          <p:spPr>
            <a:xfrm rot="2329300" flipV="1">
              <a:off x="7592388" y="4076962"/>
              <a:ext cx="189854" cy="174306"/>
            </a:xfrm>
            <a:custGeom>
              <a:avLst/>
              <a:gdLst>
                <a:gd name="connsiteX0" fmla="*/ 0 w 510803"/>
                <a:gd name="connsiteY0" fmla="*/ 567559 h 567559"/>
                <a:gd name="connsiteX1" fmla="*/ 163961 w 510803"/>
                <a:gd name="connsiteY1" fmla="*/ 252249 h 567559"/>
                <a:gd name="connsiteX2" fmla="*/ 378372 w 510803"/>
                <a:gd name="connsiteY2" fmla="*/ 75675 h 567559"/>
                <a:gd name="connsiteX3" fmla="*/ 510803 w 510803"/>
                <a:gd name="connsiteY3" fmla="*/ 0 h 56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803" h="567559">
                  <a:moveTo>
                    <a:pt x="0" y="567559"/>
                  </a:moveTo>
                  <a:cubicBezTo>
                    <a:pt x="50449" y="450894"/>
                    <a:pt x="100899" y="334230"/>
                    <a:pt x="163961" y="252249"/>
                  </a:cubicBezTo>
                  <a:cubicBezTo>
                    <a:pt x="227023" y="170268"/>
                    <a:pt x="320565" y="117716"/>
                    <a:pt x="378372" y="75675"/>
                  </a:cubicBezTo>
                  <a:cubicBezTo>
                    <a:pt x="436179" y="33634"/>
                    <a:pt x="473491" y="16817"/>
                    <a:pt x="51080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7D9311F1-F97C-8F41-B70D-B81C2CF9944B}"/>
                </a:ext>
              </a:extLst>
            </p:cNvPr>
            <p:cNvSpPr/>
            <p:nvPr/>
          </p:nvSpPr>
          <p:spPr>
            <a:xfrm rot="2329300" flipV="1">
              <a:off x="7219528" y="4058251"/>
              <a:ext cx="524796" cy="831470"/>
            </a:xfrm>
            <a:custGeom>
              <a:avLst/>
              <a:gdLst>
                <a:gd name="connsiteX0" fmla="*/ 0 w 1399978"/>
                <a:gd name="connsiteY0" fmla="*/ 2547708 h 2547708"/>
                <a:gd name="connsiteX1" fmla="*/ 296392 w 1399978"/>
                <a:gd name="connsiteY1" fmla="*/ 2188254 h 2547708"/>
                <a:gd name="connsiteX2" fmla="*/ 409903 w 1399978"/>
                <a:gd name="connsiteY2" fmla="*/ 1734207 h 2547708"/>
                <a:gd name="connsiteX3" fmla="*/ 428822 w 1399978"/>
                <a:gd name="connsiteY3" fmla="*/ 1236017 h 2547708"/>
                <a:gd name="connsiteX4" fmla="*/ 510803 w 1399978"/>
                <a:gd name="connsiteY4" fmla="*/ 838726 h 2547708"/>
                <a:gd name="connsiteX5" fmla="*/ 788276 w 1399978"/>
                <a:gd name="connsiteY5" fmla="*/ 416210 h 2547708"/>
                <a:gd name="connsiteX6" fmla="*/ 1078361 w 1399978"/>
                <a:gd name="connsiteY6" fmla="*/ 126124 h 2547708"/>
                <a:gd name="connsiteX7" fmla="*/ 1399978 w 1399978"/>
                <a:gd name="connsiteY7" fmla="*/ 0 h 254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978" h="2547708">
                  <a:moveTo>
                    <a:pt x="0" y="2547708"/>
                  </a:moveTo>
                  <a:cubicBezTo>
                    <a:pt x="114037" y="2435772"/>
                    <a:pt x="228075" y="2323837"/>
                    <a:pt x="296392" y="2188254"/>
                  </a:cubicBezTo>
                  <a:cubicBezTo>
                    <a:pt x="364709" y="2052671"/>
                    <a:pt x="387831" y="1892913"/>
                    <a:pt x="409903" y="1734207"/>
                  </a:cubicBezTo>
                  <a:cubicBezTo>
                    <a:pt x="431975" y="1575501"/>
                    <a:pt x="412005" y="1385264"/>
                    <a:pt x="428822" y="1236017"/>
                  </a:cubicBezTo>
                  <a:cubicBezTo>
                    <a:pt x="445639" y="1086770"/>
                    <a:pt x="450894" y="975360"/>
                    <a:pt x="510803" y="838726"/>
                  </a:cubicBezTo>
                  <a:cubicBezTo>
                    <a:pt x="570712" y="702092"/>
                    <a:pt x="693683" y="534977"/>
                    <a:pt x="788276" y="416210"/>
                  </a:cubicBezTo>
                  <a:cubicBezTo>
                    <a:pt x="882869" y="297443"/>
                    <a:pt x="976411" y="195492"/>
                    <a:pt x="1078361" y="126124"/>
                  </a:cubicBezTo>
                  <a:cubicBezTo>
                    <a:pt x="1180311" y="56756"/>
                    <a:pt x="1290144" y="28378"/>
                    <a:pt x="139997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017108D3-DAB8-F64B-B984-82C69FCCD610}"/>
                </a:ext>
              </a:extLst>
            </p:cNvPr>
            <p:cNvSpPr/>
            <p:nvPr/>
          </p:nvSpPr>
          <p:spPr>
            <a:xfrm rot="2329300" flipV="1">
              <a:off x="7290329" y="4266471"/>
              <a:ext cx="337523" cy="625498"/>
            </a:xfrm>
            <a:custGeom>
              <a:avLst/>
              <a:gdLst>
                <a:gd name="connsiteX0" fmla="*/ 6385 w 908105"/>
                <a:gd name="connsiteY0" fmla="*/ 2033938 h 2036684"/>
                <a:gd name="connsiteX1" fmla="*/ 74965 w 908105"/>
                <a:gd name="connsiteY1" fmla="*/ 1462438 h 2036684"/>
                <a:gd name="connsiteX2" fmla="*/ 196885 w 908105"/>
                <a:gd name="connsiteY2" fmla="*/ 921418 h 2036684"/>
                <a:gd name="connsiteX3" fmla="*/ 387385 w 908105"/>
                <a:gd name="connsiteY3" fmla="*/ 578518 h 2036684"/>
                <a:gd name="connsiteX4" fmla="*/ 600745 w 908105"/>
                <a:gd name="connsiteY4" fmla="*/ 258478 h 2036684"/>
                <a:gd name="connsiteX5" fmla="*/ 897925 w 908105"/>
                <a:gd name="connsiteY5" fmla="*/ 14638 h 2036684"/>
                <a:gd name="connsiteX6" fmla="*/ 814105 w 908105"/>
                <a:gd name="connsiteY6" fmla="*/ 700438 h 2036684"/>
                <a:gd name="connsiteX7" fmla="*/ 570265 w 908105"/>
                <a:gd name="connsiteY7" fmla="*/ 1264318 h 2036684"/>
                <a:gd name="connsiteX8" fmla="*/ 234985 w 908105"/>
                <a:gd name="connsiteY8" fmla="*/ 1660558 h 2036684"/>
                <a:gd name="connsiteX9" fmla="*/ 6385 w 908105"/>
                <a:gd name="connsiteY9" fmla="*/ 2033938 h 203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8105" h="2036684">
                  <a:moveTo>
                    <a:pt x="6385" y="2033938"/>
                  </a:moveTo>
                  <a:cubicBezTo>
                    <a:pt x="-20285" y="2000918"/>
                    <a:pt x="43215" y="1647858"/>
                    <a:pt x="74965" y="1462438"/>
                  </a:cubicBezTo>
                  <a:cubicBezTo>
                    <a:pt x="106715" y="1277018"/>
                    <a:pt x="144815" y="1068738"/>
                    <a:pt x="196885" y="921418"/>
                  </a:cubicBezTo>
                  <a:cubicBezTo>
                    <a:pt x="248955" y="774098"/>
                    <a:pt x="320075" y="689008"/>
                    <a:pt x="387385" y="578518"/>
                  </a:cubicBezTo>
                  <a:cubicBezTo>
                    <a:pt x="454695" y="468028"/>
                    <a:pt x="515655" y="352458"/>
                    <a:pt x="600745" y="258478"/>
                  </a:cubicBezTo>
                  <a:cubicBezTo>
                    <a:pt x="685835" y="164498"/>
                    <a:pt x="862365" y="-59022"/>
                    <a:pt x="897925" y="14638"/>
                  </a:cubicBezTo>
                  <a:cubicBezTo>
                    <a:pt x="933485" y="88298"/>
                    <a:pt x="868715" y="492158"/>
                    <a:pt x="814105" y="700438"/>
                  </a:cubicBezTo>
                  <a:cubicBezTo>
                    <a:pt x="759495" y="908718"/>
                    <a:pt x="666785" y="1104298"/>
                    <a:pt x="570265" y="1264318"/>
                  </a:cubicBezTo>
                  <a:cubicBezTo>
                    <a:pt x="473745" y="1424338"/>
                    <a:pt x="331505" y="1527208"/>
                    <a:pt x="234985" y="1660558"/>
                  </a:cubicBezTo>
                  <a:cubicBezTo>
                    <a:pt x="138465" y="1793908"/>
                    <a:pt x="33055" y="2066958"/>
                    <a:pt x="6385" y="2033938"/>
                  </a:cubicBezTo>
                  <a:close/>
                </a:path>
              </a:pathLst>
            </a:custGeom>
            <a:solidFill>
              <a:srgbClr val="F1A5AE">
                <a:alpha val="3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9889A0FA-7320-374C-A828-7CB8C11FB5CF}"/>
                </a:ext>
              </a:extLst>
            </p:cNvPr>
            <p:cNvSpPr/>
            <p:nvPr/>
          </p:nvSpPr>
          <p:spPr>
            <a:xfrm rot="2329300" flipV="1">
              <a:off x="7406744" y="4309916"/>
              <a:ext cx="455969" cy="641918"/>
            </a:xfrm>
            <a:custGeom>
              <a:avLst/>
              <a:gdLst>
                <a:gd name="connsiteX0" fmla="*/ 1097717 w 1226783"/>
                <a:gd name="connsiteY0" fmla="*/ 1233 h 2090150"/>
                <a:gd name="connsiteX1" fmla="*/ 1212017 w 1226783"/>
                <a:gd name="connsiteY1" fmla="*/ 351753 h 2090150"/>
                <a:gd name="connsiteX2" fmla="*/ 1204397 w 1226783"/>
                <a:gd name="connsiteY2" fmla="*/ 908013 h 2090150"/>
                <a:gd name="connsiteX3" fmla="*/ 1021517 w 1226783"/>
                <a:gd name="connsiteY3" fmla="*/ 1395693 h 2090150"/>
                <a:gd name="connsiteX4" fmla="*/ 503357 w 1226783"/>
                <a:gd name="connsiteY4" fmla="*/ 1868133 h 2090150"/>
                <a:gd name="connsiteX5" fmla="*/ 30917 w 1226783"/>
                <a:gd name="connsiteY5" fmla="*/ 2081493 h 2090150"/>
                <a:gd name="connsiteX6" fmla="*/ 69017 w 1226783"/>
                <a:gd name="connsiteY6" fmla="*/ 1593813 h 2090150"/>
                <a:gd name="connsiteX7" fmla="*/ 259517 w 1226783"/>
                <a:gd name="connsiteY7" fmla="*/ 869913 h 2090150"/>
                <a:gd name="connsiteX8" fmla="*/ 709097 w 1226783"/>
                <a:gd name="connsiteY8" fmla="*/ 260313 h 2090150"/>
                <a:gd name="connsiteX9" fmla="*/ 1097717 w 1226783"/>
                <a:gd name="connsiteY9" fmla="*/ 1233 h 209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6783" h="2090150">
                  <a:moveTo>
                    <a:pt x="1097717" y="1233"/>
                  </a:moveTo>
                  <a:cubicBezTo>
                    <a:pt x="1181537" y="16473"/>
                    <a:pt x="1194237" y="200623"/>
                    <a:pt x="1212017" y="351753"/>
                  </a:cubicBezTo>
                  <a:cubicBezTo>
                    <a:pt x="1229797" y="502883"/>
                    <a:pt x="1236147" y="734023"/>
                    <a:pt x="1204397" y="908013"/>
                  </a:cubicBezTo>
                  <a:cubicBezTo>
                    <a:pt x="1172647" y="1082003"/>
                    <a:pt x="1138357" y="1235673"/>
                    <a:pt x="1021517" y="1395693"/>
                  </a:cubicBezTo>
                  <a:cubicBezTo>
                    <a:pt x="904677" y="1555713"/>
                    <a:pt x="668457" y="1753833"/>
                    <a:pt x="503357" y="1868133"/>
                  </a:cubicBezTo>
                  <a:cubicBezTo>
                    <a:pt x="338257" y="1982433"/>
                    <a:pt x="103307" y="2127213"/>
                    <a:pt x="30917" y="2081493"/>
                  </a:cubicBezTo>
                  <a:cubicBezTo>
                    <a:pt x="-41473" y="2035773"/>
                    <a:pt x="30917" y="1795743"/>
                    <a:pt x="69017" y="1593813"/>
                  </a:cubicBezTo>
                  <a:cubicBezTo>
                    <a:pt x="107117" y="1391883"/>
                    <a:pt x="152837" y="1092163"/>
                    <a:pt x="259517" y="869913"/>
                  </a:cubicBezTo>
                  <a:cubicBezTo>
                    <a:pt x="366197" y="647663"/>
                    <a:pt x="569397" y="406363"/>
                    <a:pt x="709097" y="260313"/>
                  </a:cubicBezTo>
                  <a:cubicBezTo>
                    <a:pt x="848797" y="114263"/>
                    <a:pt x="1013897" y="-14007"/>
                    <a:pt x="1097717" y="1233"/>
                  </a:cubicBezTo>
                  <a:close/>
                </a:path>
              </a:pathLst>
            </a:custGeom>
            <a:solidFill>
              <a:srgbClr val="F1A5AE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053A7F5B-F6C7-9646-8AFD-571A2D8D79C1}"/>
                </a:ext>
              </a:extLst>
            </p:cNvPr>
            <p:cNvSpPr/>
            <p:nvPr/>
          </p:nvSpPr>
          <p:spPr>
            <a:xfrm rot="2329300" flipV="1">
              <a:off x="7477317" y="4808016"/>
              <a:ext cx="186185" cy="235002"/>
            </a:xfrm>
            <a:custGeom>
              <a:avLst/>
              <a:gdLst>
                <a:gd name="connsiteX0" fmla="*/ 0 w 500932"/>
                <a:gd name="connsiteY0" fmla="*/ 1866 h 765191"/>
                <a:gd name="connsiteX1" fmla="*/ 270344 w 500932"/>
                <a:gd name="connsiteY1" fmla="*/ 33671 h 765191"/>
                <a:gd name="connsiteX2" fmla="*/ 461175 w 500932"/>
                <a:gd name="connsiteY2" fmla="*/ 232453 h 765191"/>
                <a:gd name="connsiteX3" fmla="*/ 500932 w 500932"/>
                <a:gd name="connsiteY3" fmla="*/ 765191 h 765191"/>
                <a:gd name="connsiteX4" fmla="*/ 500932 w 500932"/>
                <a:gd name="connsiteY4" fmla="*/ 765191 h 76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32" h="765191">
                  <a:moveTo>
                    <a:pt x="0" y="1866"/>
                  </a:moveTo>
                  <a:cubicBezTo>
                    <a:pt x="96741" y="-1447"/>
                    <a:pt x="193482" y="-4760"/>
                    <a:pt x="270344" y="33671"/>
                  </a:cubicBezTo>
                  <a:cubicBezTo>
                    <a:pt x="347206" y="72102"/>
                    <a:pt x="422744" y="110533"/>
                    <a:pt x="461175" y="232453"/>
                  </a:cubicBezTo>
                  <a:cubicBezTo>
                    <a:pt x="499606" y="354373"/>
                    <a:pt x="500932" y="765191"/>
                    <a:pt x="500932" y="765191"/>
                  </a:cubicBezTo>
                  <a:lnTo>
                    <a:pt x="500932" y="765191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14C36E84-DB1D-A149-9B5B-2349D8B427F2}"/>
                </a:ext>
              </a:extLst>
            </p:cNvPr>
            <p:cNvSpPr/>
            <p:nvPr/>
          </p:nvSpPr>
          <p:spPr>
            <a:xfrm rot="2329300" flipV="1">
              <a:off x="7540775" y="3992186"/>
              <a:ext cx="125930" cy="41711"/>
            </a:xfrm>
            <a:custGeom>
              <a:avLst/>
              <a:gdLst>
                <a:gd name="connsiteX0" fmla="*/ 0 w 375139"/>
                <a:gd name="connsiteY0" fmla="*/ 0 h 175847"/>
                <a:gd name="connsiteX1" fmla="*/ 93785 w 375139"/>
                <a:gd name="connsiteY1" fmla="*/ 140677 h 175847"/>
                <a:gd name="connsiteX2" fmla="*/ 375139 w 375139"/>
                <a:gd name="connsiteY2" fmla="*/ 175847 h 175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139" h="175847">
                  <a:moveTo>
                    <a:pt x="0" y="0"/>
                  </a:moveTo>
                  <a:cubicBezTo>
                    <a:pt x="15631" y="55684"/>
                    <a:pt x="31262" y="111369"/>
                    <a:pt x="93785" y="140677"/>
                  </a:cubicBezTo>
                  <a:cubicBezTo>
                    <a:pt x="156308" y="169985"/>
                    <a:pt x="265723" y="172916"/>
                    <a:pt x="375139" y="1758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684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F842348-5B8C-5E42-A72D-F809C932C1CF}"/>
              </a:ext>
            </a:extLst>
          </p:cNvPr>
          <p:cNvGrpSpPr/>
          <p:nvPr/>
        </p:nvGrpSpPr>
        <p:grpSpPr>
          <a:xfrm>
            <a:off x="4315483" y="142017"/>
            <a:ext cx="4476228" cy="6549658"/>
            <a:chOff x="946672" y="138207"/>
            <a:chExt cx="4476228" cy="654965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AD1CBCC1-D4F7-0443-996D-6065A082A512}"/>
                </a:ext>
              </a:extLst>
            </p:cNvPr>
            <p:cNvSpPr/>
            <p:nvPr/>
          </p:nvSpPr>
          <p:spPr>
            <a:xfrm>
              <a:off x="1722293" y="138207"/>
              <a:ext cx="2203450" cy="1357052"/>
            </a:xfrm>
            <a:custGeom>
              <a:avLst/>
              <a:gdLst>
                <a:gd name="connsiteX0" fmla="*/ 0 w 2203450"/>
                <a:gd name="connsiteY0" fmla="*/ 1311325 h 1357052"/>
                <a:gd name="connsiteX1" fmla="*/ 171450 w 2203450"/>
                <a:gd name="connsiteY1" fmla="*/ 1343075 h 1357052"/>
                <a:gd name="connsiteX2" fmla="*/ 301625 w 2203450"/>
                <a:gd name="connsiteY2" fmla="*/ 1355775 h 1357052"/>
                <a:gd name="connsiteX3" fmla="*/ 412750 w 2203450"/>
                <a:gd name="connsiteY3" fmla="*/ 1349425 h 1357052"/>
                <a:gd name="connsiteX4" fmla="*/ 488950 w 2203450"/>
                <a:gd name="connsiteY4" fmla="*/ 1292275 h 1357052"/>
                <a:gd name="connsiteX5" fmla="*/ 517525 w 2203450"/>
                <a:gd name="connsiteY5" fmla="*/ 1244650 h 1357052"/>
                <a:gd name="connsiteX6" fmla="*/ 527050 w 2203450"/>
                <a:gd name="connsiteY6" fmla="*/ 1177975 h 1357052"/>
                <a:gd name="connsiteX7" fmla="*/ 517525 w 2203450"/>
                <a:gd name="connsiteY7" fmla="*/ 1130350 h 1357052"/>
                <a:gd name="connsiteX8" fmla="*/ 504825 w 2203450"/>
                <a:gd name="connsiteY8" fmla="*/ 1085900 h 1357052"/>
                <a:gd name="connsiteX9" fmla="*/ 517525 w 2203450"/>
                <a:gd name="connsiteY9" fmla="*/ 1031925 h 1357052"/>
                <a:gd name="connsiteX10" fmla="*/ 552450 w 2203450"/>
                <a:gd name="connsiteY10" fmla="*/ 990650 h 1357052"/>
                <a:gd name="connsiteX11" fmla="*/ 587375 w 2203450"/>
                <a:gd name="connsiteY11" fmla="*/ 927150 h 1357052"/>
                <a:gd name="connsiteX12" fmla="*/ 622300 w 2203450"/>
                <a:gd name="connsiteY12" fmla="*/ 866825 h 1357052"/>
                <a:gd name="connsiteX13" fmla="*/ 650875 w 2203450"/>
                <a:gd name="connsiteY13" fmla="*/ 755700 h 1357052"/>
                <a:gd name="connsiteX14" fmla="*/ 663575 w 2203450"/>
                <a:gd name="connsiteY14" fmla="*/ 685850 h 1357052"/>
                <a:gd name="connsiteX15" fmla="*/ 676275 w 2203450"/>
                <a:gd name="connsiteY15" fmla="*/ 622350 h 1357052"/>
                <a:gd name="connsiteX16" fmla="*/ 701675 w 2203450"/>
                <a:gd name="connsiteY16" fmla="*/ 581075 h 1357052"/>
                <a:gd name="connsiteX17" fmla="*/ 723900 w 2203450"/>
                <a:gd name="connsiteY17" fmla="*/ 546150 h 1357052"/>
                <a:gd name="connsiteX18" fmla="*/ 752475 w 2203450"/>
                <a:gd name="connsiteY18" fmla="*/ 501700 h 1357052"/>
                <a:gd name="connsiteX19" fmla="*/ 790575 w 2203450"/>
                <a:gd name="connsiteY19" fmla="*/ 428675 h 1357052"/>
                <a:gd name="connsiteX20" fmla="*/ 812800 w 2203450"/>
                <a:gd name="connsiteY20" fmla="*/ 377875 h 1357052"/>
                <a:gd name="connsiteX21" fmla="*/ 819150 w 2203450"/>
                <a:gd name="connsiteY21" fmla="*/ 311200 h 1357052"/>
                <a:gd name="connsiteX22" fmla="*/ 822325 w 2203450"/>
                <a:gd name="connsiteY22" fmla="*/ 257225 h 1357052"/>
                <a:gd name="connsiteX23" fmla="*/ 822325 w 2203450"/>
                <a:gd name="connsiteY23" fmla="*/ 222300 h 1357052"/>
                <a:gd name="connsiteX24" fmla="*/ 847725 w 2203450"/>
                <a:gd name="connsiteY24" fmla="*/ 168325 h 1357052"/>
                <a:gd name="connsiteX25" fmla="*/ 882650 w 2203450"/>
                <a:gd name="connsiteY25" fmla="*/ 120700 h 1357052"/>
                <a:gd name="connsiteX26" fmla="*/ 933450 w 2203450"/>
                <a:gd name="connsiteY26" fmla="*/ 79425 h 1357052"/>
                <a:gd name="connsiteX27" fmla="*/ 955675 w 2203450"/>
                <a:gd name="connsiteY27" fmla="*/ 57200 h 1357052"/>
                <a:gd name="connsiteX28" fmla="*/ 962025 w 2203450"/>
                <a:gd name="connsiteY28" fmla="*/ 38150 h 1357052"/>
                <a:gd name="connsiteX29" fmla="*/ 977900 w 2203450"/>
                <a:gd name="connsiteY29" fmla="*/ 19100 h 1357052"/>
                <a:gd name="connsiteX30" fmla="*/ 1012825 w 2203450"/>
                <a:gd name="connsiteY30" fmla="*/ 6400 h 1357052"/>
                <a:gd name="connsiteX31" fmla="*/ 1063625 w 2203450"/>
                <a:gd name="connsiteY31" fmla="*/ 50 h 1357052"/>
                <a:gd name="connsiteX32" fmla="*/ 1104900 w 2203450"/>
                <a:gd name="connsiteY32" fmla="*/ 9575 h 1357052"/>
                <a:gd name="connsiteX33" fmla="*/ 1133475 w 2203450"/>
                <a:gd name="connsiteY33" fmla="*/ 41325 h 1357052"/>
                <a:gd name="connsiteX34" fmla="*/ 1187450 w 2203450"/>
                <a:gd name="connsiteY34" fmla="*/ 79425 h 1357052"/>
                <a:gd name="connsiteX35" fmla="*/ 1222375 w 2203450"/>
                <a:gd name="connsiteY35" fmla="*/ 130225 h 1357052"/>
                <a:gd name="connsiteX36" fmla="*/ 1254125 w 2203450"/>
                <a:gd name="connsiteY36" fmla="*/ 187375 h 1357052"/>
                <a:gd name="connsiteX37" fmla="*/ 1270000 w 2203450"/>
                <a:gd name="connsiteY37" fmla="*/ 244525 h 1357052"/>
                <a:gd name="connsiteX38" fmla="*/ 1276350 w 2203450"/>
                <a:gd name="connsiteY38" fmla="*/ 298500 h 1357052"/>
                <a:gd name="connsiteX39" fmla="*/ 1298575 w 2203450"/>
                <a:gd name="connsiteY39" fmla="*/ 336600 h 1357052"/>
                <a:gd name="connsiteX40" fmla="*/ 1343025 w 2203450"/>
                <a:gd name="connsiteY40" fmla="*/ 403275 h 1357052"/>
                <a:gd name="connsiteX41" fmla="*/ 1368425 w 2203450"/>
                <a:gd name="connsiteY41" fmla="*/ 438200 h 1357052"/>
                <a:gd name="connsiteX42" fmla="*/ 1406525 w 2203450"/>
                <a:gd name="connsiteY42" fmla="*/ 485825 h 1357052"/>
                <a:gd name="connsiteX43" fmla="*/ 1441450 w 2203450"/>
                <a:gd name="connsiteY43" fmla="*/ 536625 h 1357052"/>
                <a:gd name="connsiteX44" fmla="*/ 1466850 w 2203450"/>
                <a:gd name="connsiteY44" fmla="*/ 609650 h 1357052"/>
                <a:gd name="connsiteX45" fmla="*/ 1489075 w 2203450"/>
                <a:gd name="connsiteY45" fmla="*/ 717600 h 1357052"/>
                <a:gd name="connsiteX46" fmla="*/ 1514475 w 2203450"/>
                <a:gd name="connsiteY46" fmla="*/ 771575 h 1357052"/>
                <a:gd name="connsiteX47" fmla="*/ 1562100 w 2203450"/>
                <a:gd name="connsiteY47" fmla="*/ 841425 h 1357052"/>
                <a:gd name="connsiteX48" fmla="*/ 1568450 w 2203450"/>
                <a:gd name="connsiteY48" fmla="*/ 923975 h 1357052"/>
                <a:gd name="connsiteX49" fmla="*/ 1546225 w 2203450"/>
                <a:gd name="connsiteY49" fmla="*/ 1035100 h 1357052"/>
                <a:gd name="connsiteX50" fmla="*/ 1539875 w 2203450"/>
                <a:gd name="connsiteY50" fmla="*/ 1089075 h 1357052"/>
                <a:gd name="connsiteX51" fmla="*/ 1565275 w 2203450"/>
                <a:gd name="connsiteY51" fmla="*/ 1158925 h 1357052"/>
                <a:gd name="connsiteX52" fmla="*/ 1625600 w 2203450"/>
                <a:gd name="connsiteY52" fmla="*/ 1228775 h 1357052"/>
                <a:gd name="connsiteX53" fmla="*/ 1727200 w 2203450"/>
                <a:gd name="connsiteY53" fmla="*/ 1304975 h 1357052"/>
                <a:gd name="connsiteX54" fmla="*/ 1819275 w 2203450"/>
                <a:gd name="connsiteY54" fmla="*/ 1327200 h 1357052"/>
                <a:gd name="connsiteX55" fmla="*/ 1927225 w 2203450"/>
                <a:gd name="connsiteY55" fmla="*/ 1333550 h 1357052"/>
                <a:gd name="connsiteX56" fmla="*/ 2085975 w 2203450"/>
                <a:gd name="connsiteY56" fmla="*/ 1308150 h 1357052"/>
                <a:gd name="connsiteX57" fmla="*/ 2203450 w 2203450"/>
                <a:gd name="connsiteY57" fmla="*/ 1257350 h 135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203450" h="1357052">
                  <a:moveTo>
                    <a:pt x="0" y="1311325"/>
                  </a:moveTo>
                  <a:cubicBezTo>
                    <a:pt x="60589" y="1323496"/>
                    <a:pt x="121179" y="1335667"/>
                    <a:pt x="171450" y="1343075"/>
                  </a:cubicBezTo>
                  <a:cubicBezTo>
                    <a:pt x="221721" y="1350483"/>
                    <a:pt x="261408" y="1354717"/>
                    <a:pt x="301625" y="1355775"/>
                  </a:cubicBezTo>
                  <a:cubicBezTo>
                    <a:pt x="341842" y="1356833"/>
                    <a:pt x="381529" y="1360008"/>
                    <a:pt x="412750" y="1349425"/>
                  </a:cubicBezTo>
                  <a:cubicBezTo>
                    <a:pt x="443971" y="1338842"/>
                    <a:pt x="471488" y="1309737"/>
                    <a:pt x="488950" y="1292275"/>
                  </a:cubicBezTo>
                  <a:cubicBezTo>
                    <a:pt x="506412" y="1274813"/>
                    <a:pt x="511175" y="1263700"/>
                    <a:pt x="517525" y="1244650"/>
                  </a:cubicBezTo>
                  <a:cubicBezTo>
                    <a:pt x="523875" y="1225600"/>
                    <a:pt x="527050" y="1197025"/>
                    <a:pt x="527050" y="1177975"/>
                  </a:cubicBezTo>
                  <a:cubicBezTo>
                    <a:pt x="527050" y="1158925"/>
                    <a:pt x="521229" y="1145696"/>
                    <a:pt x="517525" y="1130350"/>
                  </a:cubicBezTo>
                  <a:cubicBezTo>
                    <a:pt x="513821" y="1115004"/>
                    <a:pt x="504825" y="1102304"/>
                    <a:pt x="504825" y="1085900"/>
                  </a:cubicBezTo>
                  <a:cubicBezTo>
                    <a:pt x="504825" y="1069496"/>
                    <a:pt x="509588" y="1047800"/>
                    <a:pt x="517525" y="1031925"/>
                  </a:cubicBezTo>
                  <a:cubicBezTo>
                    <a:pt x="525462" y="1016050"/>
                    <a:pt x="540808" y="1008112"/>
                    <a:pt x="552450" y="990650"/>
                  </a:cubicBezTo>
                  <a:cubicBezTo>
                    <a:pt x="564092" y="973188"/>
                    <a:pt x="575733" y="947787"/>
                    <a:pt x="587375" y="927150"/>
                  </a:cubicBezTo>
                  <a:cubicBezTo>
                    <a:pt x="599017" y="906513"/>
                    <a:pt x="611717" y="895400"/>
                    <a:pt x="622300" y="866825"/>
                  </a:cubicBezTo>
                  <a:cubicBezTo>
                    <a:pt x="632883" y="838250"/>
                    <a:pt x="643996" y="785862"/>
                    <a:pt x="650875" y="755700"/>
                  </a:cubicBezTo>
                  <a:cubicBezTo>
                    <a:pt x="657754" y="725538"/>
                    <a:pt x="659342" y="708075"/>
                    <a:pt x="663575" y="685850"/>
                  </a:cubicBezTo>
                  <a:cubicBezTo>
                    <a:pt x="667808" y="663625"/>
                    <a:pt x="669925" y="639812"/>
                    <a:pt x="676275" y="622350"/>
                  </a:cubicBezTo>
                  <a:cubicBezTo>
                    <a:pt x="682625" y="604888"/>
                    <a:pt x="693738" y="593775"/>
                    <a:pt x="701675" y="581075"/>
                  </a:cubicBezTo>
                  <a:cubicBezTo>
                    <a:pt x="709612" y="568375"/>
                    <a:pt x="723900" y="546150"/>
                    <a:pt x="723900" y="546150"/>
                  </a:cubicBezTo>
                  <a:cubicBezTo>
                    <a:pt x="732367" y="532921"/>
                    <a:pt x="741363" y="521279"/>
                    <a:pt x="752475" y="501700"/>
                  </a:cubicBezTo>
                  <a:cubicBezTo>
                    <a:pt x="763587" y="482121"/>
                    <a:pt x="780521" y="449313"/>
                    <a:pt x="790575" y="428675"/>
                  </a:cubicBezTo>
                  <a:cubicBezTo>
                    <a:pt x="800629" y="408037"/>
                    <a:pt x="808038" y="397454"/>
                    <a:pt x="812800" y="377875"/>
                  </a:cubicBezTo>
                  <a:cubicBezTo>
                    <a:pt x="817562" y="358296"/>
                    <a:pt x="817563" y="331308"/>
                    <a:pt x="819150" y="311200"/>
                  </a:cubicBezTo>
                  <a:cubicBezTo>
                    <a:pt x="820738" y="291092"/>
                    <a:pt x="821796" y="272042"/>
                    <a:pt x="822325" y="257225"/>
                  </a:cubicBezTo>
                  <a:cubicBezTo>
                    <a:pt x="822854" y="242408"/>
                    <a:pt x="818092" y="237117"/>
                    <a:pt x="822325" y="222300"/>
                  </a:cubicBezTo>
                  <a:cubicBezTo>
                    <a:pt x="826558" y="207483"/>
                    <a:pt x="837671" y="185258"/>
                    <a:pt x="847725" y="168325"/>
                  </a:cubicBezTo>
                  <a:cubicBezTo>
                    <a:pt x="857779" y="151392"/>
                    <a:pt x="868363" y="135517"/>
                    <a:pt x="882650" y="120700"/>
                  </a:cubicBezTo>
                  <a:cubicBezTo>
                    <a:pt x="896937" y="105883"/>
                    <a:pt x="921279" y="90008"/>
                    <a:pt x="933450" y="79425"/>
                  </a:cubicBezTo>
                  <a:cubicBezTo>
                    <a:pt x="945621" y="68842"/>
                    <a:pt x="955675" y="57200"/>
                    <a:pt x="955675" y="57200"/>
                  </a:cubicBezTo>
                  <a:cubicBezTo>
                    <a:pt x="960437" y="50321"/>
                    <a:pt x="962025" y="38150"/>
                    <a:pt x="962025" y="38150"/>
                  </a:cubicBezTo>
                  <a:cubicBezTo>
                    <a:pt x="965729" y="31800"/>
                    <a:pt x="969433" y="24392"/>
                    <a:pt x="977900" y="19100"/>
                  </a:cubicBezTo>
                  <a:cubicBezTo>
                    <a:pt x="986367" y="13808"/>
                    <a:pt x="998538" y="9575"/>
                    <a:pt x="1012825" y="6400"/>
                  </a:cubicBezTo>
                  <a:cubicBezTo>
                    <a:pt x="1027112" y="3225"/>
                    <a:pt x="1048279" y="-479"/>
                    <a:pt x="1063625" y="50"/>
                  </a:cubicBezTo>
                  <a:cubicBezTo>
                    <a:pt x="1078971" y="579"/>
                    <a:pt x="1093258" y="2696"/>
                    <a:pt x="1104900" y="9575"/>
                  </a:cubicBezTo>
                  <a:cubicBezTo>
                    <a:pt x="1116542" y="16454"/>
                    <a:pt x="1119717" y="29683"/>
                    <a:pt x="1133475" y="41325"/>
                  </a:cubicBezTo>
                  <a:cubicBezTo>
                    <a:pt x="1147233" y="52967"/>
                    <a:pt x="1172633" y="64608"/>
                    <a:pt x="1187450" y="79425"/>
                  </a:cubicBezTo>
                  <a:cubicBezTo>
                    <a:pt x="1202267" y="94242"/>
                    <a:pt x="1211263" y="112234"/>
                    <a:pt x="1222375" y="130225"/>
                  </a:cubicBezTo>
                  <a:cubicBezTo>
                    <a:pt x="1233487" y="148216"/>
                    <a:pt x="1246188" y="168325"/>
                    <a:pt x="1254125" y="187375"/>
                  </a:cubicBezTo>
                  <a:cubicBezTo>
                    <a:pt x="1262062" y="206425"/>
                    <a:pt x="1266296" y="226004"/>
                    <a:pt x="1270000" y="244525"/>
                  </a:cubicBezTo>
                  <a:cubicBezTo>
                    <a:pt x="1273704" y="263046"/>
                    <a:pt x="1271587" y="283154"/>
                    <a:pt x="1276350" y="298500"/>
                  </a:cubicBezTo>
                  <a:cubicBezTo>
                    <a:pt x="1281113" y="313846"/>
                    <a:pt x="1287463" y="319138"/>
                    <a:pt x="1298575" y="336600"/>
                  </a:cubicBezTo>
                  <a:cubicBezTo>
                    <a:pt x="1309687" y="354062"/>
                    <a:pt x="1331383" y="386342"/>
                    <a:pt x="1343025" y="403275"/>
                  </a:cubicBezTo>
                  <a:cubicBezTo>
                    <a:pt x="1354667" y="420208"/>
                    <a:pt x="1357842" y="424442"/>
                    <a:pt x="1368425" y="438200"/>
                  </a:cubicBezTo>
                  <a:cubicBezTo>
                    <a:pt x="1379008" y="451958"/>
                    <a:pt x="1394354" y="469421"/>
                    <a:pt x="1406525" y="485825"/>
                  </a:cubicBezTo>
                  <a:cubicBezTo>
                    <a:pt x="1418696" y="502229"/>
                    <a:pt x="1431396" y="515987"/>
                    <a:pt x="1441450" y="536625"/>
                  </a:cubicBezTo>
                  <a:cubicBezTo>
                    <a:pt x="1451504" y="557263"/>
                    <a:pt x="1458912" y="579487"/>
                    <a:pt x="1466850" y="609650"/>
                  </a:cubicBezTo>
                  <a:cubicBezTo>
                    <a:pt x="1474788" y="639813"/>
                    <a:pt x="1481138" y="690613"/>
                    <a:pt x="1489075" y="717600"/>
                  </a:cubicBezTo>
                  <a:cubicBezTo>
                    <a:pt x="1497012" y="744587"/>
                    <a:pt x="1502304" y="750938"/>
                    <a:pt x="1514475" y="771575"/>
                  </a:cubicBezTo>
                  <a:cubicBezTo>
                    <a:pt x="1526646" y="792212"/>
                    <a:pt x="1553104" y="816025"/>
                    <a:pt x="1562100" y="841425"/>
                  </a:cubicBezTo>
                  <a:cubicBezTo>
                    <a:pt x="1571096" y="866825"/>
                    <a:pt x="1571096" y="891696"/>
                    <a:pt x="1568450" y="923975"/>
                  </a:cubicBezTo>
                  <a:cubicBezTo>
                    <a:pt x="1565804" y="956254"/>
                    <a:pt x="1550987" y="1007583"/>
                    <a:pt x="1546225" y="1035100"/>
                  </a:cubicBezTo>
                  <a:cubicBezTo>
                    <a:pt x="1541463" y="1062617"/>
                    <a:pt x="1536700" y="1068437"/>
                    <a:pt x="1539875" y="1089075"/>
                  </a:cubicBezTo>
                  <a:cubicBezTo>
                    <a:pt x="1543050" y="1109712"/>
                    <a:pt x="1550988" y="1135642"/>
                    <a:pt x="1565275" y="1158925"/>
                  </a:cubicBezTo>
                  <a:cubicBezTo>
                    <a:pt x="1579562" y="1182208"/>
                    <a:pt x="1598613" y="1204433"/>
                    <a:pt x="1625600" y="1228775"/>
                  </a:cubicBezTo>
                  <a:cubicBezTo>
                    <a:pt x="1652587" y="1253117"/>
                    <a:pt x="1694921" y="1288571"/>
                    <a:pt x="1727200" y="1304975"/>
                  </a:cubicBezTo>
                  <a:cubicBezTo>
                    <a:pt x="1759479" y="1321379"/>
                    <a:pt x="1785938" y="1322438"/>
                    <a:pt x="1819275" y="1327200"/>
                  </a:cubicBezTo>
                  <a:cubicBezTo>
                    <a:pt x="1852612" y="1331962"/>
                    <a:pt x="1882775" y="1336725"/>
                    <a:pt x="1927225" y="1333550"/>
                  </a:cubicBezTo>
                  <a:cubicBezTo>
                    <a:pt x="1971675" y="1330375"/>
                    <a:pt x="2039938" y="1320850"/>
                    <a:pt x="2085975" y="1308150"/>
                  </a:cubicBezTo>
                  <a:cubicBezTo>
                    <a:pt x="2132012" y="1295450"/>
                    <a:pt x="2167731" y="1276400"/>
                    <a:pt x="2203450" y="12573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9B377EF7-13B6-1A4A-9A24-04DBC1983A80}"/>
                </a:ext>
              </a:extLst>
            </p:cNvPr>
            <p:cNvSpPr/>
            <p:nvPr/>
          </p:nvSpPr>
          <p:spPr>
            <a:xfrm>
              <a:off x="3474893" y="3713307"/>
              <a:ext cx="479439" cy="1501775"/>
            </a:xfrm>
            <a:custGeom>
              <a:avLst/>
              <a:gdLst>
                <a:gd name="connsiteX0" fmla="*/ 0 w 479439"/>
                <a:gd name="connsiteY0" fmla="*/ 0 h 1501775"/>
                <a:gd name="connsiteX1" fmla="*/ 50800 w 479439"/>
                <a:gd name="connsiteY1" fmla="*/ 206375 h 1501775"/>
                <a:gd name="connsiteX2" fmla="*/ 104775 w 479439"/>
                <a:gd name="connsiteY2" fmla="*/ 361950 h 1501775"/>
                <a:gd name="connsiteX3" fmla="*/ 193675 w 479439"/>
                <a:gd name="connsiteY3" fmla="*/ 571500 h 1501775"/>
                <a:gd name="connsiteX4" fmla="*/ 254000 w 479439"/>
                <a:gd name="connsiteY4" fmla="*/ 660400 h 1501775"/>
                <a:gd name="connsiteX5" fmla="*/ 330200 w 479439"/>
                <a:gd name="connsiteY5" fmla="*/ 746125 h 1501775"/>
                <a:gd name="connsiteX6" fmla="*/ 406400 w 479439"/>
                <a:gd name="connsiteY6" fmla="*/ 920750 h 1501775"/>
                <a:gd name="connsiteX7" fmla="*/ 454025 w 479439"/>
                <a:gd name="connsiteY7" fmla="*/ 1108075 h 1501775"/>
                <a:gd name="connsiteX8" fmla="*/ 479425 w 479439"/>
                <a:gd name="connsiteY8" fmla="*/ 1279525 h 1501775"/>
                <a:gd name="connsiteX9" fmla="*/ 450850 w 479439"/>
                <a:gd name="connsiteY9" fmla="*/ 1501775 h 1501775"/>
                <a:gd name="connsiteX10" fmla="*/ 450850 w 479439"/>
                <a:gd name="connsiteY10" fmla="*/ 1501775 h 150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9439" h="1501775">
                  <a:moveTo>
                    <a:pt x="0" y="0"/>
                  </a:moveTo>
                  <a:cubicBezTo>
                    <a:pt x="16669" y="73025"/>
                    <a:pt x="33338" y="146050"/>
                    <a:pt x="50800" y="206375"/>
                  </a:cubicBezTo>
                  <a:cubicBezTo>
                    <a:pt x="68262" y="266700"/>
                    <a:pt x="80962" y="301096"/>
                    <a:pt x="104775" y="361950"/>
                  </a:cubicBezTo>
                  <a:cubicBezTo>
                    <a:pt x="128588" y="422804"/>
                    <a:pt x="168804" y="521758"/>
                    <a:pt x="193675" y="571500"/>
                  </a:cubicBezTo>
                  <a:cubicBezTo>
                    <a:pt x="218546" y="621242"/>
                    <a:pt x="231246" y="631296"/>
                    <a:pt x="254000" y="660400"/>
                  </a:cubicBezTo>
                  <a:cubicBezTo>
                    <a:pt x="276754" y="689504"/>
                    <a:pt x="304800" y="702734"/>
                    <a:pt x="330200" y="746125"/>
                  </a:cubicBezTo>
                  <a:cubicBezTo>
                    <a:pt x="355600" y="789516"/>
                    <a:pt x="385763" y="860425"/>
                    <a:pt x="406400" y="920750"/>
                  </a:cubicBezTo>
                  <a:cubicBezTo>
                    <a:pt x="427037" y="981075"/>
                    <a:pt x="441854" y="1048279"/>
                    <a:pt x="454025" y="1108075"/>
                  </a:cubicBezTo>
                  <a:cubicBezTo>
                    <a:pt x="466196" y="1167871"/>
                    <a:pt x="479954" y="1213908"/>
                    <a:pt x="479425" y="1279525"/>
                  </a:cubicBezTo>
                  <a:cubicBezTo>
                    <a:pt x="478896" y="1345142"/>
                    <a:pt x="450850" y="1501775"/>
                    <a:pt x="450850" y="1501775"/>
                  </a:cubicBezTo>
                  <a:lnTo>
                    <a:pt x="450850" y="150177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D089AAF2-1933-5845-8B65-DD284F9B7B8E}"/>
                </a:ext>
              </a:extLst>
            </p:cNvPr>
            <p:cNvSpPr/>
            <p:nvPr/>
          </p:nvSpPr>
          <p:spPr>
            <a:xfrm>
              <a:off x="2840163" y="4901246"/>
              <a:ext cx="895080" cy="1215536"/>
            </a:xfrm>
            <a:custGeom>
              <a:avLst/>
              <a:gdLst>
                <a:gd name="connsiteX0" fmla="*/ 895080 w 895080"/>
                <a:gd name="connsiteY0" fmla="*/ 374161 h 1215536"/>
                <a:gd name="connsiteX1" fmla="*/ 844280 w 895080"/>
                <a:gd name="connsiteY1" fmla="*/ 266211 h 1215536"/>
                <a:gd name="connsiteX2" fmla="*/ 774430 w 895080"/>
                <a:gd name="connsiteY2" fmla="*/ 164611 h 1215536"/>
                <a:gd name="connsiteX3" fmla="*/ 599805 w 895080"/>
                <a:gd name="connsiteY3" fmla="*/ 78886 h 1215536"/>
                <a:gd name="connsiteX4" fmla="*/ 418830 w 895080"/>
                <a:gd name="connsiteY4" fmla="*/ 28086 h 1215536"/>
                <a:gd name="connsiteX5" fmla="*/ 237855 w 895080"/>
                <a:gd name="connsiteY5" fmla="*/ 5861 h 1215536"/>
                <a:gd name="connsiteX6" fmla="*/ 79105 w 895080"/>
                <a:gd name="connsiteY6" fmla="*/ 136036 h 1215536"/>
                <a:gd name="connsiteX7" fmla="*/ 21955 w 895080"/>
                <a:gd name="connsiteY7" fmla="*/ 320186 h 1215536"/>
                <a:gd name="connsiteX8" fmla="*/ 2905 w 895080"/>
                <a:gd name="connsiteY8" fmla="*/ 567836 h 1215536"/>
                <a:gd name="connsiteX9" fmla="*/ 79105 w 895080"/>
                <a:gd name="connsiteY9" fmla="*/ 850411 h 1215536"/>
                <a:gd name="connsiteX10" fmla="*/ 285480 w 895080"/>
                <a:gd name="connsiteY10" fmla="*/ 1215536 h 1215536"/>
                <a:gd name="connsiteX11" fmla="*/ 285480 w 895080"/>
                <a:gd name="connsiteY11" fmla="*/ 1215536 h 121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080" h="1215536">
                  <a:moveTo>
                    <a:pt x="895080" y="374161"/>
                  </a:moveTo>
                  <a:cubicBezTo>
                    <a:pt x="879734" y="337648"/>
                    <a:pt x="864388" y="301136"/>
                    <a:pt x="844280" y="266211"/>
                  </a:cubicBezTo>
                  <a:cubicBezTo>
                    <a:pt x="824172" y="231286"/>
                    <a:pt x="815176" y="195832"/>
                    <a:pt x="774430" y="164611"/>
                  </a:cubicBezTo>
                  <a:cubicBezTo>
                    <a:pt x="733684" y="133390"/>
                    <a:pt x="659072" y="101640"/>
                    <a:pt x="599805" y="78886"/>
                  </a:cubicBezTo>
                  <a:cubicBezTo>
                    <a:pt x="540538" y="56132"/>
                    <a:pt x="479155" y="40257"/>
                    <a:pt x="418830" y="28086"/>
                  </a:cubicBezTo>
                  <a:cubicBezTo>
                    <a:pt x="358505" y="15915"/>
                    <a:pt x="294476" y="-12131"/>
                    <a:pt x="237855" y="5861"/>
                  </a:cubicBezTo>
                  <a:cubicBezTo>
                    <a:pt x="181234" y="23853"/>
                    <a:pt x="115088" y="83649"/>
                    <a:pt x="79105" y="136036"/>
                  </a:cubicBezTo>
                  <a:cubicBezTo>
                    <a:pt x="43122" y="188423"/>
                    <a:pt x="34655" y="248219"/>
                    <a:pt x="21955" y="320186"/>
                  </a:cubicBezTo>
                  <a:cubicBezTo>
                    <a:pt x="9255" y="392153"/>
                    <a:pt x="-6620" y="479465"/>
                    <a:pt x="2905" y="567836"/>
                  </a:cubicBezTo>
                  <a:cubicBezTo>
                    <a:pt x="12430" y="656207"/>
                    <a:pt x="32009" y="742461"/>
                    <a:pt x="79105" y="850411"/>
                  </a:cubicBezTo>
                  <a:cubicBezTo>
                    <a:pt x="126201" y="958361"/>
                    <a:pt x="285480" y="1215536"/>
                    <a:pt x="285480" y="1215536"/>
                  </a:cubicBezTo>
                  <a:lnTo>
                    <a:pt x="285480" y="121553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CF697CA2-608D-A349-B811-F247F3E33F6A}"/>
                </a:ext>
              </a:extLst>
            </p:cNvPr>
            <p:cNvSpPr/>
            <p:nvPr/>
          </p:nvSpPr>
          <p:spPr>
            <a:xfrm>
              <a:off x="1703243" y="4903098"/>
              <a:ext cx="1295400" cy="1331159"/>
            </a:xfrm>
            <a:custGeom>
              <a:avLst/>
              <a:gdLst>
                <a:gd name="connsiteX0" fmla="*/ 0 w 1295400"/>
                <a:gd name="connsiteY0" fmla="*/ 365959 h 1331159"/>
                <a:gd name="connsiteX1" fmla="*/ 76200 w 1295400"/>
                <a:gd name="connsiteY1" fmla="*/ 238959 h 1331159"/>
                <a:gd name="connsiteX2" fmla="*/ 142875 w 1295400"/>
                <a:gd name="connsiteY2" fmla="*/ 178634 h 1331159"/>
                <a:gd name="connsiteX3" fmla="*/ 273050 w 1295400"/>
                <a:gd name="connsiteY3" fmla="*/ 77034 h 1331159"/>
                <a:gd name="connsiteX4" fmla="*/ 396875 w 1295400"/>
                <a:gd name="connsiteY4" fmla="*/ 16709 h 1331159"/>
                <a:gd name="connsiteX5" fmla="*/ 590550 w 1295400"/>
                <a:gd name="connsiteY5" fmla="*/ 4009 h 1331159"/>
                <a:gd name="connsiteX6" fmla="*/ 771525 w 1295400"/>
                <a:gd name="connsiteY6" fmla="*/ 77034 h 1331159"/>
                <a:gd name="connsiteX7" fmla="*/ 904875 w 1295400"/>
                <a:gd name="connsiteY7" fmla="*/ 464384 h 1331159"/>
                <a:gd name="connsiteX8" fmla="*/ 939800 w 1295400"/>
                <a:gd name="connsiteY8" fmla="*/ 645359 h 1331159"/>
                <a:gd name="connsiteX9" fmla="*/ 990600 w 1295400"/>
                <a:gd name="connsiteY9" fmla="*/ 851734 h 1331159"/>
                <a:gd name="connsiteX10" fmla="*/ 1101725 w 1295400"/>
                <a:gd name="connsiteY10" fmla="*/ 1070809 h 1331159"/>
                <a:gd name="connsiteX11" fmla="*/ 1295400 w 1295400"/>
                <a:gd name="connsiteY11" fmla="*/ 1331159 h 133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5400" h="1331159">
                  <a:moveTo>
                    <a:pt x="0" y="365959"/>
                  </a:moveTo>
                  <a:cubicBezTo>
                    <a:pt x="26194" y="318069"/>
                    <a:pt x="52388" y="270180"/>
                    <a:pt x="76200" y="238959"/>
                  </a:cubicBezTo>
                  <a:cubicBezTo>
                    <a:pt x="100012" y="207738"/>
                    <a:pt x="110067" y="205621"/>
                    <a:pt x="142875" y="178634"/>
                  </a:cubicBezTo>
                  <a:cubicBezTo>
                    <a:pt x="175683" y="151646"/>
                    <a:pt x="230717" y="104022"/>
                    <a:pt x="273050" y="77034"/>
                  </a:cubicBezTo>
                  <a:cubicBezTo>
                    <a:pt x="315383" y="50046"/>
                    <a:pt x="343958" y="28880"/>
                    <a:pt x="396875" y="16709"/>
                  </a:cubicBezTo>
                  <a:cubicBezTo>
                    <a:pt x="449792" y="4538"/>
                    <a:pt x="528108" y="-6045"/>
                    <a:pt x="590550" y="4009"/>
                  </a:cubicBezTo>
                  <a:cubicBezTo>
                    <a:pt x="652992" y="14063"/>
                    <a:pt x="719138" y="305"/>
                    <a:pt x="771525" y="77034"/>
                  </a:cubicBezTo>
                  <a:cubicBezTo>
                    <a:pt x="823912" y="153763"/>
                    <a:pt x="876829" y="369663"/>
                    <a:pt x="904875" y="464384"/>
                  </a:cubicBezTo>
                  <a:cubicBezTo>
                    <a:pt x="932921" y="559105"/>
                    <a:pt x="925513" y="580801"/>
                    <a:pt x="939800" y="645359"/>
                  </a:cubicBezTo>
                  <a:cubicBezTo>
                    <a:pt x="954087" y="709917"/>
                    <a:pt x="963613" y="780826"/>
                    <a:pt x="990600" y="851734"/>
                  </a:cubicBezTo>
                  <a:cubicBezTo>
                    <a:pt x="1017587" y="922642"/>
                    <a:pt x="1050925" y="990905"/>
                    <a:pt x="1101725" y="1070809"/>
                  </a:cubicBezTo>
                  <a:cubicBezTo>
                    <a:pt x="1152525" y="1150713"/>
                    <a:pt x="1223962" y="1240936"/>
                    <a:pt x="1295400" y="133115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2FBBC8CD-A84F-144A-9A5F-97025D8070E9}"/>
                </a:ext>
              </a:extLst>
            </p:cNvPr>
            <p:cNvSpPr/>
            <p:nvPr/>
          </p:nvSpPr>
          <p:spPr>
            <a:xfrm>
              <a:off x="1503454" y="2989407"/>
              <a:ext cx="450614" cy="2270125"/>
            </a:xfrm>
            <a:custGeom>
              <a:avLst/>
              <a:gdLst>
                <a:gd name="connsiteX0" fmla="*/ 450614 w 450614"/>
                <a:gd name="connsiteY0" fmla="*/ 0 h 2270125"/>
                <a:gd name="connsiteX1" fmla="*/ 437914 w 450614"/>
                <a:gd name="connsiteY1" fmla="*/ 250825 h 2270125"/>
                <a:gd name="connsiteX2" fmla="*/ 428389 w 450614"/>
                <a:gd name="connsiteY2" fmla="*/ 396875 h 2270125"/>
                <a:gd name="connsiteX3" fmla="*/ 377589 w 450614"/>
                <a:gd name="connsiteY3" fmla="*/ 685800 h 2270125"/>
                <a:gd name="connsiteX4" fmla="*/ 374414 w 450614"/>
                <a:gd name="connsiteY4" fmla="*/ 1031875 h 2270125"/>
                <a:gd name="connsiteX5" fmla="*/ 358539 w 450614"/>
                <a:gd name="connsiteY5" fmla="*/ 1212850 h 2270125"/>
                <a:gd name="connsiteX6" fmla="*/ 298214 w 450614"/>
                <a:gd name="connsiteY6" fmla="*/ 1336675 h 2270125"/>
                <a:gd name="connsiteX7" fmla="*/ 180739 w 450614"/>
                <a:gd name="connsiteY7" fmla="*/ 1530350 h 2270125"/>
                <a:gd name="connsiteX8" fmla="*/ 44214 w 450614"/>
                <a:gd name="connsiteY8" fmla="*/ 1781175 h 2270125"/>
                <a:gd name="connsiteX9" fmla="*/ 2939 w 450614"/>
                <a:gd name="connsiteY9" fmla="*/ 1981200 h 2270125"/>
                <a:gd name="connsiteX10" fmla="*/ 6114 w 450614"/>
                <a:gd name="connsiteY10" fmla="*/ 2133600 h 2270125"/>
                <a:gd name="connsiteX11" fmla="*/ 28339 w 450614"/>
                <a:gd name="connsiteY11" fmla="*/ 2270125 h 227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0614" h="2270125">
                  <a:moveTo>
                    <a:pt x="450614" y="0"/>
                  </a:moveTo>
                  <a:cubicBezTo>
                    <a:pt x="446116" y="92339"/>
                    <a:pt x="441618" y="184679"/>
                    <a:pt x="437914" y="250825"/>
                  </a:cubicBezTo>
                  <a:cubicBezTo>
                    <a:pt x="434210" y="316971"/>
                    <a:pt x="438443" y="324379"/>
                    <a:pt x="428389" y="396875"/>
                  </a:cubicBezTo>
                  <a:cubicBezTo>
                    <a:pt x="418335" y="469371"/>
                    <a:pt x="386585" y="579967"/>
                    <a:pt x="377589" y="685800"/>
                  </a:cubicBezTo>
                  <a:cubicBezTo>
                    <a:pt x="368593" y="791633"/>
                    <a:pt x="377589" y="944033"/>
                    <a:pt x="374414" y="1031875"/>
                  </a:cubicBezTo>
                  <a:cubicBezTo>
                    <a:pt x="371239" y="1119717"/>
                    <a:pt x="371239" y="1162050"/>
                    <a:pt x="358539" y="1212850"/>
                  </a:cubicBezTo>
                  <a:cubicBezTo>
                    <a:pt x="345839" y="1263650"/>
                    <a:pt x="327847" y="1283758"/>
                    <a:pt x="298214" y="1336675"/>
                  </a:cubicBezTo>
                  <a:cubicBezTo>
                    <a:pt x="268581" y="1389592"/>
                    <a:pt x="223072" y="1456267"/>
                    <a:pt x="180739" y="1530350"/>
                  </a:cubicBezTo>
                  <a:cubicBezTo>
                    <a:pt x="138406" y="1604433"/>
                    <a:pt x="73847" y="1706033"/>
                    <a:pt x="44214" y="1781175"/>
                  </a:cubicBezTo>
                  <a:cubicBezTo>
                    <a:pt x="14581" y="1856317"/>
                    <a:pt x="9289" y="1922463"/>
                    <a:pt x="2939" y="1981200"/>
                  </a:cubicBezTo>
                  <a:cubicBezTo>
                    <a:pt x="-3411" y="2039937"/>
                    <a:pt x="1881" y="2085446"/>
                    <a:pt x="6114" y="2133600"/>
                  </a:cubicBezTo>
                  <a:cubicBezTo>
                    <a:pt x="10347" y="2181754"/>
                    <a:pt x="19343" y="2225939"/>
                    <a:pt x="28339" y="22701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0170DD82-5D39-EA46-A8AA-387E9B376C43}"/>
                </a:ext>
              </a:extLst>
            </p:cNvPr>
            <p:cNvSpPr/>
            <p:nvPr/>
          </p:nvSpPr>
          <p:spPr>
            <a:xfrm>
              <a:off x="1537190" y="1552864"/>
              <a:ext cx="575865" cy="1453856"/>
            </a:xfrm>
            <a:custGeom>
              <a:avLst/>
              <a:gdLst>
                <a:gd name="connsiteX0" fmla="*/ 0 w 575865"/>
                <a:gd name="connsiteY0" fmla="*/ 0 h 1453856"/>
                <a:gd name="connsiteX1" fmla="*/ 190500 w 575865"/>
                <a:gd name="connsiteY1" fmla="*/ 123825 h 1453856"/>
                <a:gd name="connsiteX2" fmla="*/ 368300 w 575865"/>
                <a:gd name="connsiteY2" fmla="*/ 234950 h 1453856"/>
                <a:gd name="connsiteX3" fmla="*/ 504825 w 575865"/>
                <a:gd name="connsiteY3" fmla="*/ 342900 h 1453856"/>
                <a:gd name="connsiteX4" fmla="*/ 568325 w 575865"/>
                <a:gd name="connsiteY4" fmla="*/ 492125 h 1453856"/>
                <a:gd name="connsiteX5" fmla="*/ 571500 w 575865"/>
                <a:gd name="connsiteY5" fmla="*/ 673100 h 1453856"/>
                <a:gd name="connsiteX6" fmla="*/ 539750 w 575865"/>
                <a:gd name="connsiteY6" fmla="*/ 885825 h 1453856"/>
                <a:gd name="connsiteX7" fmla="*/ 482600 w 575865"/>
                <a:gd name="connsiteY7" fmla="*/ 1089025 h 1453856"/>
                <a:gd name="connsiteX8" fmla="*/ 434975 w 575865"/>
                <a:gd name="connsiteY8" fmla="*/ 1276350 h 1453856"/>
                <a:gd name="connsiteX9" fmla="*/ 412750 w 575865"/>
                <a:gd name="connsiteY9" fmla="*/ 1438275 h 1453856"/>
                <a:gd name="connsiteX10" fmla="*/ 419100 w 575865"/>
                <a:gd name="connsiteY10" fmla="*/ 1438275 h 145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865" h="1453856">
                  <a:moveTo>
                    <a:pt x="0" y="0"/>
                  </a:moveTo>
                  <a:lnTo>
                    <a:pt x="190500" y="123825"/>
                  </a:lnTo>
                  <a:cubicBezTo>
                    <a:pt x="251883" y="162983"/>
                    <a:pt x="315913" y="198438"/>
                    <a:pt x="368300" y="234950"/>
                  </a:cubicBezTo>
                  <a:cubicBezTo>
                    <a:pt x="420687" y="271462"/>
                    <a:pt x="471488" y="300038"/>
                    <a:pt x="504825" y="342900"/>
                  </a:cubicBezTo>
                  <a:cubicBezTo>
                    <a:pt x="538162" y="385762"/>
                    <a:pt x="557213" y="437092"/>
                    <a:pt x="568325" y="492125"/>
                  </a:cubicBezTo>
                  <a:cubicBezTo>
                    <a:pt x="579437" y="547158"/>
                    <a:pt x="576263" y="607483"/>
                    <a:pt x="571500" y="673100"/>
                  </a:cubicBezTo>
                  <a:cubicBezTo>
                    <a:pt x="566738" y="738717"/>
                    <a:pt x="554567" y="816504"/>
                    <a:pt x="539750" y="885825"/>
                  </a:cubicBezTo>
                  <a:cubicBezTo>
                    <a:pt x="524933" y="955146"/>
                    <a:pt x="500062" y="1023938"/>
                    <a:pt x="482600" y="1089025"/>
                  </a:cubicBezTo>
                  <a:cubicBezTo>
                    <a:pt x="465138" y="1154112"/>
                    <a:pt x="446617" y="1218142"/>
                    <a:pt x="434975" y="1276350"/>
                  </a:cubicBezTo>
                  <a:cubicBezTo>
                    <a:pt x="423333" y="1334558"/>
                    <a:pt x="415396" y="1411288"/>
                    <a:pt x="412750" y="1438275"/>
                  </a:cubicBezTo>
                  <a:cubicBezTo>
                    <a:pt x="410104" y="1465263"/>
                    <a:pt x="414602" y="1451769"/>
                    <a:pt x="419100" y="14382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248FE6E9-B628-554F-A82E-57FAB28F2C61}"/>
                </a:ext>
              </a:extLst>
            </p:cNvPr>
            <p:cNvSpPr/>
            <p:nvPr/>
          </p:nvSpPr>
          <p:spPr>
            <a:xfrm>
              <a:off x="1646093" y="1405082"/>
              <a:ext cx="82550" cy="44450"/>
            </a:xfrm>
            <a:custGeom>
              <a:avLst/>
              <a:gdLst>
                <a:gd name="connsiteX0" fmla="*/ 0 w 82550"/>
                <a:gd name="connsiteY0" fmla="*/ 0 h 44450"/>
                <a:gd name="connsiteX1" fmla="*/ 82550 w 82550"/>
                <a:gd name="connsiteY1" fmla="*/ 44450 h 44450"/>
                <a:gd name="connsiteX2" fmla="*/ 82550 w 82550"/>
                <a:gd name="connsiteY2" fmla="*/ 4445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550" h="44450">
                  <a:moveTo>
                    <a:pt x="0" y="0"/>
                  </a:moveTo>
                  <a:lnTo>
                    <a:pt x="82550" y="44450"/>
                  </a:lnTo>
                  <a:lnTo>
                    <a:pt x="82550" y="444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29F2CB3D-7194-F54B-BAA3-4252B763957E}"/>
                </a:ext>
              </a:extLst>
            </p:cNvPr>
            <p:cNvSpPr/>
            <p:nvPr/>
          </p:nvSpPr>
          <p:spPr>
            <a:xfrm>
              <a:off x="1168006" y="1233148"/>
              <a:ext cx="475652" cy="328036"/>
            </a:xfrm>
            <a:custGeom>
              <a:avLst/>
              <a:gdLst>
                <a:gd name="connsiteX0" fmla="*/ 369041 w 475652"/>
                <a:gd name="connsiteY0" fmla="*/ 328036 h 328036"/>
                <a:gd name="connsiteX1" fmla="*/ 340338 w 475652"/>
                <a:gd name="connsiteY1" fmla="*/ 311634 h 328036"/>
                <a:gd name="connsiteX2" fmla="*/ 299333 w 475652"/>
                <a:gd name="connsiteY2" fmla="*/ 299333 h 328036"/>
                <a:gd name="connsiteX3" fmla="*/ 274730 w 475652"/>
                <a:gd name="connsiteY3" fmla="*/ 291132 h 328036"/>
                <a:gd name="connsiteX4" fmla="*/ 250128 w 475652"/>
                <a:gd name="connsiteY4" fmla="*/ 282931 h 328036"/>
                <a:gd name="connsiteX5" fmla="*/ 237826 w 475652"/>
                <a:gd name="connsiteY5" fmla="*/ 278830 h 328036"/>
                <a:gd name="connsiteX6" fmla="*/ 200922 w 475652"/>
                <a:gd name="connsiteY6" fmla="*/ 262429 h 328036"/>
                <a:gd name="connsiteX7" fmla="*/ 127114 w 475652"/>
                <a:gd name="connsiteY7" fmla="*/ 258328 h 328036"/>
                <a:gd name="connsiteX8" fmla="*/ 102512 w 475652"/>
                <a:gd name="connsiteY8" fmla="*/ 254228 h 328036"/>
                <a:gd name="connsiteX9" fmla="*/ 98411 w 475652"/>
                <a:gd name="connsiteY9" fmla="*/ 217324 h 328036"/>
                <a:gd name="connsiteX10" fmla="*/ 110712 w 475652"/>
                <a:gd name="connsiteY10" fmla="*/ 209123 h 328036"/>
                <a:gd name="connsiteX11" fmla="*/ 135315 w 475652"/>
                <a:gd name="connsiteY11" fmla="*/ 200922 h 328036"/>
                <a:gd name="connsiteX12" fmla="*/ 143516 w 475652"/>
                <a:gd name="connsiteY12" fmla="*/ 188621 h 328036"/>
                <a:gd name="connsiteX13" fmla="*/ 139416 w 475652"/>
                <a:gd name="connsiteY13" fmla="*/ 176319 h 328036"/>
                <a:gd name="connsiteX14" fmla="*/ 114813 w 475652"/>
                <a:gd name="connsiteY14" fmla="*/ 155817 h 328036"/>
                <a:gd name="connsiteX15" fmla="*/ 90210 w 475652"/>
                <a:gd name="connsiteY15" fmla="*/ 147616 h 328036"/>
                <a:gd name="connsiteX16" fmla="*/ 77909 w 475652"/>
                <a:gd name="connsiteY16" fmla="*/ 143516 h 328036"/>
                <a:gd name="connsiteX17" fmla="*/ 65608 w 475652"/>
                <a:gd name="connsiteY17" fmla="*/ 135315 h 328036"/>
                <a:gd name="connsiteX18" fmla="*/ 41005 w 475652"/>
                <a:gd name="connsiteY18" fmla="*/ 127114 h 328036"/>
                <a:gd name="connsiteX19" fmla="*/ 28703 w 475652"/>
                <a:gd name="connsiteY19" fmla="*/ 123013 h 328036"/>
                <a:gd name="connsiteX20" fmla="*/ 16402 w 475652"/>
                <a:gd name="connsiteY20" fmla="*/ 118913 h 328036"/>
                <a:gd name="connsiteX21" fmla="*/ 4101 w 475652"/>
                <a:gd name="connsiteY21" fmla="*/ 114812 h 328036"/>
                <a:gd name="connsiteX22" fmla="*/ 0 w 475652"/>
                <a:gd name="connsiteY22" fmla="*/ 102511 h 328036"/>
                <a:gd name="connsiteX23" fmla="*/ 4101 w 475652"/>
                <a:gd name="connsiteY23" fmla="*/ 86109 h 328036"/>
                <a:gd name="connsiteX24" fmla="*/ 16402 w 475652"/>
                <a:gd name="connsiteY24" fmla="*/ 82009 h 328036"/>
                <a:gd name="connsiteX25" fmla="*/ 57407 w 475652"/>
                <a:gd name="connsiteY25" fmla="*/ 77908 h 328036"/>
                <a:gd name="connsiteX26" fmla="*/ 49206 w 475652"/>
                <a:gd name="connsiteY26" fmla="*/ 65607 h 328036"/>
                <a:gd name="connsiteX27" fmla="*/ 65608 w 475652"/>
                <a:gd name="connsiteY27" fmla="*/ 28703 h 328036"/>
                <a:gd name="connsiteX28" fmla="*/ 110712 w 475652"/>
                <a:gd name="connsiteY28" fmla="*/ 24603 h 328036"/>
                <a:gd name="connsiteX29" fmla="*/ 114813 w 475652"/>
                <a:gd name="connsiteY29" fmla="*/ 12301 h 328036"/>
                <a:gd name="connsiteX30" fmla="*/ 139416 w 475652"/>
                <a:gd name="connsiteY30" fmla="*/ 0 h 328036"/>
                <a:gd name="connsiteX31" fmla="*/ 176320 w 475652"/>
                <a:gd name="connsiteY31" fmla="*/ 4100 h 328036"/>
                <a:gd name="connsiteX32" fmla="*/ 200922 w 475652"/>
                <a:gd name="connsiteY32" fmla="*/ 12301 h 328036"/>
                <a:gd name="connsiteX33" fmla="*/ 233726 w 475652"/>
                <a:gd name="connsiteY33" fmla="*/ 41004 h 328036"/>
                <a:gd name="connsiteX34" fmla="*/ 258329 w 475652"/>
                <a:gd name="connsiteY34" fmla="*/ 57406 h 328036"/>
                <a:gd name="connsiteX35" fmla="*/ 282931 w 475652"/>
                <a:gd name="connsiteY35" fmla="*/ 65607 h 328036"/>
                <a:gd name="connsiteX36" fmla="*/ 307534 w 475652"/>
                <a:gd name="connsiteY36" fmla="*/ 77908 h 328036"/>
                <a:gd name="connsiteX37" fmla="*/ 319835 w 475652"/>
                <a:gd name="connsiteY37" fmla="*/ 86109 h 328036"/>
                <a:gd name="connsiteX38" fmla="*/ 344438 w 475652"/>
                <a:gd name="connsiteY38" fmla="*/ 98411 h 328036"/>
                <a:gd name="connsiteX39" fmla="*/ 352639 w 475652"/>
                <a:gd name="connsiteY39" fmla="*/ 110712 h 328036"/>
                <a:gd name="connsiteX40" fmla="*/ 377242 w 475652"/>
                <a:gd name="connsiteY40" fmla="*/ 127114 h 328036"/>
                <a:gd name="connsiteX41" fmla="*/ 389543 w 475652"/>
                <a:gd name="connsiteY41" fmla="*/ 135315 h 328036"/>
                <a:gd name="connsiteX42" fmla="*/ 426447 w 475652"/>
                <a:gd name="connsiteY42" fmla="*/ 147616 h 328036"/>
                <a:gd name="connsiteX43" fmla="*/ 451050 w 475652"/>
                <a:gd name="connsiteY43" fmla="*/ 155817 h 328036"/>
                <a:gd name="connsiteX44" fmla="*/ 463351 w 475652"/>
                <a:gd name="connsiteY44" fmla="*/ 159917 h 328036"/>
                <a:gd name="connsiteX45" fmla="*/ 475652 w 475652"/>
                <a:gd name="connsiteY45" fmla="*/ 168118 h 32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75652" h="328036">
                  <a:moveTo>
                    <a:pt x="369041" y="328036"/>
                  </a:moveTo>
                  <a:cubicBezTo>
                    <a:pt x="359473" y="322569"/>
                    <a:pt x="350343" y="316252"/>
                    <a:pt x="340338" y="311634"/>
                  </a:cubicBezTo>
                  <a:cubicBezTo>
                    <a:pt x="322384" y="303347"/>
                    <a:pt x="316302" y="304423"/>
                    <a:pt x="299333" y="299333"/>
                  </a:cubicBezTo>
                  <a:cubicBezTo>
                    <a:pt x="291053" y="296849"/>
                    <a:pt x="282931" y="293866"/>
                    <a:pt x="274730" y="291132"/>
                  </a:cubicBezTo>
                  <a:lnTo>
                    <a:pt x="250128" y="282931"/>
                  </a:lnTo>
                  <a:cubicBezTo>
                    <a:pt x="246027" y="281564"/>
                    <a:pt x="241423" y="281228"/>
                    <a:pt x="237826" y="278830"/>
                  </a:cubicBezTo>
                  <a:cubicBezTo>
                    <a:pt x="225919" y="270893"/>
                    <a:pt x="216891" y="263316"/>
                    <a:pt x="200922" y="262429"/>
                  </a:cubicBezTo>
                  <a:lnTo>
                    <a:pt x="127114" y="258328"/>
                  </a:lnTo>
                  <a:cubicBezTo>
                    <a:pt x="118913" y="256961"/>
                    <a:pt x="109948" y="257946"/>
                    <a:pt x="102512" y="254228"/>
                  </a:cubicBezTo>
                  <a:cubicBezTo>
                    <a:pt x="89232" y="247588"/>
                    <a:pt x="94290" y="225567"/>
                    <a:pt x="98411" y="217324"/>
                  </a:cubicBezTo>
                  <a:cubicBezTo>
                    <a:pt x="100615" y="212916"/>
                    <a:pt x="106209" y="211124"/>
                    <a:pt x="110712" y="209123"/>
                  </a:cubicBezTo>
                  <a:cubicBezTo>
                    <a:pt x="118612" y="205612"/>
                    <a:pt x="135315" y="200922"/>
                    <a:pt x="135315" y="200922"/>
                  </a:cubicBezTo>
                  <a:cubicBezTo>
                    <a:pt x="138049" y="196822"/>
                    <a:pt x="142706" y="193482"/>
                    <a:pt x="143516" y="188621"/>
                  </a:cubicBezTo>
                  <a:cubicBezTo>
                    <a:pt x="144227" y="184357"/>
                    <a:pt x="141814" y="179915"/>
                    <a:pt x="139416" y="176319"/>
                  </a:cubicBezTo>
                  <a:cubicBezTo>
                    <a:pt x="135352" y="170222"/>
                    <a:pt x="121977" y="159001"/>
                    <a:pt x="114813" y="155817"/>
                  </a:cubicBezTo>
                  <a:cubicBezTo>
                    <a:pt x="106913" y="152306"/>
                    <a:pt x="98411" y="150350"/>
                    <a:pt x="90210" y="147616"/>
                  </a:cubicBezTo>
                  <a:lnTo>
                    <a:pt x="77909" y="143516"/>
                  </a:lnTo>
                  <a:cubicBezTo>
                    <a:pt x="73809" y="140782"/>
                    <a:pt x="70111" y="137316"/>
                    <a:pt x="65608" y="135315"/>
                  </a:cubicBezTo>
                  <a:cubicBezTo>
                    <a:pt x="57708" y="131804"/>
                    <a:pt x="49206" y="129848"/>
                    <a:pt x="41005" y="127114"/>
                  </a:cubicBezTo>
                  <a:lnTo>
                    <a:pt x="28703" y="123013"/>
                  </a:lnTo>
                  <a:lnTo>
                    <a:pt x="16402" y="118913"/>
                  </a:lnTo>
                  <a:lnTo>
                    <a:pt x="4101" y="114812"/>
                  </a:lnTo>
                  <a:cubicBezTo>
                    <a:pt x="2734" y="110712"/>
                    <a:pt x="0" y="106833"/>
                    <a:pt x="0" y="102511"/>
                  </a:cubicBezTo>
                  <a:cubicBezTo>
                    <a:pt x="0" y="96875"/>
                    <a:pt x="580" y="90510"/>
                    <a:pt x="4101" y="86109"/>
                  </a:cubicBezTo>
                  <a:cubicBezTo>
                    <a:pt x="6801" y="82734"/>
                    <a:pt x="12130" y="82666"/>
                    <a:pt x="16402" y="82009"/>
                  </a:cubicBezTo>
                  <a:cubicBezTo>
                    <a:pt x="29979" y="79920"/>
                    <a:pt x="43739" y="79275"/>
                    <a:pt x="57407" y="77908"/>
                  </a:cubicBezTo>
                  <a:cubicBezTo>
                    <a:pt x="54673" y="73808"/>
                    <a:pt x="49750" y="70505"/>
                    <a:pt x="49206" y="65607"/>
                  </a:cubicBezTo>
                  <a:cubicBezTo>
                    <a:pt x="48101" y="55661"/>
                    <a:pt x="51722" y="32670"/>
                    <a:pt x="65608" y="28703"/>
                  </a:cubicBezTo>
                  <a:cubicBezTo>
                    <a:pt x="80124" y="24556"/>
                    <a:pt x="95677" y="25970"/>
                    <a:pt x="110712" y="24603"/>
                  </a:cubicBezTo>
                  <a:cubicBezTo>
                    <a:pt x="112079" y="20502"/>
                    <a:pt x="112113" y="15676"/>
                    <a:pt x="114813" y="12301"/>
                  </a:cubicBezTo>
                  <a:cubicBezTo>
                    <a:pt x="120595" y="5074"/>
                    <a:pt x="131311" y="2701"/>
                    <a:pt x="139416" y="0"/>
                  </a:cubicBezTo>
                  <a:cubicBezTo>
                    <a:pt x="151717" y="1367"/>
                    <a:pt x="164183" y="1673"/>
                    <a:pt x="176320" y="4100"/>
                  </a:cubicBezTo>
                  <a:cubicBezTo>
                    <a:pt x="184796" y="5795"/>
                    <a:pt x="200922" y="12301"/>
                    <a:pt x="200922" y="12301"/>
                  </a:cubicBezTo>
                  <a:cubicBezTo>
                    <a:pt x="214590" y="32805"/>
                    <a:pt x="205022" y="21868"/>
                    <a:pt x="233726" y="41004"/>
                  </a:cubicBezTo>
                  <a:lnTo>
                    <a:pt x="258329" y="57406"/>
                  </a:lnTo>
                  <a:lnTo>
                    <a:pt x="282931" y="65607"/>
                  </a:lnTo>
                  <a:cubicBezTo>
                    <a:pt x="318193" y="89114"/>
                    <a:pt x="273576" y="60929"/>
                    <a:pt x="307534" y="77908"/>
                  </a:cubicBezTo>
                  <a:cubicBezTo>
                    <a:pt x="311942" y="80112"/>
                    <a:pt x="315427" y="83905"/>
                    <a:pt x="319835" y="86109"/>
                  </a:cubicBezTo>
                  <a:cubicBezTo>
                    <a:pt x="353788" y="103086"/>
                    <a:pt x="309187" y="74909"/>
                    <a:pt x="344438" y="98411"/>
                  </a:cubicBezTo>
                  <a:cubicBezTo>
                    <a:pt x="347172" y="102511"/>
                    <a:pt x="348930" y="107467"/>
                    <a:pt x="352639" y="110712"/>
                  </a:cubicBezTo>
                  <a:cubicBezTo>
                    <a:pt x="360057" y="117202"/>
                    <a:pt x="369041" y="121647"/>
                    <a:pt x="377242" y="127114"/>
                  </a:cubicBezTo>
                  <a:cubicBezTo>
                    <a:pt x="381342" y="129848"/>
                    <a:pt x="384868" y="133757"/>
                    <a:pt x="389543" y="135315"/>
                  </a:cubicBezTo>
                  <a:lnTo>
                    <a:pt x="426447" y="147616"/>
                  </a:lnTo>
                  <a:lnTo>
                    <a:pt x="451050" y="155817"/>
                  </a:lnTo>
                  <a:lnTo>
                    <a:pt x="463351" y="159917"/>
                  </a:lnTo>
                  <a:lnTo>
                    <a:pt x="475652" y="16811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4DFF57FF-CA22-5442-B6EE-6F0D34C0D4C5}"/>
                </a:ext>
              </a:extLst>
            </p:cNvPr>
            <p:cNvSpPr/>
            <p:nvPr/>
          </p:nvSpPr>
          <p:spPr>
            <a:xfrm flipH="1">
              <a:off x="3913508" y="1241064"/>
              <a:ext cx="475652" cy="328036"/>
            </a:xfrm>
            <a:custGeom>
              <a:avLst/>
              <a:gdLst>
                <a:gd name="connsiteX0" fmla="*/ 369041 w 475652"/>
                <a:gd name="connsiteY0" fmla="*/ 328036 h 328036"/>
                <a:gd name="connsiteX1" fmla="*/ 340338 w 475652"/>
                <a:gd name="connsiteY1" fmla="*/ 311634 h 328036"/>
                <a:gd name="connsiteX2" fmla="*/ 299333 w 475652"/>
                <a:gd name="connsiteY2" fmla="*/ 299333 h 328036"/>
                <a:gd name="connsiteX3" fmla="*/ 274730 w 475652"/>
                <a:gd name="connsiteY3" fmla="*/ 291132 h 328036"/>
                <a:gd name="connsiteX4" fmla="*/ 250128 w 475652"/>
                <a:gd name="connsiteY4" fmla="*/ 282931 h 328036"/>
                <a:gd name="connsiteX5" fmla="*/ 237826 w 475652"/>
                <a:gd name="connsiteY5" fmla="*/ 278830 h 328036"/>
                <a:gd name="connsiteX6" fmla="*/ 200922 w 475652"/>
                <a:gd name="connsiteY6" fmla="*/ 262429 h 328036"/>
                <a:gd name="connsiteX7" fmla="*/ 127114 w 475652"/>
                <a:gd name="connsiteY7" fmla="*/ 258328 h 328036"/>
                <a:gd name="connsiteX8" fmla="*/ 102512 w 475652"/>
                <a:gd name="connsiteY8" fmla="*/ 254228 h 328036"/>
                <a:gd name="connsiteX9" fmla="*/ 98411 w 475652"/>
                <a:gd name="connsiteY9" fmla="*/ 217324 h 328036"/>
                <a:gd name="connsiteX10" fmla="*/ 110712 w 475652"/>
                <a:gd name="connsiteY10" fmla="*/ 209123 h 328036"/>
                <a:gd name="connsiteX11" fmla="*/ 135315 w 475652"/>
                <a:gd name="connsiteY11" fmla="*/ 200922 h 328036"/>
                <a:gd name="connsiteX12" fmla="*/ 143516 w 475652"/>
                <a:gd name="connsiteY12" fmla="*/ 188621 h 328036"/>
                <a:gd name="connsiteX13" fmla="*/ 139416 w 475652"/>
                <a:gd name="connsiteY13" fmla="*/ 176319 h 328036"/>
                <a:gd name="connsiteX14" fmla="*/ 114813 w 475652"/>
                <a:gd name="connsiteY14" fmla="*/ 155817 h 328036"/>
                <a:gd name="connsiteX15" fmla="*/ 90210 w 475652"/>
                <a:gd name="connsiteY15" fmla="*/ 147616 h 328036"/>
                <a:gd name="connsiteX16" fmla="*/ 77909 w 475652"/>
                <a:gd name="connsiteY16" fmla="*/ 143516 h 328036"/>
                <a:gd name="connsiteX17" fmla="*/ 65608 w 475652"/>
                <a:gd name="connsiteY17" fmla="*/ 135315 h 328036"/>
                <a:gd name="connsiteX18" fmla="*/ 41005 w 475652"/>
                <a:gd name="connsiteY18" fmla="*/ 127114 h 328036"/>
                <a:gd name="connsiteX19" fmla="*/ 28703 w 475652"/>
                <a:gd name="connsiteY19" fmla="*/ 123013 h 328036"/>
                <a:gd name="connsiteX20" fmla="*/ 16402 w 475652"/>
                <a:gd name="connsiteY20" fmla="*/ 118913 h 328036"/>
                <a:gd name="connsiteX21" fmla="*/ 4101 w 475652"/>
                <a:gd name="connsiteY21" fmla="*/ 114812 h 328036"/>
                <a:gd name="connsiteX22" fmla="*/ 0 w 475652"/>
                <a:gd name="connsiteY22" fmla="*/ 102511 h 328036"/>
                <a:gd name="connsiteX23" fmla="*/ 4101 w 475652"/>
                <a:gd name="connsiteY23" fmla="*/ 86109 h 328036"/>
                <a:gd name="connsiteX24" fmla="*/ 16402 w 475652"/>
                <a:gd name="connsiteY24" fmla="*/ 82009 h 328036"/>
                <a:gd name="connsiteX25" fmla="*/ 57407 w 475652"/>
                <a:gd name="connsiteY25" fmla="*/ 77908 h 328036"/>
                <a:gd name="connsiteX26" fmla="*/ 49206 w 475652"/>
                <a:gd name="connsiteY26" fmla="*/ 65607 h 328036"/>
                <a:gd name="connsiteX27" fmla="*/ 65608 w 475652"/>
                <a:gd name="connsiteY27" fmla="*/ 28703 h 328036"/>
                <a:gd name="connsiteX28" fmla="*/ 110712 w 475652"/>
                <a:gd name="connsiteY28" fmla="*/ 24603 h 328036"/>
                <a:gd name="connsiteX29" fmla="*/ 114813 w 475652"/>
                <a:gd name="connsiteY29" fmla="*/ 12301 h 328036"/>
                <a:gd name="connsiteX30" fmla="*/ 139416 w 475652"/>
                <a:gd name="connsiteY30" fmla="*/ 0 h 328036"/>
                <a:gd name="connsiteX31" fmla="*/ 176320 w 475652"/>
                <a:gd name="connsiteY31" fmla="*/ 4100 h 328036"/>
                <a:gd name="connsiteX32" fmla="*/ 200922 w 475652"/>
                <a:gd name="connsiteY32" fmla="*/ 12301 h 328036"/>
                <a:gd name="connsiteX33" fmla="*/ 233726 w 475652"/>
                <a:gd name="connsiteY33" fmla="*/ 41004 h 328036"/>
                <a:gd name="connsiteX34" fmla="*/ 258329 w 475652"/>
                <a:gd name="connsiteY34" fmla="*/ 57406 h 328036"/>
                <a:gd name="connsiteX35" fmla="*/ 282931 w 475652"/>
                <a:gd name="connsiteY35" fmla="*/ 65607 h 328036"/>
                <a:gd name="connsiteX36" fmla="*/ 307534 w 475652"/>
                <a:gd name="connsiteY36" fmla="*/ 77908 h 328036"/>
                <a:gd name="connsiteX37" fmla="*/ 319835 w 475652"/>
                <a:gd name="connsiteY37" fmla="*/ 86109 h 328036"/>
                <a:gd name="connsiteX38" fmla="*/ 344438 w 475652"/>
                <a:gd name="connsiteY38" fmla="*/ 98411 h 328036"/>
                <a:gd name="connsiteX39" fmla="*/ 352639 w 475652"/>
                <a:gd name="connsiteY39" fmla="*/ 110712 h 328036"/>
                <a:gd name="connsiteX40" fmla="*/ 377242 w 475652"/>
                <a:gd name="connsiteY40" fmla="*/ 127114 h 328036"/>
                <a:gd name="connsiteX41" fmla="*/ 389543 w 475652"/>
                <a:gd name="connsiteY41" fmla="*/ 135315 h 328036"/>
                <a:gd name="connsiteX42" fmla="*/ 426447 w 475652"/>
                <a:gd name="connsiteY42" fmla="*/ 147616 h 328036"/>
                <a:gd name="connsiteX43" fmla="*/ 451050 w 475652"/>
                <a:gd name="connsiteY43" fmla="*/ 155817 h 328036"/>
                <a:gd name="connsiteX44" fmla="*/ 463351 w 475652"/>
                <a:gd name="connsiteY44" fmla="*/ 159917 h 328036"/>
                <a:gd name="connsiteX45" fmla="*/ 475652 w 475652"/>
                <a:gd name="connsiteY45" fmla="*/ 168118 h 32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75652" h="328036">
                  <a:moveTo>
                    <a:pt x="369041" y="328036"/>
                  </a:moveTo>
                  <a:cubicBezTo>
                    <a:pt x="359473" y="322569"/>
                    <a:pt x="350343" y="316252"/>
                    <a:pt x="340338" y="311634"/>
                  </a:cubicBezTo>
                  <a:cubicBezTo>
                    <a:pt x="322384" y="303347"/>
                    <a:pt x="316302" y="304423"/>
                    <a:pt x="299333" y="299333"/>
                  </a:cubicBezTo>
                  <a:cubicBezTo>
                    <a:pt x="291053" y="296849"/>
                    <a:pt x="282931" y="293866"/>
                    <a:pt x="274730" y="291132"/>
                  </a:cubicBezTo>
                  <a:lnTo>
                    <a:pt x="250128" y="282931"/>
                  </a:lnTo>
                  <a:cubicBezTo>
                    <a:pt x="246027" y="281564"/>
                    <a:pt x="241423" y="281228"/>
                    <a:pt x="237826" y="278830"/>
                  </a:cubicBezTo>
                  <a:cubicBezTo>
                    <a:pt x="225919" y="270893"/>
                    <a:pt x="216891" y="263316"/>
                    <a:pt x="200922" y="262429"/>
                  </a:cubicBezTo>
                  <a:lnTo>
                    <a:pt x="127114" y="258328"/>
                  </a:lnTo>
                  <a:cubicBezTo>
                    <a:pt x="118913" y="256961"/>
                    <a:pt x="109948" y="257946"/>
                    <a:pt x="102512" y="254228"/>
                  </a:cubicBezTo>
                  <a:cubicBezTo>
                    <a:pt x="89232" y="247588"/>
                    <a:pt x="94290" y="225567"/>
                    <a:pt x="98411" y="217324"/>
                  </a:cubicBezTo>
                  <a:cubicBezTo>
                    <a:pt x="100615" y="212916"/>
                    <a:pt x="106209" y="211124"/>
                    <a:pt x="110712" y="209123"/>
                  </a:cubicBezTo>
                  <a:cubicBezTo>
                    <a:pt x="118612" y="205612"/>
                    <a:pt x="135315" y="200922"/>
                    <a:pt x="135315" y="200922"/>
                  </a:cubicBezTo>
                  <a:cubicBezTo>
                    <a:pt x="138049" y="196822"/>
                    <a:pt x="142706" y="193482"/>
                    <a:pt x="143516" y="188621"/>
                  </a:cubicBezTo>
                  <a:cubicBezTo>
                    <a:pt x="144227" y="184357"/>
                    <a:pt x="141814" y="179915"/>
                    <a:pt x="139416" y="176319"/>
                  </a:cubicBezTo>
                  <a:cubicBezTo>
                    <a:pt x="135352" y="170222"/>
                    <a:pt x="121977" y="159001"/>
                    <a:pt x="114813" y="155817"/>
                  </a:cubicBezTo>
                  <a:cubicBezTo>
                    <a:pt x="106913" y="152306"/>
                    <a:pt x="98411" y="150350"/>
                    <a:pt x="90210" y="147616"/>
                  </a:cubicBezTo>
                  <a:lnTo>
                    <a:pt x="77909" y="143516"/>
                  </a:lnTo>
                  <a:cubicBezTo>
                    <a:pt x="73809" y="140782"/>
                    <a:pt x="70111" y="137316"/>
                    <a:pt x="65608" y="135315"/>
                  </a:cubicBezTo>
                  <a:cubicBezTo>
                    <a:pt x="57708" y="131804"/>
                    <a:pt x="49206" y="129848"/>
                    <a:pt x="41005" y="127114"/>
                  </a:cubicBezTo>
                  <a:lnTo>
                    <a:pt x="28703" y="123013"/>
                  </a:lnTo>
                  <a:lnTo>
                    <a:pt x="16402" y="118913"/>
                  </a:lnTo>
                  <a:lnTo>
                    <a:pt x="4101" y="114812"/>
                  </a:lnTo>
                  <a:cubicBezTo>
                    <a:pt x="2734" y="110712"/>
                    <a:pt x="0" y="106833"/>
                    <a:pt x="0" y="102511"/>
                  </a:cubicBezTo>
                  <a:cubicBezTo>
                    <a:pt x="0" y="96875"/>
                    <a:pt x="580" y="90510"/>
                    <a:pt x="4101" y="86109"/>
                  </a:cubicBezTo>
                  <a:cubicBezTo>
                    <a:pt x="6801" y="82734"/>
                    <a:pt x="12130" y="82666"/>
                    <a:pt x="16402" y="82009"/>
                  </a:cubicBezTo>
                  <a:cubicBezTo>
                    <a:pt x="29979" y="79920"/>
                    <a:pt x="43739" y="79275"/>
                    <a:pt x="57407" y="77908"/>
                  </a:cubicBezTo>
                  <a:cubicBezTo>
                    <a:pt x="54673" y="73808"/>
                    <a:pt x="49750" y="70505"/>
                    <a:pt x="49206" y="65607"/>
                  </a:cubicBezTo>
                  <a:cubicBezTo>
                    <a:pt x="48101" y="55661"/>
                    <a:pt x="51722" y="32670"/>
                    <a:pt x="65608" y="28703"/>
                  </a:cubicBezTo>
                  <a:cubicBezTo>
                    <a:pt x="80124" y="24556"/>
                    <a:pt x="95677" y="25970"/>
                    <a:pt x="110712" y="24603"/>
                  </a:cubicBezTo>
                  <a:cubicBezTo>
                    <a:pt x="112079" y="20502"/>
                    <a:pt x="112113" y="15676"/>
                    <a:pt x="114813" y="12301"/>
                  </a:cubicBezTo>
                  <a:cubicBezTo>
                    <a:pt x="120595" y="5074"/>
                    <a:pt x="131311" y="2701"/>
                    <a:pt x="139416" y="0"/>
                  </a:cubicBezTo>
                  <a:cubicBezTo>
                    <a:pt x="151717" y="1367"/>
                    <a:pt x="164183" y="1673"/>
                    <a:pt x="176320" y="4100"/>
                  </a:cubicBezTo>
                  <a:cubicBezTo>
                    <a:pt x="184796" y="5795"/>
                    <a:pt x="200922" y="12301"/>
                    <a:pt x="200922" y="12301"/>
                  </a:cubicBezTo>
                  <a:cubicBezTo>
                    <a:pt x="214590" y="32805"/>
                    <a:pt x="205022" y="21868"/>
                    <a:pt x="233726" y="41004"/>
                  </a:cubicBezTo>
                  <a:lnTo>
                    <a:pt x="258329" y="57406"/>
                  </a:lnTo>
                  <a:lnTo>
                    <a:pt x="282931" y="65607"/>
                  </a:lnTo>
                  <a:cubicBezTo>
                    <a:pt x="318193" y="89114"/>
                    <a:pt x="273576" y="60929"/>
                    <a:pt x="307534" y="77908"/>
                  </a:cubicBezTo>
                  <a:cubicBezTo>
                    <a:pt x="311942" y="80112"/>
                    <a:pt x="315427" y="83905"/>
                    <a:pt x="319835" y="86109"/>
                  </a:cubicBezTo>
                  <a:cubicBezTo>
                    <a:pt x="353788" y="103086"/>
                    <a:pt x="309187" y="74909"/>
                    <a:pt x="344438" y="98411"/>
                  </a:cubicBezTo>
                  <a:cubicBezTo>
                    <a:pt x="347172" y="102511"/>
                    <a:pt x="348930" y="107467"/>
                    <a:pt x="352639" y="110712"/>
                  </a:cubicBezTo>
                  <a:cubicBezTo>
                    <a:pt x="360057" y="117202"/>
                    <a:pt x="369041" y="121647"/>
                    <a:pt x="377242" y="127114"/>
                  </a:cubicBezTo>
                  <a:cubicBezTo>
                    <a:pt x="381342" y="129848"/>
                    <a:pt x="384868" y="133757"/>
                    <a:pt x="389543" y="135315"/>
                  </a:cubicBezTo>
                  <a:lnTo>
                    <a:pt x="426447" y="147616"/>
                  </a:lnTo>
                  <a:lnTo>
                    <a:pt x="451050" y="155817"/>
                  </a:lnTo>
                  <a:lnTo>
                    <a:pt x="463351" y="159917"/>
                  </a:lnTo>
                  <a:lnTo>
                    <a:pt x="475652" y="16811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AA50EF81-ACB5-6A45-AA24-8357DF9CBB8A}"/>
                </a:ext>
              </a:extLst>
            </p:cNvPr>
            <p:cNvSpPr/>
            <p:nvPr/>
          </p:nvSpPr>
          <p:spPr>
            <a:xfrm>
              <a:off x="3370773" y="1565285"/>
              <a:ext cx="659347" cy="2156836"/>
            </a:xfrm>
            <a:custGeom>
              <a:avLst/>
              <a:gdLst>
                <a:gd name="connsiteX0" fmla="*/ 659347 w 659347"/>
                <a:gd name="connsiteY0" fmla="*/ 0 h 2156836"/>
                <a:gd name="connsiteX1" fmla="*/ 421521 w 659347"/>
                <a:gd name="connsiteY1" fmla="*/ 176319 h 2156836"/>
                <a:gd name="connsiteX2" fmla="*/ 183695 w 659347"/>
                <a:gd name="connsiteY2" fmla="*/ 430547 h 2156836"/>
                <a:gd name="connsiteX3" fmla="*/ 60681 w 659347"/>
                <a:gd name="connsiteY3" fmla="*/ 733980 h 2156836"/>
                <a:gd name="connsiteX4" fmla="*/ 3275 w 659347"/>
                <a:gd name="connsiteY4" fmla="*/ 1119422 h 2156836"/>
                <a:gd name="connsiteX5" fmla="*/ 11476 w 659347"/>
                <a:gd name="connsiteY5" fmla="*/ 1545869 h 2156836"/>
                <a:gd name="connsiteX6" fmla="*/ 48380 w 659347"/>
                <a:gd name="connsiteY6" fmla="*/ 1882106 h 2156836"/>
                <a:gd name="connsiteX7" fmla="*/ 105786 w 659347"/>
                <a:gd name="connsiteY7" fmla="*/ 2156836 h 215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347" h="2156836">
                  <a:moveTo>
                    <a:pt x="659347" y="0"/>
                  </a:moveTo>
                  <a:cubicBezTo>
                    <a:pt x="580071" y="52280"/>
                    <a:pt x="500796" y="104561"/>
                    <a:pt x="421521" y="176319"/>
                  </a:cubicBezTo>
                  <a:cubicBezTo>
                    <a:pt x="342246" y="248077"/>
                    <a:pt x="243835" y="337603"/>
                    <a:pt x="183695" y="430547"/>
                  </a:cubicBezTo>
                  <a:cubicBezTo>
                    <a:pt x="123555" y="523491"/>
                    <a:pt x="90751" y="619168"/>
                    <a:pt x="60681" y="733980"/>
                  </a:cubicBezTo>
                  <a:cubicBezTo>
                    <a:pt x="30611" y="848792"/>
                    <a:pt x="11476" y="984107"/>
                    <a:pt x="3275" y="1119422"/>
                  </a:cubicBezTo>
                  <a:cubicBezTo>
                    <a:pt x="-4926" y="1254737"/>
                    <a:pt x="3959" y="1418755"/>
                    <a:pt x="11476" y="1545869"/>
                  </a:cubicBezTo>
                  <a:cubicBezTo>
                    <a:pt x="18993" y="1672983"/>
                    <a:pt x="32662" y="1780278"/>
                    <a:pt x="48380" y="1882106"/>
                  </a:cubicBezTo>
                  <a:cubicBezTo>
                    <a:pt x="64098" y="1983934"/>
                    <a:pt x="84942" y="2070385"/>
                    <a:pt x="105786" y="215683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6F998B6A-4B83-FB46-80BB-DAE1ED90058B}"/>
                </a:ext>
              </a:extLst>
            </p:cNvPr>
            <p:cNvSpPr/>
            <p:nvPr/>
          </p:nvSpPr>
          <p:spPr>
            <a:xfrm>
              <a:off x="1545551" y="1399789"/>
              <a:ext cx="99484" cy="149225"/>
            </a:xfrm>
            <a:custGeom>
              <a:avLst/>
              <a:gdLst>
                <a:gd name="connsiteX0" fmla="*/ 0 w 80434"/>
                <a:gd name="connsiteY0" fmla="*/ 127000 h 127000"/>
                <a:gd name="connsiteX1" fmla="*/ 12700 w 80434"/>
                <a:gd name="connsiteY1" fmla="*/ 84667 h 127000"/>
                <a:gd name="connsiteX2" fmla="*/ 25400 w 80434"/>
                <a:gd name="connsiteY2" fmla="*/ 76200 h 127000"/>
                <a:gd name="connsiteX3" fmla="*/ 59267 w 80434"/>
                <a:gd name="connsiteY3" fmla="*/ 25400 h 127000"/>
                <a:gd name="connsiteX4" fmla="*/ 67734 w 80434"/>
                <a:gd name="connsiteY4" fmla="*/ 12700 h 127000"/>
                <a:gd name="connsiteX5" fmla="*/ 80434 w 80434"/>
                <a:gd name="connsiteY5" fmla="*/ 0 h 127000"/>
                <a:gd name="connsiteX0" fmla="*/ 0 w 99484"/>
                <a:gd name="connsiteY0" fmla="*/ 149225 h 149225"/>
                <a:gd name="connsiteX1" fmla="*/ 12700 w 99484"/>
                <a:gd name="connsiteY1" fmla="*/ 106892 h 149225"/>
                <a:gd name="connsiteX2" fmla="*/ 25400 w 99484"/>
                <a:gd name="connsiteY2" fmla="*/ 98425 h 149225"/>
                <a:gd name="connsiteX3" fmla="*/ 59267 w 99484"/>
                <a:gd name="connsiteY3" fmla="*/ 47625 h 149225"/>
                <a:gd name="connsiteX4" fmla="*/ 67734 w 99484"/>
                <a:gd name="connsiteY4" fmla="*/ 34925 h 149225"/>
                <a:gd name="connsiteX5" fmla="*/ 99484 w 99484"/>
                <a:gd name="connsiteY5" fmla="*/ 0 h 14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484" h="149225">
                  <a:moveTo>
                    <a:pt x="0" y="149225"/>
                  </a:moveTo>
                  <a:cubicBezTo>
                    <a:pt x="2665" y="130575"/>
                    <a:pt x="-133" y="119726"/>
                    <a:pt x="12700" y="106892"/>
                  </a:cubicBezTo>
                  <a:cubicBezTo>
                    <a:pt x="16298" y="103294"/>
                    <a:pt x="21167" y="101247"/>
                    <a:pt x="25400" y="98425"/>
                  </a:cubicBezTo>
                  <a:lnTo>
                    <a:pt x="59267" y="47625"/>
                  </a:lnTo>
                  <a:cubicBezTo>
                    <a:pt x="62089" y="43392"/>
                    <a:pt x="61031" y="42863"/>
                    <a:pt x="67734" y="34925"/>
                  </a:cubicBezTo>
                  <a:cubicBezTo>
                    <a:pt x="74437" y="26987"/>
                    <a:pt x="88901" y="11642"/>
                    <a:pt x="9948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EBAAC5A7-6C46-7F4A-A83C-2F095DE46601}"/>
                </a:ext>
              </a:extLst>
            </p:cNvPr>
            <p:cNvSpPr/>
            <p:nvPr/>
          </p:nvSpPr>
          <p:spPr>
            <a:xfrm>
              <a:off x="3916218" y="1413549"/>
              <a:ext cx="110067" cy="152400"/>
            </a:xfrm>
            <a:custGeom>
              <a:avLst/>
              <a:gdLst>
                <a:gd name="connsiteX0" fmla="*/ 110067 w 110067"/>
                <a:gd name="connsiteY0" fmla="*/ 152400 h 152400"/>
                <a:gd name="connsiteX1" fmla="*/ 97367 w 110067"/>
                <a:gd name="connsiteY1" fmla="*/ 122766 h 152400"/>
                <a:gd name="connsiteX2" fmla="*/ 88900 w 110067"/>
                <a:gd name="connsiteY2" fmla="*/ 97366 h 152400"/>
                <a:gd name="connsiteX3" fmla="*/ 71967 w 110067"/>
                <a:gd name="connsiteY3" fmla="*/ 42333 h 152400"/>
                <a:gd name="connsiteX4" fmla="*/ 59267 w 110067"/>
                <a:gd name="connsiteY4" fmla="*/ 33866 h 152400"/>
                <a:gd name="connsiteX5" fmla="*/ 46567 w 110067"/>
                <a:gd name="connsiteY5" fmla="*/ 29633 h 152400"/>
                <a:gd name="connsiteX6" fmla="*/ 21167 w 110067"/>
                <a:gd name="connsiteY6" fmla="*/ 12700 h 152400"/>
                <a:gd name="connsiteX7" fmla="*/ 0 w 110067"/>
                <a:gd name="connsiteY7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067" h="152400">
                  <a:moveTo>
                    <a:pt x="110067" y="152400"/>
                  </a:moveTo>
                  <a:cubicBezTo>
                    <a:pt x="105834" y="142522"/>
                    <a:pt x="101225" y="132797"/>
                    <a:pt x="97367" y="122766"/>
                  </a:cubicBezTo>
                  <a:cubicBezTo>
                    <a:pt x="94163" y="114436"/>
                    <a:pt x="88900" y="97366"/>
                    <a:pt x="88900" y="97366"/>
                  </a:cubicBezTo>
                  <a:cubicBezTo>
                    <a:pt x="86319" y="79300"/>
                    <a:pt x="86179" y="56546"/>
                    <a:pt x="71967" y="42333"/>
                  </a:cubicBezTo>
                  <a:cubicBezTo>
                    <a:pt x="68369" y="38735"/>
                    <a:pt x="63818" y="36141"/>
                    <a:pt x="59267" y="33866"/>
                  </a:cubicBezTo>
                  <a:cubicBezTo>
                    <a:pt x="55276" y="31870"/>
                    <a:pt x="50800" y="31044"/>
                    <a:pt x="46567" y="29633"/>
                  </a:cubicBezTo>
                  <a:cubicBezTo>
                    <a:pt x="38100" y="23989"/>
                    <a:pt x="30820" y="15918"/>
                    <a:pt x="21167" y="12700"/>
                  </a:cubicBezTo>
                  <a:cubicBezTo>
                    <a:pt x="4681" y="7204"/>
                    <a:pt x="11623" y="11621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A901A5F3-513D-1946-BAB4-DD219B9F9017}"/>
                </a:ext>
              </a:extLst>
            </p:cNvPr>
            <p:cNvSpPr/>
            <p:nvPr/>
          </p:nvSpPr>
          <p:spPr>
            <a:xfrm>
              <a:off x="2609850" y="374650"/>
              <a:ext cx="312078" cy="155575"/>
            </a:xfrm>
            <a:custGeom>
              <a:avLst/>
              <a:gdLst>
                <a:gd name="connsiteX0" fmla="*/ 0 w 312078"/>
                <a:gd name="connsiteY0" fmla="*/ 155575 h 155575"/>
                <a:gd name="connsiteX1" fmla="*/ 76200 w 312078"/>
                <a:gd name="connsiteY1" fmla="*/ 95250 h 155575"/>
                <a:gd name="connsiteX2" fmla="*/ 203200 w 312078"/>
                <a:gd name="connsiteY2" fmla="*/ 82550 h 155575"/>
                <a:gd name="connsiteX3" fmla="*/ 311150 w 312078"/>
                <a:gd name="connsiteY3" fmla="*/ 142875 h 155575"/>
                <a:gd name="connsiteX4" fmla="*/ 254000 w 312078"/>
                <a:gd name="connsiteY4" fmla="*/ 57150 h 155575"/>
                <a:gd name="connsiteX5" fmla="*/ 228600 w 312078"/>
                <a:gd name="connsiteY5" fmla="*/ 22225 h 155575"/>
                <a:gd name="connsiteX6" fmla="*/ 196850 w 312078"/>
                <a:gd name="connsiteY6" fmla="*/ 0 h 155575"/>
                <a:gd name="connsiteX7" fmla="*/ 196850 w 312078"/>
                <a:gd name="connsiteY7" fmla="*/ 0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078" h="155575">
                  <a:moveTo>
                    <a:pt x="0" y="155575"/>
                  </a:moveTo>
                  <a:cubicBezTo>
                    <a:pt x="21166" y="131498"/>
                    <a:pt x="42333" y="107421"/>
                    <a:pt x="76200" y="95250"/>
                  </a:cubicBezTo>
                  <a:cubicBezTo>
                    <a:pt x="110067" y="83079"/>
                    <a:pt x="164042" y="74613"/>
                    <a:pt x="203200" y="82550"/>
                  </a:cubicBezTo>
                  <a:cubicBezTo>
                    <a:pt x="242358" y="90487"/>
                    <a:pt x="302683" y="147108"/>
                    <a:pt x="311150" y="142875"/>
                  </a:cubicBezTo>
                  <a:cubicBezTo>
                    <a:pt x="319617" y="138642"/>
                    <a:pt x="267758" y="77258"/>
                    <a:pt x="254000" y="57150"/>
                  </a:cubicBezTo>
                  <a:cubicBezTo>
                    <a:pt x="240242" y="37042"/>
                    <a:pt x="238125" y="31750"/>
                    <a:pt x="228600" y="22225"/>
                  </a:cubicBezTo>
                  <a:cubicBezTo>
                    <a:pt x="219075" y="12700"/>
                    <a:pt x="196850" y="0"/>
                    <a:pt x="196850" y="0"/>
                  </a:cubicBezTo>
                  <a:lnTo>
                    <a:pt x="1968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763A3D97-F7C2-0E4A-9C61-2076167E6B4C}"/>
                </a:ext>
              </a:extLst>
            </p:cNvPr>
            <p:cNvSpPr/>
            <p:nvPr/>
          </p:nvSpPr>
          <p:spPr>
            <a:xfrm>
              <a:off x="2603500" y="393700"/>
              <a:ext cx="95250" cy="136525"/>
            </a:xfrm>
            <a:custGeom>
              <a:avLst/>
              <a:gdLst>
                <a:gd name="connsiteX0" fmla="*/ 0 w 95250"/>
                <a:gd name="connsiteY0" fmla="*/ 136525 h 136525"/>
                <a:gd name="connsiteX1" fmla="*/ 25400 w 95250"/>
                <a:gd name="connsiteY1" fmla="*/ 79375 h 136525"/>
                <a:gd name="connsiteX2" fmla="*/ 57150 w 95250"/>
                <a:gd name="connsiteY2" fmla="*/ 34925 h 136525"/>
                <a:gd name="connsiteX3" fmla="*/ 95250 w 95250"/>
                <a:gd name="connsiteY3" fmla="*/ 0 h 136525"/>
                <a:gd name="connsiteX4" fmla="*/ 95250 w 95250"/>
                <a:gd name="connsiteY4" fmla="*/ 0 h 1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36525">
                  <a:moveTo>
                    <a:pt x="0" y="136525"/>
                  </a:moveTo>
                  <a:cubicBezTo>
                    <a:pt x="7937" y="116416"/>
                    <a:pt x="15875" y="96308"/>
                    <a:pt x="25400" y="79375"/>
                  </a:cubicBezTo>
                  <a:cubicBezTo>
                    <a:pt x="34925" y="62442"/>
                    <a:pt x="45508" y="48154"/>
                    <a:pt x="57150" y="34925"/>
                  </a:cubicBezTo>
                  <a:cubicBezTo>
                    <a:pt x="68792" y="21696"/>
                    <a:pt x="95250" y="0"/>
                    <a:pt x="95250" y="0"/>
                  </a:cubicBezTo>
                  <a:lnTo>
                    <a:pt x="952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03035DB8-81E8-EA49-A19B-DD2A9A330D8A}"/>
                </a:ext>
              </a:extLst>
            </p:cNvPr>
            <p:cNvSpPr/>
            <p:nvPr/>
          </p:nvSpPr>
          <p:spPr>
            <a:xfrm>
              <a:off x="2689225" y="184150"/>
              <a:ext cx="155575" cy="15904"/>
            </a:xfrm>
            <a:custGeom>
              <a:avLst/>
              <a:gdLst>
                <a:gd name="connsiteX0" fmla="*/ 0 w 155575"/>
                <a:gd name="connsiteY0" fmla="*/ 3175 h 15904"/>
                <a:gd name="connsiteX1" fmla="*/ 79375 w 155575"/>
                <a:gd name="connsiteY1" fmla="*/ 15875 h 15904"/>
                <a:gd name="connsiteX2" fmla="*/ 155575 w 155575"/>
                <a:gd name="connsiteY2" fmla="*/ 0 h 1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5904">
                  <a:moveTo>
                    <a:pt x="0" y="3175"/>
                  </a:moveTo>
                  <a:cubicBezTo>
                    <a:pt x="26723" y="9789"/>
                    <a:pt x="53446" y="16404"/>
                    <a:pt x="79375" y="15875"/>
                  </a:cubicBezTo>
                  <a:cubicBezTo>
                    <a:pt x="105304" y="15346"/>
                    <a:pt x="130439" y="7673"/>
                    <a:pt x="155575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9F81FB12-1A21-294F-AF3A-31EC91B91183}"/>
                </a:ext>
              </a:extLst>
            </p:cNvPr>
            <p:cNvSpPr/>
            <p:nvPr/>
          </p:nvSpPr>
          <p:spPr>
            <a:xfrm>
              <a:off x="2758689" y="203200"/>
              <a:ext cx="6736" cy="76200"/>
            </a:xfrm>
            <a:custGeom>
              <a:avLst/>
              <a:gdLst>
                <a:gd name="connsiteX0" fmla="*/ 6736 w 6736"/>
                <a:gd name="connsiteY0" fmla="*/ 0 h 76200"/>
                <a:gd name="connsiteX1" fmla="*/ 3561 w 6736"/>
                <a:gd name="connsiteY1" fmla="*/ 22225 h 76200"/>
                <a:gd name="connsiteX2" fmla="*/ 386 w 6736"/>
                <a:gd name="connsiteY2" fmla="*/ 31750 h 76200"/>
                <a:gd name="connsiteX3" fmla="*/ 386 w 6736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6" h="76200">
                  <a:moveTo>
                    <a:pt x="6736" y="0"/>
                  </a:moveTo>
                  <a:cubicBezTo>
                    <a:pt x="5678" y="7408"/>
                    <a:pt x="5029" y="14887"/>
                    <a:pt x="3561" y="22225"/>
                  </a:cubicBezTo>
                  <a:cubicBezTo>
                    <a:pt x="2905" y="25507"/>
                    <a:pt x="583" y="28409"/>
                    <a:pt x="386" y="31750"/>
                  </a:cubicBezTo>
                  <a:cubicBezTo>
                    <a:pt x="-484" y="46541"/>
                    <a:pt x="386" y="61383"/>
                    <a:pt x="386" y="762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D3DCA076-1D32-A24C-92DF-7A96A10800E2}"/>
                </a:ext>
              </a:extLst>
            </p:cNvPr>
            <p:cNvSpPr/>
            <p:nvPr/>
          </p:nvSpPr>
          <p:spPr>
            <a:xfrm>
              <a:off x="2689225" y="336550"/>
              <a:ext cx="133350" cy="63500"/>
            </a:xfrm>
            <a:custGeom>
              <a:avLst/>
              <a:gdLst>
                <a:gd name="connsiteX0" fmla="*/ 0 w 133350"/>
                <a:gd name="connsiteY0" fmla="*/ 63500 h 63500"/>
                <a:gd name="connsiteX1" fmla="*/ 12700 w 133350"/>
                <a:gd name="connsiteY1" fmla="*/ 41275 h 63500"/>
                <a:gd name="connsiteX2" fmla="*/ 15875 w 133350"/>
                <a:gd name="connsiteY2" fmla="*/ 31750 h 63500"/>
                <a:gd name="connsiteX3" fmla="*/ 44450 w 133350"/>
                <a:gd name="connsiteY3" fmla="*/ 12700 h 63500"/>
                <a:gd name="connsiteX4" fmla="*/ 53975 w 133350"/>
                <a:gd name="connsiteY4" fmla="*/ 6350 h 63500"/>
                <a:gd name="connsiteX5" fmla="*/ 73025 w 133350"/>
                <a:gd name="connsiteY5" fmla="*/ 0 h 63500"/>
                <a:gd name="connsiteX6" fmla="*/ 104775 w 133350"/>
                <a:gd name="connsiteY6" fmla="*/ 9525 h 63500"/>
                <a:gd name="connsiteX7" fmla="*/ 114300 w 133350"/>
                <a:gd name="connsiteY7" fmla="*/ 15875 h 63500"/>
                <a:gd name="connsiteX8" fmla="*/ 120650 w 133350"/>
                <a:gd name="connsiteY8" fmla="*/ 34925 h 63500"/>
                <a:gd name="connsiteX9" fmla="*/ 133350 w 133350"/>
                <a:gd name="connsiteY9" fmla="*/ 4445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63500">
                  <a:moveTo>
                    <a:pt x="0" y="63500"/>
                  </a:moveTo>
                  <a:cubicBezTo>
                    <a:pt x="4233" y="56092"/>
                    <a:pt x="8884" y="48907"/>
                    <a:pt x="12700" y="41275"/>
                  </a:cubicBezTo>
                  <a:cubicBezTo>
                    <a:pt x="14197" y="38282"/>
                    <a:pt x="13508" y="34117"/>
                    <a:pt x="15875" y="31750"/>
                  </a:cubicBezTo>
                  <a:lnTo>
                    <a:pt x="44450" y="12700"/>
                  </a:lnTo>
                  <a:cubicBezTo>
                    <a:pt x="47625" y="10583"/>
                    <a:pt x="50355" y="7557"/>
                    <a:pt x="53975" y="6350"/>
                  </a:cubicBezTo>
                  <a:lnTo>
                    <a:pt x="73025" y="0"/>
                  </a:lnTo>
                  <a:cubicBezTo>
                    <a:pt x="80124" y="1775"/>
                    <a:pt x="100137" y="6433"/>
                    <a:pt x="104775" y="9525"/>
                  </a:cubicBezTo>
                  <a:lnTo>
                    <a:pt x="114300" y="15875"/>
                  </a:lnTo>
                  <a:cubicBezTo>
                    <a:pt x="116417" y="22225"/>
                    <a:pt x="114300" y="32808"/>
                    <a:pt x="120650" y="34925"/>
                  </a:cubicBezTo>
                  <a:cubicBezTo>
                    <a:pt x="132420" y="38848"/>
                    <a:pt x="128678" y="35107"/>
                    <a:pt x="133350" y="444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123216FB-50BF-5B4B-8DDA-EDA10CF7E93F}"/>
                </a:ext>
              </a:extLst>
            </p:cNvPr>
            <p:cNvSpPr/>
            <p:nvPr/>
          </p:nvSpPr>
          <p:spPr>
            <a:xfrm>
              <a:off x="2710181" y="342994"/>
              <a:ext cx="45719" cy="120650"/>
            </a:xfrm>
            <a:custGeom>
              <a:avLst/>
              <a:gdLst>
                <a:gd name="connsiteX0" fmla="*/ 0 w 114350"/>
                <a:gd name="connsiteY0" fmla="*/ 28575 h 269875"/>
                <a:gd name="connsiteX1" fmla="*/ 3175 w 114350"/>
                <a:gd name="connsiteY1" fmla="*/ 92075 h 269875"/>
                <a:gd name="connsiteX2" fmla="*/ 9525 w 114350"/>
                <a:gd name="connsiteY2" fmla="*/ 123825 h 269875"/>
                <a:gd name="connsiteX3" fmla="*/ 12700 w 114350"/>
                <a:gd name="connsiteY3" fmla="*/ 142875 h 269875"/>
                <a:gd name="connsiteX4" fmla="*/ 15875 w 114350"/>
                <a:gd name="connsiteY4" fmla="*/ 168275 h 269875"/>
                <a:gd name="connsiteX5" fmla="*/ 25400 w 114350"/>
                <a:gd name="connsiteY5" fmla="*/ 212725 h 269875"/>
                <a:gd name="connsiteX6" fmla="*/ 31750 w 114350"/>
                <a:gd name="connsiteY6" fmla="*/ 250825 h 269875"/>
                <a:gd name="connsiteX7" fmla="*/ 34925 w 114350"/>
                <a:gd name="connsiteY7" fmla="*/ 263525 h 269875"/>
                <a:gd name="connsiteX8" fmla="*/ 44450 w 114350"/>
                <a:gd name="connsiteY8" fmla="*/ 269875 h 269875"/>
                <a:gd name="connsiteX9" fmla="*/ 60325 w 114350"/>
                <a:gd name="connsiteY9" fmla="*/ 266700 h 269875"/>
                <a:gd name="connsiteX10" fmla="*/ 73025 w 114350"/>
                <a:gd name="connsiteY10" fmla="*/ 263525 h 269875"/>
                <a:gd name="connsiteX11" fmla="*/ 104775 w 114350"/>
                <a:gd name="connsiteY11" fmla="*/ 260350 h 269875"/>
                <a:gd name="connsiteX12" fmla="*/ 111125 w 114350"/>
                <a:gd name="connsiteY12" fmla="*/ 250825 h 269875"/>
                <a:gd name="connsiteX13" fmla="*/ 111125 w 114350"/>
                <a:gd name="connsiteY13" fmla="*/ 212725 h 269875"/>
                <a:gd name="connsiteX14" fmla="*/ 104775 w 114350"/>
                <a:gd name="connsiteY14" fmla="*/ 107950 h 269875"/>
                <a:gd name="connsiteX15" fmla="*/ 101600 w 114350"/>
                <a:gd name="connsiteY15" fmla="*/ 82550 h 269875"/>
                <a:gd name="connsiteX16" fmla="*/ 95250 w 114350"/>
                <a:gd name="connsiteY16" fmla="*/ 34925 h 269875"/>
                <a:gd name="connsiteX17" fmla="*/ 95250 w 114350"/>
                <a:gd name="connsiteY17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50" h="269875">
                  <a:moveTo>
                    <a:pt x="0" y="28575"/>
                  </a:moveTo>
                  <a:cubicBezTo>
                    <a:pt x="1058" y="49742"/>
                    <a:pt x="1066" y="70987"/>
                    <a:pt x="3175" y="92075"/>
                  </a:cubicBezTo>
                  <a:cubicBezTo>
                    <a:pt x="4249" y="102814"/>
                    <a:pt x="7751" y="113179"/>
                    <a:pt x="9525" y="123825"/>
                  </a:cubicBezTo>
                  <a:cubicBezTo>
                    <a:pt x="10583" y="130175"/>
                    <a:pt x="11790" y="136502"/>
                    <a:pt x="12700" y="142875"/>
                  </a:cubicBezTo>
                  <a:cubicBezTo>
                    <a:pt x="13907" y="151322"/>
                    <a:pt x="14578" y="159842"/>
                    <a:pt x="15875" y="168275"/>
                  </a:cubicBezTo>
                  <a:cubicBezTo>
                    <a:pt x="18186" y="183298"/>
                    <a:pt x="23250" y="197678"/>
                    <a:pt x="25400" y="212725"/>
                  </a:cubicBezTo>
                  <a:cubicBezTo>
                    <a:pt x="33509" y="269486"/>
                    <a:pt x="23951" y="223527"/>
                    <a:pt x="31750" y="250825"/>
                  </a:cubicBezTo>
                  <a:cubicBezTo>
                    <a:pt x="32949" y="255021"/>
                    <a:pt x="32504" y="259894"/>
                    <a:pt x="34925" y="263525"/>
                  </a:cubicBezTo>
                  <a:cubicBezTo>
                    <a:pt x="37042" y="266700"/>
                    <a:pt x="41275" y="267758"/>
                    <a:pt x="44450" y="269875"/>
                  </a:cubicBezTo>
                  <a:cubicBezTo>
                    <a:pt x="49742" y="268817"/>
                    <a:pt x="55057" y="267871"/>
                    <a:pt x="60325" y="266700"/>
                  </a:cubicBezTo>
                  <a:cubicBezTo>
                    <a:pt x="64585" y="265753"/>
                    <a:pt x="68705" y="264142"/>
                    <a:pt x="73025" y="263525"/>
                  </a:cubicBezTo>
                  <a:cubicBezTo>
                    <a:pt x="83554" y="262021"/>
                    <a:pt x="94192" y="261408"/>
                    <a:pt x="104775" y="260350"/>
                  </a:cubicBezTo>
                  <a:cubicBezTo>
                    <a:pt x="106892" y="257175"/>
                    <a:pt x="109622" y="254332"/>
                    <a:pt x="111125" y="250825"/>
                  </a:cubicBezTo>
                  <a:cubicBezTo>
                    <a:pt x="117215" y="236614"/>
                    <a:pt x="113187" y="229223"/>
                    <a:pt x="111125" y="212725"/>
                  </a:cubicBezTo>
                  <a:cubicBezTo>
                    <a:pt x="108404" y="150146"/>
                    <a:pt x="109974" y="154745"/>
                    <a:pt x="104775" y="107950"/>
                  </a:cubicBezTo>
                  <a:cubicBezTo>
                    <a:pt x="103833" y="99470"/>
                    <a:pt x="102897" y="90983"/>
                    <a:pt x="101600" y="82550"/>
                  </a:cubicBezTo>
                  <a:cubicBezTo>
                    <a:pt x="97224" y="54103"/>
                    <a:pt x="97219" y="76267"/>
                    <a:pt x="95250" y="34925"/>
                  </a:cubicBezTo>
                  <a:cubicBezTo>
                    <a:pt x="94696" y="23297"/>
                    <a:pt x="95250" y="11642"/>
                    <a:pt x="952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8080571D-0E37-D445-B7CF-F7318F0A6FC2}"/>
                </a:ext>
              </a:extLst>
            </p:cNvPr>
            <p:cNvSpPr/>
            <p:nvPr/>
          </p:nvSpPr>
          <p:spPr>
            <a:xfrm flipH="1">
              <a:off x="2753689" y="339725"/>
              <a:ext cx="45719" cy="120650"/>
            </a:xfrm>
            <a:custGeom>
              <a:avLst/>
              <a:gdLst>
                <a:gd name="connsiteX0" fmla="*/ 0 w 114350"/>
                <a:gd name="connsiteY0" fmla="*/ 28575 h 269875"/>
                <a:gd name="connsiteX1" fmla="*/ 3175 w 114350"/>
                <a:gd name="connsiteY1" fmla="*/ 92075 h 269875"/>
                <a:gd name="connsiteX2" fmla="*/ 9525 w 114350"/>
                <a:gd name="connsiteY2" fmla="*/ 123825 h 269875"/>
                <a:gd name="connsiteX3" fmla="*/ 12700 w 114350"/>
                <a:gd name="connsiteY3" fmla="*/ 142875 h 269875"/>
                <a:gd name="connsiteX4" fmla="*/ 15875 w 114350"/>
                <a:gd name="connsiteY4" fmla="*/ 168275 h 269875"/>
                <a:gd name="connsiteX5" fmla="*/ 25400 w 114350"/>
                <a:gd name="connsiteY5" fmla="*/ 212725 h 269875"/>
                <a:gd name="connsiteX6" fmla="*/ 31750 w 114350"/>
                <a:gd name="connsiteY6" fmla="*/ 250825 h 269875"/>
                <a:gd name="connsiteX7" fmla="*/ 34925 w 114350"/>
                <a:gd name="connsiteY7" fmla="*/ 263525 h 269875"/>
                <a:gd name="connsiteX8" fmla="*/ 44450 w 114350"/>
                <a:gd name="connsiteY8" fmla="*/ 269875 h 269875"/>
                <a:gd name="connsiteX9" fmla="*/ 60325 w 114350"/>
                <a:gd name="connsiteY9" fmla="*/ 266700 h 269875"/>
                <a:gd name="connsiteX10" fmla="*/ 73025 w 114350"/>
                <a:gd name="connsiteY10" fmla="*/ 263525 h 269875"/>
                <a:gd name="connsiteX11" fmla="*/ 104775 w 114350"/>
                <a:gd name="connsiteY11" fmla="*/ 260350 h 269875"/>
                <a:gd name="connsiteX12" fmla="*/ 111125 w 114350"/>
                <a:gd name="connsiteY12" fmla="*/ 250825 h 269875"/>
                <a:gd name="connsiteX13" fmla="*/ 111125 w 114350"/>
                <a:gd name="connsiteY13" fmla="*/ 212725 h 269875"/>
                <a:gd name="connsiteX14" fmla="*/ 104775 w 114350"/>
                <a:gd name="connsiteY14" fmla="*/ 107950 h 269875"/>
                <a:gd name="connsiteX15" fmla="*/ 101600 w 114350"/>
                <a:gd name="connsiteY15" fmla="*/ 82550 h 269875"/>
                <a:gd name="connsiteX16" fmla="*/ 95250 w 114350"/>
                <a:gd name="connsiteY16" fmla="*/ 34925 h 269875"/>
                <a:gd name="connsiteX17" fmla="*/ 95250 w 114350"/>
                <a:gd name="connsiteY17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50" h="269875">
                  <a:moveTo>
                    <a:pt x="0" y="28575"/>
                  </a:moveTo>
                  <a:cubicBezTo>
                    <a:pt x="1058" y="49742"/>
                    <a:pt x="1066" y="70987"/>
                    <a:pt x="3175" y="92075"/>
                  </a:cubicBezTo>
                  <a:cubicBezTo>
                    <a:pt x="4249" y="102814"/>
                    <a:pt x="7751" y="113179"/>
                    <a:pt x="9525" y="123825"/>
                  </a:cubicBezTo>
                  <a:cubicBezTo>
                    <a:pt x="10583" y="130175"/>
                    <a:pt x="11790" y="136502"/>
                    <a:pt x="12700" y="142875"/>
                  </a:cubicBezTo>
                  <a:cubicBezTo>
                    <a:pt x="13907" y="151322"/>
                    <a:pt x="14578" y="159842"/>
                    <a:pt x="15875" y="168275"/>
                  </a:cubicBezTo>
                  <a:cubicBezTo>
                    <a:pt x="18186" y="183298"/>
                    <a:pt x="23250" y="197678"/>
                    <a:pt x="25400" y="212725"/>
                  </a:cubicBezTo>
                  <a:cubicBezTo>
                    <a:pt x="33509" y="269486"/>
                    <a:pt x="23951" y="223527"/>
                    <a:pt x="31750" y="250825"/>
                  </a:cubicBezTo>
                  <a:cubicBezTo>
                    <a:pt x="32949" y="255021"/>
                    <a:pt x="32504" y="259894"/>
                    <a:pt x="34925" y="263525"/>
                  </a:cubicBezTo>
                  <a:cubicBezTo>
                    <a:pt x="37042" y="266700"/>
                    <a:pt x="41275" y="267758"/>
                    <a:pt x="44450" y="269875"/>
                  </a:cubicBezTo>
                  <a:cubicBezTo>
                    <a:pt x="49742" y="268817"/>
                    <a:pt x="55057" y="267871"/>
                    <a:pt x="60325" y="266700"/>
                  </a:cubicBezTo>
                  <a:cubicBezTo>
                    <a:pt x="64585" y="265753"/>
                    <a:pt x="68705" y="264142"/>
                    <a:pt x="73025" y="263525"/>
                  </a:cubicBezTo>
                  <a:cubicBezTo>
                    <a:pt x="83554" y="262021"/>
                    <a:pt x="94192" y="261408"/>
                    <a:pt x="104775" y="260350"/>
                  </a:cubicBezTo>
                  <a:cubicBezTo>
                    <a:pt x="106892" y="257175"/>
                    <a:pt x="109622" y="254332"/>
                    <a:pt x="111125" y="250825"/>
                  </a:cubicBezTo>
                  <a:cubicBezTo>
                    <a:pt x="117215" y="236614"/>
                    <a:pt x="113187" y="229223"/>
                    <a:pt x="111125" y="212725"/>
                  </a:cubicBezTo>
                  <a:cubicBezTo>
                    <a:pt x="108404" y="150146"/>
                    <a:pt x="109974" y="154745"/>
                    <a:pt x="104775" y="107950"/>
                  </a:cubicBezTo>
                  <a:cubicBezTo>
                    <a:pt x="103833" y="99470"/>
                    <a:pt x="102897" y="90983"/>
                    <a:pt x="101600" y="82550"/>
                  </a:cubicBezTo>
                  <a:cubicBezTo>
                    <a:pt x="97224" y="54103"/>
                    <a:pt x="97219" y="76267"/>
                    <a:pt x="95250" y="34925"/>
                  </a:cubicBezTo>
                  <a:cubicBezTo>
                    <a:pt x="94696" y="23297"/>
                    <a:pt x="95250" y="11642"/>
                    <a:pt x="952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D626F433-E88B-AB45-A5C7-BF4A32115129}"/>
                </a:ext>
              </a:extLst>
            </p:cNvPr>
            <p:cNvSpPr/>
            <p:nvPr/>
          </p:nvSpPr>
          <p:spPr>
            <a:xfrm>
              <a:off x="3118474" y="5512828"/>
              <a:ext cx="2219930" cy="1010016"/>
            </a:xfrm>
            <a:custGeom>
              <a:avLst/>
              <a:gdLst>
                <a:gd name="connsiteX0" fmla="*/ 0 w 2219930"/>
                <a:gd name="connsiteY0" fmla="*/ 591981 h 1010016"/>
                <a:gd name="connsiteX1" fmla="*/ 264277 w 2219930"/>
                <a:gd name="connsiteY1" fmla="*/ 856259 h 1010016"/>
                <a:gd name="connsiteX2" fmla="*/ 671264 w 2219930"/>
                <a:gd name="connsiteY2" fmla="*/ 998969 h 1010016"/>
                <a:gd name="connsiteX3" fmla="*/ 1189248 w 2219930"/>
                <a:gd name="connsiteY3" fmla="*/ 977826 h 1010016"/>
                <a:gd name="connsiteX4" fmla="*/ 1643805 w 2219930"/>
                <a:gd name="connsiteY4" fmla="*/ 798118 h 1010016"/>
                <a:gd name="connsiteX5" fmla="*/ 1934511 w 2219930"/>
                <a:gd name="connsiteY5" fmla="*/ 470414 h 1010016"/>
                <a:gd name="connsiteX6" fmla="*/ 2108934 w 2219930"/>
                <a:gd name="connsiteY6" fmla="*/ 221993 h 1010016"/>
                <a:gd name="connsiteX7" fmla="*/ 2219930 w 2219930"/>
                <a:gd name="connsiteY7" fmla="*/ 0 h 101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9930" h="1010016">
                  <a:moveTo>
                    <a:pt x="0" y="591981"/>
                  </a:moveTo>
                  <a:cubicBezTo>
                    <a:pt x="76200" y="690204"/>
                    <a:pt x="152400" y="788428"/>
                    <a:pt x="264277" y="856259"/>
                  </a:cubicBezTo>
                  <a:cubicBezTo>
                    <a:pt x="376154" y="924090"/>
                    <a:pt x="517102" y="978708"/>
                    <a:pt x="671264" y="998969"/>
                  </a:cubicBezTo>
                  <a:cubicBezTo>
                    <a:pt x="825426" y="1019230"/>
                    <a:pt x="1027158" y="1011301"/>
                    <a:pt x="1189248" y="977826"/>
                  </a:cubicBezTo>
                  <a:cubicBezTo>
                    <a:pt x="1351338" y="944351"/>
                    <a:pt x="1519595" y="882687"/>
                    <a:pt x="1643805" y="798118"/>
                  </a:cubicBezTo>
                  <a:cubicBezTo>
                    <a:pt x="1768015" y="713549"/>
                    <a:pt x="1856990" y="566435"/>
                    <a:pt x="1934511" y="470414"/>
                  </a:cubicBezTo>
                  <a:cubicBezTo>
                    <a:pt x="2012033" y="374393"/>
                    <a:pt x="2061364" y="300395"/>
                    <a:pt x="2108934" y="221993"/>
                  </a:cubicBezTo>
                  <a:cubicBezTo>
                    <a:pt x="2156504" y="143591"/>
                    <a:pt x="2188217" y="71795"/>
                    <a:pt x="221993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47407FCD-9602-454B-8270-85DD4474556A}"/>
                </a:ext>
              </a:extLst>
            </p:cNvPr>
            <p:cNvSpPr/>
            <p:nvPr/>
          </p:nvSpPr>
          <p:spPr>
            <a:xfrm>
              <a:off x="2996906" y="5528684"/>
              <a:ext cx="2415496" cy="1159181"/>
            </a:xfrm>
            <a:custGeom>
              <a:avLst/>
              <a:gdLst>
                <a:gd name="connsiteX0" fmla="*/ 0 w 2415496"/>
                <a:gd name="connsiteY0" fmla="*/ 702978 h 1159181"/>
                <a:gd name="connsiteX1" fmla="*/ 232564 w 2415496"/>
                <a:gd name="connsiteY1" fmla="*/ 956685 h 1159181"/>
                <a:gd name="connsiteX2" fmla="*/ 528555 w 2415496"/>
                <a:gd name="connsiteY2" fmla="*/ 1115251 h 1159181"/>
                <a:gd name="connsiteX3" fmla="*/ 935542 w 2415496"/>
                <a:gd name="connsiteY3" fmla="*/ 1157536 h 1159181"/>
                <a:gd name="connsiteX4" fmla="*/ 1421813 w 2415496"/>
                <a:gd name="connsiteY4" fmla="*/ 1072967 h 1159181"/>
                <a:gd name="connsiteX5" fmla="*/ 1812943 w 2415496"/>
                <a:gd name="connsiteY5" fmla="*/ 903829 h 1159181"/>
                <a:gd name="connsiteX6" fmla="*/ 2056079 w 2415496"/>
                <a:gd name="connsiteY6" fmla="*/ 618410 h 1159181"/>
                <a:gd name="connsiteX7" fmla="*/ 2256929 w 2415496"/>
                <a:gd name="connsiteY7" fmla="*/ 317133 h 1159181"/>
                <a:gd name="connsiteX8" fmla="*/ 2415496 w 2415496"/>
                <a:gd name="connsiteY8" fmla="*/ 0 h 1159181"/>
                <a:gd name="connsiteX9" fmla="*/ 2415496 w 2415496"/>
                <a:gd name="connsiteY9" fmla="*/ 0 h 115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5496" h="1159181">
                  <a:moveTo>
                    <a:pt x="0" y="702978"/>
                  </a:moveTo>
                  <a:cubicBezTo>
                    <a:pt x="72235" y="795475"/>
                    <a:pt x="144471" y="887973"/>
                    <a:pt x="232564" y="956685"/>
                  </a:cubicBezTo>
                  <a:cubicBezTo>
                    <a:pt x="320657" y="1025397"/>
                    <a:pt x="411392" y="1081776"/>
                    <a:pt x="528555" y="1115251"/>
                  </a:cubicBezTo>
                  <a:cubicBezTo>
                    <a:pt x="645718" y="1148726"/>
                    <a:pt x="786666" y="1164583"/>
                    <a:pt x="935542" y="1157536"/>
                  </a:cubicBezTo>
                  <a:cubicBezTo>
                    <a:pt x="1084418" y="1150489"/>
                    <a:pt x="1275579" y="1115252"/>
                    <a:pt x="1421813" y="1072967"/>
                  </a:cubicBezTo>
                  <a:cubicBezTo>
                    <a:pt x="1568047" y="1030682"/>
                    <a:pt x="1707232" y="979588"/>
                    <a:pt x="1812943" y="903829"/>
                  </a:cubicBezTo>
                  <a:cubicBezTo>
                    <a:pt x="1918654" y="828070"/>
                    <a:pt x="1982081" y="716193"/>
                    <a:pt x="2056079" y="618410"/>
                  </a:cubicBezTo>
                  <a:cubicBezTo>
                    <a:pt x="2130077" y="520627"/>
                    <a:pt x="2197026" y="420201"/>
                    <a:pt x="2256929" y="317133"/>
                  </a:cubicBezTo>
                  <a:cubicBezTo>
                    <a:pt x="2316832" y="214065"/>
                    <a:pt x="2415496" y="0"/>
                    <a:pt x="2415496" y="0"/>
                  </a:cubicBezTo>
                  <a:lnTo>
                    <a:pt x="2415496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BA2D7240-D5CF-A647-BCE6-31D9A579F74E}"/>
                </a:ext>
              </a:extLst>
            </p:cNvPr>
            <p:cNvSpPr/>
            <p:nvPr/>
          </p:nvSpPr>
          <p:spPr>
            <a:xfrm>
              <a:off x="946672" y="5231748"/>
              <a:ext cx="776908" cy="760864"/>
            </a:xfrm>
            <a:custGeom>
              <a:avLst/>
              <a:gdLst>
                <a:gd name="connsiteX0" fmla="*/ 1253300 w 1669509"/>
                <a:gd name="connsiteY0" fmla="*/ 50449 h 1875790"/>
                <a:gd name="connsiteX1" fmla="*/ 1253300 w 1669509"/>
                <a:gd name="connsiteY1" fmla="*/ 271167 h 1875790"/>
                <a:gd name="connsiteX2" fmla="*/ 1120869 w 1669509"/>
                <a:gd name="connsiteY2" fmla="*/ 428822 h 1875790"/>
                <a:gd name="connsiteX3" fmla="*/ 843396 w 1669509"/>
                <a:gd name="connsiteY3" fmla="*/ 655845 h 1875790"/>
                <a:gd name="connsiteX4" fmla="*/ 572229 w 1669509"/>
                <a:gd name="connsiteY4" fmla="*/ 826113 h 1875790"/>
                <a:gd name="connsiteX5" fmla="*/ 376737 w 1669509"/>
                <a:gd name="connsiteY5" fmla="*/ 927012 h 1875790"/>
                <a:gd name="connsiteX6" fmla="*/ 238000 w 1669509"/>
                <a:gd name="connsiteY6" fmla="*/ 1122505 h 1875790"/>
                <a:gd name="connsiteX7" fmla="*/ 105570 w 1669509"/>
                <a:gd name="connsiteY7" fmla="*/ 1406284 h 1875790"/>
                <a:gd name="connsiteX8" fmla="*/ 17283 w 1669509"/>
                <a:gd name="connsiteY8" fmla="*/ 1582858 h 1875790"/>
                <a:gd name="connsiteX9" fmla="*/ 4671 w 1669509"/>
                <a:gd name="connsiteY9" fmla="*/ 1753125 h 1875790"/>
                <a:gd name="connsiteX10" fmla="*/ 74039 w 1669509"/>
                <a:gd name="connsiteY10" fmla="*/ 1866637 h 1875790"/>
                <a:gd name="connsiteX11" fmla="*/ 231694 w 1669509"/>
                <a:gd name="connsiteY11" fmla="*/ 1866637 h 1875790"/>
                <a:gd name="connsiteX12" fmla="*/ 288450 w 1669509"/>
                <a:gd name="connsiteY12" fmla="*/ 1847718 h 1875790"/>
                <a:gd name="connsiteX13" fmla="*/ 370431 w 1669509"/>
                <a:gd name="connsiteY13" fmla="*/ 1727900 h 1875790"/>
                <a:gd name="connsiteX14" fmla="*/ 433493 w 1669509"/>
                <a:gd name="connsiteY14" fmla="*/ 1576551 h 1875790"/>
                <a:gd name="connsiteX15" fmla="*/ 553311 w 1669509"/>
                <a:gd name="connsiteY15" fmla="*/ 1368447 h 1875790"/>
                <a:gd name="connsiteX16" fmla="*/ 685741 w 1669509"/>
                <a:gd name="connsiteY16" fmla="*/ 1223404 h 1875790"/>
                <a:gd name="connsiteX17" fmla="*/ 597454 w 1669509"/>
                <a:gd name="connsiteY17" fmla="*/ 1412590 h 1875790"/>
                <a:gd name="connsiteX18" fmla="*/ 616373 w 1669509"/>
                <a:gd name="connsiteY18" fmla="*/ 1494571 h 1875790"/>
                <a:gd name="connsiteX19" fmla="*/ 755109 w 1669509"/>
                <a:gd name="connsiteY19" fmla="*/ 1437815 h 1875790"/>
                <a:gd name="connsiteX20" fmla="*/ 925377 w 1669509"/>
                <a:gd name="connsiteY20" fmla="*/ 1185567 h 1875790"/>
                <a:gd name="connsiteX21" fmla="*/ 1133482 w 1669509"/>
                <a:gd name="connsiteY21" fmla="*/ 1015299 h 1875790"/>
                <a:gd name="connsiteX22" fmla="*/ 1303749 w 1669509"/>
                <a:gd name="connsiteY22" fmla="*/ 876562 h 1875790"/>
                <a:gd name="connsiteX23" fmla="*/ 1492936 w 1669509"/>
                <a:gd name="connsiteY23" fmla="*/ 643233 h 1875790"/>
                <a:gd name="connsiteX24" fmla="*/ 1612753 w 1669509"/>
                <a:gd name="connsiteY24" fmla="*/ 340535 h 1875790"/>
                <a:gd name="connsiteX25" fmla="*/ 1625366 w 1669509"/>
                <a:gd name="connsiteY25" fmla="*/ 145042 h 1875790"/>
                <a:gd name="connsiteX26" fmla="*/ 1669509 w 1669509"/>
                <a:gd name="connsiteY26" fmla="*/ 0 h 187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9509" h="1875790">
                  <a:moveTo>
                    <a:pt x="1253300" y="50449"/>
                  </a:moveTo>
                  <a:cubicBezTo>
                    <a:pt x="1264336" y="129277"/>
                    <a:pt x="1275372" y="208105"/>
                    <a:pt x="1253300" y="271167"/>
                  </a:cubicBezTo>
                  <a:cubicBezTo>
                    <a:pt x="1231228" y="334229"/>
                    <a:pt x="1189186" y="364709"/>
                    <a:pt x="1120869" y="428822"/>
                  </a:cubicBezTo>
                  <a:cubicBezTo>
                    <a:pt x="1052552" y="492935"/>
                    <a:pt x="934836" y="589630"/>
                    <a:pt x="843396" y="655845"/>
                  </a:cubicBezTo>
                  <a:cubicBezTo>
                    <a:pt x="751956" y="722060"/>
                    <a:pt x="650005" y="780919"/>
                    <a:pt x="572229" y="826113"/>
                  </a:cubicBezTo>
                  <a:cubicBezTo>
                    <a:pt x="494453" y="871307"/>
                    <a:pt x="432442" y="877613"/>
                    <a:pt x="376737" y="927012"/>
                  </a:cubicBezTo>
                  <a:cubicBezTo>
                    <a:pt x="321032" y="976411"/>
                    <a:pt x="283194" y="1042626"/>
                    <a:pt x="238000" y="1122505"/>
                  </a:cubicBezTo>
                  <a:cubicBezTo>
                    <a:pt x="192806" y="1202384"/>
                    <a:pt x="142356" y="1329559"/>
                    <a:pt x="105570" y="1406284"/>
                  </a:cubicBezTo>
                  <a:cubicBezTo>
                    <a:pt x="68784" y="1483009"/>
                    <a:pt x="34099" y="1525051"/>
                    <a:pt x="17283" y="1582858"/>
                  </a:cubicBezTo>
                  <a:cubicBezTo>
                    <a:pt x="467" y="1640665"/>
                    <a:pt x="-4788" y="1705829"/>
                    <a:pt x="4671" y="1753125"/>
                  </a:cubicBezTo>
                  <a:cubicBezTo>
                    <a:pt x="14130" y="1800421"/>
                    <a:pt x="36202" y="1847718"/>
                    <a:pt x="74039" y="1866637"/>
                  </a:cubicBezTo>
                  <a:cubicBezTo>
                    <a:pt x="111876" y="1885556"/>
                    <a:pt x="195959" y="1869790"/>
                    <a:pt x="231694" y="1866637"/>
                  </a:cubicBezTo>
                  <a:cubicBezTo>
                    <a:pt x="267429" y="1863484"/>
                    <a:pt x="265327" y="1870841"/>
                    <a:pt x="288450" y="1847718"/>
                  </a:cubicBezTo>
                  <a:cubicBezTo>
                    <a:pt x="311573" y="1824595"/>
                    <a:pt x="346257" y="1773095"/>
                    <a:pt x="370431" y="1727900"/>
                  </a:cubicBezTo>
                  <a:cubicBezTo>
                    <a:pt x="394605" y="1682706"/>
                    <a:pt x="403013" y="1636460"/>
                    <a:pt x="433493" y="1576551"/>
                  </a:cubicBezTo>
                  <a:cubicBezTo>
                    <a:pt x="463973" y="1516642"/>
                    <a:pt x="511270" y="1427305"/>
                    <a:pt x="553311" y="1368447"/>
                  </a:cubicBezTo>
                  <a:cubicBezTo>
                    <a:pt x="595352" y="1309589"/>
                    <a:pt x="678384" y="1216047"/>
                    <a:pt x="685741" y="1223404"/>
                  </a:cubicBezTo>
                  <a:cubicBezTo>
                    <a:pt x="693098" y="1230761"/>
                    <a:pt x="609015" y="1367396"/>
                    <a:pt x="597454" y="1412590"/>
                  </a:cubicBezTo>
                  <a:cubicBezTo>
                    <a:pt x="585893" y="1457784"/>
                    <a:pt x="590097" y="1490367"/>
                    <a:pt x="616373" y="1494571"/>
                  </a:cubicBezTo>
                  <a:cubicBezTo>
                    <a:pt x="642649" y="1498775"/>
                    <a:pt x="703608" y="1489316"/>
                    <a:pt x="755109" y="1437815"/>
                  </a:cubicBezTo>
                  <a:cubicBezTo>
                    <a:pt x="806610" y="1386314"/>
                    <a:pt x="862315" y="1255986"/>
                    <a:pt x="925377" y="1185567"/>
                  </a:cubicBezTo>
                  <a:cubicBezTo>
                    <a:pt x="988439" y="1115148"/>
                    <a:pt x="1133482" y="1015299"/>
                    <a:pt x="1133482" y="1015299"/>
                  </a:cubicBezTo>
                  <a:cubicBezTo>
                    <a:pt x="1196544" y="963798"/>
                    <a:pt x="1243840" y="938573"/>
                    <a:pt x="1303749" y="876562"/>
                  </a:cubicBezTo>
                  <a:cubicBezTo>
                    <a:pt x="1363658" y="814551"/>
                    <a:pt x="1441435" y="732571"/>
                    <a:pt x="1492936" y="643233"/>
                  </a:cubicBezTo>
                  <a:cubicBezTo>
                    <a:pt x="1544437" y="553895"/>
                    <a:pt x="1590681" y="423567"/>
                    <a:pt x="1612753" y="340535"/>
                  </a:cubicBezTo>
                  <a:cubicBezTo>
                    <a:pt x="1634825" y="257503"/>
                    <a:pt x="1615907" y="201798"/>
                    <a:pt x="1625366" y="145042"/>
                  </a:cubicBezTo>
                  <a:cubicBezTo>
                    <a:pt x="1634825" y="88286"/>
                    <a:pt x="1652167" y="44143"/>
                    <a:pt x="1669509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CE1B6EBB-BF6E-334C-9507-D5826B8BE45F}"/>
                </a:ext>
              </a:extLst>
            </p:cNvPr>
            <p:cNvSpPr/>
            <p:nvPr/>
          </p:nvSpPr>
          <p:spPr>
            <a:xfrm flipH="1">
              <a:off x="3730808" y="5272770"/>
              <a:ext cx="776908" cy="760864"/>
            </a:xfrm>
            <a:custGeom>
              <a:avLst/>
              <a:gdLst>
                <a:gd name="connsiteX0" fmla="*/ 1253300 w 1669509"/>
                <a:gd name="connsiteY0" fmla="*/ 50449 h 1875790"/>
                <a:gd name="connsiteX1" fmla="*/ 1253300 w 1669509"/>
                <a:gd name="connsiteY1" fmla="*/ 271167 h 1875790"/>
                <a:gd name="connsiteX2" fmla="*/ 1120869 w 1669509"/>
                <a:gd name="connsiteY2" fmla="*/ 428822 h 1875790"/>
                <a:gd name="connsiteX3" fmla="*/ 843396 w 1669509"/>
                <a:gd name="connsiteY3" fmla="*/ 655845 h 1875790"/>
                <a:gd name="connsiteX4" fmla="*/ 572229 w 1669509"/>
                <a:gd name="connsiteY4" fmla="*/ 826113 h 1875790"/>
                <a:gd name="connsiteX5" fmla="*/ 376737 w 1669509"/>
                <a:gd name="connsiteY5" fmla="*/ 927012 h 1875790"/>
                <a:gd name="connsiteX6" fmla="*/ 238000 w 1669509"/>
                <a:gd name="connsiteY6" fmla="*/ 1122505 h 1875790"/>
                <a:gd name="connsiteX7" fmla="*/ 105570 w 1669509"/>
                <a:gd name="connsiteY7" fmla="*/ 1406284 h 1875790"/>
                <a:gd name="connsiteX8" fmla="*/ 17283 w 1669509"/>
                <a:gd name="connsiteY8" fmla="*/ 1582858 h 1875790"/>
                <a:gd name="connsiteX9" fmla="*/ 4671 w 1669509"/>
                <a:gd name="connsiteY9" fmla="*/ 1753125 h 1875790"/>
                <a:gd name="connsiteX10" fmla="*/ 74039 w 1669509"/>
                <a:gd name="connsiteY10" fmla="*/ 1866637 h 1875790"/>
                <a:gd name="connsiteX11" fmla="*/ 231694 w 1669509"/>
                <a:gd name="connsiteY11" fmla="*/ 1866637 h 1875790"/>
                <a:gd name="connsiteX12" fmla="*/ 288450 w 1669509"/>
                <a:gd name="connsiteY12" fmla="*/ 1847718 h 1875790"/>
                <a:gd name="connsiteX13" fmla="*/ 370431 w 1669509"/>
                <a:gd name="connsiteY13" fmla="*/ 1727900 h 1875790"/>
                <a:gd name="connsiteX14" fmla="*/ 433493 w 1669509"/>
                <a:gd name="connsiteY14" fmla="*/ 1576551 h 1875790"/>
                <a:gd name="connsiteX15" fmla="*/ 553311 w 1669509"/>
                <a:gd name="connsiteY15" fmla="*/ 1368447 h 1875790"/>
                <a:gd name="connsiteX16" fmla="*/ 685741 w 1669509"/>
                <a:gd name="connsiteY16" fmla="*/ 1223404 h 1875790"/>
                <a:gd name="connsiteX17" fmla="*/ 597454 w 1669509"/>
                <a:gd name="connsiteY17" fmla="*/ 1412590 h 1875790"/>
                <a:gd name="connsiteX18" fmla="*/ 616373 w 1669509"/>
                <a:gd name="connsiteY18" fmla="*/ 1494571 h 1875790"/>
                <a:gd name="connsiteX19" fmla="*/ 755109 w 1669509"/>
                <a:gd name="connsiteY19" fmla="*/ 1437815 h 1875790"/>
                <a:gd name="connsiteX20" fmla="*/ 925377 w 1669509"/>
                <a:gd name="connsiteY20" fmla="*/ 1185567 h 1875790"/>
                <a:gd name="connsiteX21" fmla="*/ 1133482 w 1669509"/>
                <a:gd name="connsiteY21" fmla="*/ 1015299 h 1875790"/>
                <a:gd name="connsiteX22" fmla="*/ 1303749 w 1669509"/>
                <a:gd name="connsiteY22" fmla="*/ 876562 h 1875790"/>
                <a:gd name="connsiteX23" fmla="*/ 1492936 w 1669509"/>
                <a:gd name="connsiteY23" fmla="*/ 643233 h 1875790"/>
                <a:gd name="connsiteX24" fmla="*/ 1612753 w 1669509"/>
                <a:gd name="connsiteY24" fmla="*/ 340535 h 1875790"/>
                <a:gd name="connsiteX25" fmla="*/ 1625366 w 1669509"/>
                <a:gd name="connsiteY25" fmla="*/ 145042 h 1875790"/>
                <a:gd name="connsiteX26" fmla="*/ 1669509 w 1669509"/>
                <a:gd name="connsiteY26" fmla="*/ 0 h 187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9509" h="1875790">
                  <a:moveTo>
                    <a:pt x="1253300" y="50449"/>
                  </a:moveTo>
                  <a:cubicBezTo>
                    <a:pt x="1264336" y="129277"/>
                    <a:pt x="1275372" y="208105"/>
                    <a:pt x="1253300" y="271167"/>
                  </a:cubicBezTo>
                  <a:cubicBezTo>
                    <a:pt x="1231228" y="334229"/>
                    <a:pt x="1189186" y="364709"/>
                    <a:pt x="1120869" y="428822"/>
                  </a:cubicBezTo>
                  <a:cubicBezTo>
                    <a:pt x="1052552" y="492935"/>
                    <a:pt x="934836" y="589630"/>
                    <a:pt x="843396" y="655845"/>
                  </a:cubicBezTo>
                  <a:cubicBezTo>
                    <a:pt x="751956" y="722060"/>
                    <a:pt x="650005" y="780919"/>
                    <a:pt x="572229" y="826113"/>
                  </a:cubicBezTo>
                  <a:cubicBezTo>
                    <a:pt x="494453" y="871307"/>
                    <a:pt x="432442" y="877613"/>
                    <a:pt x="376737" y="927012"/>
                  </a:cubicBezTo>
                  <a:cubicBezTo>
                    <a:pt x="321032" y="976411"/>
                    <a:pt x="283194" y="1042626"/>
                    <a:pt x="238000" y="1122505"/>
                  </a:cubicBezTo>
                  <a:cubicBezTo>
                    <a:pt x="192806" y="1202384"/>
                    <a:pt x="142356" y="1329559"/>
                    <a:pt x="105570" y="1406284"/>
                  </a:cubicBezTo>
                  <a:cubicBezTo>
                    <a:pt x="68784" y="1483009"/>
                    <a:pt x="34099" y="1525051"/>
                    <a:pt x="17283" y="1582858"/>
                  </a:cubicBezTo>
                  <a:cubicBezTo>
                    <a:pt x="467" y="1640665"/>
                    <a:pt x="-4788" y="1705829"/>
                    <a:pt x="4671" y="1753125"/>
                  </a:cubicBezTo>
                  <a:cubicBezTo>
                    <a:pt x="14130" y="1800421"/>
                    <a:pt x="36202" y="1847718"/>
                    <a:pt x="74039" y="1866637"/>
                  </a:cubicBezTo>
                  <a:cubicBezTo>
                    <a:pt x="111876" y="1885556"/>
                    <a:pt x="195959" y="1869790"/>
                    <a:pt x="231694" y="1866637"/>
                  </a:cubicBezTo>
                  <a:cubicBezTo>
                    <a:pt x="267429" y="1863484"/>
                    <a:pt x="265327" y="1870841"/>
                    <a:pt x="288450" y="1847718"/>
                  </a:cubicBezTo>
                  <a:cubicBezTo>
                    <a:pt x="311573" y="1824595"/>
                    <a:pt x="346257" y="1773095"/>
                    <a:pt x="370431" y="1727900"/>
                  </a:cubicBezTo>
                  <a:cubicBezTo>
                    <a:pt x="394605" y="1682706"/>
                    <a:pt x="403013" y="1636460"/>
                    <a:pt x="433493" y="1576551"/>
                  </a:cubicBezTo>
                  <a:cubicBezTo>
                    <a:pt x="463973" y="1516642"/>
                    <a:pt x="511270" y="1427305"/>
                    <a:pt x="553311" y="1368447"/>
                  </a:cubicBezTo>
                  <a:cubicBezTo>
                    <a:pt x="595352" y="1309589"/>
                    <a:pt x="678384" y="1216047"/>
                    <a:pt x="685741" y="1223404"/>
                  </a:cubicBezTo>
                  <a:cubicBezTo>
                    <a:pt x="693098" y="1230761"/>
                    <a:pt x="609015" y="1367396"/>
                    <a:pt x="597454" y="1412590"/>
                  </a:cubicBezTo>
                  <a:cubicBezTo>
                    <a:pt x="585893" y="1457784"/>
                    <a:pt x="590097" y="1490367"/>
                    <a:pt x="616373" y="1494571"/>
                  </a:cubicBezTo>
                  <a:cubicBezTo>
                    <a:pt x="642649" y="1498775"/>
                    <a:pt x="703608" y="1489316"/>
                    <a:pt x="755109" y="1437815"/>
                  </a:cubicBezTo>
                  <a:cubicBezTo>
                    <a:pt x="806610" y="1386314"/>
                    <a:pt x="862315" y="1255986"/>
                    <a:pt x="925377" y="1185567"/>
                  </a:cubicBezTo>
                  <a:cubicBezTo>
                    <a:pt x="988439" y="1115148"/>
                    <a:pt x="1133482" y="1015299"/>
                    <a:pt x="1133482" y="1015299"/>
                  </a:cubicBezTo>
                  <a:cubicBezTo>
                    <a:pt x="1196544" y="963798"/>
                    <a:pt x="1243840" y="938573"/>
                    <a:pt x="1303749" y="876562"/>
                  </a:cubicBezTo>
                  <a:cubicBezTo>
                    <a:pt x="1363658" y="814551"/>
                    <a:pt x="1441435" y="732571"/>
                    <a:pt x="1492936" y="643233"/>
                  </a:cubicBezTo>
                  <a:cubicBezTo>
                    <a:pt x="1544437" y="553895"/>
                    <a:pt x="1590681" y="423567"/>
                    <a:pt x="1612753" y="340535"/>
                  </a:cubicBezTo>
                  <a:cubicBezTo>
                    <a:pt x="1634825" y="257503"/>
                    <a:pt x="1615907" y="201798"/>
                    <a:pt x="1625366" y="145042"/>
                  </a:cubicBezTo>
                  <a:cubicBezTo>
                    <a:pt x="1634825" y="88286"/>
                    <a:pt x="1652167" y="44143"/>
                    <a:pt x="1669509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3AA859AB-6AD9-FC40-BA5C-4638D6FA6D27}"/>
                </a:ext>
              </a:extLst>
            </p:cNvPr>
            <p:cNvSpPr/>
            <p:nvPr/>
          </p:nvSpPr>
          <p:spPr>
            <a:xfrm>
              <a:off x="3923315" y="5214742"/>
              <a:ext cx="45719" cy="79060"/>
            </a:xfrm>
            <a:custGeom>
              <a:avLst/>
              <a:gdLst>
                <a:gd name="connsiteX0" fmla="*/ 0 w 0"/>
                <a:gd name="connsiteY0" fmla="*/ 0 h 84407"/>
                <a:gd name="connsiteX1" fmla="*/ 0 w 0"/>
                <a:gd name="connsiteY1" fmla="*/ 84407 h 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4407">
                  <a:moveTo>
                    <a:pt x="0" y="0"/>
                  </a:moveTo>
                  <a:lnTo>
                    <a:pt x="0" y="8440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842604FF-AB17-9B4C-B261-9838784A5DA5}"/>
                </a:ext>
              </a:extLst>
            </p:cNvPr>
            <p:cNvSpPr/>
            <p:nvPr/>
          </p:nvSpPr>
          <p:spPr>
            <a:xfrm>
              <a:off x="3743011" y="5245065"/>
              <a:ext cx="170822" cy="35344"/>
            </a:xfrm>
            <a:custGeom>
              <a:avLst/>
              <a:gdLst>
                <a:gd name="connsiteX0" fmla="*/ 0 w 170822"/>
                <a:gd name="connsiteY0" fmla="*/ 35344 h 35344"/>
                <a:gd name="connsiteX1" fmla="*/ 35169 w 170822"/>
                <a:gd name="connsiteY1" fmla="*/ 25295 h 35344"/>
                <a:gd name="connsiteX2" fmla="*/ 65314 w 170822"/>
                <a:gd name="connsiteY2" fmla="*/ 15247 h 35344"/>
                <a:gd name="connsiteX3" fmla="*/ 130629 w 170822"/>
                <a:gd name="connsiteY3" fmla="*/ 5199 h 35344"/>
                <a:gd name="connsiteX4" fmla="*/ 170822 w 170822"/>
                <a:gd name="connsiteY4" fmla="*/ 175 h 3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22" h="35344">
                  <a:moveTo>
                    <a:pt x="0" y="35344"/>
                  </a:moveTo>
                  <a:cubicBezTo>
                    <a:pt x="11723" y="31994"/>
                    <a:pt x="23516" y="28881"/>
                    <a:pt x="35169" y="25295"/>
                  </a:cubicBezTo>
                  <a:cubicBezTo>
                    <a:pt x="45292" y="22180"/>
                    <a:pt x="54928" y="17324"/>
                    <a:pt x="65314" y="15247"/>
                  </a:cubicBezTo>
                  <a:cubicBezTo>
                    <a:pt x="103675" y="7575"/>
                    <a:pt x="81961" y="11282"/>
                    <a:pt x="130629" y="5199"/>
                  </a:cubicBezTo>
                  <a:cubicBezTo>
                    <a:pt x="157224" y="-1450"/>
                    <a:pt x="143820" y="175"/>
                    <a:pt x="170822" y="1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B30EDAA6-932B-E443-97CA-E856BB093278}"/>
                </a:ext>
              </a:extLst>
            </p:cNvPr>
            <p:cNvSpPr/>
            <p:nvPr/>
          </p:nvSpPr>
          <p:spPr>
            <a:xfrm>
              <a:off x="1537398" y="5265336"/>
              <a:ext cx="155749" cy="10049"/>
            </a:xfrm>
            <a:custGeom>
              <a:avLst/>
              <a:gdLst>
                <a:gd name="connsiteX0" fmla="*/ 0 w 155749"/>
                <a:gd name="connsiteY0" fmla="*/ 0 h 10049"/>
                <a:gd name="connsiteX1" fmla="*/ 80387 w 155749"/>
                <a:gd name="connsiteY1" fmla="*/ 5024 h 10049"/>
                <a:gd name="connsiteX2" fmla="*/ 155749 w 155749"/>
                <a:gd name="connsiteY2" fmla="*/ 10049 h 1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749" h="10049">
                  <a:moveTo>
                    <a:pt x="0" y="0"/>
                  </a:moveTo>
                  <a:lnTo>
                    <a:pt x="80387" y="5024"/>
                  </a:lnTo>
                  <a:cubicBezTo>
                    <a:pt x="157547" y="10168"/>
                    <a:pt x="126852" y="10049"/>
                    <a:pt x="155749" y="1004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A8DE3E41-2E0A-CD48-92AE-1E0BA816E70F}"/>
                </a:ext>
              </a:extLst>
            </p:cNvPr>
            <p:cNvSpPr/>
            <p:nvPr/>
          </p:nvSpPr>
          <p:spPr>
            <a:xfrm>
              <a:off x="5337175" y="5461000"/>
              <a:ext cx="85725" cy="73025"/>
            </a:xfrm>
            <a:custGeom>
              <a:avLst/>
              <a:gdLst>
                <a:gd name="connsiteX0" fmla="*/ 0 w 85725"/>
                <a:gd name="connsiteY0" fmla="*/ 57150 h 73025"/>
                <a:gd name="connsiteX1" fmla="*/ 3175 w 85725"/>
                <a:gd name="connsiteY1" fmla="*/ 34925 h 73025"/>
                <a:gd name="connsiteX2" fmla="*/ 9525 w 85725"/>
                <a:gd name="connsiteY2" fmla="*/ 25400 h 73025"/>
                <a:gd name="connsiteX3" fmla="*/ 28575 w 85725"/>
                <a:gd name="connsiteY3" fmla="*/ 9525 h 73025"/>
                <a:gd name="connsiteX4" fmla="*/ 47625 w 85725"/>
                <a:gd name="connsiteY4" fmla="*/ 3175 h 73025"/>
                <a:gd name="connsiteX5" fmla="*/ 57150 w 85725"/>
                <a:gd name="connsiteY5" fmla="*/ 0 h 73025"/>
                <a:gd name="connsiteX6" fmla="*/ 66675 w 85725"/>
                <a:gd name="connsiteY6" fmla="*/ 3175 h 73025"/>
                <a:gd name="connsiteX7" fmla="*/ 76200 w 85725"/>
                <a:gd name="connsiteY7" fmla="*/ 9525 h 73025"/>
                <a:gd name="connsiteX8" fmla="*/ 85725 w 85725"/>
                <a:gd name="connsiteY8" fmla="*/ 28575 h 73025"/>
                <a:gd name="connsiteX9" fmla="*/ 82550 w 85725"/>
                <a:gd name="connsiteY9" fmla="*/ 44450 h 73025"/>
                <a:gd name="connsiteX10" fmla="*/ 76200 w 85725"/>
                <a:gd name="connsiteY10" fmla="*/ 730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73025">
                  <a:moveTo>
                    <a:pt x="0" y="57150"/>
                  </a:moveTo>
                  <a:cubicBezTo>
                    <a:pt x="1058" y="49742"/>
                    <a:pt x="1025" y="42093"/>
                    <a:pt x="3175" y="34925"/>
                  </a:cubicBezTo>
                  <a:cubicBezTo>
                    <a:pt x="4271" y="31270"/>
                    <a:pt x="7082" y="28331"/>
                    <a:pt x="9525" y="25400"/>
                  </a:cubicBezTo>
                  <a:cubicBezTo>
                    <a:pt x="13923" y="20122"/>
                    <a:pt x="21964" y="12463"/>
                    <a:pt x="28575" y="9525"/>
                  </a:cubicBezTo>
                  <a:cubicBezTo>
                    <a:pt x="34692" y="6807"/>
                    <a:pt x="41275" y="5292"/>
                    <a:pt x="47625" y="3175"/>
                  </a:cubicBezTo>
                  <a:lnTo>
                    <a:pt x="57150" y="0"/>
                  </a:lnTo>
                  <a:cubicBezTo>
                    <a:pt x="60325" y="1058"/>
                    <a:pt x="63682" y="1678"/>
                    <a:pt x="66675" y="3175"/>
                  </a:cubicBezTo>
                  <a:cubicBezTo>
                    <a:pt x="70088" y="4882"/>
                    <a:pt x="73502" y="6827"/>
                    <a:pt x="76200" y="9525"/>
                  </a:cubicBezTo>
                  <a:cubicBezTo>
                    <a:pt x="82355" y="15680"/>
                    <a:pt x="83143" y="20828"/>
                    <a:pt x="85725" y="28575"/>
                  </a:cubicBezTo>
                  <a:cubicBezTo>
                    <a:pt x="84667" y="33867"/>
                    <a:pt x="83763" y="39192"/>
                    <a:pt x="82550" y="44450"/>
                  </a:cubicBezTo>
                  <a:cubicBezTo>
                    <a:pt x="75943" y="73079"/>
                    <a:pt x="76200" y="60856"/>
                    <a:pt x="76200" y="730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Freeform 31">
            <a:extLst>
              <a:ext uri="{FF2B5EF4-FFF2-40B4-BE49-F238E27FC236}">
                <a16:creationId xmlns:a16="http://schemas.microsoft.com/office/drawing/2014/main" xmlns="" id="{06E01146-E67C-D249-B952-28195F428E19}"/>
              </a:ext>
            </a:extLst>
          </p:cNvPr>
          <p:cNvSpPr/>
          <p:nvPr/>
        </p:nvSpPr>
        <p:spPr>
          <a:xfrm>
            <a:off x="5136510" y="4258758"/>
            <a:ext cx="413417" cy="693403"/>
          </a:xfrm>
          <a:custGeom>
            <a:avLst/>
            <a:gdLst>
              <a:gd name="connsiteX0" fmla="*/ 57308 w 413417"/>
              <a:gd name="connsiteY0" fmla="*/ 31302 h 693403"/>
              <a:gd name="connsiteX1" fmla="*/ 158 w 413417"/>
              <a:gd name="connsiteY1" fmla="*/ 339912 h 693403"/>
              <a:gd name="connsiteX2" fmla="*/ 45878 w 413417"/>
              <a:gd name="connsiteY2" fmla="*/ 511362 h 693403"/>
              <a:gd name="connsiteX3" fmla="*/ 194468 w 413417"/>
              <a:gd name="connsiteY3" fmla="*/ 682812 h 693403"/>
              <a:gd name="connsiteX4" fmla="*/ 365918 w 413417"/>
              <a:gd name="connsiteY4" fmla="*/ 637092 h 693403"/>
              <a:gd name="connsiteX5" fmla="*/ 411638 w 413417"/>
              <a:gd name="connsiteY5" fmla="*/ 328482 h 693403"/>
              <a:gd name="connsiteX6" fmla="*/ 320198 w 413417"/>
              <a:gd name="connsiteY6" fmla="*/ 42732 h 693403"/>
              <a:gd name="connsiteX7" fmla="*/ 57308 w 413417"/>
              <a:gd name="connsiteY7" fmla="*/ 31302 h 69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3417" h="693403">
                <a:moveTo>
                  <a:pt x="57308" y="31302"/>
                </a:moveTo>
                <a:cubicBezTo>
                  <a:pt x="3968" y="80832"/>
                  <a:pt x="2063" y="259902"/>
                  <a:pt x="158" y="339912"/>
                </a:cubicBezTo>
                <a:cubicBezTo>
                  <a:pt x="-1747" y="419922"/>
                  <a:pt x="13493" y="454212"/>
                  <a:pt x="45878" y="511362"/>
                </a:cubicBezTo>
                <a:cubicBezTo>
                  <a:pt x="78263" y="568512"/>
                  <a:pt x="141128" y="661857"/>
                  <a:pt x="194468" y="682812"/>
                </a:cubicBezTo>
                <a:cubicBezTo>
                  <a:pt x="247808" y="703767"/>
                  <a:pt x="329723" y="696147"/>
                  <a:pt x="365918" y="637092"/>
                </a:cubicBezTo>
                <a:cubicBezTo>
                  <a:pt x="402113" y="578037"/>
                  <a:pt x="419258" y="427542"/>
                  <a:pt x="411638" y="328482"/>
                </a:cubicBezTo>
                <a:cubicBezTo>
                  <a:pt x="404018" y="229422"/>
                  <a:pt x="377348" y="90357"/>
                  <a:pt x="320198" y="42732"/>
                </a:cubicBezTo>
                <a:cubicBezTo>
                  <a:pt x="263048" y="-4893"/>
                  <a:pt x="110648" y="-18228"/>
                  <a:pt x="57308" y="3130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xmlns="" id="{43C6199A-69F3-2248-8763-D76BFD059CFC}"/>
              </a:ext>
            </a:extLst>
          </p:cNvPr>
          <p:cNvSpPr/>
          <p:nvPr/>
        </p:nvSpPr>
        <p:spPr>
          <a:xfrm>
            <a:off x="5453538" y="4336443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xmlns="" id="{F6CAF285-0D93-E743-8DAC-FADF298AF0B0}"/>
              </a:ext>
            </a:extLst>
          </p:cNvPr>
          <p:cNvSpPr/>
          <p:nvPr/>
        </p:nvSpPr>
        <p:spPr>
          <a:xfrm>
            <a:off x="5493584" y="4414128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xmlns="" id="{B6975089-9084-AA44-B58B-E0FC1C697309}"/>
              </a:ext>
            </a:extLst>
          </p:cNvPr>
          <p:cNvSpPr/>
          <p:nvPr/>
        </p:nvSpPr>
        <p:spPr>
          <a:xfrm>
            <a:off x="5507728" y="4492033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xmlns="" id="{C7731C62-C69A-1246-8962-BA954A8F2B9F}"/>
              </a:ext>
            </a:extLst>
          </p:cNvPr>
          <p:cNvSpPr/>
          <p:nvPr/>
        </p:nvSpPr>
        <p:spPr>
          <a:xfrm rot="1309959">
            <a:off x="5522428" y="4577370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xmlns="" id="{E400E2E4-3F4A-9743-8906-DC208E59FF8D}"/>
              </a:ext>
            </a:extLst>
          </p:cNvPr>
          <p:cNvSpPr/>
          <p:nvPr/>
        </p:nvSpPr>
        <p:spPr>
          <a:xfrm rot="2297241">
            <a:off x="5510922" y="4648526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xmlns="" id="{DFE44B3E-96D8-8042-8070-1120331F482C}"/>
              </a:ext>
            </a:extLst>
          </p:cNvPr>
          <p:cNvSpPr/>
          <p:nvPr/>
        </p:nvSpPr>
        <p:spPr>
          <a:xfrm rot="2315247">
            <a:off x="5510434" y="4725568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xmlns="" id="{F97BD91B-BBC3-3A47-B4B8-75F9EB09429D}"/>
              </a:ext>
            </a:extLst>
          </p:cNvPr>
          <p:cNvSpPr/>
          <p:nvPr/>
        </p:nvSpPr>
        <p:spPr>
          <a:xfrm rot="2315247">
            <a:off x="5495731" y="4794047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xmlns="" id="{40C8CF30-470A-FA48-9E7F-E880358695CA}"/>
              </a:ext>
            </a:extLst>
          </p:cNvPr>
          <p:cNvSpPr/>
          <p:nvPr/>
        </p:nvSpPr>
        <p:spPr>
          <a:xfrm rot="3221284">
            <a:off x="5474479" y="4863599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xmlns="" id="{067ED4A1-BDBA-574E-B706-F7094A0E0A8E}"/>
              </a:ext>
            </a:extLst>
          </p:cNvPr>
          <p:cNvSpPr/>
          <p:nvPr/>
        </p:nvSpPr>
        <p:spPr>
          <a:xfrm rot="20571114">
            <a:off x="5412932" y="4279244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xmlns="" id="{359CFCFC-895D-5749-AB62-0555C5881BDC}"/>
              </a:ext>
            </a:extLst>
          </p:cNvPr>
          <p:cNvSpPr/>
          <p:nvPr/>
        </p:nvSpPr>
        <p:spPr>
          <a:xfrm rot="18791977">
            <a:off x="5354550" y="4250527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xmlns="" id="{A1A4BC58-065B-E34F-9EFD-4A80C527723B}"/>
              </a:ext>
            </a:extLst>
          </p:cNvPr>
          <p:cNvSpPr/>
          <p:nvPr/>
        </p:nvSpPr>
        <p:spPr>
          <a:xfrm rot="1188287">
            <a:off x="5107907" y="4562917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xmlns="" id="{3E1D7C6A-1754-314D-96DA-4667DA138FF8}"/>
              </a:ext>
            </a:extLst>
          </p:cNvPr>
          <p:cNvSpPr/>
          <p:nvPr/>
        </p:nvSpPr>
        <p:spPr>
          <a:xfrm rot="1188287">
            <a:off x="5107559" y="4618611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xmlns="" id="{EE8C608D-C65C-824E-BF90-B02321DCCE33}"/>
              </a:ext>
            </a:extLst>
          </p:cNvPr>
          <p:cNvSpPr/>
          <p:nvPr/>
        </p:nvSpPr>
        <p:spPr>
          <a:xfrm rot="1188287">
            <a:off x="5107909" y="4682345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xmlns="" id="{3B803EB5-6582-0046-8AEF-9DCAE8211EA4}"/>
              </a:ext>
            </a:extLst>
          </p:cNvPr>
          <p:cNvSpPr/>
          <p:nvPr/>
        </p:nvSpPr>
        <p:spPr>
          <a:xfrm rot="1188287">
            <a:off x="5109989" y="4497852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xmlns="" id="{A427086D-E767-EF49-BBE5-4BAE05BE5FFC}"/>
              </a:ext>
            </a:extLst>
          </p:cNvPr>
          <p:cNvSpPr/>
          <p:nvPr/>
        </p:nvSpPr>
        <p:spPr>
          <a:xfrm rot="1783302">
            <a:off x="5110994" y="4426357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xmlns="" id="{8BFAABE3-81CF-E441-A580-4835D84DC816}"/>
              </a:ext>
            </a:extLst>
          </p:cNvPr>
          <p:cNvSpPr/>
          <p:nvPr/>
        </p:nvSpPr>
        <p:spPr>
          <a:xfrm rot="269366">
            <a:off x="5131187" y="4741347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xmlns="" id="{218AC2B7-9965-2443-BD60-88E6FAF1365B}"/>
              </a:ext>
            </a:extLst>
          </p:cNvPr>
          <p:cNvSpPr/>
          <p:nvPr/>
        </p:nvSpPr>
        <p:spPr>
          <a:xfrm>
            <a:off x="5171233" y="4802204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xmlns="" id="{48AA59ED-EE56-624C-B548-BEC18229CD2B}"/>
              </a:ext>
            </a:extLst>
          </p:cNvPr>
          <p:cNvSpPr/>
          <p:nvPr/>
        </p:nvSpPr>
        <p:spPr>
          <a:xfrm>
            <a:off x="5210097" y="4852408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xmlns="" id="{73A24792-F594-0C45-BE6F-2006C1466E18}"/>
              </a:ext>
            </a:extLst>
          </p:cNvPr>
          <p:cNvSpPr/>
          <p:nvPr/>
        </p:nvSpPr>
        <p:spPr>
          <a:xfrm rot="21255369">
            <a:off x="5251137" y="4902767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xmlns="" id="{4FF66864-3127-994C-BD3F-7EB74CE6A14D}"/>
              </a:ext>
            </a:extLst>
          </p:cNvPr>
          <p:cNvSpPr/>
          <p:nvPr/>
        </p:nvSpPr>
        <p:spPr>
          <a:xfrm rot="17658095">
            <a:off x="5284772" y="4237713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xmlns="" id="{36D771ED-8522-2A40-93E3-3F08D886089B}"/>
              </a:ext>
            </a:extLst>
          </p:cNvPr>
          <p:cNvSpPr/>
          <p:nvPr/>
        </p:nvSpPr>
        <p:spPr>
          <a:xfrm rot="17658095">
            <a:off x="5230427" y="4242096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xmlns="" id="{FC83C13C-0920-F848-B8A7-7BEE0AFD1887}"/>
              </a:ext>
            </a:extLst>
          </p:cNvPr>
          <p:cNvSpPr/>
          <p:nvPr/>
        </p:nvSpPr>
        <p:spPr>
          <a:xfrm rot="18299627">
            <a:off x="5320728" y="4927943"/>
            <a:ext cx="80093" cy="36714"/>
          </a:xfrm>
          <a:custGeom>
            <a:avLst/>
            <a:gdLst>
              <a:gd name="connsiteX0" fmla="*/ 0 w 80093"/>
              <a:gd name="connsiteY0" fmla="*/ 36714 h 36714"/>
              <a:gd name="connsiteX1" fmla="*/ 16686 w 80093"/>
              <a:gd name="connsiteY1" fmla="*/ 13353 h 36714"/>
              <a:gd name="connsiteX2" fmla="*/ 36709 w 80093"/>
              <a:gd name="connsiteY2" fmla="*/ 6679 h 36714"/>
              <a:gd name="connsiteX3" fmla="*/ 46721 w 80093"/>
              <a:gd name="connsiteY3" fmla="*/ 3342 h 36714"/>
              <a:gd name="connsiteX4" fmla="*/ 80093 w 80093"/>
              <a:gd name="connsiteY4" fmla="*/ 4 h 3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93" h="36714">
                <a:moveTo>
                  <a:pt x="0" y="36714"/>
                </a:moveTo>
                <a:cubicBezTo>
                  <a:pt x="5562" y="28927"/>
                  <a:pt x="9280" y="19413"/>
                  <a:pt x="16686" y="13353"/>
                </a:cubicBezTo>
                <a:cubicBezTo>
                  <a:pt x="22131" y="8898"/>
                  <a:pt x="30035" y="8904"/>
                  <a:pt x="36709" y="6679"/>
                </a:cubicBezTo>
                <a:cubicBezTo>
                  <a:pt x="40046" y="5567"/>
                  <a:pt x="43230" y="3778"/>
                  <a:pt x="46721" y="3342"/>
                </a:cubicBezTo>
                <a:cubicBezTo>
                  <a:pt x="75626" y="-272"/>
                  <a:pt x="64450" y="4"/>
                  <a:pt x="80093" y="4"/>
                </a:cubicBezTo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5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AA1F722-7929-8D45-AD15-BD896E9EB621}"/>
              </a:ext>
            </a:extLst>
          </p:cNvPr>
          <p:cNvGrpSpPr/>
          <p:nvPr/>
        </p:nvGrpSpPr>
        <p:grpSpPr>
          <a:xfrm>
            <a:off x="4086299" y="142017"/>
            <a:ext cx="4476228" cy="6549658"/>
            <a:chOff x="946672" y="138207"/>
            <a:chExt cx="4476228" cy="654965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00687CDE-0A36-BD49-B770-D5532C2AD3AB}"/>
                </a:ext>
              </a:extLst>
            </p:cNvPr>
            <p:cNvSpPr/>
            <p:nvPr/>
          </p:nvSpPr>
          <p:spPr>
            <a:xfrm>
              <a:off x="1722293" y="138207"/>
              <a:ext cx="2203450" cy="1357052"/>
            </a:xfrm>
            <a:custGeom>
              <a:avLst/>
              <a:gdLst>
                <a:gd name="connsiteX0" fmla="*/ 0 w 2203450"/>
                <a:gd name="connsiteY0" fmla="*/ 1311325 h 1357052"/>
                <a:gd name="connsiteX1" fmla="*/ 171450 w 2203450"/>
                <a:gd name="connsiteY1" fmla="*/ 1343075 h 1357052"/>
                <a:gd name="connsiteX2" fmla="*/ 301625 w 2203450"/>
                <a:gd name="connsiteY2" fmla="*/ 1355775 h 1357052"/>
                <a:gd name="connsiteX3" fmla="*/ 412750 w 2203450"/>
                <a:gd name="connsiteY3" fmla="*/ 1349425 h 1357052"/>
                <a:gd name="connsiteX4" fmla="*/ 488950 w 2203450"/>
                <a:gd name="connsiteY4" fmla="*/ 1292275 h 1357052"/>
                <a:gd name="connsiteX5" fmla="*/ 517525 w 2203450"/>
                <a:gd name="connsiteY5" fmla="*/ 1244650 h 1357052"/>
                <a:gd name="connsiteX6" fmla="*/ 527050 w 2203450"/>
                <a:gd name="connsiteY6" fmla="*/ 1177975 h 1357052"/>
                <a:gd name="connsiteX7" fmla="*/ 517525 w 2203450"/>
                <a:gd name="connsiteY7" fmla="*/ 1130350 h 1357052"/>
                <a:gd name="connsiteX8" fmla="*/ 504825 w 2203450"/>
                <a:gd name="connsiteY8" fmla="*/ 1085900 h 1357052"/>
                <a:gd name="connsiteX9" fmla="*/ 517525 w 2203450"/>
                <a:gd name="connsiteY9" fmla="*/ 1031925 h 1357052"/>
                <a:gd name="connsiteX10" fmla="*/ 552450 w 2203450"/>
                <a:gd name="connsiteY10" fmla="*/ 990650 h 1357052"/>
                <a:gd name="connsiteX11" fmla="*/ 587375 w 2203450"/>
                <a:gd name="connsiteY11" fmla="*/ 927150 h 1357052"/>
                <a:gd name="connsiteX12" fmla="*/ 622300 w 2203450"/>
                <a:gd name="connsiteY12" fmla="*/ 866825 h 1357052"/>
                <a:gd name="connsiteX13" fmla="*/ 650875 w 2203450"/>
                <a:gd name="connsiteY13" fmla="*/ 755700 h 1357052"/>
                <a:gd name="connsiteX14" fmla="*/ 663575 w 2203450"/>
                <a:gd name="connsiteY14" fmla="*/ 685850 h 1357052"/>
                <a:gd name="connsiteX15" fmla="*/ 676275 w 2203450"/>
                <a:gd name="connsiteY15" fmla="*/ 622350 h 1357052"/>
                <a:gd name="connsiteX16" fmla="*/ 701675 w 2203450"/>
                <a:gd name="connsiteY16" fmla="*/ 581075 h 1357052"/>
                <a:gd name="connsiteX17" fmla="*/ 723900 w 2203450"/>
                <a:gd name="connsiteY17" fmla="*/ 546150 h 1357052"/>
                <a:gd name="connsiteX18" fmla="*/ 752475 w 2203450"/>
                <a:gd name="connsiteY18" fmla="*/ 501700 h 1357052"/>
                <a:gd name="connsiteX19" fmla="*/ 790575 w 2203450"/>
                <a:gd name="connsiteY19" fmla="*/ 428675 h 1357052"/>
                <a:gd name="connsiteX20" fmla="*/ 812800 w 2203450"/>
                <a:gd name="connsiteY20" fmla="*/ 377875 h 1357052"/>
                <a:gd name="connsiteX21" fmla="*/ 819150 w 2203450"/>
                <a:gd name="connsiteY21" fmla="*/ 311200 h 1357052"/>
                <a:gd name="connsiteX22" fmla="*/ 822325 w 2203450"/>
                <a:gd name="connsiteY22" fmla="*/ 257225 h 1357052"/>
                <a:gd name="connsiteX23" fmla="*/ 822325 w 2203450"/>
                <a:gd name="connsiteY23" fmla="*/ 222300 h 1357052"/>
                <a:gd name="connsiteX24" fmla="*/ 847725 w 2203450"/>
                <a:gd name="connsiteY24" fmla="*/ 168325 h 1357052"/>
                <a:gd name="connsiteX25" fmla="*/ 882650 w 2203450"/>
                <a:gd name="connsiteY25" fmla="*/ 120700 h 1357052"/>
                <a:gd name="connsiteX26" fmla="*/ 933450 w 2203450"/>
                <a:gd name="connsiteY26" fmla="*/ 79425 h 1357052"/>
                <a:gd name="connsiteX27" fmla="*/ 955675 w 2203450"/>
                <a:gd name="connsiteY27" fmla="*/ 57200 h 1357052"/>
                <a:gd name="connsiteX28" fmla="*/ 962025 w 2203450"/>
                <a:gd name="connsiteY28" fmla="*/ 38150 h 1357052"/>
                <a:gd name="connsiteX29" fmla="*/ 977900 w 2203450"/>
                <a:gd name="connsiteY29" fmla="*/ 19100 h 1357052"/>
                <a:gd name="connsiteX30" fmla="*/ 1012825 w 2203450"/>
                <a:gd name="connsiteY30" fmla="*/ 6400 h 1357052"/>
                <a:gd name="connsiteX31" fmla="*/ 1063625 w 2203450"/>
                <a:gd name="connsiteY31" fmla="*/ 50 h 1357052"/>
                <a:gd name="connsiteX32" fmla="*/ 1104900 w 2203450"/>
                <a:gd name="connsiteY32" fmla="*/ 9575 h 1357052"/>
                <a:gd name="connsiteX33" fmla="*/ 1133475 w 2203450"/>
                <a:gd name="connsiteY33" fmla="*/ 41325 h 1357052"/>
                <a:gd name="connsiteX34" fmla="*/ 1187450 w 2203450"/>
                <a:gd name="connsiteY34" fmla="*/ 79425 h 1357052"/>
                <a:gd name="connsiteX35" fmla="*/ 1222375 w 2203450"/>
                <a:gd name="connsiteY35" fmla="*/ 130225 h 1357052"/>
                <a:gd name="connsiteX36" fmla="*/ 1254125 w 2203450"/>
                <a:gd name="connsiteY36" fmla="*/ 187375 h 1357052"/>
                <a:gd name="connsiteX37" fmla="*/ 1270000 w 2203450"/>
                <a:gd name="connsiteY37" fmla="*/ 244525 h 1357052"/>
                <a:gd name="connsiteX38" fmla="*/ 1276350 w 2203450"/>
                <a:gd name="connsiteY38" fmla="*/ 298500 h 1357052"/>
                <a:gd name="connsiteX39" fmla="*/ 1298575 w 2203450"/>
                <a:gd name="connsiteY39" fmla="*/ 336600 h 1357052"/>
                <a:gd name="connsiteX40" fmla="*/ 1343025 w 2203450"/>
                <a:gd name="connsiteY40" fmla="*/ 403275 h 1357052"/>
                <a:gd name="connsiteX41" fmla="*/ 1368425 w 2203450"/>
                <a:gd name="connsiteY41" fmla="*/ 438200 h 1357052"/>
                <a:gd name="connsiteX42" fmla="*/ 1406525 w 2203450"/>
                <a:gd name="connsiteY42" fmla="*/ 485825 h 1357052"/>
                <a:gd name="connsiteX43" fmla="*/ 1441450 w 2203450"/>
                <a:gd name="connsiteY43" fmla="*/ 536625 h 1357052"/>
                <a:gd name="connsiteX44" fmla="*/ 1466850 w 2203450"/>
                <a:gd name="connsiteY44" fmla="*/ 609650 h 1357052"/>
                <a:gd name="connsiteX45" fmla="*/ 1489075 w 2203450"/>
                <a:gd name="connsiteY45" fmla="*/ 717600 h 1357052"/>
                <a:gd name="connsiteX46" fmla="*/ 1514475 w 2203450"/>
                <a:gd name="connsiteY46" fmla="*/ 771575 h 1357052"/>
                <a:gd name="connsiteX47" fmla="*/ 1562100 w 2203450"/>
                <a:gd name="connsiteY47" fmla="*/ 841425 h 1357052"/>
                <a:gd name="connsiteX48" fmla="*/ 1568450 w 2203450"/>
                <a:gd name="connsiteY48" fmla="*/ 923975 h 1357052"/>
                <a:gd name="connsiteX49" fmla="*/ 1546225 w 2203450"/>
                <a:gd name="connsiteY49" fmla="*/ 1035100 h 1357052"/>
                <a:gd name="connsiteX50" fmla="*/ 1539875 w 2203450"/>
                <a:gd name="connsiteY50" fmla="*/ 1089075 h 1357052"/>
                <a:gd name="connsiteX51" fmla="*/ 1565275 w 2203450"/>
                <a:gd name="connsiteY51" fmla="*/ 1158925 h 1357052"/>
                <a:gd name="connsiteX52" fmla="*/ 1625600 w 2203450"/>
                <a:gd name="connsiteY52" fmla="*/ 1228775 h 1357052"/>
                <a:gd name="connsiteX53" fmla="*/ 1727200 w 2203450"/>
                <a:gd name="connsiteY53" fmla="*/ 1304975 h 1357052"/>
                <a:gd name="connsiteX54" fmla="*/ 1819275 w 2203450"/>
                <a:gd name="connsiteY54" fmla="*/ 1327200 h 1357052"/>
                <a:gd name="connsiteX55" fmla="*/ 1927225 w 2203450"/>
                <a:gd name="connsiteY55" fmla="*/ 1333550 h 1357052"/>
                <a:gd name="connsiteX56" fmla="*/ 2085975 w 2203450"/>
                <a:gd name="connsiteY56" fmla="*/ 1308150 h 1357052"/>
                <a:gd name="connsiteX57" fmla="*/ 2203450 w 2203450"/>
                <a:gd name="connsiteY57" fmla="*/ 1257350 h 135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203450" h="1357052">
                  <a:moveTo>
                    <a:pt x="0" y="1311325"/>
                  </a:moveTo>
                  <a:cubicBezTo>
                    <a:pt x="60589" y="1323496"/>
                    <a:pt x="121179" y="1335667"/>
                    <a:pt x="171450" y="1343075"/>
                  </a:cubicBezTo>
                  <a:cubicBezTo>
                    <a:pt x="221721" y="1350483"/>
                    <a:pt x="261408" y="1354717"/>
                    <a:pt x="301625" y="1355775"/>
                  </a:cubicBezTo>
                  <a:cubicBezTo>
                    <a:pt x="341842" y="1356833"/>
                    <a:pt x="381529" y="1360008"/>
                    <a:pt x="412750" y="1349425"/>
                  </a:cubicBezTo>
                  <a:cubicBezTo>
                    <a:pt x="443971" y="1338842"/>
                    <a:pt x="471488" y="1309737"/>
                    <a:pt x="488950" y="1292275"/>
                  </a:cubicBezTo>
                  <a:cubicBezTo>
                    <a:pt x="506412" y="1274813"/>
                    <a:pt x="511175" y="1263700"/>
                    <a:pt x="517525" y="1244650"/>
                  </a:cubicBezTo>
                  <a:cubicBezTo>
                    <a:pt x="523875" y="1225600"/>
                    <a:pt x="527050" y="1197025"/>
                    <a:pt x="527050" y="1177975"/>
                  </a:cubicBezTo>
                  <a:cubicBezTo>
                    <a:pt x="527050" y="1158925"/>
                    <a:pt x="521229" y="1145696"/>
                    <a:pt x="517525" y="1130350"/>
                  </a:cubicBezTo>
                  <a:cubicBezTo>
                    <a:pt x="513821" y="1115004"/>
                    <a:pt x="504825" y="1102304"/>
                    <a:pt x="504825" y="1085900"/>
                  </a:cubicBezTo>
                  <a:cubicBezTo>
                    <a:pt x="504825" y="1069496"/>
                    <a:pt x="509588" y="1047800"/>
                    <a:pt x="517525" y="1031925"/>
                  </a:cubicBezTo>
                  <a:cubicBezTo>
                    <a:pt x="525462" y="1016050"/>
                    <a:pt x="540808" y="1008112"/>
                    <a:pt x="552450" y="990650"/>
                  </a:cubicBezTo>
                  <a:cubicBezTo>
                    <a:pt x="564092" y="973188"/>
                    <a:pt x="575733" y="947787"/>
                    <a:pt x="587375" y="927150"/>
                  </a:cubicBezTo>
                  <a:cubicBezTo>
                    <a:pt x="599017" y="906513"/>
                    <a:pt x="611717" y="895400"/>
                    <a:pt x="622300" y="866825"/>
                  </a:cubicBezTo>
                  <a:cubicBezTo>
                    <a:pt x="632883" y="838250"/>
                    <a:pt x="643996" y="785862"/>
                    <a:pt x="650875" y="755700"/>
                  </a:cubicBezTo>
                  <a:cubicBezTo>
                    <a:pt x="657754" y="725538"/>
                    <a:pt x="659342" y="708075"/>
                    <a:pt x="663575" y="685850"/>
                  </a:cubicBezTo>
                  <a:cubicBezTo>
                    <a:pt x="667808" y="663625"/>
                    <a:pt x="669925" y="639812"/>
                    <a:pt x="676275" y="622350"/>
                  </a:cubicBezTo>
                  <a:cubicBezTo>
                    <a:pt x="682625" y="604888"/>
                    <a:pt x="693738" y="593775"/>
                    <a:pt x="701675" y="581075"/>
                  </a:cubicBezTo>
                  <a:cubicBezTo>
                    <a:pt x="709612" y="568375"/>
                    <a:pt x="723900" y="546150"/>
                    <a:pt x="723900" y="546150"/>
                  </a:cubicBezTo>
                  <a:cubicBezTo>
                    <a:pt x="732367" y="532921"/>
                    <a:pt x="741363" y="521279"/>
                    <a:pt x="752475" y="501700"/>
                  </a:cubicBezTo>
                  <a:cubicBezTo>
                    <a:pt x="763587" y="482121"/>
                    <a:pt x="780521" y="449313"/>
                    <a:pt x="790575" y="428675"/>
                  </a:cubicBezTo>
                  <a:cubicBezTo>
                    <a:pt x="800629" y="408037"/>
                    <a:pt x="808038" y="397454"/>
                    <a:pt x="812800" y="377875"/>
                  </a:cubicBezTo>
                  <a:cubicBezTo>
                    <a:pt x="817562" y="358296"/>
                    <a:pt x="817563" y="331308"/>
                    <a:pt x="819150" y="311200"/>
                  </a:cubicBezTo>
                  <a:cubicBezTo>
                    <a:pt x="820738" y="291092"/>
                    <a:pt x="821796" y="272042"/>
                    <a:pt x="822325" y="257225"/>
                  </a:cubicBezTo>
                  <a:cubicBezTo>
                    <a:pt x="822854" y="242408"/>
                    <a:pt x="818092" y="237117"/>
                    <a:pt x="822325" y="222300"/>
                  </a:cubicBezTo>
                  <a:cubicBezTo>
                    <a:pt x="826558" y="207483"/>
                    <a:pt x="837671" y="185258"/>
                    <a:pt x="847725" y="168325"/>
                  </a:cubicBezTo>
                  <a:cubicBezTo>
                    <a:pt x="857779" y="151392"/>
                    <a:pt x="868363" y="135517"/>
                    <a:pt x="882650" y="120700"/>
                  </a:cubicBezTo>
                  <a:cubicBezTo>
                    <a:pt x="896937" y="105883"/>
                    <a:pt x="921279" y="90008"/>
                    <a:pt x="933450" y="79425"/>
                  </a:cubicBezTo>
                  <a:cubicBezTo>
                    <a:pt x="945621" y="68842"/>
                    <a:pt x="955675" y="57200"/>
                    <a:pt x="955675" y="57200"/>
                  </a:cubicBezTo>
                  <a:cubicBezTo>
                    <a:pt x="960437" y="50321"/>
                    <a:pt x="962025" y="38150"/>
                    <a:pt x="962025" y="38150"/>
                  </a:cubicBezTo>
                  <a:cubicBezTo>
                    <a:pt x="965729" y="31800"/>
                    <a:pt x="969433" y="24392"/>
                    <a:pt x="977900" y="19100"/>
                  </a:cubicBezTo>
                  <a:cubicBezTo>
                    <a:pt x="986367" y="13808"/>
                    <a:pt x="998538" y="9575"/>
                    <a:pt x="1012825" y="6400"/>
                  </a:cubicBezTo>
                  <a:cubicBezTo>
                    <a:pt x="1027112" y="3225"/>
                    <a:pt x="1048279" y="-479"/>
                    <a:pt x="1063625" y="50"/>
                  </a:cubicBezTo>
                  <a:cubicBezTo>
                    <a:pt x="1078971" y="579"/>
                    <a:pt x="1093258" y="2696"/>
                    <a:pt x="1104900" y="9575"/>
                  </a:cubicBezTo>
                  <a:cubicBezTo>
                    <a:pt x="1116542" y="16454"/>
                    <a:pt x="1119717" y="29683"/>
                    <a:pt x="1133475" y="41325"/>
                  </a:cubicBezTo>
                  <a:cubicBezTo>
                    <a:pt x="1147233" y="52967"/>
                    <a:pt x="1172633" y="64608"/>
                    <a:pt x="1187450" y="79425"/>
                  </a:cubicBezTo>
                  <a:cubicBezTo>
                    <a:pt x="1202267" y="94242"/>
                    <a:pt x="1211263" y="112234"/>
                    <a:pt x="1222375" y="130225"/>
                  </a:cubicBezTo>
                  <a:cubicBezTo>
                    <a:pt x="1233487" y="148216"/>
                    <a:pt x="1246188" y="168325"/>
                    <a:pt x="1254125" y="187375"/>
                  </a:cubicBezTo>
                  <a:cubicBezTo>
                    <a:pt x="1262062" y="206425"/>
                    <a:pt x="1266296" y="226004"/>
                    <a:pt x="1270000" y="244525"/>
                  </a:cubicBezTo>
                  <a:cubicBezTo>
                    <a:pt x="1273704" y="263046"/>
                    <a:pt x="1271587" y="283154"/>
                    <a:pt x="1276350" y="298500"/>
                  </a:cubicBezTo>
                  <a:cubicBezTo>
                    <a:pt x="1281113" y="313846"/>
                    <a:pt x="1287463" y="319138"/>
                    <a:pt x="1298575" y="336600"/>
                  </a:cubicBezTo>
                  <a:cubicBezTo>
                    <a:pt x="1309687" y="354062"/>
                    <a:pt x="1331383" y="386342"/>
                    <a:pt x="1343025" y="403275"/>
                  </a:cubicBezTo>
                  <a:cubicBezTo>
                    <a:pt x="1354667" y="420208"/>
                    <a:pt x="1357842" y="424442"/>
                    <a:pt x="1368425" y="438200"/>
                  </a:cubicBezTo>
                  <a:cubicBezTo>
                    <a:pt x="1379008" y="451958"/>
                    <a:pt x="1394354" y="469421"/>
                    <a:pt x="1406525" y="485825"/>
                  </a:cubicBezTo>
                  <a:cubicBezTo>
                    <a:pt x="1418696" y="502229"/>
                    <a:pt x="1431396" y="515987"/>
                    <a:pt x="1441450" y="536625"/>
                  </a:cubicBezTo>
                  <a:cubicBezTo>
                    <a:pt x="1451504" y="557263"/>
                    <a:pt x="1458912" y="579487"/>
                    <a:pt x="1466850" y="609650"/>
                  </a:cubicBezTo>
                  <a:cubicBezTo>
                    <a:pt x="1474788" y="639813"/>
                    <a:pt x="1481138" y="690613"/>
                    <a:pt x="1489075" y="717600"/>
                  </a:cubicBezTo>
                  <a:cubicBezTo>
                    <a:pt x="1497012" y="744587"/>
                    <a:pt x="1502304" y="750938"/>
                    <a:pt x="1514475" y="771575"/>
                  </a:cubicBezTo>
                  <a:cubicBezTo>
                    <a:pt x="1526646" y="792212"/>
                    <a:pt x="1553104" y="816025"/>
                    <a:pt x="1562100" y="841425"/>
                  </a:cubicBezTo>
                  <a:cubicBezTo>
                    <a:pt x="1571096" y="866825"/>
                    <a:pt x="1571096" y="891696"/>
                    <a:pt x="1568450" y="923975"/>
                  </a:cubicBezTo>
                  <a:cubicBezTo>
                    <a:pt x="1565804" y="956254"/>
                    <a:pt x="1550987" y="1007583"/>
                    <a:pt x="1546225" y="1035100"/>
                  </a:cubicBezTo>
                  <a:cubicBezTo>
                    <a:pt x="1541463" y="1062617"/>
                    <a:pt x="1536700" y="1068437"/>
                    <a:pt x="1539875" y="1089075"/>
                  </a:cubicBezTo>
                  <a:cubicBezTo>
                    <a:pt x="1543050" y="1109712"/>
                    <a:pt x="1550988" y="1135642"/>
                    <a:pt x="1565275" y="1158925"/>
                  </a:cubicBezTo>
                  <a:cubicBezTo>
                    <a:pt x="1579562" y="1182208"/>
                    <a:pt x="1598613" y="1204433"/>
                    <a:pt x="1625600" y="1228775"/>
                  </a:cubicBezTo>
                  <a:cubicBezTo>
                    <a:pt x="1652587" y="1253117"/>
                    <a:pt x="1694921" y="1288571"/>
                    <a:pt x="1727200" y="1304975"/>
                  </a:cubicBezTo>
                  <a:cubicBezTo>
                    <a:pt x="1759479" y="1321379"/>
                    <a:pt x="1785938" y="1322438"/>
                    <a:pt x="1819275" y="1327200"/>
                  </a:cubicBezTo>
                  <a:cubicBezTo>
                    <a:pt x="1852612" y="1331962"/>
                    <a:pt x="1882775" y="1336725"/>
                    <a:pt x="1927225" y="1333550"/>
                  </a:cubicBezTo>
                  <a:cubicBezTo>
                    <a:pt x="1971675" y="1330375"/>
                    <a:pt x="2039938" y="1320850"/>
                    <a:pt x="2085975" y="1308150"/>
                  </a:cubicBezTo>
                  <a:cubicBezTo>
                    <a:pt x="2132012" y="1295450"/>
                    <a:pt x="2167731" y="1276400"/>
                    <a:pt x="2203450" y="12573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A5275D79-E04C-EC4A-93C1-35ED31C0B063}"/>
                </a:ext>
              </a:extLst>
            </p:cNvPr>
            <p:cNvSpPr/>
            <p:nvPr/>
          </p:nvSpPr>
          <p:spPr>
            <a:xfrm>
              <a:off x="3474893" y="3713307"/>
              <a:ext cx="479439" cy="1501775"/>
            </a:xfrm>
            <a:custGeom>
              <a:avLst/>
              <a:gdLst>
                <a:gd name="connsiteX0" fmla="*/ 0 w 479439"/>
                <a:gd name="connsiteY0" fmla="*/ 0 h 1501775"/>
                <a:gd name="connsiteX1" fmla="*/ 50800 w 479439"/>
                <a:gd name="connsiteY1" fmla="*/ 206375 h 1501775"/>
                <a:gd name="connsiteX2" fmla="*/ 104775 w 479439"/>
                <a:gd name="connsiteY2" fmla="*/ 361950 h 1501775"/>
                <a:gd name="connsiteX3" fmla="*/ 193675 w 479439"/>
                <a:gd name="connsiteY3" fmla="*/ 571500 h 1501775"/>
                <a:gd name="connsiteX4" fmla="*/ 254000 w 479439"/>
                <a:gd name="connsiteY4" fmla="*/ 660400 h 1501775"/>
                <a:gd name="connsiteX5" fmla="*/ 330200 w 479439"/>
                <a:gd name="connsiteY5" fmla="*/ 746125 h 1501775"/>
                <a:gd name="connsiteX6" fmla="*/ 406400 w 479439"/>
                <a:gd name="connsiteY6" fmla="*/ 920750 h 1501775"/>
                <a:gd name="connsiteX7" fmla="*/ 454025 w 479439"/>
                <a:gd name="connsiteY7" fmla="*/ 1108075 h 1501775"/>
                <a:gd name="connsiteX8" fmla="*/ 479425 w 479439"/>
                <a:gd name="connsiteY8" fmla="*/ 1279525 h 1501775"/>
                <a:gd name="connsiteX9" fmla="*/ 450850 w 479439"/>
                <a:gd name="connsiteY9" fmla="*/ 1501775 h 1501775"/>
                <a:gd name="connsiteX10" fmla="*/ 450850 w 479439"/>
                <a:gd name="connsiteY10" fmla="*/ 1501775 h 150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9439" h="1501775">
                  <a:moveTo>
                    <a:pt x="0" y="0"/>
                  </a:moveTo>
                  <a:cubicBezTo>
                    <a:pt x="16669" y="73025"/>
                    <a:pt x="33338" y="146050"/>
                    <a:pt x="50800" y="206375"/>
                  </a:cubicBezTo>
                  <a:cubicBezTo>
                    <a:pt x="68262" y="266700"/>
                    <a:pt x="80962" y="301096"/>
                    <a:pt x="104775" y="361950"/>
                  </a:cubicBezTo>
                  <a:cubicBezTo>
                    <a:pt x="128588" y="422804"/>
                    <a:pt x="168804" y="521758"/>
                    <a:pt x="193675" y="571500"/>
                  </a:cubicBezTo>
                  <a:cubicBezTo>
                    <a:pt x="218546" y="621242"/>
                    <a:pt x="231246" y="631296"/>
                    <a:pt x="254000" y="660400"/>
                  </a:cubicBezTo>
                  <a:cubicBezTo>
                    <a:pt x="276754" y="689504"/>
                    <a:pt x="304800" y="702734"/>
                    <a:pt x="330200" y="746125"/>
                  </a:cubicBezTo>
                  <a:cubicBezTo>
                    <a:pt x="355600" y="789516"/>
                    <a:pt x="385763" y="860425"/>
                    <a:pt x="406400" y="920750"/>
                  </a:cubicBezTo>
                  <a:cubicBezTo>
                    <a:pt x="427037" y="981075"/>
                    <a:pt x="441854" y="1048279"/>
                    <a:pt x="454025" y="1108075"/>
                  </a:cubicBezTo>
                  <a:cubicBezTo>
                    <a:pt x="466196" y="1167871"/>
                    <a:pt x="479954" y="1213908"/>
                    <a:pt x="479425" y="1279525"/>
                  </a:cubicBezTo>
                  <a:cubicBezTo>
                    <a:pt x="478896" y="1345142"/>
                    <a:pt x="450850" y="1501775"/>
                    <a:pt x="450850" y="1501775"/>
                  </a:cubicBezTo>
                  <a:lnTo>
                    <a:pt x="450850" y="150177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340DEC1F-FF8D-9345-94A5-1444C7D2C4B5}"/>
                </a:ext>
              </a:extLst>
            </p:cNvPr>
            <p:cNvSpPr/>
            <p:nvPr/>
          </p:nvSpPr>
          <p:spPr>
            <a:xfrm>
              <a:off x="2840163" y="4901246"/>
              <a:ext cx="895080" cy="1215536"/>
            </a:xfrm>
            <a:custGeom>
              <a:avLst/>
              <a:gdLst>
                <a:gd name="connsiteX0" fmla="*/ 895080 w 895080"/>
                <a:gd name="connsiteY0" fmla="*/ 374161 h 1215536"/>
                <a:gd name="connsiteX1" fmla="*/ 844280 w 895080"/>
                <a:gd name="connsiteY1" fmla="*/ 266211 h 1215536"/>
                <a:gd name="connsiteX2" fmla="*/ 774430 w 895080"/>
                <a:gd name="connsiteY2" fmla="*/ 164611 h 1215536"/>
                <a:gd name="connsiteX3" fmla="*/ 599805 w 895080"/>
                <a:gd name="connsiteY3" fmla="*/ 78886 h 1215536"/>
                <a:gd name="connsiteX4" fmla="*/ 418830 w 895080"/>
                <a:gd name="connsiteY4" fmla="*/ 28086 h 1215536"/>
                <a:gd name="connsiteX5" fmla="*/ 237855 w 895080"/>
                <a:gd name="connsiteY5" fmla="*/ 5861 h 1215536"/>
                <a:gd name="connsiteX6" fmla="*/ 79105 w 895080"/>
                <a:gd name="connsiteY6" fmla="*/ 136036 h 1215536"/>
                <a:gd name="connsiteX7" fmla="*/ 21955 w 895080"/>
                <a:gd name="connsiteY7" fmla="*/ 320186 h 1215536"/>
                <a:gd name="connsiteX8" fmla="*/ 2905 w 895080"/>
                <a:gd name="connsiteY8" fmla="*/ 567836 h 1215536"/>
                <a:gd name="connsiteX9" fmla="*/ 79105 w 895080"/>
                <a:gd name="connsiteY9" fmla="*/ 850411 h 1215536"/>
                <a:gd name="connsiteX10" fmla="*/ 285480 w 895080"/>
                <a:gd name="connsiteY10" fmla="*/ 1215536 h 1215536"/>
                <a:gd name="connsiteX11" fmla="*/ 285480 w 895080"/>
                <a:gd name="connsiteY11" fmla="*/ 1215536 h 121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080" h="1215536">
                  <a:moveTo>
                    <a:pt x="895080" y="374161"/>
                  </a:moveTo>
                  <a:cubicBezTo>
                    <a:pt x="879734" y="337648"/>
                    <a:pt x="864388" y="301136"/>
                    <a:pt x="844280" y="266211"/>
                  </a:cubicBezTo>
                  <a:cubicBezTo>
                    <a:pt x="824172" y="231286"/>
                    <a:pt x="815176" y="195832"/>
                    <a:pt x="774430" y="164611"/>
                  </a:cubicBezTo>
                  <a:cubicBezTo>
                    <a:pt x="733684" y="133390"/>
                    <a:pt x="659072" y="101640"/>
                    <a:pt x="599805" y="78886"/>
                  </a:cubicBezTo>
                  <a:cubicBezTo>
                    <a:pt x="540538" y="56132"/>
                    <a:pt x="479155" y="40257"/>
                    <a:pt x="418830" y="28086"/>
                  </a:cubicBezTo>
                  <a:cubicBezTo>
                    <a:pt x="358505" y="15915"/>
                    <a:pt x="294476" y="-12131"/>
                    <a:pt x="237855" y="5861"/>
                  </a:cubicBezTo>
                  <a:cubicBezTo>
                    <a:pt x="181234" y="23853"/>
                    <a:pt x="115088" y="83649"/>
                    <a:pt x="79105" y="136036"/>
                  </a:cubicBezTo>
                  <a:cubicBezTo>
                    <a:pt x="43122" y="188423"/>
                    <a:pt x="34655" y="248219"/>
                    <a:pt x="21955" y="320186"/>
                  </a:cubicBezTo>
                  <a:cubicBezTo>
                    <a:pt x="9255" y="392153"/>
                    <a:pt x="-6620" y="479465"/>
                    <a:pt x="2905" y="567836"/>
                  </a:cubicBezTo>
                  <a:cubicBezTo>
                    <a:pt x="12430" y="656207"/>
                    <a:pt x="32009" y="742461"/>
                    <a:pt x="79105" y="850411"/>
                  </a:cubicBezTo>
                  <a:cubicBezTo>
                    <a:pt x="126201" y="958361"/>
                    <a:pt x="285480" y="1215536"/>
                    <a:pt x="285480" y="1215536"/>
                  </a:cubicBezTo>
                  <a:lnTo>
                    <a:pt x="285480" y="121553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08553B12-D650-DA43-846A-AB5A76044DAA}"/>
                </a:ext>
              </a:extLst>
            </p:cNvPr>
            <p:cNvSpPr/>
            <p:nvPr/>
          </p:nvSpPr>
          <p:spPr>
            <a:xfrm>
              <a:off x="1703243" y="4903098"/>
              <a:ext cx="1295400" cy="1331159"/>
            </a:xfrm>
            <a:custGeom>
              <a:avLst/>
              <a:gdLst>
                <a:gd name="connsiteX0" fmla="*/ 0 w 1295400"/>
                <a:gd name="connsiteY0" fmla="*/ 365959 h 1331159"/>
                <a:gd name="connsiteX1" fmla="*/ 76200 w 1295400"/>
                <a:gd name="connsiteY1" fmla="*/ 238959 h 1331159"/>
                <a:gd name="connsiteX2" fmla="*/ 142875 w 1295400"/>
                <a:gd name="connsiteY2" fmla="*/ 178634 h 1331159"/>
                <a:gd name="connsiteX3" fmla="*/ 273050 w 1295400"/>
                <a:gd name="connsiteY3" fmla="*/ 77034 h 1331159"/>
                <a:gd name="connsiteX4" fmla="*/ 396875 w 1295400"/>
                <a:gd name="connsiteY4" fmla="*/ 16709 h 1331159"/>
                <a:gd name="connsiteX5" fmla="*/ 590550 w 1295400"/>
                <a:gd name="connsiteY5" fmla="*/ 4009 h 1331159"/>
                <a:gd name="connsiteX6" fmla="*/ 771525 w 1295400"/>
                <a:gd name="connsiteY6" fmla="*/ 77034 h 1331159"/>
                <a:gd name="connsiteX7" fmla="*/ 904875 w 1295400"/>
                <a:gd name="connsiteY7" fmla="*/ 464384 h 1331159"/>
                <a:gd name="connsiteX8" fmla="*/ 939800 w 1295400"/>
                <a:gd name="connsiteY8" fmla="*/ 645359 h 1331159"/>
                <a:gd name="connsiteX9" fmla="*/ 990600 w 1295400"/>
                <a:gd name="connsiteY9" fmla="*/ 851734 h 1331159"/>
                <a:gd name="connsiteX10" fmla="*/ 1101725 w 1295400"/>
                <a:gd name="connsiteY10" fmla="*/ 1070809 h 1331159"/>
                <a:gd name="connsiteX11" fmla="*/ 1295400 w 1295400"/>
                <a:gd name="connsiteY11" fmla="*/ 1331159 h 133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5400" h="1331159">
                  <a:moveTo>
                    <a:pt x="0" y="365959"/>
                  </a:moveTo>
                  <a:cubicBezTo>
                    <a:pt x="26194" y="318069"/>
                    <a:pt x="52388" y="270180"/>
                    <a:pt x="76200" y="238959"/>
                  </a:cubicBezTo>
                  <a:cubicBezTo>
                    <a:pt x="100012" y="207738"/>
                    <a:pt x="110067" y="205621"/>
                    <a:pt x="142875" y="178634"/>
                  </a:cubicBezTo>
                  <a:cubicBezTo>
                    <a:pt x="175683" y="151646"/>
                    <a:pt x="230717" y="104022"/>
                    <a:pt x="273050" y="77034"/>
                  </a:cubicBezTo>
                  <a:cubicBezTo>
                    <a:pt x="315383" y="50046"/>
                    <a:pt x="343958" y="28880"/>
                    <a:pt x="396875" y="16709"/>
                  </a:cubicBezTo>
                  <a:cubicBezTo>
                    <a:pt x="449792" y="4538"/>
                    <a:pt x="528108" y="-6045"/>
                    <a:pt x="590550" y="4009"/>
                  </a:cubicBezTo>
                  <a:cubicBezTo>
                    <a:pt x="652992" y="14063"/>
                    <a:pt x="719138" y="305"/>
                    <a:pt x="771525" y="77034"/>
                  </a:cubicBezTo>
                  <a:cubicBezTo>
                    <a:pt x="823912" y="153763"/>
                    <a:pt x="876829" y="369663"/>
                    <a:pt x="904875" y="464384"/>
                  </a:cubicBezTo>
                  <a:cubicBezTo>
                    <a:pt x="932921" y="559105"/>
                    <a:pt x="925513" y="580801"/>
                    <a:pt x="939800" y="645359"/>
                  </a:cubicBezTo>
                  <a:cubicBezTo>
                    <a:pt x="954087" y="709917"/>
                    <a:pt x="963613" y="780826"/>
                    <a:pt x="990600" y="851734"/>
                  </a:cubicBezTo>
                  <a:cubicBezTo>
                    <a:pt x="1017587" y="922642"/>
                    <a:pt x="1050925" y="990905"/>
                    <a:pt x="1101725" y="1070809"/>
                  </a:cubicBezTo>
                  <a:cubicBezTo>
                    <a:pt x="1152525" y="1150713"/>
                    <a:pt x="1223962" y="1240936"/>
                    <a:pt x="1295400" y="133115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98DF546E-F67B-6844-8F3C-110AA4A72D8A}"/>
                </a:ext>
              </a:extLst>
            </p:cNvPr>
            <p:cNvSpPr/>
            <p:nvPr/>
          </p:nvSpPr>
          <p:spPr>
            <a:xfrm>
              <a:off x="1503454" y="2989407"/>
              <a:ext cx="450614" cy="2270125"/>
            </a:xfrm>
            <a:custGeom>
              <a:avLst/>
              <a:gdLst>
                <a:gd name="connsiteX0" fmla="*/ 450614 w 450614"/>
                <a:gd name="connsiteY0" fmla="*/ 0 h 2270125"/>
                <a:gd name="connsiteX1" fmla="*/ 437914 w 450614"/>
                <a:gd name="connsiteY1" fmla="*/ 250825 h 2270125"/>
                <a:gd name="connsiteX2" fmla="*/ 428389 w 450614"/>
                <a:gd name="connsiteY2" fmla="*/ 396875 h 2270125"/>
                <a:gd name="connsiteX3" fmla="*/ 377589 w 450614"/>
                <a:gd name="connsiteY3" fmla="*/ 685800 h 2270125"/>
                <a:gd name="connsiteX4" fmla="*/ 374414 w 450614"/>
                <a:gd name="connsiteY4" fmla="*/ 1031875 h 2270125"/>
                <a:gd name="connsiteX5" fmla="*/ 358539 w 450614"/>
                <a:gd name="connsiteY5" fmla="*/ 1212850 h 2270125"/>
                <a:gd name="connsiteX6" fmla="*/ 298214 w 450614"/>
                <a:gd name="connsiteY6" fmla="*/ 1336675 h 2270125"/>
                <a:gd name="connsiteX7" fmla="*/ 180739 w 450614"/>
                <a:gd name="connsiteY7" fmla="*/ 1530350 h 2270125"/>
                <a:gd name="connsiteX8" fmla="*/ 44214 w 450614"/>
                <a:gd name="connsiteY8" fmla="*/ 1781175 h 2270125"/>
                <a:gd name="connsiteX9" fmla="*/ 2939 w 450614"/>
                <a:gd name="connsiteY9" fmla="*/ 1981200 h 2270125"/>
                <a:gd name="connsiteX10" fmla="*/ 6114 w 450614"/>
                <a:gd name="connsiteY10" fmla="*/ 2133600 h 2270125"/>
                <a:gd name="connsiteX11" fmla="*/ 28339 w 450614"/>
                <a:gd name="connsiteY11" fmla="*/ 2270125 h 227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0614" h="2270125">
                  <a:moveTo>
                    <a:pt x="450614" y="0"/>
                  </a:moveTo>
                  <a:cubicBezTo>
                    <a:pt x="446116" y="92339"/>
                    <a:pt x="441618" y="184679"/>
                    <a:pt x="437914" y="250825"/>
                  </a:cubicBezTo>
                  <a:cubicBezTo>
                    <a:pt x="434210" y="316971"/>
                    <a:pt x="438443" y="324379"/>
                    <a:pt x="428389" y="396875"/>
                  </a:cubicBezTo>
                  <a:cubicBezTo>
                    <a:pt x="418335" y="469371"/>
                    <a:pt x="386585" y="579967"/>
                    <a:pt x="377589" y="685800"/>
                  </a:cubicBezTo>
                  <a:cubicBezTo>
                    <a:pt x="368593" y="791633"/>
                    <a:pt x="377589" y="944033"/>
                    <a:pt x="374414" y="1031875"/>
                  </a:cubicBezTo>
                  <a:cubicBezTo>
                    <a:pt x="371239" y="1119717"/>
                    <a:pt x="371239" y="1162050"/>
                    <a:pt x="358539" y="1212850"/>
                  </a:cubicBezTo>
                  <a:cubicBezTo>
                    <a:pt x="345839" y="1263650"/>
                    <a:pt x="327847" y="1283758"/>
                    <a:pt x="298214" y="1336675"/>
                  </a:cubicBezTo>
                  <a:cubicBezTo>
                    <a:pt x="268581" y="1389592"/>
                    <a:pt x="223072" y="1456267"/>
                    <a:pt x="180739" y="1530350"/>
                  </a:cubicBezTo>
                  <a:cubicBezTo>
                    <a:pt x="138406" y="1604433"/>
                    <a:pt x="73847" y="1706033"/>
                    <a:pt x="44214" y="1781175"/>
                  </a:cubicBezTo>
                  <a:cubicBezTo>
                    <a:pt x="14581" y="1856317"/>
                    <a:pt x="9289" y="1922463"/>
                    <a:pt x="2939" y="1981200"/>
                  </a:cubicBezTo>
                  <a:cubicBezTo>
                    <a:pt x="-3411" y="2039937"/>
                    <a:pt x="1881" y="2085446"/>
                    <a:pt x="6114" y="2133600"/>
                  </a:cubicBezTo>
                  <a:cubicBezTo>
                    <a:pt x="10347" y="2181754"/>
                    <a:pt x="19343" y="2225939"/>
                    <a:pt x="28339" y="22701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B378FC21-66A9-C847-ACD2-94D7AA35CDCC}"/>
                </a:ext>
              </a:extLst>
            </p:cNvPr>
            <p:cNvSpPr/>
            <p:nvPr/>
          </p:nvSpPr>
          <p:spPr>
            <a:xfrm>
              <a:off x="1537190" y="1552864"/>
              <a:ext cx="575865" cy="1453856"/>
            </a:xfrm>
            <a:custGeom>
              <a:avLst/>
              <a:gdLst>
                <a:gd name="connsiteX0" fmla="*/ 0 w 575865"/>
                <a:gd name="connsiteY0" fmla="*/ 0 h 1453856"/>
                <a:gd name="connsiteX1" fmla="*/ 190500 w 575865"/>
                <a:gd name="connsiteY1" fmla="*/ 123825 h 1453856"/>
                <a:gd name="connsiteX2" fmla="*/ 368300 w 575865"/>
                <a:gd name="connsiteY2" fmla="*/ 234950 h 1453856"/>
                <a:gd name="connsiteX3" fmla="*/ 504825 w 575865"/>
                <a:gd name="connsiteY3" fmla="*/ 342900 h 1453856"/>
                <a:gd name="connsiteX4" fmla="*/ 568325 w 575865"/>
                <a:gd name="connsiteY4" fmla="*/ 492125 h 1453856"/>
                <a:gd name="connsiteX5" fmla="*/ 571500 w 575865"/>
                <a:gd name="connsiteY5" fmla="*/ 673100 h 1453856"/>
                <a:gd name="connsiteX6" fmla="*/ 539750 w 575865"/>
                <a:gd name="connsiteY6" fmla="*/ 885825 h 1453856"/>
                <a:gd name="connsiteX7" fmla="*/ 482600 w 575865"/>
                <a:gd name="connsiteY7" fmla="*/ 1089025 h 1453856"/>
                <a:gd name="connsiteX8" fmla="*/ 434975 w 575865"/>
                <a:gd name="connsiteY8" fmla="*/ 1276350 h 1453856"/>
                <a:gd name="connsiteX9" fmla="*/ 412750 w 575865"/>
                <a:gd name="connsiteY9" fmla="*/ 1438275 h 1453856"/>
                <a:gd name="connsiteX10" fmla="*/ 419100 w 575865"/>
                <a:gd name="connsiteY10" fmla="*/ 1438275 h 145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865" h="1453856">
                  <a:moveTo>
                    <a:pt x="0" y="0"/>
                  </a:moveTo>
                  <a:lnTo>
                    <a:pt x="190500" y="123825"/>
                  </a:lnTo>
                  <a:cubicBezTo>
                    <a:pt x="251883" y="162983"/>
                    <a:pt x="315913" y="198438"/>
                    <a:pt x="368300" y="234950"/>
                  </a:cubicBezTo>
                  <a:cubicBezTo>
                    <a:pt x="420687" y="271462"/>
                    <a:pt x="471488" y="300038"/>
                    <a:pt x="504825" y="342900"/>
                  </a:cubicBezTo>
                  <a:cubicBezTo>
                    <a:pt x="538162" y="385762"/>
                    <a:pt x="557213" y="437092"/>
                    <a:pt x="568325" y="492125"/>
                  </a:cubicBezTo>
                  <a:cubicBezTo>
                    <a:pt x="579437" y="547158"/>
                    <a:pt x="576263" y="607483"/>
                    <a:pt x="571500" y="673100"/>
                  </a:cubicBezTo>
                  <a:cubicBezTo>
                    <a:pt x="566738" y="738717"/>
                    <a:pt x="554567" y="816504"/>
                    <a:pt x="539750" y="885825"/>
                  </a:cubicBezTo>
                  <a:cubicBezTo>
                    <a:pt x="524933" y="955146"/>
                    <a:pt x="500062" y="1023938"/>
                    <a:pt x="482600" y="1089025"/>
                  </a:cubicBezTo>
                  <a:cubicBezTo>
                    <a:pt x="465138" y="1154112"/>
                    <a:pt x="446617" y="1218142"/>
                    <a:pt x="434975" y="1276350"/>
                  </a:cubicBezTo>
                  <a:cubicBezTo>
                    <a:pt x="423333" y="1334558"/>
                    <a:pt x="415396" y="1411288"/>
                    <a:pt x="412750" y="1438275"/>
                  </a:cubicBezTo>
                  <a:cubicBezTo>
                    <a:pt x="410104" y="1465263"/>
                    <a:pt x="414602" y="1451769"/>
                    <a:pt x="419100" y="14382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847A1DE3-EC8F-5E42-A98C-8515D60576F5}"/>
                </a:ext>
              </a:extLst>
            </p:cNvPr>
            <p:cNvSpPr/>
            <p:nvPr/>
          </p:nvSpPr>
          <p:spPr>
            <a:xfrm>
              <a:off x="1646093" y="1405082"/>
              <a:ext cx="82550" cy="44450"/>
            </a:xfrm>
            <a:custGeom>
              <a:avLst/>
              <a:gdLst>
                <a:gd name="connsiteX0" fmla="*/ 0 w 82550"/>
                <a:gd name="connsiteY0" fmla="*/ 0 h 44450"/>
                <a:gd name="connsiteX1" fmla="*/ 82550 w 82550"/>
                <a:gd name="connsiteY1" fmla="*/ 44450 h 44450"/>
                <a:gd name="connsiteX2" fmla="*/ 82550 w 82550"/>
                <a:gd name="connsiteY2" fmla="*/ 4445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550" h="44450">
                  <a:moveTo>
                    <a:pt x="0" y="0"/>
                  </a:moveTo>
                  <a:lnTo>
                    <a:pt x="82550" y="44450"/>
                  </a:lnTo>
                  <a:lnTo>
                    <a:pt x="82550" y="444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250F7DD8-022D-5B46-AEE9-61046E95A0A1}"/>
                </a:ext>
              </a:extLst>
            </p:cNvPr>
            <p:cNvSpPr/>
            <p:nvPr/>
          </p:nvSpPr>
          <p:spPr>
            <a:xfrm>
              <a:off x="1168006" y="1233148"/>
              <a:ext cx="475652" cy="328036"/>
            </a:xfrm>
            <a:custGeom>
              <a:avLst/>
              <a:gdLst>
                <a:gd name="connsiteX0" fmla="*/ 369041 w 475652"/>
                <a:gd name="connsiteY0" fmla="*/ 328036 h 328036"/>
                <a:gd name="connsiteX1" fmla="*/ 340338 w 475652"/>
                <a:gd name="connsiteY1" fmla="*/ 311634 h 328036"/>
                <a:gd name="connsiteX2" fmla="*/ 299333 w 475652"/>
                <a:gd name="connsiteY2" fmla="*/ 299333 h 328036"/>
                <a:gd name="connsiteX3" fmla="*/ 274730 w 475652"/>
                <a:gd name="connsiteY3" fmla="*/ 291132 h 328036"/>
                <a:gd name="connsiteX4" fmla="*/ 250128 w 475652"/>
                <a:gd name="connsiteY4" fmla="*/ 282931 h 328036"/>
                <a:gd name="connsiteX5" fmla="*/ 237826 w 475652"/>
                <a:gd name="connsiteY5" fmla="*/ 278830 h 328036"/>
                <a:gd name="connsiteX6" fmla="*/ 200922 w 475652"/>
                <a:gd name="connsiteY6" fmla="*/ 262429 h 328036"/>
                <a:gd name="connsiteX7" fmla="*/ 127114 w 475652"/>
                <a:gd name="connsiteY7" fmla="*/ 258328 h 328036"/>
                <a:gd name="connsiteX8" fmla="*/ 102512 w 475652"/>
                <a:gd name="connsiteY8" fmla="*/ 254228 h 328036"/>
                <a:gd name="connsiteX9" fmla="*/ 98411 w 475652"/>
                <a:gd name="connsiteY9" fmla="*/ 217324 h 328036"/>
                <a:gd name="connsiteX10" fmla="*/ 110712 w 475652"/>
                <a:gd name="connsiteY10" fmla="*/ 209123 h 328036"/>
                <a:gd name="connsiteX11" fmla="*/ 135315 w 475652"/>
                <a:gd name="connsiteY11" fmla="*/ 200922 h 328036"/>
                <a:gd name="connsiteX12" fmla="*/ 143516 w 475652"/>
                <a:gd name="connsiteY12" fmla="*/ 188621 h 328036"/>
                <a:gd name="connsiteX13" fmla="*/ 139416 w 475652"/>
                <a:gd name="connsiteY13" fmla="*/ 176319 h 328036"/>
                <a:gd name="connsiteX14" fmla="*/ 114813 w 475652"/>
                <a:gd name="connsiteY14" fmla="*/ 155817 h 328036"/>
                <a:gd name="connsiteX15" fmla="*/ 90210 w 475652"/>
                <a:gd name="connsiteY15" fmla="*/ 147616 h 328036"/>
                <a:gd name="connsiteX16" fmla="*/ 77909 w 475652"/>
                <a:gd name="connsiteY16" fmla="*/ 143516 h 328036"/>
                <a:gd name="connsiteX17" fmla="*/ 65608 w 475652"/>
                <a:gd name="connsiteY17" fmla="*/ 135315 h 328036"/>
                <a:gd name="connsiteX18" fmla="*/ 41005 w 475652"/>
                <a:gd name="connsiteY18" fmla="*/ 127114 h 328036"/>
                <a:gd name="connsiteX19" fmla="*/ 28703 w 475652"/>
                <a:gd name="connsiteY19" fmla="*/ 123013 h 328036"/>
                <a:gd name="connsiteX20" fmla="*/ 16402 w 475652"/>
                <a:gd name="connsiteY20" fmla="*/ 118913 h 328036"/>
                <a:gd name="connsiteX21" fmla="*/ 4101 w 475652"/>
                <a:gd name="connsiteY21" fmla="*/ 114812 h 328036"/>
                <a:gd name="connsiteX22" fmla="*/ 0 w 475652"/>
                <a:gd name="connsiteY22" fmla="*/ 102511 h 328036"/>
                <a:gd name="connsiteX23" fmla="*/ 4101 w 475652"/>
                <a:gd name="connsiteY23" fmla="*/ 86109 h 328036"/>
                <a:gd name="connsiteX24" fmla="*/ 16402 w 475652"/>
                <a:gd name="connsiteY24" fmla="*/ 82009 h 328036"/>
                <a:gd name="connsiteX25" fmla="*/ 57407 w 475652"/>
                <a:gd name="connsiteY25" fmla="*/ 77908 h 328036"/>
                <a:gd name="connsiteX26" fmla="*/ 49206 w 475652"/>
                <a:gd name="connsiteY26" fmla="*/ 65607 h 328036"/>
                <a:gd name="connsiteX27" fmla="*/ 65608 w 475652"/>
                <a:gd name="connsiteY27" fmla="*/ 28703 h 328036"/>
                <a:gd name="connsiteX28" fmla="*/ 110712 w 475652"/>
                <a:gd name="connsiteY28" fmla="*/ 24603 h 328036"/>
                <a:gd name="connsiteX29" fmla="*/ 114813 w 475652"/>
                <a:gd name="connsiteY29" fmla="*/ 12301 h 328036"/>
                <a:gd name="connsiteX30" fmla="*/ 139416 w 475652"/>
                <a:gd name="connsiteY30" fmla="*/ 0 h 328036"/>
                <a:gd name="connsiteX31" fmla="*/ 176320 w 475652"/>
                <a:gd name="connsiteY31" fmla="*/ 4100 h 328036"/>
                <a:gd name="connsiteX32" fmla="*/ 200922 w 475652"/>
                <a:gd name="connsiteY32" fmla="*/ 12301 h 328036"/>
                <a:gd name="connsiteX33" fmla="*/ 233726 w 475652"/>
                <a:gd name="connsiteY33" fmla="*/ 41004 h 328036"/>
                <a:gd name="connsiteX34" fmla="*/ 258329 w 475652"/>
                <a:gd name="connsiteY34" fmla="*/ 57406 h 328036"/>
                <a:gd name="connsiteX35" fmla="*/ 282931 w 475652"/>
                <a:gd name="connsiteY35" fmla="*/ 65607 h 328036"/>
                <a:gd name="connsiteX36" fmla="*/ 307534 w 475652"/>
                <a:gd name="connsiteY36" fmla="*/ 77908 h 328036"/>
                <a:gd name="connsiteX37" fmla="*/ 319835 w 475652"/>
                <a:gd name="connsiteY37" fmla="*/ 86109 h 328036"/>
                <a:gd name="connsiteX38" fmla="*/ 344438 w 475652"/>
                <a:gd name="connsiteY38" fmla="*/ 98411 h 328036"/>
                <a:gd name="connsiteX39" fmla="*/ 352639 w 475652"/>
                <a:gd name="connsiteY39" fmla="*/ 110712 h 328036"/>
                <a:gd name="connsiteX40" fmla="*/ 377242 w 475652"/>
                <a:gd name="connsiteY40" fmla="*/ 127114 h 328036"/>
                <a:gd name="connsiteX41" fmla="*/ 389543 w 475652"/>
                <a:gd name="connsiteY41" fmla="*/ 135315 h 328036"/>
                <a:gd name="connsiteX42" fmla="*/ 426447 w 475652"/>
                <a:gd name="connsiteY42" fmla="*/ 147616 h 328036"/>
                <a:gd name="connsiteX43" fmla="*/ 451050 w 475652"/>
                <a:gd name="connsiteY43" fmla="*/ 155817 h 328036"/>
                <a:gd name="connsiteX44" fmla="*/ 463351 w 475652"/>
                <a:gd name="connsiteY44" fmla="*/ 159917 h 328036"/>
                <a:gd name="connsiteX45" fmla="*/ 475652 w 475652"/>
                <a:gd name="connsiteY45" fmla="*/ 168118 h 32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75652" h="328036">
                  <a:moveTo>
                    <a:pt x="369041" y="328036"/>
                  </a:moveTo>
                  <a:cubicBezTo>
                    <a:pt x="359473" y="322569"/>
                    <a:pt x="350343" y="316252"/>
                    <a:pt x="340338" y="311634"/>
                  </a:cubicBezTo>
                  <a:cubicBezTo>
                    <a:pt x="322384" y="303347"/>
                    <a:pt x="316302" y="304423"/>
                    <a:pt x="299333" y="299333"/>
                  </a:cubicBezTo>
                  <a:cubicBezTo>
                    <a:pt x="291053" y="296849"/>
                    <a:pt x="282931" y="293866"/>
                    <a:pt x="274730" y="291132"/>
                  </a:cubicBezTo>
                  <a:lnTo>
                    <a:pt x="250128" y="282931"/>
                  </a:lnTo>
                  <a:cubicBezTo>
                    <a:pt x="246027" y="281564"/>
                    <a:pt x="241423" y="281228"/>
                    <a:pt x="237826" y="278830"/>
                  </a:cubicBezTo>
                  <a:cubicBezTo>
                    <a:pt x="225919" y="270893"/>
                    <a:pt x="216891" y="263316"/>
                    <a:pt x="200922" y="262429"/>
                  </a:cubicBezTo>
                  <a:lnTo>
                    <a:pt x="127114" y="258328"/>
                  </a:lnTo>
                  <a:cubicBezTo>
                    <a:pt x="118913" y="256961"/>
                    <a:pt x="109948" y="257946"/>
                    <a:pt x="102512" y="254228"/>
                  </a:cubicBezTo>
                  <a:cubicBezTo>
                    <a:pt x="89232" y="247588"/>
                    <a:pt x="94290" y="225567"/>
                    <a:pt x="98411" y="217324"/>
                  </a:cubicBezTo>
                  <a:cubicBezTo>
                    <a:pt x="100615" y="212916"/>
                    <a:pt x="106209" y="211124"/>
                    <a:pt x="110712" y="209123"/>
                  </a:cubicBezTo>
                  <a:cubicBezTo>
                    <a:pt x="118612" y="205612"/>
                    <a:pt x="135315" y="200922"/>
                    <a:pt x="135315" y="200922"/>
                  </a:cubicBezTo>
                  <a:cubicBezTo>
                    <a:pt x="138049" y="196822"/>
                    <a:pt x="142706" y="193482"/>
                    <a:pt x="143516" y="188621"/>
                  </a:cubicBezTo>
                  <a:cubicBezTo>
                    <a:pt x="144227" y="184357"/>
                    <a:pt x="141814" y="179915"/>
                    <a:pt x="139416" y="176319"/>
                  </a:cubicBezTo>
                  <a:cubicBezTo>
                    <a:pt x="135352" y="170222"/>
                    <a:pt x="121977" y="159001"/>
                    <a:pt x="114813" y="155817"/>
                  </a:cubicBezTo>
                  <a:cubicBezTo>
                    <a:pt x="106913" y="152306"/>
                    <a:pt x="98411" y="150350"/>
                    <a:pt x="90210" y="147616"/>
                  </a:cubicBezTo>
                  <a:lnTo>
                    <a:pt x="77909" y="143516"/>
                  </a:lnTo>
                  <a:cubicBezTo>
                    <a:pt x="73809" y="140782"/>
                    <a:pt x="70111" y="137316"/>
                    <a:pt x="65608" y="135315"/>
                  </a:cubicBezTo>
                  <a:cubicBezTo>
                    <a:pt x="57708" y="131804"/>
                    <a:pt x="49206" y="129848"/>
                    <a:pt x="41005" y="127114"/>
                  </a:cubicBezTo>
                  <a:lnTo>
                    <a:pt x="28703" y="123013"/>
                  </a:lnTo>
                  <a:lnTo>
                    <a:pt x="16402" y="118913"/>
                  </a:lnTo>
                  <a:lnTo>
                    <a:pt x="4101" y="114812"/>
                  </a:lnTo>
                  <a:cubicBezTo>
                    <a:pt x="2734" y="110712"/>
                    <a:pt x="0" y="106833"/>
                    <a:pt x="0" y="102511"/>
                  </a:cubicBezTo>
                  <a:cubicBezTo>
                    <a:pt x="0" y="96875"/>
                    <a:pt x="580" y="90510"/>
                    <a:pt x="4101" y="86109"/>
                  </a:cubicBezTo>
                  <a:cubicBezTo>
                    <a:pt x="6801" y="82734"/>
                    <a:pt x="12130" y="82666"/>
                    <a:pt x="16402" y="82009"/>
                  </a:cubicBezTo>
                  <a:cubicBezTo>
                    <a:pt x="29979" y="79920"/>
                    <a:pt x="43739" y="79275"/>
                    <a:pt x="57407" y="77908"/>
                  </a:cubicBezTo>
                  <a:cubicBezTo>
                    <a:pt x="54673" y="73808"/>
                    <a:pt x="49750" y="70505"/>
                    <a:pt x="49206" y="65607"/>
                  </a:cubicBezTo>
                  <a:cubicBezTo>
                    <a:pt x="48101" y="55661"/>
                    <a:pt x="51722" y="32670"/>
                    <a:pt x="65608" y="28703"/>
                  </a:cubicBezTo>
                  <a:cubicBezTo>
                    <a:pt x="80124" y="24556"/>
                    <a:pt x="95677" y="25970"/>
                    <a:pt x="110712" y="24603"/>
                  </a:cubicBezTo>
                  <a:cubicBezTo>
                    <a:pt x="112079" y="20502"/>
                    <a:pt x="112113" y="15676"/>
                    <a:pt x="114813" y="12301"/>
                  </a:cubicBezTo>
                  <a:cubicBezTo>
                    <a:pt x="120595" y="5074"/>
                    <a:pt x="131311" y="2701"/>
                    <a:pt x="139416" y="0"/>
                  </a:cubicBezTo>
                  <a:cubicBezTo>
                    <a:pt x="151717" y="1367"/>
                    <a:pt x="164183" y="1673"/>
                    <a:pt x="176320" y="4100"/>
                  </a:cubicBezTo>
                  <a:cubicBezTo>
                    <a:pt x="184796" y="5795"/>
                    <a:pt x="200922" y="12301"/>
                    <a:pt x="200922" y="12301"/>
                  </a:cubicBezTo>
                  <a:cubicBezTo>
                    <a:pt x="214590" y="32805"/>
                    <a:pt x="205022" y="21868"/>
                    <a:pt x="233726" y="41004"/>
                  </a:cubicBezTo>
                  <a:lnTo>
                    <a:pt x="258329" y="57406"/>
                  </a:lnTo>
                  <a:lnTo>
                    <a:pt x="282931" y="65607"/>
                  </a:lnTo>
                  <a:cubicBezTo>
                    <a:pt x="318193" y="89114"/>
                    <a:pt x="273576" y="60929"/>
                    <a:pt x="307534" y="77908"/>
                  </a:cubicBezTo>
                  <a:cubicBezTo>
                    <a:pt x="311942" y="80112"/>
                    <a:pt x="315427" y="83905"/>
                    <a:pt x="319835" y="86109"/>
                  </a:cubicBezTo>
                  <a:cubicBezTo>
                    <a:pt x="353788" y="103086"/>
                    <a:pt x="309187" y="74909"/>
                    <a:pt x="344438" y="98411"/>
                  </a:cubicBezTo>
                  <a:cubicBezTo>
                    <a:pt x="347172" y="102511"/>
                    <a:pt x="348930" y="107467"/>
                    <a:pt x="352639" y="110712"/>
                  </a:cubicBezTo>
                  <a:cubicBezTo>
                    <a:pt x="360057" y="117202"/>
                    <a:pt x="369041" y="121647"/>
                    <a:pt x="377242" y="127114"/>
                  </a:cubicBezTo>
                  <a:cubicBezTo>
                    <a:pt x="381342" y="129848"/>
                    <a:pt x="384868" y="133757"/>
                    <a:pt x="389543" y="135315"/>
                  </a:cubicBezTo>
                  <a:lnTo>
                    <a:pt x="426447" y="147616"/>
                  </a:lnTo>
                  <a:lnTo>
                    <a:pt x="451050" y="155817"/>
                  </a:lnTo>
                  <a:lnTo>
                    <a:pt x="463351" y="159917"/>
                  </a:lnTo>
                  <a:lnTo>
                    <a:pt x="475652" y="16811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48DFE6D9-232E-EA41-9B6A-1C9F9F6DA22A}"/>
                </a:ext>
              </a:extLst>
            </p:cNvPr>
            <p:cNvSpPr/>
            <p:nvPr/>
          </p:nvSpPr>
          <p:spPr>
            <a:xfrm flipH="1">
              <a:off x="3913508" y="1241064"/>
              <a:ext cx="475652" cy="328036"/>
            </a:xfrm>
            <a:custGeom>
              <a:avLst/>
              <a:gdLst>
                <a:gd name="connsiteX0" fmla="*/ 369041 w 475652"/>
                <a:gd name="connsiteY0" fmla="*/ 328036 h 328036"/>
                <a:gd name="connsiteX1" fmla="*/ 340338 w 475652"/>
                <a:gd name="connsiteY1" fmla="*/ 311634 h 328036"/>
                <a:gd name="connsiteX2" fmla="*/ 299333 w 475652"/>
                <a:gd name="connsiteY2" fmla="*/ 299333 h 328036"/>
                <a:gd name="connsiteX3" fmla="*/ 274730 w 475652"/>
                <a:gd name="connsiteY3" fmla="*/ 291132 h 328036"/>
                <a:gd name="connsiteX4" fmla="*/ 250128 w 475652"/>
                <a:gd name="connsiteY4" fmla="*/ 282931 h 328036"/>
                <a:gd name="connsiteX5" fmla="*/ 237826 w 475652"/>
                <a:gd name="connsiteY5" fmla="*/ 278830 h 328036"/>
                <a:gd name="connsiteX6" fmla="*/ 200922 w 475652"/>
                <a:gd name="connsiteY6" fmla="*/ 262429 h 328036"/>
                <a:gd name="connsiteX7" fmla="*/ 127114 w 475652"/>
                <a:gd name="connsiteY7" fmla="*/ 258328 h 328036"/>
                <a:gd name="connsiteX8" fmla="*/ 102512 w 475652"/>
                <a:gd name="connsiteY8" fmla="*/ 254228 h 328036"/>
                <a:gd name="connsiteX9" fmla="*/ 98411 w 475652"/>
                <a:gd name="connsiteY9" fmla="*/ 217324 h 328036"/>
                <a:gd name="connsiteX10" fmla="*/ 110712 w 475652"/>
                <a:gd name="connsiteY10" fmla="*/ 209123 h 328036"/>
                <a:gd name="connsiteX11" fmla="*/ 135315 w 475652"/>
                <a:gd name="connsiteY11" fmla="*/ 200922 h 328036"/>
                <a:gd name="connsiteX12" fmla="*/ 143516 w 475652"/>
                <a:gd name="connsiteY12" fmla="*/ 188621 h 328036"/>
                <a:gd name="connsiteX13" fmla="*/ 139416 w 475652"/>
                <a:gd name="connsiteY13" fmla="*/ 176319 h 328036"/>
                <a:gd name="connsiteX14" fmla="*/ 114813 w 475652"/>
                <a:gd name="connsiteY14" fmla="*/ 155817 h 328036"/>
                <a:gd name="connsiteX15" fmla="*/ 90210 w 475652"/>
                <a:gd name="connsiteY15" fmla="*/ 147616 h 328036"/>
                <a:gd name="connsiteX16" fmla="*/ 77909 w 475652"/>
                <a:gd name="connsiteY16" fmla="*/ 143516 h 328036"/>
                <a:gd name="connsiteX17" fmla="*/ 65608 w 475652"/>
                <a:gd name="connsiteY17" fmla="*/ 135315 h 328036"/>
                <a:gd name="connsiteX18" fmla="*/ 41005 w 475652"/>
                <a:gd name="connsiteY18" fmla="*/ 127114 h 328036"/>
                <a:gd name="connsiteX19" fmla="*/ 28703 w 475652"/>
                <a:gd name="connsiteY19" fmla="*/ 123013 h 328036"/>
                <a:gd name="connsiteX20" fmla="*/ 16402 w 475652"/>
                <a:gd name="connsiteY20" fmla="*/ 118913 h 328036"/>
                <a:gd name="connsiteX21" fmla="*/ 4101 w 475652"/>
                <a:gd name="connsiteY21" fmla="*/ 114812 h 328036"/>
                <a:gd name="connsiteX22" fmla="*/ 0 w 475652"/>
                <a:gd name="connsiteY22" fmla="*/ 102511 h 328036"/>
                <a:gd name="connsiteX23" fmla="*/ 4101 w 475652"/>
                <a:gd name="connsiteY23" fmla="*/ 86109 h 328036"/>
                <a:gd name="connsiteX24" fmla="*/ 16402 w 475652"/>
                <a:gd name="connsiteY24" fmla="*/ 82009 h 328036"/>
                <a:gd name="connsiteX25" fmla="*/ 57407 w 475652"/>
                <a:gd name="connsiteY25" fmla="*/ 77908 h 328036"/>
                <a:gd name="connsiteX26" fmla="*/ 49206 w 475652"/>
                <a:gd name="connsiteY26" fmla="*/ 65607 h 328036"/>
                <a:gd name="connsiteX27" fmla="*/ 65608 w 475652"/>
                <a:gd name="connsiteY27" fmla="*/ 28703 h 328036"/>
                <a:gd name="connsiteX28" fmla="*/ 110712 w 475652"/>
                <a:gd name="connsiteY28" fmla="*/ 24603 h 328036"/>
                <a:gd name="connsiteX29" fmla="*/ 114813 w 475652"/>
                <a:gd name="connsiteY29" fmla="*/ 12301 h 328036"/>
                <a:gd name="connsiteX30" fmla="*/ 139416 w 475652"/>
                <a:gd name="connsiteY30" fmla="*/ 0 h 328036"/>
                <a:gd name="connsiteX31" fmla="*/ 176320 w 475652"/>
                <a:gd name="connsiteY31" fmla="*/ 4100 h 328036"/>
                <a:gd name="connsiteX32" fmla="*/ 200922 w 475652"/>
                <a:gd name="connsiteY32" fmla="*/ 12301 h 328036"/>
                <a:gd name="connsiteX33" fmla="*/ 233726 w 475652"/>
                <a:gd name="connsiteY33" fmla="*/ 41004 h 328036"/>
                <a:gd name="connsiteX34" fmla="*/ 258329 w 475652"/>
                <a:gd name="connsiteY34" fmla="*/ 57406 h 328036"/>
                <a:gd name="connsiteX35" fmla="*/ 282931 w 475652"/>
                <a:gd name="connsiteY35" fmla="*/ 65607 h 328036"/>
                <a:gd name="connsiteX36" fmla="*/ 307534 w 475652"/>
                <a:gd name="connsiteY36" fmla="*/ 77908 h 328036"/>
                <a:gd name="connsiteX37" fmla="*/ 319835 w 475652"/>
                <a:gd name="connsiteY37" fmla="*/ 86109 h 328036"/>
                <a:gd name="connsiteX38" fmla="*/ 344438 w 475652"/>
                <a:gd name="connsiteY38" fmla="*/ 98411 h 328036"/>
                <a:gd name="connsiteX39" fmla="*/ 352639 w 475652"/>
                <a:gd name="connsiteY39" fmla="*/ 110712 h 328036"/>
                <a:gd name="connsiteX40" fmla="*/ 377242 w 475652"/>
                <a:gd name="connsiteY40" fmla="*/ 127114 h 328036"/>
                <a:gd name="connsiteX41" fmla="*/ 389543 w 475652"/>
                <a:gd name="connsiteY41" fmla="*/ 135315 h 328036"/>
                <a:gd name="connsiteX42" fmla="*/ 426447 w 475652"/>
                <a:gd name="connsiteY42" fmla="*/ 147616 h 328036"/>
                <a:gd name="connsiteX43" fmla="*/ 451050 w 475652"/>
                <a:gd name="connsiteY43" fmla="*/ 155817 h 328036"/>
                <a:gd name="connsiteX44" fmla="*/ 463351 w 475652"/>
                <a:gd name="connsiteY44" fmla="*/ 159917 h 328036"/>
                <a:gd name="connsiteX45" fmla="*/ 475652 w 475652"/>
                <a:gd name="connsiteY45" fmla="*/ 168118 h 32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75652" h="328036">
                  <a:moveTo>
                    <a:pt x="369041" y="328036"/>
                  </a:moveTo>
                  <a:cubicBezTo>
                    <a:pt x="359473" y="322569"/>
                    <a:pt x="350343" y="316252"/>
                    <a:pt x="340338" y="311634"/>
                  </a:cubicBezTo>
                  <a:cubicBezTo>
                    <a:pt x="322384" y="303347"/>
                    <a:pt x="316302" y="304423"/>
                    <a:pt x="299333" y="299333"/>
                  </a:cubicBezTo>
                  <a:cubicBezTo>
                    <a:pt x="291053" y="296849"/>
                    <a:pt x="282931" y="293866"/>
                    <a:pt x="274730" y="291132"/>
                  </a:cubicBezTo>
                  <a:lnTo>
                    <a:pt x="250128" y="282931"/>
                  </a:lnTo>
                  <a:cubicBezTo>
                    <a:pt x="246027" y="281564"/>
                    <a:pt x="241423" y="281228"/>
                    <a:pt x="237826" y="278830"/>
                  </a:cubicBezTo>
                  <a:cubicBezTo>
                    <a:pt x="225919" y="270893"/>
                    <a:pt x="216891" y="263316"/>
                    <a:pt x="200922" y="262429"/>
                  </a:cubicBezTo>
                  <a:lnTo>
                    <a:pt x="127114" y="258328"/>
                  </a:lnTo>
                  <a:cubicBezTo>
                    <a:pt x="118913" y="256961"/>
                    <a:pt x="109948" y="257946"/>
                    <a:pt x="102512" y="254228"/>
                  </a:cubicBezTo>
                  <a:cubicBezTo>
                    <a:pt x="89232" y="247588"/>
                    <a:pt x="94290" y="225567"/>
                    <a:pt x="98411" y="217324"/>
                  </a:cubicBezTo>
                  <a:cubicBezTo>
                    <a:pt x="100615" y="212916"/>
                    <a:pt x="106209" y="211124"/>
                    <a:pt x="110712" y="209123"/>
                  </a:cubicBezTo>
                  <a:cubicBezTo>
                    <a:pt x="118612" y="205612"/>
                    <a:pt x="135315" y="200922"/>
                    <a:pt x="135315" y="200922"/>
                  </a:cubicBezTo>
                  <a:cubicBezTo>
                    <a:pt x="138049" y="196822"/>
                    <a:pt x="142706" y="193482"/>
                    <a:pt x="143516" y="188621"/>
                  </a:cubicBezTo>
                  <a:cubicBezTo>
                    <a:pt x="144227" y="184357"/>
                    <a:pt x="141814" y="179915"/>
                    <a:pt x="139416" y="176319"/>
                  </a:cubicBezTo>
                  <a:cubicBezTo>
                    <a:pt x="135352" y="170222"/>
                    <a:pt x="121977" y="159001"/>
                    <a:pt x="114813" y="155817"/>
                  </a:cubicBezTo>
                  <a:cubicBezTo>
                    <a:pt x="106913" y="152306"/>
                    <a:pt x="98411" y="150350"/>
                    <a:pt x="90210" y="147616"/>
                  </a:cubicBezTo>
                  <a:lnTo>
                    <a:pt x="77909" y="143516"/>
                  </a:lnTo>
                  <a:cubicBezTo>
                    <a:pt x="73809" y="140782"/>
                    <a:pt x="70111" y="137316"/>
                    <a:pt x="65608" y="135315"/>
                  </a:cubicBezTo>
                  <a:cubicBezTo>
                    <a:pt x="57708" y="131804"/>
                    <a:pt x="49206" y="129848"/>
                    <a:pt x="41005" y="127114"/>
                  </a:cubicBezTo>
                  <a:lnTo>
                    <a:pt x="28703" y="123013"/>
                  </a:lnTo>
                  <a:lnTo>
                    <a:pt x="16402" y="118913"/>
                  </a:lnTo>
                  <a:lnTo>
                    <a:pt x="4101" y="114812"/>
                  </a:lnTo>
                  <a:cubicBezTo>
                    <a:pt x="2734" y="110712"/>
                    <a:pt x="0" y="106833"/>
                    <a:pt x="0" y="102511"/>
                  </a:cubicBezTo>
                  <a:cubicBezTo>
                    <a:pt x="0" y="96875"/>
                    <a:pt x="580" y="90510"/>
                    <a:pt x="4101" y="86109"/>
                  </a:cubicBezTo>
                  <a:cubicBezTo>
                    <a:pt x="6801" y="82734"/>
                    <a:pt x="12130" y="82666"/>
                    <a:pt x="16402" y="82009"/>
                  </a:cubicBezTo>
                  <a:cubicBezTo>
                    <a:pt x="29979" y="79920"/>
                    <a:pt x="43739" y="79275"/>
                    <a:pt x="57407" y="77908"/>
                  </a:cubicBezTo>
                  <a:cubicBezTo>
                    <a:pt x="54673" y="73808"/>
                    <a:pt x="49750" y="70505"/>
                    <a:pt x="49206" y="65607"/>
                  </a:cubicBezTo>
                  <a:cubicBezTo>
                    <a:pt x="48101" y="55661"/>
                    <a:pt x="51722" y="32670"/>
                    <a:pt x="65608" y="28703"/>
                  </a:cubicBezTo>
                  <a:cubicBezTo>
                    <a:pt x="80124" y="24556"/>
                    <a:pt x="95677" y="25970"/>
                    <a:pt x="110712" y="24603"/>
                  </a:cubicBezTo>
                  <a:cubicBezTo>
                    <a:pt x="112079" y="20502"/>
                    <a:pt x="112113" y="15676"/>
                    <a:pt x="114813" y="12301"/>
                  </a:cubicBezTo>
                  <a:cubicBezTo>
                    <a:pt x="120595" y="5074"/>
                    <a:pt x="131311" y="2701"/>
                    <a:pt x="139416" y="0"/>
                  </a:cubicBezTo>
                  <a:cubicBezTo>
                    <a:pt x="151717" y="1367"/>
                    <a:pt x="164183" y="1673"/>
                    <a:pt x="176320" y="4100"/>
                  </a:cubicBezTo>
                  <a:cubicBezTo>
                    <a:pt x="184796" y="5795"/>
                    <a:pt x="200922" y="12301"/>
                    <a:pt x="200922" y="12301"/>
                  </a:cubicBezTo>
                  <a:cubicBezTo>
                    <a:pt x="214590" y="32805"/>
                    <a:pt x="205022" y="21868"/>
                    <a:pt x="233726" y="41004"/>
                  </a:cubicBezTo>
                  <a:lnTo>
                    <a:pt x="258329" y="57406"/>
                  </a:lnTo>
                  <a:lnTo>
                    <a:pt x="282931" y="65607"/>
                  </a:lnTo>
                  <a:cubicBezTo>
                    <a:pt x="318193" y="89114"/>
                    <a:pt x="273576" y="60929"/>
                    <a:pt x="307534" y="77908"/>
                  </a:cubicBezTo>
                  <a:cubicBezTo>
                    <a:pt x="311942" y="80112"/>
                    <a:pt x="315427" y="83905"/>
                    <a:pt x="319835" y="86109"/>
                  </a:cubicBezTo>
                  <a:cubicBezTo>
                    <a:pt x="353788" y="103086"/>
                    <a:pt x="309187" y="74909"/>
                    <a:pt x="344438" y="98411"/>
                  </a:cubicBezTo>
                  <a:cubicBezTo>
                    <a:pt x="347172" y="102511"/>
                    <a:pt x="348930" y="107467"/>
                    <a:pt x="352639" y="110712"/>
                  </a:cubicBezTo>
                  <a:cubicBezTo>
                    <a:pt x="360057" y="117202"/>
                    <a:pt x="369041" y="121647"/>
                    <a:pt x="377242" y="127114"/>
                  </a:cubicBezTo>
                  <a:cubicBezTo>
                    <a:pt x="381342" y="129848"/>
                    <a:pt x="384868" y="133757"/>
                    <a:pt x="389543" y="135315"/>
                  </a:cubicBezTo>
                  <a:lnTo>
                    <a:pt x="426447" y="147616"/>
                  </a:lnTo>
                  <a:lnTo>
                    <a:pt x="451050" y="155817"/>
                  </a:lnTo>
                  <a:lnTo>
                    <a:pt x="463351" y="159917"/>
                  </a:lnTo>
                  <a:lnTo>
                    <a:pt x="475652" y="16811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248933C0-2E1F-0F4F-942E-1708C597EB67}"/>
                </a:ext>
              </a:extLst>
            </p:cNvPr>
            <p:cNvSpPr/>
            <p:nvPr/>
          </p:nvSpPr>
          <p:spPr>
            <a:xfrm>
              <a:off x="3370773" y="1565285"/>
              <a:ext cx="659347" cy="2156836"/>
            </a:xfrm>
            <a:custGeom>
              <a:avLst/>
              <a:gdLst>
                <a:gd name="connsiteX0" fmla="*/ 659347 w 659347"/>
                <a:gd name="connsiteY0" fmla="*/ 0 h 2156836"/>
                <a:gd name="connsiteX1" fmla="*/ 421521 w 659347"/>
                <a:gd name="connsiteY1" fmla="*/ 176319 h 2156836"/>
                <a:gd name="connsiteX2" fmla="*/ 183695 w 659347"/>
                <a:gd name="connsiteY2" fmla="*/ 430547 h 2156836"/>
                <a:gd name="connsiteX3" fmla="*/ 60681 w 659347"/>
                <a:gd name="connsiteY3" fmla="*/ 733980 h 2156836"/>
                <a:gd name="connsiteX4" fmla="*/ 3275 w 659347"/>
                <a:gd name="connsiteY4" fmla="*/ 1119422 h 2156836"/>
                <a:gd name="connsiteX5" fmla="*/ 11476 w 659347"/>
                <a:gd name="connsiteY5" fmla="*/ 1545869 h 2156836"/>
                <a:gd name="connsiteX6" fmla="*/ 48380 w 659347"/>
                <a:gd name="connsiteY6" fmla="*/ 1882106 h 2156836"/>
                <a:gd name="connsiteX7" fmla="*/ 105786 w 659347"/>
                <a:gd name="connsiteY7" fmla="*/ 2156836 h 215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347" h="2156836">
                  <a:moveTo>
                    <a:pt x="659347" y="0"/>
                  </a:moveTo>
                  <a:cubicBezTo>
                    <a:pt x="580071" y="52280"/>
                    <a:pt x="500796" y="104561"/>
                    <a:pt x="421521" y="176319"/>
                  </a:cubicBezTo>
                  <a:cubicBezTo>
                    <a:pt x="342246" y="248077"/>
                    <a:pt x="243835" y="337603"/>
                    <a:pt x="183695" y="430547"/>
                  </a:cubicBezTo>
                  <a:cubicBezTo>
                    <a:pt x="123555" y="523491"/>
                    <a:pt x="90751" y="619168"/>
                    <a:pt x="60681" y="733980"/>
                  </a:cubicBezTo>
                  <a:cubicBezTo>
                    <a:pt x="30611" y="848792"/>
                    <a:pt x="11476" y="984107"/>
                    <a:pt x="3275" y="1119422"/>
                  </a:cubicBezTo>
                  <a:cubicBezTo>
                    <a:pt x="-4926" y="1254737"/>
                    <a:pt x="3959" y="1418755"/>
                    <a:pt x="11476" y="1545869"/>
                  </a:cubicBezTo>
                  <a:cubicBezTo>
                    <a:pt x="18993" y="1672983"/>
                    <a:pt x="32662" y="1780278"/>
                    <a:pt x="48380" y="1882106"/>
                  </a:cubicBezTo>
                  <a:cubicBezTo>
                    <a:pt x="64098" y="1983934"/>
                    <a:pt x="84942" y="2070385"/>
                    <a:pt x="105786" y="215683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9D559E62-398C-244F-BFDC-BFA1BBBAB5BE}"/>
                </a:ext>
              </a:extLst>
            </p:cNvPr>
            <p:cNvSpPr/>
            <p:nvPr/>
          </p:nvSpPr>
          <p:spPr>
            <a:xfrm>
              <a:off x="1545551" y="1399789"/>
              <a:ext cx="99484" cy="149225"/>
            </a:xfrm>
            <a:custGeom>
              <a:avLst/>
              <a:gdLst>
                <a:gd name="connsiteX0" fmla="*/ 0 w 80434"/>
                <a:gd name="connsiteY0" fmla="*/ 127000 h 127000"/>
                <a:gd name="connsiteX1" fmla="*/ 12700 w 80434"/>
                <a:gd name="connsiteY1" fmla="*/ 84667 h 127000"/>
                <a:gd name="connsiteX2" fmla="*/ 25400 w 80434"/>
                <a:gd name="connsiteY2" fmla="*/ 76200 h 127000"/>
                <a:gd name="connsiteX3" fmla="*/ 59267 w 80434"/>
                <a:gd name="connsiteY3" fmla="*/ 25400 h 127000"/>
                <a:gd name="connsiteX4" fmla="*/ 67734 w 80434"/>
                <a:gd name="connsiteY4" fmla="*/ 12700 h 127000"/>
                <a:gd name="connsiteX5" fmla="*/ 80434 w 80434"/>
                <a:gd name="connsiteY5" fmla="*/ 0 h 127000"/>
                <a:gd name="connsiteX0" fmla="*/ 0 w 99484"/>
                <a:gd name="connsiteY0" fmla="*/ 149225 h 149225"/>
                <a:gd name="connsiteX1" fmla="*/ 12700 w 99484"/>
                <a:gd name="connsiteY1" fmla="*/ 106892 h 149225"/>
                <a:gd name="connsiteX2" fmla="*/ 25400 w 99484"/>
                <a:gd name="connsiteY2" fmla="*/ 98425 h 149225"/>
                <a:gd name="connsiteX3" fmla="*/ 59267 w 99484"/>
                <a:gd name="connsiteY3" fmla="*/ 47625 h 149225"/>
                <a:gd name="connsiteX4" fmla="*/ 67734 w 99484"/>
                <a:gd name="connsiteY4" fmla="*/ 34925 h 149225"/>
                <a:gd name="connsiteX5" fmla="*/ 99484 w 99484"/>
                <a:gd name="connsiteY5" fmla="*/ 0 h 14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484" h="149225">
                  <a:moveTo>
                    <a:pt x="0" y="149225"/>
                  </a:moveTo>
                  <a:cubicBezTo>
                    <a:pt x="2665" y="130575"/>
                    <a:pt x="-133" y="119726"/>
                    <a:pt x="12700" y="106892"/>
                  </a:cubicBezTo>
                  <a:cubicBezTo>
                    <a:pt x="16298" y="103294"/>
                    <a:pt x="21167" y="101247"/>
                    <a:pt x="25400" y="98425"/>
                  </a:cubicBezTo>
                  <a:lnTo>
                    <a:pt x="59267" y="47625"/>
                  </a:lnTo>
                  <a:cubicBezTo>
                    <a:pt x="62089" y="43392"/>
                    <a:pt x="61031" y="42863"/>
                    <a:pt x="67734" y="34925"/>
                  </a:cubicBezTo>
                  <a:cubicBezTo>
                    <a:pt x="74437" y="26987"/>
                    <a:pt x="88901" y="11642"/>
                    <a:pt x="9948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280C189A-AE28-7E47-B575-F84B6B4A9B69}"/>
                </a:ext>
              </a:extLst>
            </p:cNvPr>
            <p:cNvSpPr/>
            <p:nvPr/>
          </p:nvSpPr>
          <p:spPr>
            <a:xfrm>
              <a:off x="3916218" y="1413549"/>
              <a:ext cx="110067" cy="152400"/>
            </a:xfrm>
            <a:custGeom>
              <a:avLst/>
              <a:gdLst>
                <a:gd name="connsiteX0" fmla="*/ 110067 w 110067"/>
                <a:gd name="connsiteY0" fmla="*/ 152400 h 152400"/>
                <a:gd name="connsiteX1" fmla="*/ 97367 w 110067"/>
                <a:gd name="connsiteY1" fmla="*/ 122766 h 152400"/>
                <a:gd name="connsiteX2" fmla="*/ 88900 w 110067"/>
                <a:gd name="connsiteY2" fmla="*/ 97366 h 152400"/>
                <a:gd name="connsiteX3" fmla="*/ 71967 w 110067"/>
                <a:gd name="connsiteY3" fmla="*/ 42333 h 152400"/>
                <a:gd name="connsiteX4" fmla="*/ 59267 w 110067"/>
                <a:gd name="connsiteY4" fmla="*/ 33866 h 152400"/>
                <a:gd name="connsiteX5" fmla="*/ 46567 w 110067"/>
                <a:gd name="connsiteY5" fmla="*/ 29633 h 152400"/>
                <a:gd name="connsiteX6" fmla="*/ 21167 w 110067"/>
                <a:gd name="connsiteY6" fmla="*/ 12700 h 152400"/>
                <a:gd name="connsiteX7" fmla="*/ 0 w 110067"/>
                <a:gd name="connsiteY7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067" h="152400">
                  <a:moveTo>
                    <a:pt x="110067" y="152400"/>
                  </a:moveTo>
                  <a:cubicBezTo>
                    <a:pt x="105834" y="142522"/>
                    <a:pt x="101225" y="132797"/>
                    <a:pt x="97367" y="122766"/>
                  </a:cubicBezTo>
                  <a:cubicBezTo>
                    <a:pt x="94163" y="114436"/>
                    <a:pt x="88900" y="97366"/>
                    <a:pt x="88900" y="97366"/>
                  </a:cubicBezTo>
                  <a:cubicBezTo>
                    <a:pt x="86319" y="79300"/>
                    <a:pt x="86179" y="56546"/>
                    <a:pt x="71967" y="42333"/>
                  </a:cubicBezTo>
                  <a:cubicBezTo>
                    <a:pt x="68369" y="38735"/>
                    <a:pt x="63818" y="36141"/>
                    <a:pt x="59267" y="33866"/>
                  </a:cubicBezTo>
                  <a:cubicBezTo>
                    <a:pt x="55276" y="31870"/>
                    <a:pt x="50800" y="31044"/>
                    <a:pt x="46567" y="29633"/>
                  </a:cubicBezTo>
                  <a:cubicBezTo>
                    <a:pt x="38100" y="23989"/>
                    <a:pt x="30820" y="15918"/>
                    <a:pt x="21167" y="12700"/>
                  </a:cubicBezTo>
                  <a:cubicBezTo>
                    <a:pt x="4681" y="7204"/>
                    <a:pt x="11623" y="11621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AD1E9714-4B8F-DD45-94C2-4A5E17D9C3AE}"/>
                </a:ext>
              </a:extLst>
            </p:cNvPr>
            <p:cNvSpPr/>
            <p:nvPr/>
          </p:nvSpPr>
          <p:spPr>
            <a:xfrm>
              <a:off x="2609850" y="374650"/>
              <a:ext cx="312078" cy="155575"/>
            </a:xfrm>
            <a:custGeom>
              <a:avLst/>
              <a:gdLst>
                <a:gd name="connsiteX0" fmla="*/ 0 w 312078"/>
                <a:gd name="connsiteY0" fmla="*/ 155575 h 155575"/>
                <a:gd name="connsiteX1" fmla="*/ 76200 w 312078"/>
                <a:gd name="connsiteY1" fmla="*/ 95250 h 155575"/>
                <a:gd name="connsiteX2" fmla="*/ 203200 w 312078"/>
                <a:gd name="connsiteY2" fmla="*/ 82550 h 155575"/>
                <a:gd name="connsiteX3" fmla="*/ 311150 w 312078"/>
                <a:gd name="connsiteY3" fmla="*/ 142875 h 155575"/>
                <a:gd name="connsiteX4" fmla="*/ 254000 w 312078"/>
                <a:gd name="connsiteY4" fmla="*/ 57150 h 155575"/>
                <a:gd name="connsiteX5" fmla="*/ 228600 w 312078"/>
                <a:gd name="connsiteY5" fmla="*/ 22225 h 155575"/>
                <a:gd name="connsiteX6" fmla="*/ 196850 w 312078"/>
                <a:gd name="connsiteY6" fmla="*/ 0 h 155575"/>
                <a:gd name="connsiteX7" fmla="*/ 196850 w 312078"/>
                <a:gd name="connsiteY7" fmla="*/ 0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078" h="155575">
                  <a:moveTo>
                    <a:pt x="0" y="155575"/>
                  </a:moveTo>
                  <a:cubicBezTo>
                    <a:pt x="21166" y="131498"/>
                    <a:pt x="42333" y="107421"/>
                    <a:pt x="76200" y="95250"/>
                  </a:cubicBezTo>
                  <a:cubicBezTo>
                    <a:pt x="110067" y="83079"/>
                    <a:pt x="164042" y="74613"/>
                    <a:pt x="203200" y="82550"/>
                  </a:cubicBezTo>
                  <a:cubicBezTo>
                    <a:pt x="242358" y="90487"/>
                    <a:pt x="302683" y="147108"/>
                    <a:pt x="311150" y="142875"/>
                  </a:cubicBezTo>
                  <a:cubicBezTo>
                    <a:pt x="319617" y="138642"/>
                    <a:pt x="267758" y="77258"/>
                    <a:pt x="254000" y="57150"/>
                  </a:cubicBezTo>
                  <a:cubicBezTo>
                    <a:pt x="240242" y="37042"/>
                    <a:pt x="238125" y="31750"/>
                    <a:pt x="228600" y="22225"/>
                  </a:cubicBezTo>
                  <a:cubicBezTo>
                    <a:pt x="219075" y="12700"/>
                    <a:pt x="196850" y="0"/>
                    <a:pt x="196850" y="0"/>
                  </a:cubicBezTo>
                  <a:lnTo>
                    <a:pt x="1968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33EF08B2-66C1-5D40-8940-91CB760847C2}"/>
                </a:ext>
              </a:extLst>
            </p:cNvPr>
            <p:cNvSpPr/>
            <p:nvPr/>
          </p:nvSpPr>
          <p:spPr>
            <a:xfrm>
              <a:off x="2603500" y="393700"/>
              <a:ext cx="95250" cy="136525"/>
            </a:xfrm>
            <a:custGeom>
              <a:avLst/>
              <a:gdLst>
                <a:gd name="connsiteX0" fmla="*/ 0 w 95250"/>
                <a:gd name="connsiteY0" fmla="*/ 136525 h 136525"/>
                <a:gd name="connsiteX1" fmla="*/ 25400 w 95250"/>
                <a:gd name="connsiteY1" fmla="*/ 79375 h 136525"/>
                <a:gd name="connsiteX2" fmla="*/ 57150 w 95250"/>
                <a:gd name="connsiteY2" fmla="*/ 34925 h 136525"/>
                <a:gd name="connsiteX3" fmla="*/ 95250 w 95250"/>
                <a:gd name="connsiteY3" fmla="*/ 0 h 136525"/>
                <a:gd name="connsiteX4" fmla="*/ 95250 w 95250"/>
                <a:gd name="connsiteY4" fmla="*/ 0 h 1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36525">
                  <a:moveTo>
                    <a:pt x="0" y="136525"/>
                  </a:moveTo>
                  <a:cubicBezTo>
                    <a:pt x="7937" y="116416"/>
                    <a:pt x="15875" y="96308"/>
                    <a:pt x="25400" y="79375"/>
                  </a:cubicBezTo>
                  <a:cubicBezTo>
                    <a:pt x="34925" y="62442"/>
                    <a:pt x="45508" y="48154"/>
                    <a:pt x="57150" y="34925"/>
                  </a:cubicBezTo>
                  <a:cubicBezTo>
                    <a:pt x="68792" y="21696"/>
                    <a:pt x="95250" y="0"/>
                    <a:pt x="95250" y="0"/>
                  </a:cubicBezTo>
                  <a:lnTo>
                    <a:pt x="952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CD7EA500-EA4B-5249-9F7C-8697891C321C}"/>
                </a:ext>
              </a:extLst>
            </p:cNvPr>
            <p:cNvSpPr/>
            <p:nvPr/>
          </p:nvSpPr>
          <p:spPr>
            <a:xfrm>
              <a:off x="2689225" y="184150"/>
              <a:ext cx="155575" cy="15904"/>
            </a:xfrm>
            <a:custGeom>
              <a:avLst/>
              <a:gdLst>
                <a:gd name="connsiteX0" fmla="*/ 0 w 155575"/>
                <a:gd name="connsiteY0" fmla="*/ 3175 h 15904"/>
                <a:gd name="connsiteX1" fmla="*/ 79375 w 155575"/>
                <a:gd name="connsiteY1" fmla="*/ 15875 h 15904"/>
                <a:gd name="connsiteX2" fmla="*/ 155575 w 155575"/>
                <a:gd name="connsiteY2" fmla="*/ 0 h 1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5904">
                  <a:moveTo>
                    <a:pt x="0" y="3175"/>
                  </a:moveTo>
                  <a:cubicBezTo>
                    <a:pt x="26723" y="9789"/>
                    <a:pt x="53446" y="16404"/>
                    <a:pt x="79375" y="15875"/>
                  </a:cubicBezTo>
                  <a:cubicBezTo>
                    <a:pt x="105304" y="15346"/>
                    <a:pt x="130439" y="7673"/>
                    <a:pt x="155575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431034F2-F28A-E94B-B773-610535847631}"/>
                </a:ext>
              </a:extLst>
            </p:cNvPr>
            <p:cNvSpPr/>
            <p:nvPr/>
          </p:nvSpPr>
          <p:spPr>
            <a:xfrm>
              <a:off x="2758689" y="203200"/>
              <a:ext cx="6736" cy="76200"/>
            </a:xfrm>
            <a:custGeom>
              <a:avLst/>
              <a:gdLst>
                <a:gd name="connsiteX0" fmla="*/ 6736 w 6736"/>
                <a:gd name="connsiteY0" fmla="*/ 0 h 76200"/>
                <a:gd name="connsiteX1" fmla="*/ 3561 w 6736"/>
                <a:gd name="connsiteY1" fmla="*/ 22225 h 76200"/>
                <a:gd name="connsiteX2" fmla="*/ 386 w 6736"/>
                <a:gd name="connsiteY2" fmla="*/ 31750 h 76200"/>
                <a:gd name="connsiteX3" fmla="*/ 386 w 6736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6" h="76200">
                  <a:moveTo>
                    <a:pt x="6736" y="0"/>
                  </a:moveTo>
                  <a:cubicBezTo>
                    <a:pt x="5678" y="7408"/>
                    <a:pt x="5029" y="14887"/>
                    <a:pt x="3561" y="22225"/>
                  </a:cubicBezTo>
                  <a:cubicBezTo>
                    <a:pt x="2905" y="25507"/>
                    <a:pt x="583" y="28409"/>
                    <a:pt x="386" y="31750"/>
                  </a:cubicBezTo>
                  <a:cubicBezTo>
                    <a:pt x="-484" y="46541"/>
                    <a:pt x="386" y="61383"/>
                    <a:pt x="386" y="762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2B7A6EC4-A629-1046-9CCA-191889035E82}"/>
                </a:ext>
              </a:extLst>
            </p:cNvPr>
            <p:cNvSpPr/>
            <p:nvPr/>
          </p:nvSpPr>
          <p:spPr>
            <a:xfrm>
              <a:off x="2689225" y="336550"/>
              <a:ext cx="133350" cy="63500"/>
            </a:xfrm>
            <a:custGeom>
              <a:avLst/>
              <a:gdLst>
                <a:gd name="connsiteX0" fmla="*/ 0 w 133350"/>
                <a:gd name="connsiteY0" fmla="*/ 63500 h 63500"/>
                <a:gd name="connsiteX1" fmla="*/ 12700 w 133350"/>
                <a:gd name="connsiteY1" fmla="*/ 41275 h 63500"/>
                <a:gd name="connsiteX2" fmla="*/ 15875 w 133350"/>
                <a:gd name="connsiteY2" fmla="*/ 31750 h 63500"/>
                <a:gd name="connsiteX3" fmla="*/ 44450 w 133350"/>
                <a:gd name="connsiteY3" fmla="*/ 12700 h 63500"/>
                <a:gd name="connsiteX4" fmla="*/ 53975 w 133350"/>
                <a:gd name="connsiteY4" fmla="*/ 6350 h 63500"/>
                <a:gd name="connsiteX5" fmla="*/ 73025 w 133350"/>
                <a:gd name="connsiteY5" fmla="*/ 0 h 63500"/>
                <a:gd name="connsiteX6" fmla="*/ 104775 w 133350"/>
                <a:gd name="connsiteY6" fmla="*/ 9525 h 63500"/>
                <a:gd name="connsiteX7" fmla="*/ 114300 w 133350"/>
                <a:gd name="connsiteY7" fmla="*/ 15875 h 63500"/>
                <a:gd name="connsiteX8" fmla="*/ 120650 w 133350"/>
                <a:gd name="connsiteY8" fmla="*/ 34925 h 63500"/>
                <a:gd name="connsiteX9" fmla="*/ 133350 w 133350"/>
                <a:gd name="connsiteY9" fmla="*/ 4445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63500">
                  <a:moveTo>
                    <a:pt x="0" y="63500"/>
                  </a:moveTo>
                  <a:cubicBezTo>
                    <a:pt x="4233" y="56092"/>
                    <a:pt x="8884" y="48907"/>
                    <a:pt x="12700" y="41275"/>
                  </a:cubicBezTo>
                  <a:cubicBezTo>
                    <a:pt x="14197" y="38282"/>
                    <a:pt x="13508" y="34117"/>
                    <a:pt x="15875" y="31750"/>
                  </a:cubicBezTo>
                  <a:lnTo>
                    <a:pt x="44450" y="12700"/>
                  </a:lnTo>
                  <a:cubicBezTo>
                    <a:pt x="47625" y="10583"/>
                    <a:pt x="50355" y="7557"/>
                    <a:pt x="53975" y="6350"/>
                  </a:cubicBezTo>
                  <a:lnTo>
                    <a:pt x="73025" y="0"/>
                  </a:lnTo>
                  <a:cubicBezTo>
                    <a:pt x="80124" y="1775"/>
                    <a:pt x="100137" y="6433"/>
                    <a:pt x="104775" y="9525"/>
                  </a:cubicBezTo>
                  <a:lnTo>
                    <a:pt x="114300" y="15875"/>
                  </a:lnTo>
                  <a:cubicBezTo>
                    <a:pt x="116417" y="22225"/>
                    <a:pt x="114300" y="32808"/>
                    <a:pt x="120650" y="34925"/>
                  </a:cubicBezTo>
                  <a:cubicBezTo>
                    <a:pt x="132420" y="38848"/>
                    <a:pt x="128678" y="35107"/>
                    <a:pt x="133350" y="444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F6477300-7F4C-D14F-AE1C-F7D84E47F30E}"/>
                </a:ext>
              </a:extLst>
            </p:cNvPr>
            <p:cNvSpPr/>
            <p:nvPr/>
          </p:nvSpPr>
          <p:spPr>
            <a:xfrm>
              <a:off x="2710181" y="342994"/>
              <a:ext cx="45719" cy="120650"/>
            </a:xfrm>
            <a:custGeom>
              <a:avLst/>
              <a:gdLst>
                <a:gd name="connsiteX0" fmla="*/ 0 w 114350"/>
                <a:gd name="connsiteY0" fmla="*/ 28575 h 269875"/>
                <a:gd name="connsiteX1" fmla="*/ 3175 w 114350"/>
                <a:gd name="connsiteY1" fmla="*/ 92075 h 269875"/>
                <a:gd name="connsiteX2" fmla="*/ 9525 w 114350"/>
                <a:gd name="connsiteY2" fmla="*/ 123825 h 269875"/>
                <a:gd name="connsiteX3" fmla="*/ 12700 w 114350"/>
                <a:gd name="connsiteY3" fmla="*/ 142875 h 269875"/>
                <a:gd name="connsiteX4" fmla="*/ 15875 w 114350"/>
                <a:gd name="connsiteY4" fmla="*/ 168275 h 269875"/>
                <a:gd name="connsiteX5" fmla="*/ 25400 w 114350"/>
                <a:gd name="connsiteY5" fmla="*/ 212725 h 269875"/>
                <a:gd name="connsiteX6" fmla="*/ 31750 w 114350"/>
                <a:gd name="connsiteY6" fmla="*/ 250825 h 269875"/>
                <a:gd name="connsiteX7" fmla="*/ 34925 w 114350"/>
                <a:gd name="connsiteY7" fmla="*/ 263525 h 269875"/>
                <a:gd name="connsiteX8" fmla="*/ 44450 w 114350"/>
                <a:gd name="connsiteY8" fmla="*/ 269875 h 269875"/>
                <a:gd name="connsiteX9" fmla="*/ 60325 w 114350"/>
                <a:gd name="connsiteY9" fmla="*/ 266700 h 269875"/>
                <a:gd name="connsiteX10" fmla="*/ 73025 w 114350"/>
                <a:gd name="connsiteY10" fmla="*/ 263525 h 269875"/>
                <a:gd name="connsiteX11" fmla="*/ 104775 w 114350"/>
                <a:gd name="connsiteY11" fmla="*/ 260350 h 269875"/>
                <a:gd name="connsiteX12" fmla="*/ 111125 w 114350"/>
                <a:gd name="connsiteY12" fmla="*/ 250825 h 269875"/>
                <a:gd name="connsiteX13" fmla="*/ 111125 w 114350"/>
                <a:gd name="connsiteY13" fmla="*/ 212725 h 269875"/>
                <a:gd name="connsiteX14" fmla="*/ 104775 w 114350"/>
                <a:gd name="connsiteY14" fmla="*/ 107950 h 269875"/>
                <a:gd name="connsiteX15" fmla="*/ 101600 w 114350"/>
                <a:gd name="connsiteY15" fmla="*/ 82550 h 269875"/>
                <a:gd name="connsiteX16" fmla="*/ 95250 w 114350"/>
                <a:gd name="connsiteY16" fmla="*/ 34925 h 269875"/>
                <a:gd name="connsiteX17" fmla="*/ 95250 w 114350"/>
                <a:gd name="connsiteY17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50" h="269875">
                  <a:moveTo>
                    <a:pt x="0" y="28575"/>
                  </a:moveTo>
                  <a:cubicBezTo>
                    <a:pt x="1058" y="49742"/>
                    <a:pt x="1066" y="70987"/>
                    <a:pt x="3175" y="92075"/>
                  </a:cubicBezTo>
                  <a:cubicBezTo>
                    <a:pt x="4249" y="102814"/>
                    <a:pt x="7751" y="113179"/>
                    <a:pt x="9525" y="123825"/>
                  </a:cubicBezTo>
                  <a:cubicBezTo>
                    <a:pt x="10583" y="130175"/>
                    <a:pt x="11790" y="136502"/>
                    <a:pt x="12700" y="142875"/>
                  </a:cubicBezTo>
                  <a:cubicBezTo>
                    <a:pt x="13907" y="151322"/>
                    <a:pt x="14578" y="159842"/>
                    <a:pt x="15875" y="168275"/>
                  </a:cubicBezTo>
                  <a:cubicBezTo>
                    <a:pt x="18186" y="183298"/>
                    <a:pt x="23250" y="197678"/>
                    <a:pt x="25400" y="212725"/>
                  </a:cubicBezTo>
                  <a:cubicBezTo>
                    <a:pt x="33509" y="269486"/>
                    <a:pt x="23951" y="223527"/>
                    <a:pt x="31750" y="250825"/>
                  </a:cubicBezTo>
                  <a:cubicBezTo>
                    <a:pt x="32949" y="255021"/>
                    <a:pt x="32504" y="259894"/>
                    <a:pt x="34925" y="263525"/>
                  </a:cubicBezTo>
                  <a:cubicBezTo>
                    <a:pt x="37042" y="266700"/>
                    <a:pt x="41275" y="267758"/>
                    <a:pt x="44450" y="269875"/>
                  </a:cubicBezTo>
                  <a:cubicBezTo>
                    <a:pt x="49742" y="268817"/>
                    <a:pt x="55057" y="267871"/>
                    <a:pt x="60325" y="266700"/>
                  </a:cubicBezTo>
                  <a:cubicBezTo>
                    <a:pt x="64585" y="265753"/>
                    <a:pt x="68705" y="264142"/>
                    <a:pt x="73025" y="263525"/>
                  </a:cubicBezTo>
                  <a:cubicBezTo>
                    <a:pt x="83554" y="262021"/>
                    <a:pt x="94192" y="261408"/>
                    <a:pt x="104775" y="260350"/>
                  </a:cubicBezTo>
                  <a:cubicBezTo>
                    <a:pt x="106892" y="257175"/>
                    <a:pt x="109622" y="254332"/>
                    <a:pt x="111125" y="250825"/>
                  </a:cubicBezTo>
                  <a:cubicBezTo>
                    <a:pt x="117215" y="236614"/>
                    <a:pt x="113187" y="229223"/>
                    <a:pt x="111125" y="212725"/>
                  </a:cubicBezTo>
                  <a:cubicBezTo>
                    <a:pt x="108404" y="150146"/>
                    <a:pt x="109974" y="154745"/>
                    <a:pt x="104775" y="107950"/>
                  </a:cubicBezTo>
                  <a:cubicBezTo>
                    <a:pt x="103833" y="99470"/>
                    <a:pt x="102897" y="90983"/>
                    <a:pt x="101600" y="82550"/>
                  </a:cubicBezTo>
                  <a:cubicBezTo>
                    <a:pt x="97224" y="54103"/>
                    <a:pt x="97219" y="76267"/>
                    <a:pt x="95250" y="34925"/>
                  </a:cubicBezTo>
                  <a:cubicBezTo>
                    <a:pt x="94696" y="23297"/>
                    <a:pt x="95250" y="11642"/>
                    <a:pt x="952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5F9EC99D-5EDB-8C4D-9859-2D0CADC53FB6}"/>
                </a:ext>
              </a:extLst>
            </p:cNvPr>
            <p:cNvSpPr/>
            <p:nvPr/>
          </p:nvSpPr>
          <p:spPr>
            <a:xfrm flipH="1">
              <a:off x="2753689" y="339725"/>
              <a:ext cx="45719" cy="120650"/>
            </a:xfrm>
            <a:custGeom>
              <a:avLst/>
              <a:gdLst>
                <a:gd name="connsiteX0" fmla="*/ 0 w 114350"/>
                <a:gd name="connsiteY0" fmla="*/ 28575 h 269875"/>
                <a:gd name="connsiteX1" fmla="*/ 3175 w 114350"/>
                <a:gd name="connsiteY1" fmla="*/ 92075 h 269875"/>
                <a:gd name="connsiteX2" fmla="*/ 9525 w 114350"/>
                <a:gd name="connsiteY2" fmla="*/ 123825 h 269875"/>
                <a:gd name="connsiteX3" fmla="*/ 12700 w 114350"/>
                <a:gd name="connsiteY3" fmla="*/ 142875 h 269875"/>
                <a:gd name="connsiteX4" fmla="*/ 15875 w 114350"/>
                <a:gd name="connsiteY4" fmla="*/ 168275 h 269875"/>
                <a:gd name="connsiteX5" fmla="*/ 25400 w 114350"/>
                <a:gd name="connsiteY5" fmla="*/ 212725 h 269875"/>
                <a:gd name="connsiteX6" fmla="*/ 31750 w 114350"/>
                <a:gd name="connsiteY6" fmla="*/ 250825 h 269875"/>
                <a:gd name="connsiteX7" fmla="*/ 34925 w 114350"/>
                <a:gd name="connsiteY7" fmla="*/ 263525 h 269875"/>
                <a:gd name="connsiteX8" fmla="*/ 44450 w 114350"/>
                <a:gd name="connsiteY8" fmla="*/ 269875 h 269875"/>
                <a:gd name="connsiteX9" fmla="*/ 60325 w 114350"/>
                <a:gd name="connsiteY9" fmla="*/ 266700 h 269875"/>
                <a:gd name="connsiteX10" fmla="*/ 73025 w 114350"/>
                <a:gd name="connsiteY10" fmla="*/ 263525 h 269875"/>
                <a:gd name="connsiteX11" fmla="*/ 104775 w 114350"/>
                <a:gd name="connsiteY11" fmla="*/ 260350 h 269875"/>
                <a:gd name="connsiteX12" fmla="*/ 111125 w 114350"/>
                <a:gd name="connsiteY12" fmla="*/ 250825 h 269875"/>
                <a:gd name="connsiteX13" fmla="*/ 111125 w 114350"/>
                <a:gd name="connsiteY13" fmla="*/ 212725 h 269875"/>
                <a:gd name="connsiteX14" fmla="*/ 104775 w 114350"/>
                <a:gd name="connsiteY14" fmla="*/ 107950 h 269875"/>
                <a:gd name="connsiteX15" fmla="*/ 101600 w 114350"/>
                <a:gd name="connsiteY15" fmla="*/ 82550 h 269875"/>
                <a:gd name="connsiteX16" fmla="*/ 95250 w 114350"/>
                <a:gd name="connsiteY16" fmla="*/ 34925 h 269875"/>
                <a:gd name="connsiteX17" fmla="*/ 95250 w 114350"/>
                <a:gd name="connsiteY17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50" h="269875">
                  <a:moveTo>
                    <a:pt x="0" y="28575"/>
                  </a:moveTo>
                  <a:cubicBezTo>
                    <a:pt x="1058" y="49742"/>
                    <a:pt x="1066" y="70987"/>
                    <a:pt x="3175" y="92075"/>
                  </a:cubicBezTo>
                  <a:cubicBezTo>
                    <a:pt x="4249" y="102814"/>
                    <a:pt x="7751" y="113179"/>
                    <a:pt x="9525" y="123825"/>
                  </a:cubicBezTo>
                  <a:cubicBezTo>
                    <a:pt x="10583" y="130175"/>
                    <a:pt x="11790" y="136502"/>
                    <a:pt x="12700" y="142875"/>
                  </a:cubicBezTo>
                  <a:cubicBezTo>
                    <a:pt x="13907" y="151322"/>
                    <a:pt x="14578" y="159842"/>
                    <a:pt x="15875" y="168275"/>
                  </a:cubicBezTo>
                  <a:cubicBezTo>
                    <a:pt x="18186" y="183298"/>
                    <a:pt x="23250" y="197678"/>
                    <a:pt x="25400" y="212725"/>
                  </a:cubicBezTo>
                  <a:cubicBezTo>
                    <a:pt x="33509" y="269486"/>
                    <a:pt x="23951" y="223527"/>
                    <a:pt x="31750" y="250825"/>
                  </a:cubicBezTo>
                  <a:cubicBezTo>
                    <a:pt x="32949" y="255021"/>
                    <a:pt x="32504" y="259894"/>
                    <a:pt x="34925" y="263525"/>
                  </a:cubicBezTo>
                  <a:cubicBezTo>
                    <a:pt x="37042" y="266700"/>
                    <a:pt x="41275" y="267758"/>
                    <a:pt x="44450" y="269875"/>
                  </a:cubicBezTo>
                  <a:cubicBezTo>
                    <a:pt x="49742" y="268817"/>
                    <a:pt x="55057" y="267871"/>
                    <a:pt x="60325" y="266700"/>
                  </a:cubicBezTo>
                  <a:cubicBezTo>
                    <a:pt x="64585" y="265753"/>
                    <a:pt x="68705" y="264142"/>
                    <a:pt x="73025" y="263525"/>
                  </a:cubicBezTo>
                  <a:cubicBezTo>
                    <a:pt x="83554" y="262021"/>
                    <a:pt x="94192" y="261408"/>
                    <a:pt x="104775" y="260350"/>
                  </a:cubicBezTo>
                  <a:cubicBezTo>
                    <a:pt x="106892" y="257175"/>
                    <a:pt x="109622" y="254332"/>
                    <a:pt x="111125" y="250825"/>
                  </a:cubicBezTo>
                  <a:cubicBezTo>
                    <a:pt x="117215" y="236614"/>
                    <a:pt x="113187" y="229223"/>
                    <a:pt x="111125" y="212725"/>
                  </a:cubicBezTo>
                  <a:cubicBezTo>
                    <a:pt x="108404" y="150146"/>
                    <a:pt x="109974" y="154745"/>
                    <a:pt x="104775" y="107950"/>
                  </a:cubicBezTo>
                  <a:cubicBezTo>
                    <a:pt x="103833" y="99470"/>
                    <a:pt x="102897" y="90983"/>
                    <a:pt x="101600" y="82550"/>
                  </a:cubicBezTo>
                  <a:cubicBezTo>
                    <a:pt x="97224" y="54103"/>
                    <a:pt x="97219" y="76267"/>
                    <a:pt x="95250" y="34925"/>
                  </a:cubicBezTo>
                  <a:cubicBezTo>
                    <a:pt x="94696" y="23297"/>
                    <a:pt x="95250" y="11642"/>
                    <a:pt x="952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3669498C-D3A9-5A43-BFD2-6D86E3639644}"/>
                </a:ext>
              </a:extLst>
            </p:cNvPr>
            <p:cNvSpPr/>
            <p:nvPr/>
          </p:nvSpPr>
          <p:spPr>
            <a:xfrm>
              <a:off x="3118474" y="5512828"/>
              <a:ext cx="2219930" cy="1010016"/>
            </a:xfrm>
            <a:custGeom>
              <a:avLst/>
              <a:gdLst>
                <a:gd name="connsiteX0" fmla="*/ 0 w 2219930"/>
                <a:gd name="connsiteY0" fmla="*/ 591981 h 1010016"/>
                <a:gd name="connsiteX1" fmla="*/ 264277 w 2219930"/>
                <a:gd name="connsiteY1" fmla="*/ 856259 h 1010016"/>
                <a:gd name="connsiteX2" fmla="*/ 671264 w 2219930"/>
                <a:gd name="connsiteY2" fmla="*/ 998969 h 1010016"/>
                <a:gd name="connsiteX3" fmla="*/ 1189248 w 2219930"/>
                <a:gd name="connsiteY3" fmla="*/ 977826 h 1010016"/>
                <a:gd name="connsiteX4" fmla="*/ 1643805 w 2219930"/>
                <a:gd name="connsiteY4" fmla="*/ 798118 h 1010016"/>
                <a:gd name="connsiteX5" fmla="*/ 1934511 w 2219930"/>
                <a:gd name="connsiteY5" fmla="*/ 470414 h 1010016"/>
                <a:gd name="connsiteX6" fmla="*/ 2108934 w 2219930"/>
                <a:gd name="connsiteY6" fmla="*/ 221993 h 1010016"/>
                <a:gd name="connsiteX7" fmla="*/ 2219930 w 2219930"/>
                <a:gd name="connsiteY7" fmla="*/ 0 h 101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9930" h="1010016">
                  <a:moveTo>
                    <a:pt x="0" y="591981"/>
                  </a:moveTo>
                  <a:cubicBezTo>
                    <a:pt x="76200" y="690204"/>
                    <a:pt x="152400" y="788428"/>
                    <a:pt x="264277" y="856259"/>
                  </a:cubicBezTo>
                  <a:cubicBezTo>
                    <a:pt x="376154" y="924090"/>
                    <a:pt x="517102" y="978708"/>
                    <a:pt x="671264" y="998969"/>
                  </a:cubicBezTo>
                  <a:cubicBezTo>
                    <a:pt x="825426" y="1019230"/>
                    <a:pt x="1027158" y="1011301"/>
                    <a:pt x="1189248" y="977826"/>
                  </a:cubicBezTo>
                  <a:cubicBezTo>
                    <a:pt x="1351338" y="944351"/>
                    <a:pt x="1519595" y="882687"/>
                    <a:pt x="1643805" y="798118"/>
                  </a:cubicBezTo>
                  <a:cubicBezTo>
                    <a:pt x="1768015" y="713549"/>
                    <a:pt x="1856990" y="566435"/>
                    <a:pt x="1934511" y="470414"/>
                  </a:cubicBezTo>
                  <a:cubicBezTo>
                    <a:pt x="2012033" y="374393"/>
                    <a:pt x="2061364" y="300395"/>
                    <a:pt x="2108934" y="221993"/>
                  </a:cubicBezTo>
                  <a:cubicBezTo>
                    <a:pt x="2156504" y="143591"/>
                    <a:pt x="2188217" y="71795"/>
                    <a:pt x="221993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A6894F6B-29D4-5B49-8CEE-96DECECEF30A}"/>
                </a:ext>
              </a:extLst>
            </p:cNvPr>
            <p:cNvSpPr/>
            <p:nvPr/>
          </p:nvSpPr>
          <p:spPr>
            <a:xfrm>
              <a:off x="2996906" y="5528684"/>
              <a:ext cx="2415496" cy="1159181"/>
            </a:xfrm>
            <a:custGeom>
              <a:avLst/>
              <a:gdLst>
                <a:gd name="connsiteX0" fmla="*/ 0 w 2415496"/>
                <a:gd name="connsiteY0" fmla="*/ 702978 h 1159181"/>
                <a:gd name="connsiteX1" fmla="*/ 232564 w 2415496"/>
                <a:gd name="connsiteY1" fmla="*/ 956685 h 1159181"/>
                <a:gd name="connsiteX2" fmla="*/ 528555 w 2415496"/>
                <a:gd name="connsiteY2" fmla="*/ 1115251 h 1159181"/>
                <a:gd name="connsiteX3" fmla="*/ 935542 w 2415496"/>
                <a:gd name="connsiteY3" fmla="*/ 1157536 h 1159181"/>
                <a:gd name="connsiteX4" fmla="*/ 1421813 w 2415496"/>
                <a:gd name="connsiteY4" fmla="*/ 1072967 h 1159181"/>
                <a:gd name="connsiteX5" fmla="*/ 1812943 w 2415496"/>
                <a:gd name="connsiteY5" fmla="*/ 903829 h 1159181"/>
                <a:gd name="connsiteX6" fmla="*/ 2056079 w 2415496"/>
                <a:gd name="connsiteY6" fmla="*/ 618410 h 1159181"/>
                <a:gd name="connsiteX7" fmla="*/ 2256929 w 2415496"/>
                <a:gd name="connsiteY7" fmla="*/ 317133 h 1159181"/>
                <a:gd name="connsiteX8" fmla="*/ 2415496 w 2415496"/>
                <a:gd name="connsiteY8" fmla="*/ 0 h 1159181"/>
                <a:gd name="connsiteX9" fmla="*/ 2415496 w 2415496"/>
                <a:gd name="connsiteY9" fmla="*/ 0 h 115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5496" h="1159181">
                  <a:moveTo>
                    <a:pt x="0" y="702978"/>
                  </a:moveTo>
                  <a:cubicBezTo>
                    <a:pt x="72235" y="795475"/>
                    <a:pt x="144471" y="887973"/>
                    <a:pt x="232564" y="956685"/>
                  </a:cubicBezTo>
                  <a:cubicBezTo>
                    <a:pt x="320657" y="1025397"/>
                    <a:pt x="411392" y="1081776"/>
                    <a:pt x="528555" y="1115251"/>
                  </a:cubicBezTo>
                  <a:cubicBezTo>
                    <a:pt x="645718" y="1148726"/>
                    <a:pt x="786666" y="1164583"/>
                    <a:pt x="935542" y="1157536"/>
                  </a:cubicBezTo>
                  <a:cubicBezTo>
                    <a:pt x="1084418" y="1150489"/>
                    <a:pt x="1275579" y="1115252"/>
                    <a:pt x="1421813" y="1072967"/>
                  </a:cubicBezTo>
                  <a:cubicBezTo>
                    <a:pt x="1568047" y="1030682"/>
                    <a:pt x="1707232" y="979588"/>
                    <a:pt x="1812943" y="903829"/>
                  </a:cubicBezTo>
                  <a:cubicBezTo>
                    <a:pt x="1918654" y="828070"/>
                    <a:pt x="1982081" y="716193"/>
                    <a:pt x="2056079" y="618410"/>
                  </a:cubicBezTo>
                  <a:cubicBezTo>
                    <a:pt x="2130077" y="520627"/>
                    <a:pt x="2197026" y="420201"/>
                    <a:pt x="2256929" y="317133"/>
                  </a:cubicBezTo>
                  <a:cubicBezTo>
                    <a:pt x="2316832" y="214065"/>
                    <a:pt x="2415496" y="0"/>
                    <a:pt x="2415496" y="0"/>
                  </a:cubicBezTo>
                  <a:lnTo>
                    <a:pt x="2415496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0198F0CD-0BB1-C049-842F-288CE7E1CA18}"/>
                </a:ext>
              </a:extLst>
            </p:cNvPr>
            <p:cNvSpPr/>
            <p:nvPr/>
          </p:nvSpPr>
          <p:spPr>
            <a:xfrm>
              <a:off x="946672" y="5231748"/>
              <a:ext cx="776908" cy="760864"/>
            </a:xfrm>
            <a:custGeom>
              <a:avLst/>
              <a:gdLst>
                <a:gd name="connsiteX0" fmla="*/ 1253300 w 1669509"/>
                <a:gd name="connsiteY0" fmla="*/ 50449 h 1875790"/>
                <a:gd name="connsiteX1" fmla="*/ 1253300 w 1669509"/>
                <a:gd name="connsiteY1" fmla="*/ 271167 h 1875790"/>
                <a:gd name="connsiteX2" fmla="*/ 1120869 w 1669509"/>
                <a:gd name="connsiteY2" fmla="*/ 428822 h 1875790"/>
                <a:gd name="connsiteX3" fmla="*/ 843396 w 1669509"/>
                <a:gd name="connsiteY3" fmla="*/ 655845 h 1875790"/>
                <a:gd name="connsiteX4" fmla="*/ 572229 w 1669509"/>
                <a:gd name="connsiteY4" fmla="*/ 826113 h 1875790"/>
                <a:gd name="connsiteX5" fmla="*/ 376737 w 1669509"/>
                <a:gd name="connsiteY5" fmla="*/ 927012 h 1875790"/>
                <a:gd name="connsiteX6" fmla="*/ 238000 w 1669509"/>
                <a:gd name="connsiteY6" fmla="*/ 1122505 h 1875790"/>
                <a:gd name="connsiteX7" fmla="*/ 105570 w 1669509"/>
                <a:gd name="connsiteY7" fmla="*/ 1406284 h 1875790"/>
                <a:gd name="connsiteX8" fmla="*/ 17283 w 1669509"/>
                <a:gd name="connsiteY8" fmla="*/ 1582858 h 1875790"/>
                <a:gd name="connsiteX9" fmla="*/ 4671 w 1669509"/>
                <a:gd name="connsiteY9" fmla="*/ 1753125 h 1875790"/>
                <a:gd name="connsiteX10" fmla="*/ 74039 w 1669509"/>
                <a:gd name="connsiteY10" fmla="*/ 1866637 h 1875790"/>
                <a:gd name="connsiteX11" fmla="*/ 231694 w 1669509"/>
                <a:gd name="connsiteY11" fmla="*/ 1866637 h 1875790"/>
                <a:gd name="connsiteX12" fmla="*/ 288450 w 1669509"/>
                <a:gd name="connsiteY12" fmla="*/ 1847718 h 1875790"/>
                <a:gd name="connsiteX13" fmla="*/ 370431 w 1669509"/>
                <a:gd name="connsiteY13" fmla="*/ 1727900 h 1875790"/>
                <a:gd name="connsiteX14" fmla="*/ 433493 w 1669509"/>
                <a:gd name="connsiteY14" fmla="*/ 1576551 h 1875790"/>
                <a:gd name="connsiteX15" fmla="*/ 553311 w 1669509"/>
                <a:gd name="connsiteY15" fmla="*/ 1368447 h 1875790"/>
                <a:gd name="connsiteX16" fmla="*/ 685741 w 1669509"/>
                <a:gd name="connsiteY16" fmla="*/ 1223404 h 1875790"/>
                <a:gd name="connsiteX17" fmla="*/ 597454 w 1669509"/>
                <a:gd name="connsiteY17" fmla="*/ 1412590 h 1875790"/>
                <a:gd name="connsiteX18" fmla="*/ 616373 w 1669509"/>
                <a:gd name="connsiteY18" fmla="*/ 1494571 h 1875790"/>
                <a:gd name="connsiteX19" fmla="*/ 755109 w 1669509"/>
                <a:gd name="connsiteY19" fmla="*/ 1437815 h 1875790"/>
                <a:gd name="connsiteX20" fmla="*/ 925377 w 1669509"/>
                <a:gd name="connsiteY20" fmla="*/ 1185567 h 1875790"/>
                <a:gd name="connsiteX21" fmla="*/ 1133482 w 1669509"/>
                <a:gd name="connsiteY21" fmla="*/ 1015299 h 1875790"/>
                <a:gd name="connsiteX22" fmla="*/ 1303749 w 1669509"/>
                <a:gd name="connsiteY22" fmla="*/ 876562 h 1875790"/>
                <a:gd name="connsiteX23" fmla="*/ 1492936 w 1669509"/>
                <a:gd name="connsiteY23" fmla="*/ 643233 h 1875790"/>
                <a:gd name="connsiteX24" fmla="*/ 1612753 w 1669509"/>
                <a:gd name="connsiteY24" fmla="*/ 340535 h 1875790"/>
                <a:gd name="connsiteX25" fmla="*/ 1625366 w 1669509"/>
                <a:gd name="connsiteY25" fmla="*/ 145042 h 1875790"/>
                <a:gd name="connsiteX26" fmla="*/ 1669509 w 1669509"/>
                <a:gd name="connsiteY26" fmla="*/ 0 h 187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9509" h="1875790">
                  <a:moveTo>
                    <a:pt x="1253300" y="50449"/>
                  </a:moveTo>
                  <a:cubicBezTo>
                    <a:pt x="1264336" y="129277"/>
                    <a:pt x="1275372" y="208105"/>
                    <a:pt x="1253300" y="271167"/>
                  </a:cubicBezTo>
                  <a:cubicBezTo>
                    <a:pt x="1231228" y="334229"/>
                    <a:pt x="1189186" y="364709"/>
                    <a:pt x="1120869" y="428822"/>
                  </a:cubicBezTo>
                  <a:cubicBezTo>
                    <a:pt x="1052552" y="492935"/>
                    <a:pt x="934836" y="589630"/>
                    <a:pt x="843396" y="655845"/>
                  </a:cubicBezTo>
                  <a:cubicBezTo>
                    <a:pt x="751956" y="722060"/>
                    <a:pt x="650005" y="780919"/>
                    <a:pt x="572229" y="826113"/>
                  </a:cubicBezTo>
                  <a:cubicBezTo>
                    <a:pt x="494453" y="871307"/>
                    <a:pt x="432442" y="877613"/>
                    <a:pt x="376737" y="927012"/>
                  </a:cubicBezTo>
                  <a:cubicBezTo>
                    <a:pt x="321032" y="976411"/>
                    <a:pt x="283194" y="1042626"/>
                    <a:pt x="238000" y="1122505"/>
                  </a:cubicBezTo>
                  <a:cubicBezTo>
                    <a:pt x="192806" y="1202384"/>
                    <a:pt x="142356" y="1329559"/>
                    <a:pt x="105570" y="1406284"/>
                  </a:cubicBezTo>
                  <a:cubicBezTo>
                    <a:pt x="68784" y="1483009"/>
                    <a:pt x="34099" y="1525051"/>
                    <a:pt x="17283" y="1582858"/>
                  </a:cubicBezTo>
                  <a:cubicBezTo>
                    <a:pt x="467" y="1640665"/>
                    <a:pt x="-4788" y="1705829"/>
                    <a:pt x="4671" y="1753125"/>
                  </a:cubicBezTo>
                  <a:cubicBezTo>
                    <a:pt x="14130" y="1800421"/>
                    <a:pt x="36202" y="1847718"/>
                    <a:pt x="74039" y="1866637"/>
                  </a:cubicBezTo>
                  <a:cubicBezTo>
                    <a:pt x="111876" y="1885556"/>
                    <a:pt x="195959" y="1869790"/>
                    <a:pt x="231694" y="1866637"/>
                  </a:cubicBezTo>
                  <a:cubicBezTo>
                    <a:pt x="267429" y="1863484"/>
                    <a:pt x="265327" y="1870841"/>
                    <a:pt x="288450" y="1847718"/>
                  </a:cubicBezTo>
                  <a:cubicBezTo>
                    <a:pt x="311573" y="1824595"/>
                    <a:pt x="346257" y="1773095"/>
                    <a:pt x="370431" y="1727900"/>
                  </a:cubicBezTo>
                  <a:cubicBezTo>
                    <a:pt x="394605" y="1682706"/>
                    <a:pt x="403013" y="1636460"/>
                    <a:pt x="433493" y="1576551"/>
                  </a:cubicBezTo>
                  <a:cubicBezTo>
                    <a:pt x="463973" y="1516642"/>
                    <a:pt x="511270" y="1427305"/>
                    <a:pt x="553311" y="1368447"/>
                  </a:cubicBezTo>
                  <a:cubicBezTo>
                    <a:pt x="595352" y="1309589"/>
                    <a:pt x="678384" y="1216047"/>
                    <a:pt x="685741" y="1223404"/>
                  </a:cubicBezTo>
                  <a:cubicBezTo>
                    <a:pt x="693098" y="1230761"/>
                    <a:pt x="609015" y="1367396"/>
                    <a:pt x="597454" y="1412590"/>
                  </a:cubicBezTo>
                  <a:cubicBezTo>
                    <a:pt x="585893" y="1457784"/>
                    <a:pt x="590097" y="1490367"/>
                    <a:pt x="616373" y="1494571"/>
                  </a:cubicBezTo>
                  <a:cubicBezTo>
                    <a:pt x="642649" y="1498775"/>
                    <a:pt x="703608" y="1489316"/>
                    <a:pt x="755109" y="1437815"/>
                  </a:cubicBezTo>
                  <a:cubicBezTo>
                    <a:pt x="806610" y="1386314"/>
                    <a:pt x="862315" y="1255986"/>
                    <a:pt x="925377" y="1185567"/>
                  </a:cubicBezTo>
                  <a:cubicBezTo>
                    <a:pt x="988439" y="1115148"/>
                    <a:pt x="1133482" y="1015299"/>
                    <a:pt x="1133482" y="1015299"/>
                  </a:cubicBezTo>
                  <a:cubicBezTo>
                    <a:pt x="1196544" y="963798"/>
                    <a:pt x="1243840" y="938573"/>
                    <a:pt x="1303749" y="876562"/>
                  </a:cubicBezTo>
                  <a:cubicBezTo>
                    <a:pt x="1363658" y="814551"/>
                    <a:pt x="1441435" y="732571"/>
                    <a:pt x="1492936" y="643233"/>
                  </a:cubicBezTo>
                  <a:cubicBezTo>
                    <a:pt x="1544437" y="553895"/>
                    <a:pt x="1590681" y="423567"/>
                    <a:pt x="1612753" y="340535"/>
                  </a:cubicBezTo>
                  <a:cubicBezTo>
                    <a:pt x="1634825" y="257503"/>
                    <a:pt x="1615907" y="201798"/>
                    <a:pt x="1625366" y="145042"/>
                  </a:cubicBezTo>
                  <a:cubicBezTo>
                    <a:pt x="1634825" y="88286"/>
                    <a:pt x="1652167" y="44143"/>
                    <a:pt x="1669509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0E98997F-4791-4846-A543-D6030F98AB09}"/>
                </a:ext>
              </a:extLst>
            </p:cNvPr>
            <p:cNvSpPr/>
            <p:nvPr/>
          </p:nvSpPr>
          <p:spPr>
            <a:xfrm flipH="1">
              <a:off x="3730808" y="5272770"/>
              <a:ext cx="776908" cy="760864"/>
            </a:xfrm>
            <a:custGeom>
              <a:avLst/>
              <a:gdLst>
                <a:gd name="connsiteX0" fmla="*/ 1253300 w 1669509"/>
                <a:gd name="connsiteY0" fmla="*/ 50449 h 1875790"/>
                <a:gd name="connsiteX1" fmla="*/ 1253300 w 1669509"/>
                <a:gd name="connsiteY1" fmla="*/ 271167 h 1875790"/>
                <a:gd name="connsiteX2" fmla="*/ 1120869 w 1669509"/>
                <a:gd name="connsiteY2" fmla="*/ 428822 h 1875790"/>
                <a:gd name="connsiteX3" fmla="*/ 843396 w 1669509"/>
                <a:gd name="connsiteY3" fmla="*/ 655845 h 1875790"/>
                <a:gd name="connsiteX4" fmla="*/ 572229 w 1669509"/>
                <a:gd name="connsiteY4" fmla="*/ 826113 h 1875790"/>
                <a:gd name="connsiteX5" fmla="*/ 376737 w 1669509"/>
                <a:gd name="connsiteY5" fmla="*/ 927012 h 1875790"/>
                <a:gd name="connsiteX6" fmla="*/ 238000 w 1669509"/>
                <a:gd name="connsiteY6" fmla="*/ 1122505 h 1875790"/>
                <a:gd name="connsiteX7" fmla="*/ 105570 w 1669509"/>
                <a:gd name="connsiteY7" fmla="*/ 1406284 h 1875790"/>
                <a:gd name="connsiteX8" fmla="*/ 17283 w 1669509"/>
                <a:gd name="connsiteY8" fmla="*/ 1582858 h 1875790"/>
                <a:gd name="connsiteX9" fmla="*/ 4671 w 1669509"/>
                <a:gd name="connsiteY9" fmla="*/ 1753125 h 1875790"/>
                <a:gd name="connsiteX10" fmla="*/ 74039 w 1669509"/>
                <a:gd name="connsiteY10" fmla="*/ 1866637 h 1875790"/>
                <a:gd name="connsiteX11" fmla="*/ 231694 w 1669509"/>
                <a:gd name="connsiteY11" fmla="*/ 1866637 h 1875790"/>
                <a:gd name="connsiteX12" fmla="*/ 288450 w 1669509"/>
                <a:gd name="connsiteY12" fmla="*/ 1847718 h 1875790"/>
                <a:gd name="connsiteX13" fmla="*/ 370431 w 1669509"/>
                <a:gd name="connsiteY13" fmla="*/ 1727900 h 1875790"/>
                <a:gd name="connsiteX14" fmla="*/ 433493 w 1669509"/>
                <a:gd name="connsiteY14" fmla="*/ 1576551 h 1875790"/>
                <a:gd name="connsiteX15" fmla="*/ 553311 w 1669509"/>
                <a:gd name="connsiteY15" fmla="*/ 1368447 h 1875790"/>
                <a:gd name="connsiteX16" fmla="*/ 685741 w 1669509"/>
                <a:gd name="connsiteY16" fmla="*/ 1223404 h 1875790"/>
                <a:gd name="connsiteX17" fmla="*/ 597454 w 1669509"/>
                <a:gd name="connsiteY17" fmla="*/ 1412590 h 1875790"/>
                <a:gd name="connsiteX18" fmla="*/ 616373 w 1669509"/>
                <a:gd name="connsiteY18" fmla="*/ 1494571 h 1875790"/>
                <a:gd name="connsiteX19" fmla="*/ 755109 w 1669509"/>
                <a:gd name="connsiteY19" fmla="*/ 1437815 h 1875790"/>
                <a:gd name="connsiteX20" fmla="*/ 925377 w 1669509"/>
                <a:gd name="connsiteY20" fmla="*/ 1185567 h 1875790"/>
                <a:gd name="connsiteX21" fmla="*/ 1133482 w 1669509"/>
                <a:gd name="connsiteY21" fmla="*/ 1015299 h 1875790"/>
                <a:gd name="connsiteX22" fmla="*/ 1303749 w 1669509"/>
                <a:gd name="connsiteY22" fmla="*/ 876562 h 1875790"/>
                <a:gd name="connsiteX23" fmla="*/ 1492936 w 1669509"/>
                <a:gd name="connsiteY23" fmla="*/ 643233 h 1875790"/>
                <a:gd name="connsiteX24" fmla="*/ 1612753 w 1669509"/>
                <a:gd name="connsiteY24" fmla="*/ 340535 h 1875790"/>
                <a:gd name="connsiteX25" fmla="*/ 1625366 w 1669509"/>
                <a:gd name="connsiteY25" fmla="*/ 145042 h 1875790"/>
                <a:gd name="connsiteX26" fmla="*/ 1669509 w 1669509"/>
                <a:gd name="connsiteY26" fmla="*/ 0 h 187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9509" h="1875790">
                  <a:moveTo>
                    <a:pt x="1253300" y="50449"/>
                  </a:moveTo>
                  <a:cubicBezTo>
                    <a:pt x="1264336" y="129277"/>
                    <a:pt x="1275372" y="208105"/>
                    <a:pt x="1253300" y="271167"/>
                  </a:cubicBezTo>
                  <a:cubicBezTo>
                    <a:pt x="1231228" y="334229"/>
                    <a:pt x="1189186" y="364709"/>
                    <a:pt x="1120869" y="428822"/>
                  </a:cubicBezTo>
                  <a:cubicBezTo>
                    <a:pt x="1052552" y="492935"/>
                    <a:pt x="934836" y="589630"/>
                    <a:pt x="843396" y="655845"/>
                  </a:cubicBezTo>
                  <a:cubicBezTo>
                    <a:pt x="751956" y="722060"/>
                    <a:pt x="650005" y="780919"/>
                    <a:pt x="572229" y="826113"/>
                  </a:cubicBezTo>
                  <a:cubicBezTo>
                    <a:pt x="494453" y="871307"/>
                    <a:pt x="432442" y="877613"/>
                    <a:pt x="376737" y="927012"/>
                  </a:cubicBezTo>
                  <a:cubicBezTo>
                    <a:pt x="321032" y="976411"/>
                    <a:pt x="283194" y="1042626"/>
                    <a:pt x="238000" y="1122505"/>
                  </a:cubicBezTo>
                  <a:cubicBezTo>
                    <a:pt x="192806" y="1202384"/>
                    <a:pt x="142356" y="1329559"/>
                    <a:pt x="105570" y="1406284"/>
                  </a:cubicBezTo>
                  <a:cubicBezTo>
                    <a:pt x="68784" y="1483009"/>
                    <a:pt x="34099" y="1525051"/>
                    <a:pt x="17283" y="1582858"/>
                  </a:cubicBezTo>
                  <a:cubicBezTo>
                    <a:pt x="467" y="1640665"/>
                    <a:pt x="-4788" y="1705829"/>
                    <a:pt x="4671" y="1753125"/>
                  </a:cubicBezTo>
                  <a:cubicBezTo>
                    <a:pt x="14130" y="1800421"/>
                    <a:pt x="36202" y="1847718"/>
                    <a:pt x="74039" y="1866637"/>
                  </a:cubicBezTo>
                  <a:cubicBezTo>
                    <a:pt x="111876" y="1885556"/>
                    <a:pt x="195959" y="1869790"/>
                    <a:pt x="231694" y="1866637"/>
                  </a:cubicBezTo>
                  <a:cubicBezTo>
                    <a:pt x="267429" y="1863484"/>
                    <a:pt x="265327" y="1870841"/>
                    <a:pt x="288450" y="1847718"/>
                  </a:cubicBezTo>
                  <a:cubicBezTo>
                    <a:pt x="311573" y="1824595"/>
                    <a:pt x="346257" y="1773095"/>
                    <a:pt x="370431" y="1727900"/>
                  </a:cubicBezTo>
                  <a:cubicBezTo>
                    <a:pt x="394605" y="1682706"/>
                    <a:pt x="403013" y="1636460"/>
                    <a:pt x="433493" y="1576551"/>
                  </a:cubicBezTo>
                  <a:cubicBezTo>
                    <a:pt x="463973" y="1516642"/>
                    <a:pt x="511270" y="1427305"/>
                    <a:pt x="553311" y="1368447"/>
                  </a:cubicBezTo>
                  <a:cubicBezTo>
                    <a:pt x="595352" y="1309589"/>
                    <a:pt x="678384" y="1216047"/>
                    <a:pt x="685741" y="1223404"/>
                  </a:cubicBezTo>
                  <a:cubicBezTo>
                    <a:pt x="693098" y="1230761"/>
                    <a:pt x="609015" y="1367396"/>
                    <a:pt x="597454" y="1412590"/>
                  </a:cubicBezTo>
                  <a:cubicBezTo>
                    <a:pt x="585893" y="1457784"/>
                    <a:pt x="590097" y="1490367"/>
                    <a:pt x="616373" y="1494571"/>
                  </a:cubicBezTo>
                  <a:cubicBezTo>
                    <a:pt x="642649" y="1498775"/>
                    <a:pt x="703608" y="1489316"/>
                    <a:pt x="755109" y="1437815"/>
                  </a:cubicBezTo>
                  <a:cubicBezTo>
                    <a:pt x="806610" y="1386314"/>
                    <a:pt x="862315" y="1255986"/>
                    <a:pt x="925377" y="1185567"/>
                  </a:cubicBezTo>
                  <a:cubicBezTo>
                    <a:pt x="988439" y="1115148"/>
                    <a:pt x="1133482" y="1015299"/>
                    <a:pt x="1133482" y="1015299"/>
                  </a:cubicBezTo>
                  <a:cubicBezTo>
                    <a:pt x="1196544" y="963798"/>
                    <a:pt x="1243840" y="938573"/>
                    <a:pt x="1303749" y="876562"/>
                  </a:cubicBezTo>
                  <a:cubicBezTo>
                    <a:pt x="1363658" y="814551"/>
                    <a:pt x="1441435" y="732571"/>
                    <a:pt x="1492936" y="643233"/>
                  </a:cubicBezTo>
                  <a:cubicBezTo>
                    <a:pt x="1544437" y="553895"/>
                    <a:pt x="1590681" y="423567"/>
                    <a:pt x="1612753" y="340535"/>
                  </a:cubicBezTo>
                  <a:cubicBezTo>
                    <a:pt x="1634825" y="257503"/>
                    <a:pt x="1615907" y="201798"/>
                    <a:pt x="1625366" y="145042"/>
                  </a:cubicBezTo>
                  <a:cubicBezTo>
                    <a:pt x="1634825" y="88286"/>
                    <a:pt x="1652167" y="44143"/>
                    <a:pt x="1669509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35DE3BC2-6F3B-944B-B387-5FF4703CE879}"/>
                </a:ext>
              </a:extLst>
            </p:cNvPr>
            <p:cNvSpPr/>
            <p:nvPr/>
          </p:nvSpPr>
          <p:spPr>
            <a:xfrm>
              <a:off x="3923315" y="5214742"/>
              <a:ext cx="45719" cy="79060"/>
            </a:xfrm>
            <a:custGeom>
              <a:avLst/>
              <a:gdLst>
                <a:gd name="connsiteX0" fmla="*/ 0 w 0"/>
                <a:gd name="connsiteY0" fmla="*/ 0 h 84407"/>
                <a:gd name="connsiteX1" fmla="*/ 0 w 0"/>
                <a:gd name="connsiteY1" fmla="*/ 84407 h 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4407">
                  <a:moveTo>
                    <a:pt x="0" y="0"/>
                  </a:moveTo>
                  <a:lnTo>
                    <a:pt x="0" y="8440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CC76D13B-C529-8F47-A241-E81E1D5ADC31}"/>
                </a:ext>
              </a:extLst>
            </p:cNvPr>
            <p:cNvSpPr/>
            <p:nvPr/>
          </p:nvSpPr>
          <p:spPr>
            <a:xfrm>
              <a:off x="3743011" y="5245065"/>
              <a:ext cx="170822" cy="35344"/>
            </a:xfrm>
            <a:custGeom>
              <a:avLst/>
              <a:gdLst>
                <a:gd name="connsiteX0" fmla="*/ 0 w 170822"/>
                <a:gd name="connsiteY0" fmla="*/ 35344 h 35344"/>
                <a:gd name="connsiteX1" fmla="*/ 35169 w 170822"/>
                <a:gd name="connsiteY1" fmla="*/ 25295 h 35344"/>
                <a:gd name="connsiteX2" fmla="*/ 65314 w 170822"/>
                <a:gd name="connsiteY2" fmla="*/ 15247 h 35344"/>
                <a:gd name="connsiteX3" fmla="*/ 130629 w 170822"/>
                <a:gd name="connsiteY3" fmla="*/ 5199 h 35344"/>
                <a:gd name="connsiteX4" fmla="*/ 170822 w 170822"/>
                <a:gd name="connsiteY4" fmla="*/ 175 h 3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22" h="35344">
                  <a:moveTo>
                    <a:pt x="0" y="35344"/>
                  </a:moveTo>
                  <a:cubicBezTo>
                    <a:pt x="11723" y="31994"/>
                    <a:pt x="23516" y="28881"/>
                    <a:pt x="35169" y="25295"/>
                  </a:cubicBezTo>
                  <a:cubicBezTo>
                    <a:pt x="45292" y="22180"/>
                    <a:pt x="54928" y="17324"/>
                    <a:pt x="65314" y="15247"/>
                  </a:cubicBezTo>
                  <a:cubicBezTo>
                    <a:pt x="103675" y="7575"/>
                    <a:pt x="81961" y="11282"/>
                    <a:pt x="130629" y="5199"/>
                  </a:cubicBezTo>
                  <a:cubicBezTo>
                    <a:pt x="157224" y="-1450"/>
                    <a:pt x="143820" y="175"/>
                    <a:pt x="170822" y="1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2BFD9DF6-F6E9-CB4F-BEFA-346FE333BF62}"/>
                </a:ext>
              </a:extLst>
            </p:cNvPr>
            <p:cNvSpPr/>
            <p:nvPr/>
          </p:nvSpPr>
          <p:spPr>
            <a:xfrm>
              <a:off x="1537398" y="5265336"/>
              <a:ext cx="155749" cy="10049"/>
            </a:xfrm>
            <a:custGeom>
              <a:avLst/>
              <a:gdLst>
                <a:gd name="connsiteX0" fmla="*/ 0 w 155749"/>
                <a:gd name="connsiteY0" fmla="*/ 0 h 10049"/>
                <a:gd name="connsiteX1" fmla="*/ 80387 w 155749"/>
                <a:gd name="connsiteY1" fmla="*/ 5024 h 10049"/>
                <a:gd name="connsiteX2" fmla="*/ 155749 w 155749"/>
                <a:gd name="connsiteY2" fmla="*/ 10049 h 1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749" h="10049">
                  <a:moveTo>
                    <a:pt x="0" y="0"/>
                  </a:moveTo>
                  <a:lnTo>
                    <a:pt x="80387" y="5024"/>
                  </a:lnTo>
                  <a:cubicBezTo>
                    <a:pt x="157547" y="10168"/>
                    <a:pt x="126852" y="10049"/>
                    <a:pt x="155749" y="1004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3CB12A1C-777B-A44C-8969-4841E23DE918}"/>
                </a:ext>
              </a:extLst>
            </p:cNvPr>
            <p:cNvSpPr/>
            <p:nvPr/>
          </p:nvSpPr>
          <p:spPr>
            <a:xfrm>
              <a:off x="5337175" y="5461000"/>
              <a:ext cx="85725" cy="73025"/>
            </a:xfrm>
            <a:custGeom>
              <a:avLst/>
              <a:gdLst>
                <a:gd name="connsiteX0" fmla="*/ 0 w 85725"/>
                <a:gd name="connsiteY0" fmla="*/ 57150 h 73025"/>
                <a:gd name="connsiteX1" fmla="*/ 3175 w 85725"/>
                <a:gd name="connsiteY1" fmla="*/ 34925 h 73025"/>
                <a:gd name="connsiteX2" fmla="*/ 9525 w 85725"/>
                <a:gd name="connsiteY2" fmla="*/ 25400 h 73025"/>
                <a:gd name="connsiteX3" fmla="*/ 28575 w 85725"/>
                <a:gd name="connsiteY3" fmla="*/ 9525 h 73025"/>
                <a:gd name="connsiteX4" fmla="*/ 47625 w 85725"/>
                <a:gd name="connsiteY4" fmla="*/ 3175 h 73025"/>
                <a:gd name="connsiteX5" fmla="*/ 57150 w 85725"/>
                <a:gd name="connsiteY5" fmla="*/ 0 h 73025"/>
                <a:gd name="connsiteX6" fmla="*/ 66675 w 85725"/>
                <a:gd name="connsiteY6" fmla="*/ 3175 h 73025"/>
                <a:gd name="connsiteX7" fmla="*/ 76200 w 85725"/>
                <a:gd name="connsiteY7" fmla="*/ 9525 h 73025"/>
                <a:gd name="connsiteX8" fmla="*/ 85725 w 85725"/>
                <a:gd name="connsiteY8" fmla="*/ 28575 h 73025"/>
                <a:gd name="connsiteX9" fmla="*/ 82550 w 85725"/>
                <a:gd name="connsiteY9" fmla="*/ 44450 h 73025"/>
                <a:gd name="connsiteX10" fmla="*/ 76200 w 85725"/>
                <a:gd name="connsiteY10" fmla="*/ 730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73025">
                  <a:moveTo>
                    <a:pt x="0" y="57150"/>
                  </a:moveTo>
                  <a:cubicBezTo>
                    <a:pt x="1058" y="49742"/>
                    <a:pt x="1025" y="42093"/>
                    <a:pt x="3175" y="34925"/>
                  </a:cubicBezTo>
                  <a:cubicBezTo>
                    <a:pt x="4271" y="31270"/>
                    <a:pt x="7082" y="28331"/>
                    <a:pt x="9525" y="25400"/>
                  </a:cubicBezTo>
                  <a:cubicBezTo>
                    <a:pt x="13923" y="20122"/>
                    <a:pt x="21964" y="12463"/>
                    <a:pt x="28575" y="9525"/>
                  </a:cubicBezTo>
                  <a:cubicBezTo>
                    <a:pt x="34692" y="6807"/>
                    <a:pt x="41275" y="5292"/>
                    <a:pt x="47625" y="3175"/>
                  </a:cubicBezTo>
                  <a:lnTo>
                    <a:pt x="57150" y="0"/>
                  </a:lnTo>
                  <a:cubicBezTo>
                    <a:pt x="60325" y="1058"/>
                    <a:pt x="63682" y="1678"/>
                    <a:pt x="66675" y="3175"/>
                  </a:cubicBezTo>
                  <a:cubicBezTo>
                    <a:pt x="70088" y="4882"/>
                    <a:pt x="73502" y="6827"/>
                    <a:pt x="76200" y="9525"/>
                  </a:cubicBezTo>
                  <a:cubicBezTo>
                    <a:pt x="82355" y="15680"/>
                    <a:pt x="83143" y="20828"/>
                    <a:pt x="85725" y="28575"/>
                  </a:cubicBezTo>
                  <a:cubicBezTo>
                    <a:pt x="84667" y="33867"/>
                    <a:pt x="83763" y="39192"/>
                    <a:pt x="82550" y="44450"/>
                  </a:cubicBezTo>
                  <a:cubicBezTo>
                    <a:pt x="75943" y="73079"/>
                    <a:pt x="76200" y="60856"/>
                    <a:pt x="76200" y="730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Freeform 31">
            <a:extLst>
              <a:ext uri="{FF2B5EF4-FFF2-40B4-BE49-F238E27FC236}">
                <a16:creationId xmlns:a16="http://schemas.microsoft.com/office/drawing/2014/main" xmlns="" id="{37338D22-0C55-E34A-8536-B9F1F3346C73}"/>
              </a:ext>
            </a:extLst>
          </p:cNvPr>
          <p:cNvSpPr/>
          <p:nvPr/>
        </p:nvSpPr>
        <p:spPr>
          <a:xfrm>
            <a:off x="4907326" y="4258758"/>
            <a:ext cx="413417" cy="693403"/>
          </a:xfrm>
          <a:custGeom>
            <a:avLst/>
            <a:gdLst>
              <a:gd name="connsiteX0" fmla="*/ 57308 w 413417"/>
              <a:gd name="connsiteY0" fmla="*/ 31302 h 693403"/>
              <a:gd name="connsiteX1" fmla="*/ 158 w 413417"/>
              <a:gd name="connsiteY1" fmla="*/ 339912 h 693403"/>
              <a:gd name="connsiteX2" fmla="*/ 45878 w 413417"/>
              <a:gd name="connsiteY2" fmla="*/ 511362 h 693403"/>
              <a:gd name="connsiteX3" fmla="*/ 194468 w 413417"/>
              <a:gd name="connsiteY3" fmla="*/ 682812 h 693403"/>
              <a:gd name="connsiteX4" fmla="*/ 365918 w 413417"/>
              <a:gd name="connsiteY4" fmla="*/ 637092 h 693403"/>
              <a:gd name="connsiteX5" fmla="*/ 411638 w 413417"/>
              <a:gd name="connsiteY5" fmla="*/ 328482 h 693403"/>
              <a:gd name="connsiteX6" fmla="*/ 320198 w 413417"/>
              <a:gd name="connsiteY6" fmla="*/ 42732 h 693403"/>
              <a:gd name="connsiteX7" fmla="*/ 57308 w 413417"/>
              <a:gd name="connsiteY7" fmla="*/ 31302 h 69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3417" h="693403">
                <a:moveTo>
                  <a:pt x="57308" y="31302"/>
                </a:moveTo>
                <a:cubicBezTo>
                  <a:pt x="3968" y="80832"/>
                  <a:pt x="2063" y="259902"/>
                  <a:pt x="158" y="339912"/>
                </a:cubicBezTo>
                <a:cubicBezTo>
                  <a:pt x="-1747" y="419922"/>
                  <a:pt x="13493" y="454212"/>
                  <a:pt x="45878" y="511362"/>
                </a:cubicBezTo>
                <a:cubicBezTo>
                  <a:pt x="78263" y="568512"/>
                  <a:pt x="141128" y="661857"/>
                  <a:pt x="194468" y="682812"/>
                </a:cubicBezTo>
                <a:cubicBezTo>
                  <a:pt x="247808" y="703767"/>
                  <a:pt x="329723" y="696147"/>
                  <a:pt x="365918" y="637092"/>
                </a:cubicBezTo>
                <a:cubicBezTo>
                  <a:pt x="402113" y="578037"/>
                  <a:pt x="419258" y="427542"/>
                  <a:pt x="411638" y="328482"/>
                </a:cubicBezTo>
                <a:cubicBezTo>
                  <a:pt x="404018" y="229422"/>
                  <a:pt x="377348" y="90357"/>
                  <a:pt x="320198" y="42732"/>
                </a:cubicBezTo>
                <a:cubicBezTo>
                  <a:pt x="263048" y="-4893"/>
                  <a:pt x="110648" y="-18228"/>
                  <a:pt x="57308" y="3130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52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254330" y="98322"/>
            <a:ext cx="4490502" cy="6549658"/>
            <a:chOff x="6412739" y="157257"/>
            <a:chExt cx="4490502" cy="65496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5A1F9DC-BCC0-8B4C-98CB-A44341513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2550" y="197556"/>
              <a:ext cx="3920691" cy="6509359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B01409D-F278-8E46-B870-583FA36ED940}"/>
                </a:ext>
              </a:extLst>
            </p:cNvPr>
            <p:cNvGrpSpPr/>
            <p:nvPr/>
          </p:nvGrpSpPr>
          <p:grpSpPr>
            <a:xfrm>
              <a:off x="6412739" y="157257"/>
              <a:ext cx="4476228" cy="6549658"/>
              <a:chOff x="946672" y="183066"/>
              <a:chExt cx="4476228" cy="6549658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xmlns="" id="{916DE021-2192-3849-BC2F-51BE5A7D3A27}"/>
                  </a:ext>
                </a:extLst>
              </p:cNvPr>
              <p:cNvSpPr/>
              <p:nvPr/>
            </p:nvSpPr>
            <p:spPr>
              <a:xfrm>
                <a:off x="1646093" y="1449941"/>
                <a:ext cx="82550" cy="44450"/>
              </a:xfrm>
              <a:custGeom>
                <a:avLst/>
                <a:gdLst>
                  <a:gd name="connsiteX0" fmla="*/ 0 w 82550"/>
                  <a:gd name="connsiteY0" fmla="*/ 0 h 44450"/>
                  <a:gd name="connsiteX1" fmla="*/ 82550 w 82550"/>
                  <a:gd name="connsiteY1" fmla="*/ 44450 h 44450"/>
                  <a:gd name="connsiteX2" fmla="*/ 82550 w 82550"/>
                  <a:gd name="connsiteY2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50" h="44450">
                    <a:moveTo>
                      <a:pt x="0" y="0"/>
                    </a:moveTo>
                    <a:lnTo>
                      <a:pt x="82550" y="44450"/>
                    </a:lnTo>
                    <a:lnTo>
                      <a:pt x="825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xmlns="" id="{65764D22-974A-214F-A0A0-22BBC6D6E44B}"/>
                  </a:ext>
                </a:extLst>
              </p:cNvPr>
              <p:cNvSpPr/>
              <p:nvPr/>
            </p:nvSpPr>
            <p:spPr>
              <a:xfrm>
                <a:off x="1168006" y="1278007"/>
                <a:ext cx="497424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  <a:gd name="connsiteX0" fmla="*/ 369041 w 497424"/>
                  <a:gd name="connsiteY0" fmla="*/ 328036 h 328036"/>
                  <a:gd name="connsiteX1" fmla="*/ 340338 w 497424"/>
                  <a:gd name="connsiteY1" fmla="*/ 311634 h 328036"/>
                  <a:gd name="connsiteX2" fmla="*/ 299333 w 497424"/>
                  <a:gd name="connsiteY2" fmla="*/ 299333 h 328036"/>
                  <a:gd name="connsiteX3" fmla="*/ 274730 w 497424"/>
                  <a:gd name="connsiteY3" fmla="*/ 291132 h 328036"/>
                  <a:gd name="connsiteX4" fmla="*/ 250128 w 497424"/>
                  <a:gd name="connsiteY4" fmla="*/ 282931 h 328036"/>
                  <a:gd name="connsiteX5" fmla="*/ 237826 w 497424"/>
                  <a:gd name="connsiteY5" fmla="*/ 278830 h 328036"/>
                  <a:gd name="connsiteX6" fmla="*/ 200922 w 497424"/>
                  <a:gd name="connsiteY6" fmla="*/ 262429 h 328036"/>
                  <a:gd name="connsiteX7" fmla="*/ 127114 w 497424"/>
                  <a:gd name="connsiteY7" fmla="*/ 258328 h 328036"/>
                  <a:gd name="connsiteX8" fmla="*/ 102512 w 497424"/>
                  <a:gd name="connsiteY8" fmla="*/ 254228 h 328036"/>
                  <a:gd name="connsiteX9" fmla="*/ 98411 w 497424"/>
                  <a:gd name="connsiteY9" fmla="*/ 217324 h 328036"/>
                  <a:gd name="connsiteX10" fmla="*/ 110712 w 497424"/>
                  <a:gd name="connsiteY10" fmla="*/ 209123 h 328036"/>
                  <a:gd name="connsiteX11" fmla="*/ 135315 w 497424"/>
                  <a:gd name="connsiteY11" fmla="*/ 200922 h 328036"/>
                  <a:gd name="connsiteX12" fmla="*/ 143516 w 497424"/>
                  <a:gd name="connsiteY12" fmla="*/ 188621 h 328036"/>
                  <a:gd name="connsiteX13" fmla="*/ 139416 w 497424"/>
                  <a:gd name="connsiteY13" fmla="*/ 176319 h 328036"/>
                  <a:gd name="connsiteX14" fmla="*/ 114813 w 497424"/>
                  <a:gd name="connsiteY14" fmla="*/ 155817 h 328036"/>
                  <a:gd name="connsiteX15" fmla="*/ 90210 w 497424"/>
                  <a:gd name="connsiteY15" fmla="*/ 147616 h 328036"/>
                  <a:gd name="connsiteX16" fmla="*/ 77909 w 497424"/>
                  <a:gd name="connsiteY16" fmla="*/ 143516 h 328036"/>
                  <a:gd name="connsiteX17" fmla="*/ 65608 w 497424"/>
                  <a:gd name="connsiteY17" fmla="*/ 135315 h 328036"/>
                  <a:gd name="connsiteX18" fmla="*/ 41005 w 497424"/>
                  <a:gd name="connsiteY18" fmla="*/ 127114 h 328036"/>
                  <a:gd name="connsiteX19" fmla="*/ 28703 w 497424"/>
                  <a:gd name="connsiteY19" fmla="*/ 123013 h 328036"/>
                  <a:gd name="connsiteX20" fmla="*/ 16402 w 497424"/>
                  <a:gd name="connsiteY20" fmla="*/ 118913 h 328036"/>
                  <a:gd name="connsiteX21" fmla="*/ 4101 w 497424"/>
                  <a:gd name="connsiteY21" fmla="*/ 114812 h 328036"/>
                  <a:gd name="connsiteX22" fmla="*/ 0 w 497424"/>
                  <a:gd name="connsiteY22" fmla="*/ 102511 h 328036"/>
                  <a:gd name="connsiteX23" fmla="*/ 4101 w 497424"/>
                  <a:gd name="connsiteY23" fmla="*/ 86109 h 328036"/>
                  <a:gd name="connsiteX24" fmla="*/ 16402 w 497424"/>
                  <a:gd name="connsiteY24" fmla="*/ 82009 h 328036"/>
                  <a:gd name="connsiteX25" fmla="*/ 57407 w 497424"/>
                  <a:gd name="connsiteY25" fmla="*/ 77908 h 328036"/>
                  <a:gd name="connsiteX26" fmla="*/ 49206 w 497424"/>
                  <a:gd name="connsiteY26" fmla="*/ 65607 h 328036"/>
                  <a:gd name="connsiteX27" fmla="*/ 65608 w 497424"/>
                  <a:gd name="connsiteY27" fmla="*/ 28703 h 328036"/>
                  <a:gd name="connsiteX28" fmla="*/ 110712 w 497424"/>
                  <a:gd name="connsiteY28" fmla="*/ 24603 h 328036"/>
                  <a:gd name="connsiteX29" fmla="*/ 114813 w 497424"/>
                  <a:gd name="connsiteY29" fmla="*/ 12301 h 328036"/>
                  <a:gd name="connsiteX30" fmla="*/ 139416 w 497424"/>
                  <a:gd name="connsiteY30" fmla="*/ 0 h 328036"/>
                  <a:gd name="connsiteX31" fmla="*/ 176320 w 497424"/>
                  <a:gd name="connsiteY31" fmla="*/ 4100 h 328036"/>
                  <a:gd name="connsiteX32" fmla="*/ 200922 w 497424"/>
                  <a:gd name="connsiteY32" fmla="*/ 12301 h 328036"/>
                  <a:gd name="connsiteX33" fmla="*/ 233726 w 497424"/>
                  <a:gd name="connsiteY33" fmla="*/ 41004 h 328036"/>
                  <a:gd name="connsiteX34" fmla="*/ 258329 w 497424"/>
                  <a:gd name="connsiteY34" fmla="*/ 57406 h 328036"/>
                  <a:gd name="connsiteX35" fmla="*/ 282931 w 497424"/>
                  <a:gd name="connsiteY35" fmla="*/ 65607 h 328036"/>
                  <a:gd name="connsiteX36" fmla="*/ 307534 w 497424"/>
                  <a:gd name="connsiteY36" fmla="*/ 77908 h 328036"/>
                  <a:gd name="connsiteX37" fmla="*/ 319835 w 497424"/>
                  <a:gd name="connsiteY37" fmla="*/ 86109 h 328036"/>
                  <a:gd name="connsiteX38" fmla="*/ 344438 w 497424"/>
                  <a:gd name="connsiteY38" fmla="*/ 98411 h 328036"/>
                  <a:gd name="connsiteX39" fmla="*/ 352639 w 497424"/>
                  <a:gd name="connsiteY39" fmla="*/ 110712 h 328036"/>
                  <a:gd name="connsiteX40" fmla="*/ 377242 w 497424"/>
                  <a:gd name="connsiteY40" fmla="*/ 127114 h 328036"/>
                  <a:gd name="connsiteX41" fmla="*/ 389543 w 497424"/>
                  <a:gd name="connsiteY41" fmla="*/ 135315 h 328036"/>
                  <a:gd name="connsiteX42" fmla="*/ 426447 w 497424"/>
                  <a:gd name="connsiteY42" fmla="*/ 147616 h 328036"/>
                  <a:gd name="connsiteX43" fmla="*/ 451050 w 497424"/>
                  <a:gd name="connsiteY43" fmla="*/ 155817 h 328036"/>
                  <a:gd name="connsiteX44" fmla="*/ 463351 w 497424"/>
                  <a:gd name="connsiteY44" fmla="*/ 159917 h 328036"/>
                  <a:gd name="connsiteX45" fmla="*/ 497424 w 497424"/>
                  <a:gd name="connsiteY45" fmla="*/ 175375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97424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cubicBezTo>
                      <a:pt x="455150" y="157184"/>
                      <a:pt x="455622" y="156657"/>
                      <a:pt x="463351" y="159917"/>
                    </a:cubicBezTo>
                    <a:cubicBezTo>
                      <a:pt x="471080" y="163177"/>
                      <a:pt x="486066" y="170222"/>
                      <a:pt x="497424" y="1753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xmlns="" id="{10683D90-0038-E748-A732-A1FD7CE8D2C1}"/>
                  </a:ext>
                </a:extLst>
              </p:cNvPr>
              <p:cNvSpPr/>
              <p:nvPr/>
            </p:nvSpPr>
            <p:spPr>
              <a:xfrm flipH="1">
                <a:off x="3913508" y="1285923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4E1FD2D0-D2C8-B24E-9C2A-A45FB9EF9C9E}"/>
                  </a:ext>
                </a:extLst>
              </p:cNvPr>
              <p:cNvSpPr/>
              <p:nvPr/>
            </p:nvSpPr>
            <p:spPr>
              <a:xfrm>
                <a:off x="2609850" y="419509"/>
                <a:ext cx="312078" cy="155575"/>
              </a:xfrm>
              <a:custGeom>
                <a:avLst/>
                <a:gdLst>
                  <a:gd name="connsiteX0" fmla="*/ 0 w 312078"/>
                  <a:gd name="connsiteY0" fmla="*/ 155575 h 155575"/>
                  <a:gd name="connsiteX1" fmla="*/ 76200 w 312078"/>
                  <a:gd name="connsiteY1" fmla="*/ 95250 h 155575"/>
                  <a:gd name="connsiteX2" fmla="*/ 203200 w 312078"/>
                  <a:gd name="connsiteY2" fmla="*/ 82550 h 155575"/>
                  <a:gd name="connsiteX3" fmla="*/ 311150 w 312078"/>
                  <a:gd name="connsiteY3" fmla="*/ 142875 h 155575"/>
                  <a:gd name="connsiteX4" fmla="*/ 254000 w 312078"/>
                  <a:gd name="connsiteY4" fmla="*/ 57150 h 155575"/>
                  <a:gd name="connsiteX5" fmla="*/ 228600 w 312078"/>
                  <a:gd name="connsiteY5" fmla="*/ 22225 h 155575"/>
                  <a:gd name="connsiteX6" fmla="*/ 196850 w 312078"/>
                  <a:gd name="connsiteY6" fmla="*/ 0 h 155575"/>
                  <a:gd name="connsiteX7" fmla="*/ 196850 w 312078"/>
                  <a:gd name="connsiteY7" fmla="*/ 0 h 15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078" h="155575">
                    <a:moveTo>
                      <a:pt x="0" y="155575"/>
                    </a:moveTo>
                    <a:cubicBezTo>
                      <a:pt x="21166" y="131498"/>
                      <a:pt x="42333" y="107421"/>
                      <a:pt x="76200" y="95250"/>
                    </a:cubicBezTo>
                    <a:cubicBezTo>
                      <a:pt x="110067" y="83079"/>
                      <a:pt x="164042" y="74613"/>
                      <a:pt x="203200" y="82550"/>
                    </a:cubicBezTo>
                    <a:cubicBezTo>
                      <a:pt x="242358" y="90487"/>
                      <a:pt x="302683" y="147108"/>
                      <a:pt x="311150" y="142875"/>
                    </a:cubicBezTo>
                    <a:cubicBezTo>
                      <a:pt x="319617" y="138642"/>
                      <a:pt x="267758" y="77258"/>
                      <a:pt x="254000" y="57150"/>
                    </a:cubicBezTo>
                    <a:cubicBezTo>
                      <a:pt x="240242" y="37042"/>
                      <a:pt x="238125" y="31750"/>
                      <a:pt x="228600" y="22225"/>
                    </a:cubicBezTo>
                    <a:cubicBezTo>
                      <a:pt x="219075" y="12700"/>
                      <a:pt x="196850" y="0"/>
                      <a:pt x="196850" y="0"/>
                    </a:cubicBezTo>
                    <a:lnTo>
                      <a:pt x="1968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34578F1A-E38E-FB47-A1BE-F03024A1C5C9}"/>
                  </a:ext>
                </a:extLst>
              </p:cNvPr>
              <p:cNvSpPr/>
              <p:nvPr/>
            </p:nvSpPr>
            <p:spPr>
              <a:xfrm>
                <a:off x="2603500" y="438559"/>
                <a:ext cx="95250" cy="136525"/>
              </a:xfrm>
              <a:custGeom>
                <a:avLst/>
                <a:gdLst>
                  <a:gd name="connsiteX0" fmla="*/ 0 w 95250"/>
                  <a:gd name="connsiteY0" fmla="*/ 136525 h 136525"/>
                  <a:gd name="connsiteX1" fmla="*/ 25400 w 95250"/>
                  <a:gd name="connsiteY1" fmla="*/ 79375 h 136525"/>
                  <a:gd name="connsiteX2" fmla="*/ 57150 w 95250"/>
                  <a:gd name="connsiteY2" fmla="*/ 34925 h 136525"/>
                  <a:gd name="connsiteX3" fmla="*/ 95250 w 95250"/>
                  <a:gd name="connsiteY3" fmla="*/ 0 h 136525"/>
                  <a:gd name="connsiteX4" fmla="*/ 95250 w 95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136525">
                    <a:moveTo>
                      <a:pt x="0" y="136525"/>
                    </a:moveTo>
                    <a:cubicBezTo>
                      <a:pt x="7937" y="116416"/>
                      <a:pt x="15875" y="96308"/>
                      <a:pt x="25400" y="79375"/>
                    </a:cubicBezTo>
                    <a:cubicBezTo>
                      <a:pt x="34925" y="62442"/>
                      <a:pt x="45508" y="48154"/>
                      <a:pt x="57150" y="34925"/>
                    </a:cubicBezTo>
                    <a:cubicBezTo>
                      <a:pt x="68792" y="21696"/>
                      <a:pt x="95250" y="0"/>
                      <a:pt x="95250" y="0"/>
                    </a:cubicBezTo>
                    <a:lnTo>
                      <a:pt x="952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7F16272B-C312-1C42-88F7-9ECABA2512D2}"/>
                  </a:ext>
                </a:extLst>
              </p:cNvPr>
              <p:cNvSpPr/>
              <p:nvPr/>
            </p:nvSpPr>
            <p:spPr>
              <a:xfrm>
                <a:off x="2689225" y="229009"/>
                <a:ext cx="155575" cy="15904"/>
              </a:xfrm>
              <a:custGeom>
                <a:avLst/>
                <a:gdLst>
                  <a:gd name="connsiteX0" fmla="*/ 0 w 155575"/>
                  <a:gd name="connsiteY0" fmla="*/ 3175 h 15904"/>
                  <a:gd name="connsiteX1" fmla="*/ 79375 w 155575"/>
                  <a:gd name="connsiteY1" fmla="*/ 15875 h 15904"/>
                  <a:gd name="connsiteX2" fmla="*/ 155575 w 155575"/>
                  <a:gd name="connsiteY2" fmla="*/ 0 h 1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75" h="15904">
                    <a:moveTo>
                      <a:pt x="0" y="3175"/>
                    </a:moveTo>
                    <a:cubicBezTo>
                      <a:pt x="26723" y="9789"/>
                      <a:pt x="53446" y="16404"/>
                      <a:pt x="79375" y="15875"/>
                    </a:cubicBezTo>
                    <a:cubicBezTo>
                      <a:pt x="105304" y="15346"/>
                      <a:pt x="130439" y="7673"/>
                      <a:pt x="1555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34CEDFB8-EB54-E748-860A-958222AFD907}"/>
                  </a:ext>
                </a:extLst>
              </p:cNvPr>
              <p:cNvSpPr/>
              <p:nvPr/>
            </p:nvSpPr>
            <p:spPr>
              <a:xfrm>
                <a:off x="2758689" y="248059"/>
                <a:ext cx="6736" cy="76200"/>
              </a:xfrm>
              <a:custGeom>
                <a:avLst/>
                <a:gdLst>
                  <a:gd name="connsiteX0" fmla="*/ 6736 w 6736"/>
                  <a:gd name="connsiteY0" fmla="*/ 0 h 76200"/>
                  <a:gd name="connsiteX1" fmla="*/ 3561 w 6736"/>
                  <a:gd name="connsiteY1" fmla="*/ 22225 h 76200"/>
                  <a:gd name="connsiteX2" fmla="*/ 386 w 6736"/>
                  <a:gd name="connsiteY2" fmla="*/ 31750 h 76200"/>
                  <a:gd name="connsiteX3" fmla="*/ 386 w 6736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6" h="76200">
                    <a:moveTo>
                      <a:pt x="6736" y="0"/>
                    </a:moveTo>
                    <a:cubicBezTo>
                      <a:pt x="5678" y="7408"/>
                      <a:pt x="5029" y="14887"/>
                      <a:pt x="3561" y="22225"/>
                    </a:cubicBezTo>
                    <a:cubicBezTo>
                      <a:pt x="2905" y="25507"/>
                      <a:pt x="583" y="28409"/>
                      <a:pt x="386" y="31750"/>
                    </a:cubicBezTo>
                    <a:cubicBezTo>
                      <a:pt x="-484" y="46541"/>
                      <a:pt x="386" y="61383"/>
                      <a:pt x="386" y="762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8BCBA178-6F20-F14D-94F9-5E5017D93A9B}"/>
                  </a:ext>
                </a:extLst>
              </p:cNvPr>
              <p:cNvSpPr/>
              <p:nvPr/>
            </p:nvSpPr>
            <p:spPr>
              <a:xfrm>
                <a:off x="2689225" y="381409"/>
                <a:ext cx="133350" cy="63500"/>
              </a:xfrm>
              <a:custGeom>
                <a:avLst/>
                <a:gdLst>
                  <a:gd name="connsiteX0" fmla="*/ 0 w 133350"/>
                  <a:gd name="connsiteY0" fmla="*/ 63500 h 63500"/>
                  <a:gd name="connsiteX1" fmla="*/ 12700 w 133350"/>
                  <a:gd name="connsiteY1" fmla="*/ 41275 h 63500"/>
                  <a:gd name="connsiteX2" fmla="*/ 15875 w 133350"/>
                  <a:gd name="connsiteY2" fmla="*/ 31750 h 63500"/>
                  <a:gd name="connsiteX3" fmla="*/ 44450 w 133350"/>
                  <a:gd name="connsiteY3" fmla="*/ 12700 h 63500"/>
                  <a:gd name="connsiteX4" fmla="*/ 53975 w 133350"/>
                  <a:gd name="connsiteY4" fmla="*/ 6350 h 63500"/>
                  <a:gd name="connsiteX5" fmla="*/ 73025 w 133350"/>
                  <a:gd name="connsiteY5" fmla="*/ 0 h 63500"/>
                  <a:gd name="connsiteX6" fmla="*/ 104775 w 133350"/>
                  <a:gd name="connsiteY6" fmla="*/ 9525 h 63500"/>
                  <a:gd name="connsiteX7" fmla="*/ 114300 w 133350"/>
                  <a:gd name="connsiteY7" fmla="*/ 15875 h 63500"/>
                  <a:gd name="connsiteX8" fmla="*/ 120650 w 133350"/>
                  <a:gd name="connsiteY8" fmla="*/ 34925 h 63500"/>
                  <a:gd name="connsiteX9" fmla="*/ 133350 w 133350"/>
                  <a:gd name="connsiteY9" fmla="*/ 4445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63500">
                    <a:moveTo>
                      <a:pt x="0" y="63500"/>
                    </a:moveTo>
                    <a:cubicBezTo>
                      <a:pt x="4233" y="56092"/>
                      <a:pt x="8884" y="48907"/>
                      <a:pt x="12700" y="41275"/>
                    </a:cubicBezTo>
                    <a:cubicBezTo>
                      <a:pt x="14197" y="38282"/>
                      <a:pt x="13508" y="34117"/>
                      <a:pt x="15875" y="31750"/>
                    </a:cubicBezTo>
                    <a:lnTo>
                      <a:pt x="44450" y="12700"/>
                    </a:lnTo>
                    <a:cubicBezTo>
                      <a:pt x="47625" y="10583"/>
                      <a:pt x="50355" y="7557"/>
                      <a:pt x="53975" y="6350"/>
                    </a:cubicBezTo>
                    <a:lnTo>
                      <a:pt x="73025" y="0"/>
                    </a:lnTo>
                    <a:cubicBezTo>
                      <a:pt x="80124" y="1775"/>
                      <a:pt x="100137" y="6433"/>
                      <a:pt x="104775" y="9525"/>
                    </a:cubicBezTo>
                    <a:lnTo>
                      <a:pt x="114300" y="15875"/>
                    </a:lnTo>
                    <a:cubicBezTo>
                      <a:pt x="116417" y="22225"/>
                      <a:pt x="114300" y="32808"/>
                      <a:pt x="120650" y="34925"/>
                    </a:cubicBezTo>
                    <a:cubicBezTo>
                      <a:pt x="132420" y="38848"/>
                      <a:pt x="128678" y="35107"/>
                      <a:pt x="133350" y="44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B1B94548-1477-5744-9DAB-C2504BF25537}"/>
                  </a:ext>
                </a:extLst>
              </p:cNvPr>
              <p:cNvSpPr/>
              <p:nvPr/>
            </p:nvSpPr>
            <p:spPr>
              <a:xfrm>
                <a:off x="2710181" y="387853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B08A16AC-2164-1945-85F7-B39BD817BFB1}"/>
                  </a:ext>
                </a:extLst>
              </p:cNvPr>
              <p:cNvSpPr/>
              <p:nvPr/>
            </p:nvSpPr>
            <p:spPr>
              <a:xfrm flipH="1">
                <a:off x="2753689" y="384584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72518CFE-4CDA-5E4D-8AC6-1B8945415FD6}"/>
                  </a:ext>
                </a:extLst>
              </p:cNvPr>
              <p:cNvSpPr/>
              <p:nvPr/>
            </p:nvSpPr>
            <p:spPr>
              <a:xfrm>
                <a:off x="3118474" y="5557687"/>
                <a:ext cx="2219930" cy="1010016"/>
              </a:xfrm>
              <a:custGeom>
                <a:avLst/>
                <a:gdLst>
                  <a:gd name="connsiteX0" fmla="*/ 0 w 2219930"/>
                  <a:gd name="connsiteY0" fmla="*/ 591981 h 1010016"/>
                  <a:gd name="connsiteX1" fmla="*/ 264277 w 2219930"/>
                  <a:gd name="connsiteY1" fmla="*/ 856259 h 1010016"/>
                  <a:gd name="connsiteX2" fmla="*/ 671264 w 2219930"/>
                  <a:gd name="connsiteY2" fmla="*/ 998969 h 1010016"/>
                  <a:gd name="connsiteX3" fmla="*/ 1189248 w 2219930"/>
                  <a:gd name="connsiteY3" fmla="*/ 977826 h 1010016"/>
                  <a:gd name="connsiteX4" fmla="*/ 1643805 w 2219930"/>
                  <a:gd name="connsiteY4" fmla="*/ 798118 h 1010016"/>
                  <a:gd name="connsiteX5" fmla="*/ 1934511 w 2219930"/>
                  <a:gd name="connsiteY5" fmla="*/ 470414 h 1010016"/>
                  <a:gd name="connsiteX6" fmla="*/ 2108934 w 2219930"/>
                  <a:gd name="connsiteY6" fmla="*/ 221993 h 1010016"/>
                  <a:gd name="connsiteX7" fmla="*/ 2219930 w 2219930"/>
                  <a:gd name="connsiteY7" fmla="*/ 0 h 101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9930" h="1010016">
                    <a:moveTo>
                      <a:pt x="0" y="591981"/>
                    </a:moveTo>
                    <a:cubicBezTo>
                      <a:pt x="76200" y="690204"/>
                      <a:pt x="152400" y="788428"/>
                      <a:pt x="264277" y="856259"/>
                    </a:cubicBezTo>
                    <a:cubicBezTo>
                      <a:pt x="376154" y="924090"/>
                      <a:pt x="517102" y="978708"/>
                      <a:pt x="671264" y="998969"/>
                    </a:cubicBezTo>
                    <a:cubicBezTo>
                      <a:pt x="825426" y="1019230"/>
                      <a:pt x="1027158" y="1011301"/>
                      <a:pt x="1189248" y="977826"/>
                    </a:cubicBezTo>
                    <a:cubicBezTo>
                      <a:pt x="1351338" y="944351"/>
                      <a:pt x="1519595" y="882687"/>
                      <a:pt x="1643805" y="798118"/>
                    </a:cubicBezTo>
                    <a:cubicBezTo>
                      <a:pt x="1768015" y="713549"/>
                      <a:pt x="1856990" y="566435"/>
                      <a:pt x="1934511" y="470414"/>
                    </a:cubicBezTo>
                    <a:cubicBezTo>
                      <a:pt x="2012033" y="374393"/>
                      <a:pt x="2061364" y="300395"/>
                      <a:pt x="2108934" y="221993"/>
                    </a:cubicBezTo>
                    <a:cubicBezTo>
                      <a:pt x="2156504" y="143591"/>
                      <a:pt x="2188217" y="71795"/>
                      <a:pt x="2219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3F7E7D14-CB68-294F-9C74-72096640CB9B}"/>
                  </a:ext>
                </a:extLst>
              </p:cNvPr>
              <p:cNvSpPr/>
              <p:nvPr/>
            </p:nvSpPr>
            <p:spPr>
              <a:xfrm>
                <a:off x="2996906" y="5573543"/>
                <a:ext cx="2415496" cy="1159181"/>
              </a:xfrm>
              <a:custGeom>
                <a:avLst/>
                <a:gdLst>
                  <a:gd name="connsiteX0" fmla="*/ 0 w 2415496"/>
                  <a:gd name="connsiteY0" fmla="*/ 702978 h 1159181"/>
                  <a:gd name="connsiteX1" fmla="*/ 232564 w 2415496"/>
                  <a:gd name="connsiteY1" fmla="*/ 956685 h 1159181"/>
                  <a:gd name="connsiteX2" fmla="*/ 528555 w 2415496"/>
                  <a:gd name="connsiteY2" fmla="*/ 1115251 h 1159181"/>
                  <a:gd name="connsiteX3" fmla="*/ 935542 w 2415496"/>
                  <a:gd name="connsiteY3" fmla="*/ 1157536 h 1159181"/>
                  <a:gd name="connsiteX4" fmla="*/ 1421813 w 2415496"/>
                  <a:gd name="connsiteY4" fmla="*/ 1072967 h 1159181"/>
                  <a:gd name="connsiteX5" fmla="*/ 1812943 w 2415496"/>
                  <a:gd name="connsiteY5" fmla="*/ 903829 h 1159181"/>
                  <a:gd name="connsiteX6" fmla="*/ 2056079 w 2415496"/>
                  <a:gd name="connsiteY6" fmla="*/ 618410 h 1159181"/>
                  <a:gd name="connsiteX7" fmla="*/ 2256929 w 2415496"/>
                  <a:gd name="connsiteY7" fmla="*/ 317133 h 1159181"/>
                  <a:gd name="connsiteX8" fmla="*/ 2415496 w 2415496"/>
                  <a:gd name="connsiteY8" fmla="*/ 0 h 1159181"/>
                  <a:gd name="connsiteX9" fmla="*/ 2415496 w 2415496"/>
                  <a:gd name="connsiteY9" fmla="*/ 0 h 1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5496" h="1159181">
                    <a:moveTo>
                      <a:pt x="0" y="702978"/>
                    </a:moveTo>
                    <a:cubicBezTo>
                      <a:pt x="72235" y="795475"/>
                      <a:pt x="144471" y="887973"/>
                      <a:pt x="232564" y="956685"/>
                    </a:cubicBezTo>
                    <a:cubicBezTo>
                      <a:pt x="320657" y="1025397"/>
                      <a:pt x="411392" y="1081776"/>
                      <a:pt x="528555" y="1115251"/>
                    </a:cubicBezTo>
                    <a:cubicBezTo>
                      <a:pt x="645718" y="1148726"/>
                      <a:pt x="786666" y="1164583"/>
                      <a:pt x="935542" y="1157536"/>
                    </a:cubicBezTo>
                    <a:cubicBezTo>
                      <a:pt x="1084418" y="1150489"/>
                      <a:pt x="1275579" y="1115252"/>
                      <a:pt x="1421813" y="1072967"/>
                    </a:cubicBezTo>
                    <a:cubicBezTo>
                      <a:pt x="1568047" y="1030682"/>
                      <a:pt x="1707232" y="979588"/>
                      <a:pt x="1812943" y="903829"/>
                    </a:cubicBezTo>
                    <a:cubicBezTo>
                      <a:pt x="1918654" y="828070"/>
                      <a:pt x="1982081" y="716193"/>
                      <a:pt x="2056079" y="618410"/>
                    </a:cubicBezTo>
                    <a:cubicBezTo>
                      <a:pt x="2130077" y="520627"/>
                      <a:pt x="2197026" y="420201"/>
                      <a:pt x="2256929" y="317133"/>
                    </a:cubicBezTo>
                    <a:cubicBezTo>
                      <a:pt x="2316832" y="214065"/>
                      <a:pt x="2415496" y="0"/>
                      <a:pt x="2415496" y="0"/>
                    </a:cubicBezTo>
                    <a:lnTo>
                      <a:pt x="2415496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2593C264-4AE8-5C41-8C1A-0BDD6A779EC4}"/>
                  </a:ext>
                </a:extLst>
              </p:cNvPr>
              <p:cNvSpPr/>
              <p:nvPr/>
            </p:nvSpPr>
            <p:spPr>
              <a:xfrm>
                <a:off x="946672" y="5276607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26B3FF7B-A87B-084D-8E15-3A06AFEBE1EB}"/>
                  </a:ext>
                </a:extLst>
              </p:cNvPr>
              <p:cNvSpPr/>
              <p:nvPr/>
            </p:nvSpPr>
            <p:spPr>
              <a:xfrm flipH="1">
                <a:off x="3730808" y="5317629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5A70DE06-7B45-0149-BE5C-8419FD536577}"/>
                  </a:ext>
                </a:extLst>
              </p:cNvPr>
              <p:cNvSpPr/>
              <p:nvPr/>
            </p:nvSpPr>
            <p:spPr>
              <a:xfrm>
                <a:off x="3923315" y="5259601"/>
                <a:ext cx="45719" cy="79060"/>
              </a:xfrm>
              <a:custGeom>
                <a:avLst/>
                <a:gdLst>
                  <a:gd name="connsiteX0" fmla="*/ 0 w 0"/>
                  <a:gd name="connsiteY0" fmla="*/ 0 h 84407"/>
                  <a:gd name="connsiteX1" fmla="*/ 0 w 0"/>
                  <a:gd name="connsiteY1" fmla="*/ 84407 h 8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84407">
                    <a:moveTo>
                      <a:pt x="0" y="0"/>
                    </a:moveTo>
                    <a:lnTo>
                      <a:pt x="0" y="8440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42C71B98-5772-0A42-AA1B-CA85A6206F74}"/>
                  </a:ext>
                </a:extLst>
              </p:cNvPr>
              <p:cNvGrpSpPr/>
              <p:nvPr/>
            </p:nvGrpSpPr>
            <p:grpSpPr>
              <a:xfrm>
                <a:off x="1503454" y="183066"/>
                <a:ext cx="2526666" cy="6096050"/>
                <a:chOff x="1503454" y="183066"/>
                <a:chExt cx="2526666" cy="6096050"/>
              </a:xfrm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xmlns="" id="{FE68D708-E29B-0C41-9F71-2DECDC9B3304}"/>
                    </a:ext>
                  </a:extLst>
                </p:cNvPr>
                <p:cNvSpPr/>
                <p:nvPr/>
              </p:nvSpPr>
              <p:spPr>
                <a:xfrm>
                  <a:off x="1722293" y="183066"/>
                  <a:ext cx="2203450" cy="1357052"/>
                </a:xfrm>
                <a:custGeom>
                  <a:avLst/>
                  <a:gdLst>
                    <a:gd name="connsiteX0" fmla="*/ 0 w 2203450"/>
                    <a:gd name="connsiteY0" fmla="*/ 1311325 h 1357052"/>
                    <a:gd name="connsiteX1" fmla="*/ 171450 w 2203450"/>
                    <a:gd name="connsiteY1" fmla="*/ 1343075 h 1357052"/>
                    <a:gd name="connsiteX2" fmla="*/ 301625 w 2203450"/>
                    <a:gd name="connsiteY2" fmla="*/ 1355775 h 1357052"/>
                    <a:gd name="connsiteX3" fmla="*/ 412750 w 2203450"/>
                    <a:gd name="connsiteY3" fmla="*/ 1349425 h 1357052"/>
                    <a:gd name="connsiteX4" fmla="*/ 488950 w 2203450"/>
                    <a:gd name="connsiteY4" fmla="*/ 1292275 h 1357052"/>
                    <a:gd name="connsiteX5" fmla="*/ 517525 w 2203450"/>
                    <a:gd name="connsiteY5" fmla="*/ 1244650 h 1357052"/>
                    <a:gd name="connsiteX6" fmla="*/ 527050 w 2203450"/>
                    <a:gd name="connsiteY6" fmla="*/ 1177975 h 1357052"/>
                    <a:gd name="connsiteX7" fmla="*/ 517525 w 2203450"/>
                    <a:gd name="connsiteY7" fmla="*/ 1130350 h 1357052"/>
                    <a:gd name="connsiteX8" fmla="*/ 504825 w 2203450"/>
                    <a:gd name="connsiteY8" fmla="*/ 1085900 h 1357052"/>
                    <a:gd name="connsiteX9" fmla="*/ 517525 w 2203450"/>
                    <a:gd name="connsiteY9" fmla="*/ 1031925 h 1357052"/>
                    <a:gd name="connsiteX10" fmla="*/ 552450 w 2203450"/>
                    <a:gd name="connsiteY10" fmla="*/ 990650 h 1357052"/>
                    <a:gd name="connsiteX11" fmla="*/ 587375 w 2203450"/>
                    <a:gd name="connsiteY11" fmla="*/ 927150 h 1357052"/>
                    <a:gd name="connsiteX12" fmla="*/ 622300 w 2203450"/>
                    <a:gd name="connsiteY12" fmla="*/ 866825 h 1357052"/>
                    <a:gd name="connsiteX13" fmla="*/ 650875 w 2203450"/>
                    <a:gd name="connsiteY13" fmla="*/ 755700 h 1357052"/>
                    <a:gd name="connsiteX14" fmla="*/ 663575 w 2203450"/>
                    <a:gd name="connsiteY14" fmla="*/ 685850 h 1357052"/>
                    <a:gd name="connsiteX15" fmla="*/ 676275 w 2203450"/>
                    <a:gd name="connsiteY15" fmla="*/ 622350 h 1357052"/>
                    <a:gd name="connsiteX16" fmla="*/ 701675 w 2203450"/>
                    <a:gd name="connsiteY16" fmla="*/ 581075 h 1357052"/>
                    <a:gd name="connsiteX17" fmla="*/ 723900 w 2203450"/>
                    <a:gd name="connsiteY17" fmla="*/ 546150 h 1357052"/>
                    <a:gd name="connsiteX18" fmla="*/ 752475 w 2203450"/>
                    <a:gd name="connsiteY18" fmla="*/ 501700 h 1357052"/>
                    <a:gd name="connsiteX19" fmla="*/ 790575 w 2203450"/>
                    <a:gd name="connsiteY19" fmla="*/ 428675 h 1357052"/>
                    <a:gd name="connsiteX20" fmla="*/ 812800 w 2203450"/>
                    <a:gd name="connsiteY20" fmla="*/ 377875 h 1357052"/>
                    <a:gd name="connsiteX21" fmla="*/ 819150 w 2203450"/>
                    <a:gd name="connsiteY21" fmla="*/ 311200 h 1357052"/>
                    <a:gd name="connsiteX22" fmla="*/ 822325 w 2203450"/>
                    <a:gd name="connsiteY22" fmla="*/ 257225 h 1357052"/>
                    <a:gd name="connsiteX23" fmla="*/ 822325 w 2203450"/>
                    <a:gd name="connsiteY23" fmla="*/ 222300 h 1357052"/>
                    <a:gd name="connsiteX24" fmla="*/ 847725 w 2203450"/>
                    <a:gd name="connsiteY24" fmla="*/ 168325 h 1357052"/>
                    <a:gd name="connsiteX25" fmla="*/ 882650 w 2203450"/>
                    <a:gd name="connsiteY25" fmla="*/ 120700 h 1357052"/>
                    <a:gd name="connsiteX26" fmla="*/ 933450 w 2203450"/>
                    <a:gd name="connsiteY26" fmla="*/ 79425 h 1357052"/>
                    <a:gd name="connsiteX27" fmla="*/ 955675 w 2203450"/>
                    <a:gd name="connsiteY27" fmla="*/ 57200 h 1357052"/>
                    <a:gd name="connsiteX28" fmla="*/ 962025 w 2203450"/>
                    <a:gd name="connsiteY28" fmla="*/ 38150 h 1357052"/>
                    <a:gd name="connsiteX29" fmla="*/ 977900 w 2203450"/>
                    <a:gd name="connsiteY29" fmla="*/ 19100 h 1357052"/>
                    <a:gd name="connsiteX30" fmla="*/ 1012825 w 2203450"/>
                    <a:gd name="connsiteY30" fmla="*/ 6400 h 1357052"/>
                    <a:gd name="connsiteX31" fmla="*/ 1063625 w 2203450"/>
                    <a:gd name="connsiteY31" fmla="*/ 50 h 1357052"/>
                    <a:gd name="connsiteX32" fmla="*/ 1104900 w 2203450"/>
                    <a:gd name="connsiteY32" fmla="*/ 9575 h 1357052"/>
                    <a:gd name="connsiteX33" fmla="*/ 1133475 w 2203450"/>
                    <a:gd name="connsiteY33" fmla="*/ 41325 h 1357052"/>
                    <a:gd name="connsiteX34" fmla="*/ 1187450 w 2203450"/>
                    <a:gd name="connsiteY34" fmla="*/ 79425 h 1357052"/>
                    <a:gd name="connsiteX35" fmla="*/ 1222375 w 2203450"/>
                    <a:gd name="connsiteY35" fmla="*/ 130225 h 1357052"/>
                    <a:gd name="connsiteX36" fmla="*/ 1254125 w 2203450"/>
                    <a:gd name="connsiteY36" fmla="*/ 187375 h 1357052"/>
                    <a:gd name="connsiteX37" fmla="*/ 1270000 w 2203450"/>
                    <a:gd name="connsiteY37" fmla="*/ 244525 h 1357052"/>
                    <a:gd name="connsiteX38" fmla="*/ 1276350 w 2203450"/>
                    <a:gd name="connsiteY38" fmla="*/ 298500 h 1357052"/>
                    <a:gd name="connsiteX39" fmla="*/ 1298575 w 2203450"/>
                    <a:gd name="connsiteY39" fmla="*/ 336600 h 1357052"/>
                    <a:gd name="connsiteX40" fmla="*/ 1343025 w 2203450"/>
                    <a:gd name="connsiteY40" fmla="*/ 403275 h 1357052"/>
                    <a:gd name="connsiteX41" fmla="*/ 1368425 w 2203450"/>
                    <a:gd name="connsiteY41" fmla="*/ 438200 h 1357052"/>
                    <a:gd name="connsiteX42" fmla="*/ 1406525 w 2203450"/>
                    <a:gd name="connsiteY42" fmla="*/ 485825 h 1357052"/>
                    <a:gd name="connsiteX43" fmla="*/ 1441450 w 2203450"/>
                    <a:gd name="connsiteY43" fmla="*/ 536625 h 1357052"/>
                    <a:gd name="connsiteX44" fmla="*/ 1466850 w 2203450"/>
                    <a:gd name="connsiteY44" fmla="*/ 609650 h 1357052"/>
                    <a:gd name="connsiteX45" fmla="*/ 1489075 w 2203450"/>
                    <a:gd name="connsiteY45" fmla="*/ 717600 h 1357052"/>
                    <a:gd name="connsiteX46" fmla="*/ 1514475 w 2203450"/>
                    <a:gd name="connsiteY46" fmla="*/ 771575 h 1357052"/>
                    <a:gd name="connsiteX47" fmla="*/ 1562100 w 2203450"/>
                    <a:gd name="connsiteY47" fmla="*/ 841425 h 1357052"/>
                    <a:gd name="connsiteX48" fmla="*/ 1568450 w 2203450"/>
                    <a:gd name="connsiteY48" fmla="*/ 923975 h 1357052"/>
                    <a:gd name="connsiteX49" fmla="*/ 1546225 w 2203450"/>
                    <a:gd name="connsiteY49" fmla="*/ 1035100 h 1357052"/>
                    <a:gd name="connsiteX50" fmla="*/ 1539875 w 2203450"/>
                    <a:gd name="connsiteY50" fmla="*/ 1089075 h 1357052"/>
                    <a:gd name="connsiteX51" fmla="*/ 1565275 w 2203450"/>
                    <a:gd name="connsiteY51" fmla="*/ 1158925 h 1357052"/>
                    <a:gd name="connsiteX52" fmla="*/ 1625600 w 2203450"/>
                    <a:gd name="connsiteY52" fmla="*/ 1228775 h 1357052"/>
                    <a:gd name="connsiteX53" fmla="*/ 1727200 w 2203450"/>
                    <a:gd name="connsiteY53" fmla="*/ 1304975 h 1357052"/>
                    <a:gd name="connsiteX54" fmla="*/ 1819275 w 2203450"/>
                    <a:gd name="connsiteY54" fmla="*/ 1327200 h 1357052"/>
                    <a:gd name="connsiteX55" fmla="*/ 1927225 w 2203450"/>
                    <a:gd name="connsiteY55" fmla="*/ 1333550 h 1357052"/>
                    <a:gd name="connsiteX56" fmla="*/ 2085975 w 2203450"/>
                    <a:gd name="connsiteY56" fmla="*/ 1308150 h 1357052"/>
                    <a:gd name="connsiteX57" fmla="*/ 2203450 w 2203450"/>
                    <a:gd name="connsiteY57" fmla="*/ 1257350 h 1357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2203450" h="1357052">
                      <a:moveTo>
                        <a:pt x="0" y="1311325"/>
                      </a:moveTo>
                      <a:cubicBezTo>
                        <a:pt x="60589" y="1323496"/>
                        <a:pt x="121179" y="1335667"/>
                        <a:pt x="171450" y="1343075"/>
                      </a:cubicBezTo>
                      <a:cubicBezTo>
                        <a:pt x="221721" y="1350483"/>
                        <a:pt x="261408" y="1354717"/>
                        <a:pt x="301625" y="1355775"/>
                      </a:cubicBezTo>
                      <a:cubicBezTo>
                        <a:pt x="341842" y="1356833"/>
                        <a:pt x="381529" y="1360008"/>
                        <a:pt x="412750" y="1349425"/>
                      </a:cubicBezTo>
                      <a:cubicBezTo>
                        <a:pt x="443971" y="1338842"/>
                        <a:pt x="471488" y="1309737"/>
                        <a:pt x="488950" y="1292275"/>
                      </a:cubicBezTo>
                      <a:cubicBezTo>
                        <a:pt x="506412" y="1274813"/>
                        <a:pt x="511175" y="1263700"/>
                        <a:pt x="517525" y="1244650"/>
                      </a:cubicBezTo>
                      <a:cubicBezTo>
                        <a:pt x="523875" y="1225600"/>
                        <a:pt x="527050" y="1197025"/>
                        <a:pt x="527050" y="1177975"/>
                      </a:cubicBezTo>
                      <a:cubicBezTo>
                        <a:pt x="527050" y="1158925"/>
                        <a:pt x="521229" y="1145696"/>
                        <a:pt x="517525" y="1130350"/>
                      </a:cubicBezTo>
                      <a:cubicBezTo>
                        <a:pt x="513821" y="1115004"/>
                        <a:pt x="504825" y="1102304"/>
                        <a:pt x="504825" y="1085900"/>
                      </a:cubicBezTo>
                      <a:cubicBezTo>
                        <a:pt x="504825" y="1069496"/>
                        <a:pt x="509588" y="1047800"/>
                        <a:pt x="517525" y="1031925"/>
                      </a:cubicBezTo>
                      <a:cubicBezTo>
                        <a:pt x="525462" y="1016050"/>
                        <a:pt x="540808" y="1008112"/>
                        <a:pt x="552450" y="990650"/>
                      </a:cubicBezTo>
                      <a:cubicBezTo>
                        <a:pt x="564092" y="973188"/>
                        <a:pt x="575733" y="947787"/>
                        <a:pt x="587375" y="927150"/>
                      </a:cubicBezTo>
                      <a:cubicBezTo>
                        <a:pt x="599017" y="906513"/>
                        <a:pt x="611717" y="895400"/>
                        <a:pt x="622300" y="866825"/>
                      </a:cubicBezTo>
                      <a:cubicBezTo>
                        <a:pt x="632883" y="838250"/>
                        <a:pt x="643996" y="785862"/>
                        <a:pt x="650875" y="755700"/>
                      </a:cubicBezTo>
                      <a:cubicBezTo>
                        <a:pt x="657754" y="725538"/>
                        <a:pt x="659342" y="708075"/>
                        <a:pt x="663575" y="685850"/>
                      </a:cubicBezTo>
                      <a:cubicBezTo>
                        <a:pt x="667808" y="663625"/>
                        <a:pt x="669925" y="639812"/>
                        <a:pt x="676275" y="622350"/>
                      </a:cubicBezTo>
                      <a:cubicBezTo>
                        <a:pt x="682625" y="604888"/>
                        <a:pt x="693738" y="593775"/>
                        <a:pt x="701675" y="581075"/>
                      </a:cubicBezTo>
                      <a:cubicBezTo>
                        <a:pt x="709612" y="568375"/>
                        <a:pt x="723900" y="546150"/>
                        <a:pt x="723900" y="546150"/>
                      </a:cubicBezTo>
                      <a:cubicBezTo>
                        <a:pt x="732367" y="532921"/>
                        <a:pt x="741363" y="521279"/>
                        <a:pt x="752475" y="501700"/>
                      </a:cubicBezTo>
                      <a:cubicBezTo>
                        <a:pt x="763587" y="482121"/>
                        <a:pt x="780521" y="449313"/>
                        <a:pt x="790575" y="428675"/>
                      </a:cubicBezTo>
                      <a:cubicBezTo>
                        <a:pt x="800629" y="408037"/>
                        <a:pt x="808038" y="397454"/>
                        <a:pt x="812800" y="377875"/>
                      </a:cubicBezTo>
                      <a:cubicBezTo>
                        <a:pt x="817562" y="358296"/>
                        <a:pt x="817563" y="331308"/>
                        <a:pt x="819150" y="311200"/>
                      </a:cubicBezTo>
                      <a:cubicBezTo>
                        <a:pt x="820738" y="291092"/>
                        <a:pt x="821796" y="272042"/>
                        <a:pt x="822325" y="257225"/>
                      </a:cubicBezTo>
                      <a:cubicBezTo>
                        <a:pt x="822854" y="242408"/>
                        <a:pt x="818092" y="237117"/>
                        <a:pt x="822325" y="222300"/>
                      </a:cubicBezTo>
                      <a:cubicBezTo>
                        <a:pt x="826558" y="207483"/>
                        <a:pt x="837671" y="185258"/>
                        <a:pt x="847725" y="168325"/>
                      </a:cubicBezTo>
                      <a:cubicBezTo>
                        <a:pt x="857779" y="151392"/>
                        <a:pt x="868363" y="135517"/>
                        <a:pt x="882650" y="120700"/>
                      </a:cubicBezTo>
                      <a:cubicBezTo>
                        <a:pt x="896937" y="105883"/>
                        <a:pt x="921279" y="90008"/>
                        <a:pt x="933450" y="79425"/>
                      </a:cubicBezTo>
                      <a:cubicBezTo>
                        <a:pt x="945621" y="68842"/>
                        <a:pt x="955675" y="57200"/>
                        <a:pt x="955675" y="57200"/>
                      </a:cubicBezTo>
                      <a:cubicBezTo>
                        <a:pt x="960437" y="50321"/>
                        <a:pt x="962025" y="38150"/>
                        <a:pt x="962025" y="38150"/>
                      </a:cubicBezTo>
                      <a:cubicBezTo>
                        <a:pt x="965729" y="31800"/>
                        <a:pt x="969433" y="24392"/>
                        <a:pt x="977900" y="19100"/>
                      </a:cubicBezTo>
                      <a:cubicBezTo>
                        <a:pt x="986367" y="13808"/>
                        <a:pt x="998538" y="9575"/>
                        <a:pt x="1012825" y="6400"/>
                      </a:cubicBezTo>
                      <a:cubicBezTo>
                        <a:pt x="1027112" y="3225"/>
                        <a:pt x="1048279" y="-479"/>
                        <a:pt x="1063625" y="50"/>
                      </a:cubicBezTo>
                      <a:cubicBezTo>
                        <a:pt x="1078971" y="579"/>
                        <a:pt x="1093258" y="2696"/>
                        <a:pt x="1104900" y="9575"/>
                      </a:cubicBezTo>
                      <a:cubicBezTo>
                        <a:pt x="1116542" y="16454"/>
                        <a:pt x="1119717" y="29683"/>
                        <a:pt x="1133475" y="41325"/>
                      </a:cubicBezTo>
                      <a:cubicBezTo>
                        <a:pt x="1147233" y="52967"/>
                        <a:pt x="1172633" y="64608"/>
                        <a:pt x="1187450" y="79425"/>
                      </a:cubicBezTo>
                      <a:cubicBezTo>
                        <a:pt x="1202267" y="94242"/>
                        <a:pt x="1211263" y="112234"/>
                        <a:pt x="1222375" y="130225"/>
                      </a:cubicBezTo>
                      <a:cubicBezTo>
                        <a:pt x="1233487" y="148216"/>
                        <a:pt x="1246188" y="168325"/>
                        <a:pt x="1254125" y="187375"/>
                      </a:cubicBezTo>
                      <a:cubicBezTo>
                        <a:pt x="1262062" y="206425"/>
                        <a:pt x="1266296" y="226004"/>
                        <a:pt x="1270000" y="244525"/>
                      </a:cubicBezTo>
                      <a:cubicBezTo>
                        <a:pt x="1273704" y="263046"/>
                        <a:pt x="1271587" y="283154"/>
                        <a:pt x="1276350" y="298500"/>
                      </a:cubicBezTo>
                      <a:cubicBezTo>
                        <a:pt x="1281113" y="313846"/>
                        <a:pt x="1287463" y="319138"/>
                        <a:pt x="1298575" y="336600"/>
                      </a:cubicBezTo>
                      <a:cubicBezTo>
                        <a:pt x="1309687" y="354062"/>
                        <a:pt x="1331383" y="386342"/>
                        <a:pt x="1343025" y="403275"/>
                      </a:cubicBezTo>
                      <a:cubicBezTo>
                        <a:pt x="1354667" y="420208"/>
                        <a:pt x="1357842" y="424442"/>
                        <a:pt x="1368425" y="438200"/>
                      </a:cubicBezTo>
                      <a:cubicBezTo>
                        <a:pt x="1379008" y="451958"/>
                        <a:pt x="1394354" y="469421"/>
                        <a:pt x="1406525" y="485825"/>
                      </a:cubicBezTo>
                      <a:cubicBezTo>
                        <a:pt x="1418696" y="502229"/>
                        <a:pt x="1431396" y="515987"/>
                        <a:pt x="1441450" y="536625"/>
                      </a:cubicBezTo>
                      <a:cubicBezTo>
                        <a:pt x="1451504" y="557263"/>
                        <a:pt x="1458912" y="579487"/>
                        <a:pt x="1466850" y="609650"/>
                      </a:cubicBezTo>
                      <a:cubicBezTo>
                        <a:pt x="1474788" y="639813"/>
                        <a:pt x="1481138" y="690613"/>
                        <a:pt x="1489075" y="717600"/>
                      </a:cubicBezTo>
                      <a:cubicBezTo>
                        <a:pt x="1497012" y="744587"/>
                        <a:pt x="1502304" y="750938"/>
                        <a:pt x="1514475" y="771575"/>
                      </a:cubicBezTo>
                      <a:cubicBezTo>
                        <a:pt x="1526646" y="792212"/>
                        <a:pt x="1553104" y="816025"/>
                        <a:pt x="1562100" y="841425"/>
                      </a:cubicBezTo>
                      <a:cubicBezTo>
                        <a:pt x="1571096" y="866825"/>
                        <a:pt x="1571096" y="891696"/>
                        <a:pt x="1568450" y="923975"/>
                      </a:cubicBezTo>
                      <a:cubicBezTo>
                        <a:pt x="1565804" y="956254"/>
                        <a:pt x="1550987" y="1007583"/>
                        <a:pt x="1546225" y="1035100"/>
                      </a:cubicBezTo>
                      <a:cubicBezTo>
                        <a:pt x="1541463" y="1062617"/>
                        <a:pt x="1536700" y="1068437"/>
                        <a:pt x="1539875" y="1089075"/>
                      </a:cubicBezTo>
                      <a:cubicBezTo>
                        <a:pt x="1543050" y="1109712"/>
                        <a:pt x="1550988" y="1135642"/>
                        <a:pt x="1565275" y="1158925"/>
                      </a:cubicBezTo>
                      <a:cubicBezTo>
                        <a:pt x="1579562" y="1182208"/>
                        <a:pt x="1598613" y="1204433"/>
                        <a:pt x="1625600" y="1228775"/>
                      </a:cubicBezTo>
                      <a:cubicBezTo>
                        <a:pt x="1652587" y="1253117"/>
                        <a:pt x="1694921" y="1288571"/>
                        <a:pt x="1727200" y="1304975"/>
                      </a:cubicBezTo>
                      <a:cubicBezTo>
                        <a:pt x="1759479" y="1321379"/>
                        <a:pt x="1785938" y="1322438"/>
                        <a:pt x="1819275" y="1327200"/>
                      </a:cubicBezTo>
                      <a:cubicBezTo>
                        <a:pt x="1852612" y="1331962"/>
                        <a:pt x="1882775" y="1336725"/>
                        <a:pt x="1927225" y="1333550"/>
                      </a:cubicBezTo>
                      <a:cubicBezTo>
                        <a:pt x="1971675" y="1330375"/>
                        <a:pt x="2039938" y="1320850"/>
                        <a:pt x="2085975" y="1308150"/>
                      </a:cubicBezTo>
                      <a:cubicBezTo>
                        <a:pt x="2132012" y="1295450"/>
                        <a:pt x="2167731" y="1276400"/>
                        <a:pt x="2203450" y="125735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xmlns="" id="{24A288C1-056E-EE46-8D64-14CA81B01488}"/>
                    </a:ext>
                  </a:extLst>
                </p:cNvPr>
                <p:cNvSpPr/>
                <p:nvPr/>
              </p:nvSpPr>
              <p:spPr>
                <a:xfrm>
                  <a:off x="3474893" y="3770866"/>
                  <a:ext cx="479439" cy="1489075"/>
                </a:xfrm>
                <a:custGeom>
                  <a:avLst/>
                  <a:gdLst>
                    <a:gd name="connsiteX0" fmla="*/ 0 w 479439"/>
                    <a:gd name="connsiteY0" fmla="*/ 0 h 1501775"/>
                    <a:gd name="connsiteX1" fmla="*/ 50800 w 479439"/>
                    <a:gd name="connsiteY1" fmla="*/ 206375 h 1501775"/>
                    <a:gd name="connsiteX2" fmla="*/ 104775 w 479439"/>
                    <a:gd name="connsiteY2" fmla="*/ 361950 h 1501775"/>
                    <a:gd name="connsiteX3" fmla="*/ 193675 w 479439"/>
                    <a:gd name="connsiteY3" fmla="*/ 571500 h 1501775"/>
                    <a:gd name="connsiteX4" fmla="*/ 254000 w 479439"/>
                    <a:gd name="connsiteY4" fmla="*/ 660400 h 1501775"/>
                    <a:gd name="connsiteX5" fmla="*/ 330200 w 479439"/>
                    <a:gd name="connsiteY5" fmla="*/ 746125 h 1501775"/>
                    <a:gd name="connsiteX6" fmla="*/ 406400 w 479439"/>
                    <a:gd name="connsiteY6" fmla="*/ 920750 h 1501775"/>
                    <a:gd name="connsiteX7" fmla="*/ 454025 w 479439"/>
                    <a:gd name="connsiteY7" fmla="*/ 1108075 h 1501775"/>
                    <a:gd name="connsiteX8" fmla="*/ 479425 w 479439"/>
                    <a:gd name="connsiteY8" fmla="*/ 1279525 h 1501775"/>
                    <a:gd name="connsiteX9" fmla="*/ 450850 w 479439"/>
                    <a:gd name="connsiteY9" fmla="*/ 1501775 h 1501775"/>
                    <a:gd name="connsiteX10" fmla="*/ 450850 w 479439"/>
                    <a:gd name="connsiteY10" fmla="*/ 1501775 h 1501775"/>
                    <a:gd name="connsiteX0" fmla="*/ 0 w 479439"/>
                    <a:gd name="connsiteY0" fmla="*/ 0 h 1489075"/>
                    <a:gd name="connsiteX1" fmla="*/ 50800 w 479439"/>
                    <a:gd name="connsiteY1" fmla="*/ 193675 h 1489075"/>
                    <a:gd name="connsiteX2" fmla="*/ 104775 w 479439"/>
                    <a:gd name="connsiteY2" fmla="*/ 349250 h 1489075"/>
                    <a:gd name="connsiteX3" fmla="*/ 193675 w 479439"/>
                    <a:gd name="connsiteY3" fmla="*/ 558800 h 1489075"/>
                    <a:gd name="connsiteX4" fmla="*/ 254000 w 479439"/>
                    <a:gd name="connsiteY4" fmla="*/ 647700 h 1489075"/>
                    <a:gd name="connsiteX5" fmla="*/ 330200 w 479439"/>
                    <a:gd name="connsiteY5" fmla="*/ 733425 h 1489075"/>
                    <a:gd name="connsiteX6" fmla="*/ 406400 w 479439"/>
                    <a:gd name="connsiteY6" fmla="*/ 908050 h 1489075"/>
                    <a:gd name="connsiteX7" fmla="*/ 454025 w 479439"/>
                    <a:gd name="connsiteY7" fmla="*/ 1095375 h 1489075"/>
                    <a:gd name="connsiteX8" fmla="*/ 479425 w 479439"/>
                    <a:gd name="connsiteY8" fmla="*/ 1266825 h 1489075"/>
                    <a:gd name="connsiteX9" fmla="*/ 450850 w 479439"/>
                    <a:gd name="connsiteY9" fmla="*/ 1489075 h 1489075"/>
                    <a:gd name="connsiteX10" fmla="*/ 450850 w 479439"/>
                    <a:gd name="connsiteY10" fmla="*/ 1489075 h 148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9439" h="1489075">
                      <a:moveTo>
                        <a:pt x="0" y="0"/>
                      </a:moveTo>
                      <a:cubicBezTo>
                        <a:pt x="16669" y="73025"/>
                        <a:pt x="33338" y="135467"/>
                        <a:pt x="50800" y="193675"/>
                      </a:cubicBezTo>
                      <a:cubicBezTo>
                        <a:pt x="68262" y="251883"/>
                        <a:pt x="80962" y="288396"/>
                        <a:pt x="104775" y="349250"/>
                      </a:cubicBezTo>
                      <a:cubicBezTo>
                        <a:pt x="128588" y="410104"/>
                        <a:pt x="168804" y="509058"/>
                        <a:pt x="193675" y="558800"/>
                      </a:cubicBezTo>
                      <a:cubicBezTo>
                        <a:pt x="218546" y="608542"/>
                        <a:pt x="231246" y="618596"/>
                        <a:pt x="254000" y="647700"/>
                      </a:cubicBezTo>
                      <a:cubicBezTo>
                        <a:pt x="276754" y="676804"/>
                        <a:pt x="304800" y="690034"/>
                        <a:pt x="330200" y="733425"/>
                      </a:cubicBezTo>
                      <a:cubicBezTo>
                        <a:pt x="355600" y="776816"/>
                        <a:pt x="385763" y="847725"/>
                        <a:pt x="406400" y="908050"/>
                      </a:cubicBezTo>
                      <a:cubicBezTo>
                        <a:pt x="427037" y="968375"/>
                        <a:pt x="441854" y="1035579"/>
                        <a:pt x="454025" y="1095375"/>
                      </a:cubicBezTo>
                      <a:cubicBezTo>
                        <a:pt x="466196" y="1155171"/>
                        <a:pt x="479954" y="1201208"/>
                        <a:pt x="479425" y="1266825"/>
                      </a:cubicBezTo>
                      <a:cubicBezTo>
                        <a:pt x="478896" y="1332442"/>
                        <a:pt x="450850" y="1489075"/>
                        <a:pt x="450850" y="1489075"/>
                      </a:cubicBezTo>
                      <a:lnTo>
                        <a:pt x="450850" y="1489075"/>
                      </a:ln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xmlns="" id="{B3FAF52F-2123-194D-8CDA-F4E1B2B62FFB}"/>
                    </a:ext>
                  </a:extLst>
                </p:cNvPr>
                <p:cNvSpPr/>
                <p:nvPr/>
              </p:nvSpPr>
              <p:spPr>
                <a:xfrm>
                  <a:off x="2840163" y="4946105"/>
                  <a:ext cx="895080" cy="1215536"/>
                </a:xfrm>
                <a:custGeom>
                  <a:avLst/>
                  <a:gdLst>
                    <a:gd name="connsiteX0" fmla="*/ 895080 w 895080"/>
                    <a:gd name="connsiteY0" fmla="*/ 374161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  <a:gd name="connsiteX0" fmla="*/ 895080 w 895080"/>
                    <a:gd name="connsiteY0" fmla="*/ 396386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  <a:gd name="connsiteX0" fmla="*/ 809355 w 844705"/>
                    <a:gd name="connsiteY0" fmla="*/ 466236 h 1215536"/>
                    <a:gd name="connsiteX1" fmla="*/ 844280 w 844705"/>
                    <a:gd name="connsiteY1" fmla="*/ 266211 h 1215536"/>
                    <a:gd name="connsiteX2" fmla="*/ 774430 w 844705"/>
                    <a:gd name="connsiteY2" fmla="*/ 164611 h 1215536"/>
                    <a:gd name="connsiteX3" fmla="*/ 599805 w 844705"/>
                    <a:gd name="connsiteY3" fmla="*/ 78886 h 1215536"/>
                    <a:gd name="connsiteX4" fmla="*/ 418830 w 844705"/>
                    <a:gd name="connsiteY4" fmla="*/ 28086 h 1215536"/>
                    <a:gd name="connsiteX5" fmla="*/ 237855 w 844705"/>
                    <a:gd name="connsiteY5" fmla="*/ 5861 h 1215536"/>
                    <a:gd name="connsiteX6" fmla="*/ 79105 w 844705"/>
                    <a:gd name="connsiteY6" fmla="*/ 136036 h 1215536"/>
                    <a:gd name="connsiteX7" fmla="*/ 21955 w 844705"/>
                    <a:gd name="connsiteY7" fmla="*/ 320186 h 1215536"/>
                    <a:gd name="connsiteX8" fmla="*/ 2905 w 844705"/>
                    <a:gd name="connsiteY8" fmla="*/ 567836 h 1215536"/>
                    <a:gd name="connsiteX9" fmla="*/ 79105 w 844705"/>
                    <a:gd name="connsiteY9" fmla="*/ 850411 h 1215536"/>
                    <a:gd name="connsiteX10" fmla="*/ 285480 w 844705"/>
                    <a:gd name="connsiteY10" fmla="*/ 1215536 h 1215536"/>
                    <a:gd name="connsiteX11" fmla="*/ 285480 w 844705"/>
                    <a:gd name="connsiteY11" fmla="*/ 1215536 h 1215536"/>
                    <a:gd name="connsiteX0" fmla="*/ 895080 w 895080"/>
                    <a:gd name="connsiteY0" fmla="*/ 380511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5080" h="1215536">
                      <a:moveTo>
                        <a:pt x="895080" y="380511"/>
                      </a:moveTo>
                      <a:cubicBezTo>
                        <a:pt x="879734" y="343998"/>
                        <a:pt x="864388" y="302194"/>
                        <a:pt x="844280" y="266211"/>
                      </a:cubicBezTo>
                      <a:cubicBezTo>
                        <a:pt x="824172" y="230228"/>
                        <a:pt x="815176" y="195832"/>
                        <a:pt x="774430" y="164611"/>
                      </a:cubicBezTo>
                      <a:cubicBezTo>
                        <a:pt x="733684" y="133390"/>
                        <a:pt x="659072" y="101640"/>
                        <a:pt x="599805" y="78886"/>
                      </a:cubicBezTo>
                      <a:cubicBezTo>
                        <a:pt x="540538" y="56132"/>
                        <a:pt x="479155" y="40257"/>
                        <a:pt x="418830" y="28086"/>
                      </a:cubicBezTo>
                      <a:cubicBezTo>
                        <a:pt x="358505" y="15915"/>
                        <a:pt x="294476" y="-12131"/>
                        <a:pt x="237855" y="5861"/>
                      </a:cubicBezTo>
                      <a:cubicBezTo>
                        <a:pt x="181234" y="23853"/>
                        <a:pt x="115088" y="83649"/>
                        <a:pt x="79105" y="136036"/>
                      </a:cubicBezTo>
                      <a:cubicBezTo>
                        <a:pt x="43122" y="188423"/>
                        <a:pt x="34655" y="248219"/>
                        <a:pt x="21955" y="320186"/>
                      </a:cubicBezTo>
                      <a:cubicBezTo>
                        <a:pt x="9255" y="392153"/>
                        <a:pt x="-6620" y="479465"/>
                        <a:pt x="2905" y="567836"/>
                      </a:cubicBezTo>
                      <a:cubicBezTo>
                        <a:pt x="12430" y="656207"/>
                        <a:pt x="32009" y="742461"/>
                        <a:pt x="79105" y="850411"/>
                      </a:cubicBezTo>
                      <a:cubicBezTo>
                        <a:pt x="126201" y="958361"/>
                        <a:pt x="285480" y="1215536"/>
                        <a:pt x="285480" y="1215536"/>
                      </a:cubicBezTo>
                      <a:lnTo>
                        <a:pt x="285480" y="1215536"/>
                      </a:ln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xmlns="" id="{F56916B8-6860-B14D-A0B6-F5C0D536C4FC}"/>
                    </a:ext>
                  </a:extLst>
                </p:cNvPr>
                <p:cNvSpPr/>
                <p:nvPr/>
              </p:nvSpPr>
              <p:spPr>
                <a:xfrm>
                  <a:off x="1722293" y="4947957"/>
                  <a:ext cx="1276350" cy="1331159"/>
                </a:xfrm>
                <a:custGeom>
                  <a:avLst/>
                  <a:gdLst>
                    <a:gd name="connsiteX0" fmla="*/ 0 w 1295400"/>
                    <a:gd name="connsiteY0" fmla="*/ 365959 h 1331159"/>
                    <a:gd name="connsiteX1" fmla="*/ 76200 w 1295400"/>
                    <a:gd name="connsiteY1" fmla="*/ 238959 h 1331159"/>
                    <a:gd name="connsiteX2" fmla="*/ 142875 w 1295400"/>
                    <a:gd name="connsiteY2" fmla="*/ 178634 h 1331159"/>
                    <a:gd name="connsiteX3" fmla="*/ 273050 w 1295400"/>
                    <a:gd name="connsiteY3" fmla="*/ 77034 h 1331159"/>
                    <a:gd name="connsiteX4" fmla="*/ 396875 w 1295400"/>
                    <a:gd name="connsiteY4" fmla="*/ 16709 h 1331159"/>
                    <a:gd name="connsiteX5" fmla="*/ 590550 w 1295400"/>
                    <a:gd name="connsiteY5" fmla="*/ 4009 h 1331159"/>
                    <a:gd name="connsiteX6" fmla="*/ 771525 w 1295400"/>
                    <a:gd name="connsiteY6" fmla="*/ 77034 h 1331159"/>
                    <a:gd name="connsiteX7" fmla="*/ 904875 w 1295400"/>
                    <a:gd name="connsiteY7" fmla="*/ 464384 h 1331159"/>
                    <a:gd name="connsiteX8" fmla="*/ 939800 w 1295400"/>
                    <a:gd name="connsiteY8" fmla="*/ 645359 h 1331159"/>
                    <a:gd name="connsiteX9" fmla="*/ 990600 w 1295400"/>
                    <a:gd name="connsiteY9" fmla="*/ 851734 h 1331159"/>
                    <a:gd name="connsiteX10" fmla="*/ 1101725 w 1295400"/>
                    <a:gd name="connsiteY10" fmla="*/ 1070809 h 1331159"/>
                    <a:gd name="connsiteX11" fmla="*/ 1295400 w 1295400"/>
                    <a:gd name="connsiteY11" fmla="*/ 1331159 h 1331159"/>
                    <a:gd name="connsiteX0" fmla="*/ 0 w 1276350"/>
                    <a:gd name="connsiteY0" fmla="*/ 337384 h 1331159"/>
                    <a:gd name="connsiteX1" fmla="*/ 57150 w 1276350"/>
                    <a:gd name="connsiteY1" fmla="*/ 238959 h 1331159"/>
                    <a:gd name="connsiteX2" fmla="*/ 123825 w 1276350"/>
                    <a:gd name="connsiteY2" fmla="*/ 178634 h 1331159"/>
                    <a:gd name="connsiteX3" fmla="*/ 254000 w 1276350"/>
                    <a:gd name="connsiteY3" fmla="*/ 77034 h 1331159"/>
                    <a:gd name="connsiteX4" fmla="*/ 377825 w 1276350"/>
                    <a:gd name="connsiteY4" fmla="*/ 16709 h 1331159"/>
                    <a:gd name="connsiteX5" fmla="*/ 571500 w 1276350"/>
                    <a:gd name="connsiteY5" fmla="*/ 4009 h 1331159"/>
                    <a:gd name="connsiteX6" fmla="*/ 752475 w 1276350"/>
                    <a:gd name="connsiteY6" fmla="*/ 77034 h 1331159"/>
                    <a:gd name="connsiteX7" fmla="*/ 885825 w 1276350"/>
                    <a:gd name="connsiteY7" fmla="*/ 464384 h 1331159"/>
                    <a:gd name="connsiteX8" fmla="*/ 920750 w 1276350"/>
                    <a:gd name="connsiteY8" fmla="*/ 645359 h 1331159"/>
                    <a:gd name="connsiteX9" fmla="*/ 971550 w 1276350"/>
                    <a:gd name="connsiteY9" fmla="*/ 851734 h 1331159"/>
                    <a:gd name="connsiteX10" fmla="*/ 1082675 w 1276350"/>
                    <a:gd name="connsiteY10" fmla="*/ 1070809 h 1331159"/>
                    <a:gd name="connsiteX11" fmla="*/ 1276350 w 1276350"/>
                    <a:gd name="connsiteY11" fmla="*/ 1331159 h 1331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76350" h="1331159">
                      <a:moveTo>
                        <a:pt x="0" y="337384"/>
                      </a:moveTo>
                      <a:cubicBezTo>
                        <a:pt x="26194" y="289494"/>
                        <a:pt x="36512" y="265417"/>
                        <a:pt x="57150" y="238959"/>
                      </a:cubicBezTo>
                      <a:cubicBezTo>
                        <a:pt x="77788" y="212501"/>
                        <a:pt x="91017" y="205621"/>
                        <a:pt x="123825" y="178634"/>
                      </a:cubicBezTo>
                      <a:cubicBezTo>
                        <a:pt x="156633" y="151646"/>
                        <a:pt x="211667" y="104022"/>
                        <a:pt x="254000" y="77034"/>
                      </a:cubicBezTo>
                      <a:cubicBezTo>
                        <a:pt x="296333" y="50046"/>
                        <a:pt x="324908" y="28880"/>
                        <a:pt x="377825" y="16709"/>
                      </a:cubicBezTo>
                      <a:cubicBezTo>
                        <a:pt x="430742" y="4538"/>
                        <a:pt x="509058" y="-6045"/>
                        <a:pt x="571500" y="4009"/>
                      </a:cubicBezTo>
                      <a:cubicBezTo>
                        <a:pt x="633942" y="14063"/>
                        <a:pt x="700088" y="305"/>
                        <a:pt x="752475" y="77034"/>
                      </a:cubicBezTo>
                      <a:cubicBezTo>
                        <a:pt x="804862" y="153763"/>
                        <a:pt x="857779" y="369663"/>
                        <a:pt x="885825" y="464384"/>
                      </a:cubicBezTo>
                      <a:cubicBezTo>
                        <a:pt x="913871" y="559105"/>
                        <a:pt x="906463" y="580801"/>
                        <a:pt x="920750" y="645359"/>
                      </a:cubicBezTo>
                      <a:cubicBezTo>
                        <a:pt x="935037" y="709917"/>
                        <a:pt x="944563" y="780826"/>
                        <a:pt x="971550" y="851734"/>
                      </a:cubicBezTo>
                      <a:cubicBezTo>
                        <a:pt x="998537" y="922642"/>
                        <a:pt x="1031875" y="990905"/>
                        <a:pt x="1082675" y="1070809"/>
                      </a:cubicBezTo>
                      <a:cubicBezTo>
                        <a:pt x="1133475" y="1150713"/>
                        <a:pt x="1204912" y="1240936"/>
                        <a:pt x="1276350" y="1331159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xmlns="" id="{493047D7-D134-4F40-87C2-1729B735E103}"/>
                    </a:ext>
                  </a:extLst>
                </p:cNvPr>
                <p:cNvSpPr/>
                <p:nvPr/>
              </p:nvSpPr>
              <p:spPr>
                <a:xfrm>
                  <a:off x="1503454" y="3085066"/>
                  <a:ext cx="441089" cy="2219325"/>
                </a:xfrm>
                <a:custGeom>
                  <a:avLst/>
                  <a:gdLst>
                    <a:gd name="connsiteX0" fmla="*/ 450614 w 450614"/>
                    <a:gd name="connsiteY0" fmla="*/ 0 h 2270125"/>
                    <a:gd name="connsiteX1" fmla="*/ 437914 w 450614"/>
                    <a:gd name="connsiteY1" fmla="*/ 250825 h 2270125"/>
                    <a:gd name="connsiteX2" fmla="*/ 428389 w 450614"/>
                    <a:gd name="connsiteY2" fmla="*/ 396875 h 2270125"/>
                    <a:gd name="connsiteX3" fmla="*/ 377589 w 450614"/>
                    <a:gd name="connsiteY3" fmla="*/ 685800 h 2270125"/>
                    <a:gd name="connsiteX4" fmla="*/ 374414 w 450614"/>
                    <a:gd name="connsiteY4" fmla="*/ 1031875 h 2270125"/>
                    <a:gd name="connsiteX5" fmla="*/ 358539 w 450614"/>
                    <a:gd name="connsiteY5" fmla="*/ 1212850 h 2270125"/>
                    <a:gd name="connsiteX6" fmla="*/ 298214 w 450614"/>
                    <a:gd name="connsiteY6" fmla="*/ 1336675 h 2270125"/>
                    <a:gd name="connsiteX7" fmla="*/ 180739 w 450614"/>
                    <a:gd name="connsiteY7" fmla="*/ 1530350 h 2270125"/>
                    <a:gd name="connsiteX8" fmla="*/ 44214 w 450614"/>
                    <a:gd name="connsiteY8" fmla="*/ 1781175 h 2270125"/>
                    <a:gd name="connsiteX9" fmla="*/ 2939 w 450614"/>
                    <a:gd name="connsiteY9" fmla="*/ 1981200 h 2270125"/>
                    <a:gd name="connsiteX10" fmla="*/ 6114 w 450614"/>
                    <a:gd name="connsiteY10" fmla="*/ 2133600 h 2270125"/>
                    <a:gd name="connsiteX11" fmla="*/ 28339 w 450614"/>
                    <a:gd name="connsiteY11" fmla="*/ 2270125 h 2270125"/>
                    <a:gd name="connsiteX0" fmla="*/ 536339 w 536339"/>
                    <a:gd name="connsiteY0" fmla="*/ 0 h 2130425"/>
                    <a:gd name="connsiteX1" fmla="*/ 437914 w 536339"/>
                    <a:gd name="connsiteY1" fmla="*/ 111125 h 2130425"/>
                    <a:gd name="connsiteX2" fmla="*/ 428389 w 536339"/>
                    <a:gd name="connsiteY2" fmla="*/ 257175 h 2130425"/>
                    <a:gd name="connsiteX3" fmla="*/ 377589 w 536339"/>
                    <a:gd name="connsiteY3" fmla="*/ 546100 h 2130425"/>
                    <a:gd name="connsiteX4" fmla="*/ 374414 w 536339"/>
                    <a:gd name="connsiteY4" fmla="*/ 892175 h 2130425"/>
                    <a:gd name="connsiteX5" fmla="*/ 358539 w 536339"/>
                    <a:gd name="connsiteY5" fmla="*/ 1073150 h 2130425"/>
                    <a:gd name="connsiteX6" fmla="*/ 298214 w 536339"/>
                    <a:gd name="connsiteY6" fmla="*/ 1196975 h 2130425"/>
                    <a:gd name="connsiteX7" fmla="*/ 180739 w 536339"/>
                    <a:gd name="connsiteY7" fmla="*/ 1390650 h 2130425"/>
                    <a:gd name="connsiteX8" fmla="*/ 44214 w 536339"/>
                    <a:gd name="connsiteY8" fmla="*/ 1641475 h 2130425"/>
                    <a:gd name="connsiteX9" fmla="*/ 2939 w 536339"/>
                    <a:gd name="connsiteY9" fmla="*/ 1841500 h 2130425"/>
                    <a:gd name="connsiteX10" fmla="*/ 6114 w 536339"/>
                    <a:gd name="connsiteY10" fmla="*/ 1993900 h 2130425"/>
                    <a:gd name="connsiteX11" fmla="*/ 28339 w 536339"/>
                    <a:gd name="connsiteY11" fmla="*/ 2130425 h 2130425"/>
                    <a:gd name="connsiteX0" fmla="*/ 441089 w 441089"/>
                    <a:gd name="connsiteY0" fmla="*/ 0 h 2219325"/>
                    <a:gd name="connsiteX1" fmla="*/ 437914 w 441089"/>
                    <a:gd name="connsiteY1" fmla="*/ 200025 h 2219325"/>
                    <a:gd name="connsiteX2" fmla="*/ 428389 w 441089"/>
                    <a:gd name="connsiteY2" fmla="*/ 346075 h 2219325"/>
                    <a:gd name="connsiteX3" fmla="*/ 377589 w 441089"/>
                    <a:gd name="connsiteY3" fmla="*/ 635000 h 2219325"/>
                    <a:gd name="connsiteX4" fmla="*/ 374414 w 441089"/>
                    <a:gd name="connsiteY4" fmla="*/ 981075 h 2219325"/>
                    <a:gd name="connsiteX5" fmla="*/ 358539 w 441089"/>
                    <a:gd name="connsiteY5" fmla="*/ 1162050 h 2219325"/>
                    <a:gd name="connsiteX6" fmla="*/ 298214 w 441089"/>
                    <a:gd name="connsiteY6" fmla="*/ 1285875 h 2219325"/>
                    <a:gd name="connsiteX7" fmla="*/ 180739 w 441089"/>
                    <a:gd name="connsiteY7" fmla="*/ 1479550 h 2219325"/>
                    <a:gd name="connsiteX8" fmla="*/ 44214 w 441089"/>
                    <a:gd name="connsiteY8" fmla="*/ 1730375 h 2219325"/>
                    <a:gd name="connsiteX9" fmla="*/ 2939 w 441089"/>
                    <a:gd name="connsiteY9" fmla="*/ 1930400 h 2219325"/>
                    <a:gd name="connsiteX10" fmla="*/ 6114 w 441089"/>
                    <a:gd name="connsiteY10" fmla="*/ 2082800 h 2219325"/>
                    <a:gd name="connsiteX11" fmla="*/ 28339 w 441089"/>
                    <a:gd name="connsiteY11" fmla="*/ 2219325 h 2219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1089" h="2219325">
                      <a:moveTo>
                        <a:pt x="441089" y="0"/>
                      </a:moveTo>
                      <a:cubicBezTo>
                        <a:pt x="436591" y="92339"/>
                        <a:pt x="440031" y="142346"/>
                        <a:pt x="437914" y="200025"/>
                      </a:cubicBezTo>
                      <a:cubicBezTo>
                        <a:pt x="435797" y="257704"/>
                        <a:pt x="438443" y="273579"/>
                        <a:pt x="428389" y="346075"/>
                      </a:cubicBezTo>
                      <a:cubicBezTo>
                        <a:pt x="418335" y="418571"/>
                        <a:pt x="386585" y="529167"/>
                        <a:pt x="377589" y="635000"/>
                      </a:cubicBezTo>
                      <a:cubicBezTo>
                        <a:pt x="368593" y="740833"/>
                        <a:pt x="377589" y="893233"/>
                        <a:pt x="374414" y="981075"/>
                      </a:cubicBezTo>
                      <a:cubicBezTo>
                        <a:pt x="371239" y="1068917"/>
                        <a:pt x="371239" y="1111250"/>
                        <a:pt x="358539" y="1162050"/>
                      </a:cubicBezTo>
                      <a:cubicBezTo>
                        <a:pt x="345839" y="1212850"/>
                        <a:pt x="327847" y="1232958"/>
                        <a:pt x="298214" y="1285875"/>
                      </a:cubicBezTo>
                      <a:cubicBezTo>
                        <a:pt x="268581" y="1338792"/>
                        <a:pt x="223072" y="1405467"/>
                        <a:pt x="180739" y="1479550"/>
                      </a:cubicBezTo>
                      <a:cubicBezTo>
                        <a:pt x="138406" y="1553633"/>
                        <a:pt x="73847" y="1655233"/>
                        <a:pt x="44214" y="1730375"/>
                      </a:cubicBezTo>
                      <a:cubicBezTo>
                        <a:pt x="14581" y="1805517"/>
                        <a:pt x="9289" y="1871663"/>
                        <a:pt x="2939" y="1930400"/>
                      </a:cubicBezTo>
                      <a:cubicBezTo>
                        <a:pt x="-3411" y="1989137"/>
                        <a:pt x="1881" y="2034646"/>
                        <a:pt x="6114" y="2082800"/>
                      </a:cubicBezTo>
                      <a:cubicBezTo>
                        <a:pt x="10347" y="2130954"/>
                        <a:pt x="19343" y="2175139"/>
                        <a:pt x="28339" y="2219325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xmlns="" id="{FF8B1E91-580D-EB43-859B-66E0E4FC3EFA}"/>
                    </a:ext>
                  </a:extLst>
                </p:cNvPr>
                <p:cNvSpPr/>
                <p:nvPr/>
              </p:nvSpPr>
              <p:spPr>
                <a:xfrm>
                  <a:off x="1537190" y="1597722"/>
                  <a:ext cx="575865" cy="1512563"/>
                </a:xfrm>
                <a:custGeom>
                  <a:avLst/>
                  <a:gdLst>
                    <a:gd name="connsiteX0" fmla="*/ 0 w 575865"/>
                    <a:gd name="connsiteY0" fmla="*/ 0 h 1453856"/>
                    <a:gd name="connsiteX1" fmla="*/ 190500 w 575865"/>
                    <a:gd name="connsiteY1" fmla="*/ 123825 h 1453856"/>
                    <a:gd name="connsiteX2" fmla="*/ 368300 w 575865"/>
                    <a:gd name="connsiteY2" fmla="*/ 234950 h 1453856"/>
                    <a:gd name="connsiteX3" fmla="*/ 504825 w 575865"/>
                    <a:gd name="connsiteY3" fmla="*/ 342900 h 1453856"/>
                    <a:gd name="connsiteX4" fmla="*/ 568325 w 575865"/>
                    <a:gd name="connsiteY4" fmla="*/ 492125 h 1453856"/>
                    <a:gd name="connsiteX5" fmla="*/ 571500 w 575865"/>
                    <a:gd name="connsiteY5" fmla="*/ 673100 h 1453856"/>
                    <a:gd name="connsiteX6" fmla="*/ 539750 w 575865"/>
                    <a:gd name="connsiteY6" fmla="*/ 885825 h 1453856"/>
                    <a:gd name="connsiteX7" fmla="*/ 482600 w 575865"/>
                    <a:gd name="connsiteY7" fmla="*/ 1089025 h 1453856"/>
                    <a:gd name="connsiteX8" fmla="*/ 434975 w 575865"/>
                    <a:gd name="connsiteY8" fmla="*/ 1276350 h 1453856"/>
                    <a:gd name="connsiteX9" fmla="*/ 412750 w 575865"/>
                    <a:gd name="connsiteY9" fmla="*/ 1438275 h 1453856"/>
                    <a:gd name="connsiteX10" fmla="*/ 419100 w 575865"/>
                    <a:gd name="connsiteY10" fmla="*/ 1438275 h 1453856"/>
                    <a:gd name="connsiteX0" fmla="*/ 0 w 575865"/>
                    <a:gd name="connsiteY0" fmla="*/ 0 h 1480851"/>
                    <a:gd name="connsiteX1" fmla="*/ 190500 w 575865"/>
                    <a:gd name="connsiteY1" fmla="*/ 123825 h 1480851"/>
                    <a:gd name="connsiteX2" fmla="*/ 368300 w 575865"/>
                    <a:gd name="connsiteY2" fmla="*/ 234950 h 1480851"/>
                    <a:gd name="connsiteX3" fmla="*/ 504825 w 575865"/>
                    <a:gd name="connsiteY3" fmla="*/ 342900 h 1480851"/>
                    <a:gd name="connsiteX4" fmla="*/ 568325 w 575865"/>
                    <a:gd name="connsiteY4" fmla="*/ 492125 h 1480851"/>
                    <a:gd name="connsiteX5" fmla="*/ 571500 w 575865"/>
                    <a:gd name="connsiteY5" fmla="*/ 673100 h 1480851"/>
                    <a:gd name="connsiteX6" fmla="*/ 539750 w 575865"/>
                    <a:gd name="connsiteY6" fmla="*/ 885825 h 1480851"/>
                    <a:gd name="connsiteX7" fmla="*/ 482600 w 575865"/>
                    <a:gd name="connsiteY7" fmla="*/ 1089025 h 1480851"/>
                    <a:gd name="connsiteX8" fmla="*/ 434975 w 575865"/>
                    <a:gd name="connsiteY8" fmla="*/ 1276350 h 1480851"/>
                    <a:gd name="connsiteX9" fmla="*/ 412750 w 575865"/>
                    <a:gd name="connsiteY9" fmla="*/ 1438275 h 1480851"/>
                    <a:gd name="connsiteX10" fmla="*/ 412750 w 575865"/>
                    <a:gd name="connsiteY10" fmla="*/ 1476375 h 1480851"/>
                    <a:gd name="connsiteX0" fmla="*/ 0 w 575865"/>
                    <a:gd name="connsiteY0" fmla="*/ 0 h 1538430"/>
                    <a:gd name="connsiteX1" fmla="*/ 190500 w 575865"/>
                    <a:gd name="connsiteY1" fmla="*/ 123825 h 1538430"/>
                    <a:gd name="connsiteX2" fmla="*/ 368300 w 575865"/>
                    <a:gd name="connsiteY2" fmla="*/ 234950 h 1538430"/>
                    <a:gd name="connsiteX3" fmla="*/ 504825 w 575865"/>
                    <a:gd name="connsiteY3" fmla="*/ 342900 h 1538430"/>
                    <a:gd name="connsiteX4" fmla="*/ 568325 w 575865"/>
                    <a:gd name="connsiteY4" fmla="*/ 492125 h 1538430"/>
                    <a:gd name="connsiteX5" fmla="*/ 571500 w 575865"/>
                    <a:gd name="connsiteY5" fmla="*/ 673100 h 1538430"/>
                    <a:gd name="connsiteX6" fmla="*/ 539750 w 575865"/>
                    <a:gd name="connsiteY6" fmla="*/ 885825 h 1538430"/>
                    <a:gd name="connsiteX7" fmla="*/ 482600 w 575865"/>
                    <a:gd name="connsiteY7" fmla="*/ 1089025 h 1538430"/>
                    <a:gd name="connsiteX8" fmla="*/ 434975 w 575865"/>
                    <a:gd name="connsiteY8" fmla="*/ 1276350 h 1538430"/>
                    <a:gd name="connsiteX9" fmla="*/ 412750 w 575865"/>
                    <a:gd name="connsiteY9" fmla="*/ 1438275 h 1538430"/>
                    <a:gd name="connsiteX10" fmla="*/ 492125 w 575865"/>
                    <a:gd name="connsiteY10" fmla="*/ 1536700 h 1538430"/>
                    <a:gd name="connsiteX0" fmla="*/ 0 w 575865"/>
                    <a:gd name="connsiteY0" fmla="*/ 0 h 1537757"/>
                    <a:gd name="connsiteX1" fmla="*/ 190500 w 575865"/>
                    <a:gd name="connsiteY1" fmla="*/ 123825 h 1537757"/>
                    <a:gd name="connsiteX2" fmla="*/ 368300 w 575865"/>
                    <a:gd name="connsiteY2" fmla="*/ 234950 h 1537757"/>
                    <a:gd name="connsiteX3" fmla="*/ 504825 w 575865"/>
                    <a:gd name="connsiteY3" fmla="*/ 342900 h 1537757"/>
                    <a:gd name="connsiteX4" fmla="*/ 568325 w 575865"/>
                    <a:gd name="connsiteY4" fmla="*/ 492125 h 1537757"/>
                    <a:gd name="connsiteX5" fmla="*/ 571500 w 575865"/>
                    <a:gd name="connsiteY5" fmla="*/ 673100 h 1537757"/>
                    <a:gd name="connsiteX6" fmla="*/ 539750 w 575865"/>
                    <a:gd name="connsiteY6" fmla="*/ 885825 h 1537757"/>
                    <a:gd name="connsiteX7" fmla="*/ 482600 w 575865"/>
                    <a:gd name="connsiteY7" fmla="*/ 1089025 h 1537757"/>
                    <a:gd name="connsiteX8" fmla="*/ 434975 w 575865"/>
                    <a:gd name="connsiteY8" fmla="*/ 1276350 h 1537757"/>
                    <a:gd name="connsiteX9" fmla="*/ 415925 w 575865"/>
                    <a:gd name="connsiteY9" fmla="*/ 1387475 h 1537757"/>
                    <a:gd name="connsiteX10" fmla="*/ 492125 w 575865"/>
                    <a:gd name="connsiteY10" fmla="*/ 1536700 h 1537757"/>
                    <a:gd name="connsiteX0" fmla="*/ 0 w 575865"/>
                    <a:gd name="connsiteY0" fmla="*/ 0 h 1481220"/>
                    <a:gd name="connsiteX1" fmla="*/ 190500 w 575865"/>
                    <a:gd name="connsiteY1" fmla="*/ 123825 h 1481220"/>
                    <a:gd name="connsiteX2" fmla="*/ 368300 w 575865"/>
                    <a:gd name="connsiteY2" fmla="*/ 234950 h 1481220"/>
                    <a:gd name="connsiteX3" fmla="*/ 504825 w 575865"/>
                    <a:gd name="connsiteY3" fmla="*/ 342900 h 1481220"/>
                    <a:gd name="connsiteX4" fmla="*/ 568325 w 575865"/>
                    <a:gd name="connsiteY4" fmla="*/ 492125 h 1481220"/>
                    <a:gd name="connsiteX5" fmla="*/ 571500 w 575865"/>
                    <a:gd name="connsiteY5" fmla="*/ 673100 h 1481220"/>
                    <a:gd name="connsiteX6" fmla="*/ 539750 w 575865"/>
                    <a:gd name="connsiteY6" fmla="*/ 885825 h 1481220"/>
                    <a:gd name="connsiteX7" fmla="*/ 482600 w 575865"/>
                    <a:gd name="connsiteY7" fmla="*/ 1089025 h 1481220"/>
                    <a:gd name="connsiteX8" fmla="*/ 434975 w 575865"/>
                    <a:gd name="connsiteY8" fmla="*/ 1276350 h 1481220"/>
                    <a:gd name="connsiteX9" fmla="*/ 415925 w 575865"/>
                    <a:gd name="connsiteY9" fmla="*/ 1387475 h 1481220"/>
                    <a:gd name="connsiteX10" fmla="*/ 412750 w 575865"/>
                    <a:gd name="connsiteY10" fmla="*/ 1479550 h 1481220"/>
                    <a:gd name="connsiteX0" fmla="*/ 0 w 575865"/>
                    <a:gd name="connsiteY0" fmla="*/ 0 h 1503138"/>
                    <a:gd name="connsiteX1" fmla="*/ 190500 w 575865"/>
                    <a:gd name="connsiteY1" fmla="*/ 123825 h 1503138"/>
                    <a:gd name="connsiteX2" fmla="*/ 368300 w 575865"/>
                    <a:gd name="connsiteY2" fmla="*/ 234950 h 1503138"/>
                    <a:gd name="connsiteX3" fmla="*/ 504825 w 575865"/>
                    <a:gd name="connsiteY3" fmla="*/ 342900 h 1503138"/>
                    <a:gd name="connsiteX4" fmla="*/ 568325 w 575865"/>
                    <a:gd name="connsiteY4" fmla="*/ 492125 h 1503138"/>
                    <a:gd name="connsiteX5" fmla="*/ 571500 w 575865"/>
                    <a:gd name="connsiteY5" fmla="*/ 673100 h 1503138"/>
                    <a:gd name="connsiteX6" fmla="*/ 539750 w 575865"/>
                    <a:gd name="connsiteY6" fmla="*/ 885825 h 1503138"/>
                    <a:gd name="connsiteX7" fmla="*/ 482600 w 575865"/>
                    <a:gd name="connsiteY7" fmla="*/ 1089025 h 1503138"/>
                    <a:gd name="connsiteX8" fmla="*/ 434975 w 575865"/>
                    <a:gd name="connsiteY8" fmla="*/ 1276350 h 1503138"/>
                    <a:gd name="connsiteX9" fmla="*/ 415925 w 575865"/>
                    <a:gd name="connsiteY9" fmla="*/ 1387475 h 1503138"/>
                    <a:gd name="connsiteX10" fmla="*/ 412750 w 575865"/>
                    <a:gd name="connsiteY10" fmla="*/ 1501775 h 1503138"/>
                    <a:gd name="connsiteX0" fmla="*/ 0 w 575865"/>
                    <a:gd name="connsiteY0" fmla="*/ 0 h 1403177"/>
                    <a:gd name="connsiteX1" fmla="*/ 190500 w 575865"/>
                    <a:gd name="connsiteY1" fmla="*/ 123825 h 1403177"/>
                    <a:gd name="connsiteX2" fmla="*/ 368300 w 575865"/>
                    <a:gd name="connsiteY2" fmla="*/ 234950 h 1403177"/>
                    <a:gd name="connsiteX3" fmla="*/ 504825 w 575865"/>
                    <a:gd name="connsiteY3" fmla="*/ 342900 h 1403177"/>
                    <a:gd name="connsiteX4" fmla="*/ 568325 w 575865"/>
                    <a:gd name="connsiteY4" fmla="*/ 492125 h 1403177"/>
                    <a:gd name="connsiteX5" fmla="*/ 571500 w 575865"/>
                    <a:gd name="connsiteY5" fmla="*/ 673100 h 1403177"/>
                    <a:gd name="connsiteX6" fmla="*/ 539750 w 575865"/>
                    <a:gd name="connsiteY6" fmla="*/ 885825 h 1403177"/>
                    <a:gd name="connsiteX7" fmla="*/ 482600 w 575865"/>
                    <a:gd name="connsiteY7" fmla="*/ 1089025 h 1403177"/>
                    <a:gd name="connsiteX8" fmla="*/ 434975 w 575865"/>
                    <a:gd name="connsiteY8" fmla="*/ 1276350 h 1403177"/>
                    <a:gd name="connsiteX9" fmla="*/ 415925 w 575865"/>
                    <a:gd name="connsiteY9" fmla="*/ 1387475 h 1403177"/>
                    <a:gd name="connsiteX10" fmla="*/ 206375 w 575865"/>
                    <a:gd name="connsiteY10" fmla="*/ 1393825 h 1403177"/>
                    <a:gd name="connsiteX0" fmla="*/ 0 w 575865"/>
                    <a:gd name="connsiteY0" fmla="*/ 0 h 1512563"/>
                    <a:gd name="connsiteX1" fmla="*/ 190500 w 575865"/>
                    <a:gd name="connsiteY1" fmla="*/ 123825 h 1512563"/>
                    <a:gd name="connsiteX2" fmla="*/ 368300 w 575865"/>
                    <a:gd name="connsiteY2" fmla="*/ 234950 h 1512563"/>
                    <a:gd name="connsiteX3" fmla="*/ 504825 w 575865"/>
                    <a:gd name="connsiteY3" fmla="*/ 342900 h 1512563"/>
                    <a:gd name="connsiteX4" fmla="*/ 568325 w 575865"/>
                    <a:gd name="connsiteY4" fmla="*/ 492125 h 1512563"/>
                    <a:gd name="connsiteX5" fmla="*/ 571500 w 575865"/>
                    <a:gd name="connsiteY5" fmla="*/ 673100 h 1512563"/>
                    <a:gd name="connsiteX6" fmla="*/ 539750 w 575865"/>
                    <a:gd name="connsiteY6" fmla="*/ 885825 h 1512563"/>
                    <a:gd name="connsiteX7" fmla="*/ 482600 w 575865"/>
                    <a:gd name="connsiteY7" fmla="*/ 1089025 h 1512563"/>
                    <a:gd name="connsiteX8" fmla="*/ 434975 w 575865"/>
                    <a:gd name="connsiteY8" fmla="*/ 1276350 h 1512563"/>
                    <a:gd name="connsiteX9" fmla="*/ 415925 w 575865"/>
                    <a:gd name="connsiteY9" fmla="*/ 1387475 h 1512563"/>
                    <a:gd name="connsiteX10" fmla="*/ 406400 w 575865"/>
                    <a:gd name="connsiteY10" fmla="*/ 1511300 h 1512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5865" h="1512563">
                      <a:moveTo>
                        <a:pt x="0" y="0"/>
                      </a:moveTo>
                      <a:lnTo>
                        <a:pt x="190500" y="123825"/>
                      </a:lnTo>
                      <a:cubicBezTo>
                        <a:pt x="251883" y="162983"/>
                        <a:pt x="315913" y="198438"/>
                        <a:pt x="368300" y="234950"/>
                      </a:cubicBezTo>
                      <a:cubicBezTo>
                        <a:pt x="420687" y="271462"/>
                        <a:pt x="471488" y="300038"/>
                        <a:pt x="504825" y="342900"/>
                      </a:cubicBezTo>
                      <a:cubicBezTo>
                        <a:pt x="538162" y="385762"/>
                        <a:pt x="557213" y="437092"/>
                        <a:pt x="568325" y="492125"/>
                      </a:cubicBezTo>
                      <a:cubicBezTo>
                        <a:pt x="579437" y="547158"/>
                        <a:pt x="576263" y="607483"/>
                        <a:pt x="571500" y="673100"/>
                      </a:cubicBezTo>
                      <a:cubicBezTo>
                        <a:pt x="566738" y="738717"/>
                        <a:pt x="554567" y="816504"/>
                        <a:pt x="539750" y="885825"/>
                      </a:cubicBezTo>
                      <a:cubicBezTo>
                        <a:pt x="524933" y="955146"/>
                        <a:pt x="500062" y="1023938"/>
                        <a:pt x="482600" y="1089025"/>
                      </a:cubicBezTo>
                      <a:cubicBezTo>
                        <a:pt x="465138" y="1154112"/>
                        <a:pt x="446087" y="1226608"/>
                        <a:pt x="434975" y="1276350"/>
                      </a:cubicBezTo>
                      <a:cubicBezTo>
                        <a:pt x="423863" y="1326092"/>
                        <a:pt x="420688" y="1348317"/>
                        <a:pt x="415925" y="1387475"/>
                      </a:cubicBezTo>
                      <a:cubicBezTo>
                        <a:pt x="411163" y="1426633"/>
                        <a:pt x="401902" y="1524794"/>
                        <a:pt x="406400" y="151130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xmlns="" id="{7371F526-7F57-B848-BE80-BB50F3AD960E}"/>
                    </a:ext>
                  </a:extLst>
                </p:cNvPr>
                <p:cNvSpPr/>
                <p:nvPr/>
              </p:nvSpPr>
              <p:spPr>
                <a:xfrm>
                  <a:off x="3370773" y="1610144"/>
                  <a:ext cx="659347" cy="2163186"/>
                </a:xfrm>
                <a:custGeom>
                  <a:avLst/>
                  <a:gdLst>
                    <a:gd name="connsiteX0" fmla="*/ 659347 w 659347"/>
                    <a:gd name="connsiteY0" fmla="*/ 0 h 2156836"/>
                    <a:gd name="connsiteX1" fmla="*/ 421521 w 659347"/>
                    <a:gd name="connsiteY1" fmla="*/ 176319 h 2156836"/>
                    <a:gd name="connsiteX2" fmla="*/ 183695 w 659347"/>
                    <a:gd name="connsiteY2" fmla="*/ 430547 h 2156836"/>
                    <a:gd name="connsiteX3" fmla="*/ 60681 w 659347"/>
                    <a:gd name="connsiteY3" fmla="*/ 733980 h 2156836"/>
                    <a:gd name="connsiteX4" fmla="*/ 3275 w 659347"/>
                    <a:gd name="connsiteY4" fmla="*/ 1119422 h 2156836"/>
                    <a:gd name="connsiteX5" fmla="*/ 11476 w 659347"/>
                    <a:gd name="connsiteY5" fmla="*/ 1545869 h 2156836"/>
                    <a:gd name="connsiteX6" fmla="*/ 48380 w 659347"/>
                    <a:gd name="connsiteY6" fmla="*/ 1882106 h 2156836"/>
                    <a:gd name="connsiteX7" fmla="*/ 105786 w 659347"/>
                    <a:gd name="connsiteY7" fmla="*/ 2156836 h 2156836"/>
                    <a:gd name="connsiteX0" fmla="*/ 659347 w 659347"/>
                    <a:gd name="connsiteY0" fmla="*/ 0 h 2156836"/>
                    <a:gd name="connsiteX1" fmla="*/ 421521 w 659347"/>
                    <a:gd name="connsiteY1" fmla="*/ 176319 h 2156836"/>
                    <a:gd name="connsiteX2" fmla="*/ 183695 w 659347"/>
                    <a:gd name="connsiteY2" fmla="*/ 430547 h 2156836"/>
                    <a:gd name="connsiteX3" fmla="*/ 60681 w 659347"/>
                    <a:gd name="connsiteY3" fmla="*/ 733980 h 2156836"/>
                    <a:gd name="connsiteX4" fmla="*/ 3275 w 659347"/>
                    <a:gd name="connsiteY4" fmla="*/ 1119422 h 2156836"/>
                    <a:gd name="connsiteX5" fmla="*/ 11476 w 659347"/>
                    <a:gd name="connsiteY5" fmla="*/ 1545869 h 2156836"/>
                    <a:gd name="connsiteX6" fmla="*/ 48380 w 659347"/>
                    <a:gd name="connsiteY6" fmla="*/ 1882106 h 2156836"/>
                    <a:gd name="connsiteX7" fmla="*/ 112136 w 659347"/>
                    <a:gd name="connsiteY7" fmla="*/ 2156836 h 2156836"/>
                    <a:gd name="connsiteX0" fmla="*/ 659347 w 659347"/>
                    <a:gd name="connsiteY0" fmla="*/ 0 h 2163186"/>
                    <a:gd name="connsiteX1" fmla="*/ 421521 w 659347"/>
                    <a:gd name="connsiteY1" fmla="*/ 176319 h 2163186"/>
                    <a:gd name="connsiteX2" fmla="*/ 183695 w 659347"/>
                    <a:gd name="connsiteY2" fmla="*/ 430547 h 2163186"/>
                    <a:gd name="connsiteX3" fmla="*/ 60681 w 659347"/>
                    <a:gd name="connsiteY3" fmla="*/ 733980 h 2163186"/>
                    <a:gd name="connsiteX4" fmla="*/ 3275 w 659347"/>
                    <a:gd name="connsiteY4" fmla="*/ 1119422 h 2163186"/>
                    <a:gd name="connsiteX5" fmla="*/ 11476 w 659347"/>
                    <a:gd name="connsiteY5" fmla="*/ 1545869 h 2163186"/>
                    <a:gd name="connsiteX6" fmla="*/ 48380 w 659347"/>
                    <a:gd name="connsiteY6" fmla="*/ 1882106 h 2163186"/>
                    <a:gd name="connsiteX7" fmla="*/ 102611 w 659347"/>
                    <a:gd name="connsiteY7" fmla="*/ 2163186 h 2163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9347" h="2163186">
                      <a:moveTo>
                        <a:pt x="659347" y="0"/>
                      </a:moveTo>
                      <a:cubicBezTo>
                        <a:pt x="580071" y="52280"/>
                        <a:pt x="500796" y="104561"/>
                        <a:pt x="421521" y="176319"/>
                      </a:cubicBezTo>
                      <a:cubicBezTo>
                        <a:pt x="342246" y="248077"/>
                        <a:pt x="243835" y="337603"/>
                        <a:pt x="183695" y="430547"/>
                      </a:cubicBezTo>
                      <a:cubicBezTo>
                        <a:pt x="123555" y="523491"/>
                        <a:pt x="90751" y="619168"/>
                        <a:pt x="60681" y="733980"/>
                      </a:cubicBezTo>
                      <a:cubicBezTo>
                        <a:pt x="30611" y="848792"/>
                        <a:pt x="11476" y="984107"/>
                        <a:pt x="3275" y="1119422"/>
                      </a:cubicBezTo>
                      <a:cubicBezTo>
                        <a:pt x="-4926" y="1254737"/>
                        <a:pt x="3959" y="1418755"/>
                        <a:pt x="11476" y="1545869"/>
                      </a:cubicBezTo>
                      <a:cubicBezTo>
                        <a:pt x="18993" y="1672983"/>
                        <a:pt x="33191" y="1779220"/>
                        <a:pt x="48380" y="1882106"/>
                      </a:cubicBezTo>
                      <a:cubicBezTo>
                        <a:pt x="63569" y="1984992"/>
                        <a:pt x="81767" y="2076735"/>
                        <a:pt x="102611" y="2163186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xmlns="" id="{A25DDD12-C38A-0B4B-B7C0-3E52F8A58E04}"/>
                    </a:ext>
                  </a:extLst>
                </p:cNvPr>
                <p:cNvSpPr/>
                <p:nvPr/>
              </p:nvSpPr>
              <p:spPr>
                <a:xfrm>
                  <a:off x="1545551" y="1452360"/>
                  <a:ext cx="102205" cy="141514"/>
                </a:xfrm>
                <a:custGeom>
                  <a:avLst/>
                  <a:gdLst>
                    <a:gd name="connsiteX0" fmla="*/ 0 w 80434"/>
                    <a:gd name="connsiteY0" fmla="*/ 127000 h 127000"/>
                    <a:gd name="connsiteX1" fmla="*/ 12700 w 80434"/>
                    <a:gd name="connsiteY1" fmla="*/ 84667 h 127000"/>
                    <a:gd name="connsiteX2" fmla="*/ 25400 w 80434"/>
                    <a:gd name="connsiteY2" fmla="*/ 76200 h 127000"/>
                    <a:gd name="connsiteX3" fmla="*/ 59267 w 80434"/>
                    <a:gd name="connsiteY3" fmla="*/ 25400 h 127000"/>
                    <a:gd name="connsiteX4" fmla="*/ 67734 w 80434"/>
                    <a:gd name="connsiteY4" fmla="*/ 12700 h 127000"/>
                    <a:gd name="connsiteX5" fmla="*/ 80434 w 80434"/>
                    <a:gd name="connsiteY5" fmla="*/ 0 h 127000"/>
                    <a:gd name="connsiteX0" fmla="*/ 0 w 102205"/>
                    <a:gd name="connsiteY0" fmla="*/ 141514 h 141514"/>
                    <a:gd name="connsiteX1" fmla="*/ 12700 w 102205"/>
                    <a:gd name="connsiteY1" fmla="*/ 99181 h 141514"/>
                    <a:gd name="connsiteX2" fmla="*/ 25400 w 102205"/>
                    <a:gd name="connsiteY2" fmla="*/ 90714 h 141514"/>
                    <a:gd name="connsiteX3" fmla="*/ 59267 w 102205"/>
                    <a:gd name="connsiteY3" fmla="*/ 39914 h 141514"/>
                    <a:gd name="connsiteX4" fmla="*/ 67734 w 102205"/>
                    <a:gd name="connsiteY4" fmla="*/ 27214 h 141514"/>
                    <a:gd name="connsiteX5" fmla="*/ 102205 w 102205"/>
                    <a:gd name="connsiteY5" fmla="*/ 0 h 141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205" h="141514">
                      <a:moveTo>
                        <a:pt x="0" y="141514"/>
                      </a:moveTo>
                      <a:cubicBezTo>
                        <a:pt x="2665" y="122864"/>
                        <a:pt x="-133" y="112015"/>
                        <a:pt x="12700" y="99181"/>
                      </a:cubicBezTo>
                      <a:cubicBezTo>
                        <a:pt x="16298" y="95583"/>
                        <a:pt x="21167" y="93536"/>
                        <a:pt x="25400" y="90714"/>
                      </a:cubicBezTo>
                      <a:lnTo>
                        <a:pt x="59267" y="39914"/>
                      </a:lnTo>
                      <a:cubicBezTo>
                        <a:pt x="62089" y="35681"/>
                        <a:pt x="60578" y="33866"/>
                        <a:pt x="67734" y="27214"/>
                      </a:cubicBezTo>
                      <a:cubicBezTo>
                        <a:pt x="74890" y="20562"/>
                        <a:pt x="90715" y="9071"/>
                        <a:pt x="102205" y="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xmlns="" id="{3BB8EA8B-69F1-9B46-8714-D3F41ECA8E84}"/>
                    </a:ext>
                  </a:extLst>
                </p:cNvPr>
                <p:cNvSpPr/>
                <p:nvPr/>
              </p:nvSpPr>
              <p:spPr>
                <a:xfrm>
                  <a:off x="3916218" y="1439358"/>
                  <a:ext cx="110067" cy="171450"/>
                </a:xfrm>
                <a:custGeom>
                  <a:avLst/>
                  <a:gdLst>
                    <a:gd name="connsiteX0" fmla="*/ 110067 w 110067"/>
                    <a:gd name="connsiteY0" fmla="*/ 152400 h 152400"/>
                    <a:gd name="connsiteX1" fmla="*/ 97367 w 110067"/>
                    <a:gd name="connsiteY1" fmla="*/ 122766 h 152400"/>
                    <a:gd name="connsiteX2" fmla="*/ 88900 w 110067"/>
                    <a:gd name="connsiteY2" fmla="*/ 97366 h 152400"/>
                    <a:gd name="connsiteX3" fmla="*/ 71967 w 110067"/>
                    <a:gd name="connsiteY3" fmla="*/ 42333 h 152400"/>
                    <a:gd name="connsiteX4" fmla="*/ 59267 w 110067"/>
                    <a:gd name="connsiteY4" fmla="*/ 33866 h 152400"/>
                    <a:gd name="connsiteX5" fmla="*/ 46567 w 110067"/>
                    <a:gd name="connsiteY5" fmla="*/ 29633 h 152400"/>
                    <a:gd name="connsiteX6" fmla="*/ 21167 w 110067"/>
                    <a:gd name="connsiteY6" fmla="*/ 12700 h 152400"/>
                    <a:gd name="connsiteX7" fmla="*/ 0 w 110067"/>
                    <a:gd name="connsiteY7" fmla="*/ 0 h 152400"/>
                    <a:gd name="connsiteX0" fmla="*/ 110067 w 110067"/>
                    <a:gd name="connsiteY0" fmla="*/ 171450 h 171450"/>
                    <a:gd name="connsiteX1" fmla="*/ 97367 w 110067"/>
                    <a:gd name="connsiteY1" fmla="*/ 141816 h 171450"/>
                    <a:gd name="connsiteX2" fmla="*/ 88900 w 110067"/>
                    <a:gd name="connsiteY2" fmla="*/ 116416 h 171450"/>
                    <a:gd name="connsiteX3" fmla="*/ 71967 w 110067"/>
                    <a:gd name="connsiteY3" fmla="*/ 61383 h 171450"/>
                    <a:gd name="connsiteX4" fmla="*/ 59267 w 110067"/>
                    <a:gd name="connsiteY4" fmla="*/ 52916 h 171450"/>
                    <a:gd name="connsiteX5" fmla="*/ 46567 w 110067"/>
                    <a:gd name="connsiteY5" fmla="*/ 48683 h 171450"/>
                    <a:gd name="connsiteX6" fmla="*/ 21167 w 110067"/>
                    <a:gd name="connsiteY6" fmla="*/ 31750 h 171450"/>
                    <a:gd name="connsiteX7" fmla="*/ 0 w 110067"/>
                    <a:gd name="connsiteY7" fmla="*/ 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67" h="171450">
                      <a:moveTo>
                        <a:pt x="110067" y="171450"/>
                      </a:moveTo>
                      <a:cubicBezTo>
                        <a:pt x="105834" y="161572"/>
                        <a:pt x="101225" y="151847"/>
                        <a:pt x="97367" y="141816"/>
                      </a:cubicBezTo>
                      <a:cubicBezTo>
                        <a:pt x="94163" y="133486"/>
                        <a:pt x="88900" y="116416"/>
                        <a:pt x="88900" y="116416"/>
                      </a:cubicBezTo>
                      <a:cubicBezTo>
                        <a:pt x="86319" y="98350"/>
                        <a:pt x="86179" y="75596"/>
                        <a:pt x="71967" y="61383"/>
                      </a:cubicBezTo>
                      <a:cubicBezTo>
                        <a:pt x="68369" y="57785"/>
                        <a:pt x="63818" y="55191"/>
                        <a:pt x="59267" y="52916"/>
                      </a:cubicBezTo>
                      <a:cubicBezTo>
                        <a:pt x="55276" y="50920"/>
                        <a:pt x="50800" y="50094"/>
                        <a:pt x="46567" y="48683"/>
                      </a:cubicBezTo>
                      <a:cubicBezTo>
                        <a:pt x="38100" y="43039"/>
                        <a:pt x="28928" y="39864"/>
                        <a:pt x="21167" y="31750"/>
                      </a:cubicBezTo>
                      <a:cubicBezTo>
                        <a:pt x="13406" y="23636"/>
                        <a:pt x="11623" y="11621"/>
                        <a:pt x="0" y="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xmlns="" id="{CD60898F-5040-FF45-BBEA-11EE4DD6808B}"/>
                    </a:ext>
                  </a:extLst>
                </p:cNvPr>
                <p:cNvSpPr/>
                <p:nvPr/>
              </p:nvSpPr>
              <p:spPr>
                <a:xfrm>
                  <a:off x="3723961" y="5289924"/>
                  <a:ext cx="205747" cy="44869"/>
                </a:xfrm>
                <a:custGeom>
                  <a:avLst/>
                  <a:gdLst>
                    <a:gd name="connsiteX0" fmla="*/ 0 w 170822"/>
                    <a:gd name="connsiteY0" fmla="*/ 35344 h 35344"/>
                    <a:gd name="connsiteX1" fmla="*/ 35169 w 170822"/>
                    <a:gd name="connsiteY1" fmla="*/ 25295 h 35344"/>
                    <a:gd name="connsiteX2" fmla="*/ 65314 w 170822"/>
                    <a:gd name="connsiteY2" fmla="*/ 15247 h 35344"/>
                    <a:gd name="connsiteX3" fmla="*/ 130629 w 170822"/>
                    <a:gd name="connsiteY3" fmla="*/ 5199 h 35344"/>
                    <a:gd name="connsiteX4" fmla="*/ 170822 w 170822"/>
                    <a:gd name="connsiteY4" fmla="*/ 175 h 35344"/>
                    <a:gd name="connsiteX0" fmla="*/ 0 w 186697"/>
                    <a:gd name="connsiteY0" fmla="*/ 35344 h 35344"/>
                    <a:gd name="connsiteX1" fmla="*/ 35169 w 186697"/>
                    <a:gd name="connsiteY1" fmla="*/ 25295 h 35344"/>
                    <a:gd name="connsiteX2" fmla="*/ 65314 w 186697"/>
                    <a:gd name="connsiteY2" fmla="*/ 15247 h 35344"/>
                    <a:gd name="connsiteX3" fmla="*/ 130629 w 186697"/>
                    <a:gd name="connsiteY3" fmla="*/ 5199 h 35344"/>
                    <a:gd name="connsiteX4" fmla="*/ 186697 w 186697"/>
                    <a:gd name="connsiteY4" fmla="*/ 175 h 35344"/>
                    <a:gd name="connsiteX0" fmla="*/ 0 w 205747"/>
                    <a:gd name="connsiteY0" fmla="*/ 44869 h 44869"/>
                    <a:gd name="connsiteX1" fmla="*/ 54219 w 205747"/>
                    <a:gd name="connsiteY1" fmla="*/ 25295 h 44869"/>
                    <a:gd name="connsiteX2" fmla="*/ 84364 w 205747"/>
                    <a:gd name="connsiteY2" fmla="*/ 15247 h 44869"/>
                    <a:gd name="connsiteX3" fmla="*/ 149679 w 205747"/>
                    <a:gd name="connsiteY3" fmla="*/ 5199 h 44869"/>
                    <a:gd name="connsiteX4" fmla="*/ 205747 w 205747"/>
                    <a:gd name="connsiteY4" fmla="*/ 175 h 4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747" h="44869">
                      <a:moveTo>
                        <a:pt x="0" y="44869"/>
                      </a:moveTo>
                      <a:cubicBezTo>
                        <a:pt x="11723" y="41519"/>
                        <a:pt x="40158" y="30232"/>
                        <a:pt x="54219" y="25295"/>
                      </a:cubicBezTo>
                      <a:cubicBezTo>
                        <a:pt x="68280" y="20358"/>
                        <a:pt x="73978" y="17324"/>
                        <a:pt x="84364" y="15247"/>
                      </a:cubicBezTo>
                      <a:cubicBezTo>
                        <a:pt x="122725" y="7575"/>
                        <a:pt x="101011" y="11282"/>
                        <a:pt x="149679" y="5199"/>
                      </a:cubicBezTo>
                      <a:cubicBezTo>
                        <a:pt x="176274" y="-1450"/>
                        <a:pt x="178745" y="175"/>
                        <a:pt x="205747" y="175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xmlns="" id="{9D974C40-EDD2-8647-AF67-FB610C3B434C}"/>
                    </a:ext>
                  </a:extLst>
                </p:cNvPr>
                <p:cNvSpPr/>
                <p:nvPr/>
              </p:nvSpPr>
              <p:spPr>
                <a:xfrm>
                  <a:off x="1537398" y="5310195"/>
                  <a:ext cx="168449" cy="25924"/>
                </a:xfrm>
                <a:custGeom>
                  <a:avLst/>
                  <a:gdLst>
                    <a:gd name="connsiteX0" fmla="*/ 0 w 155749"/>
                    <a:gd name="connsiteY0" fmla="*/ 0 h 10049"/>
                    <a:gd name="connsiteX1" fmla="*/ 80387 w 155749"/>
                    <a:gd name="connsiteY1" fmla="*/ 5024 h 10049"/>
                    <a:gd name="connsiteX2" fmla="*/ 155749 w 155749"/>
                    <a:gd name="connsiteY2" fmla="*/ 10049 h 10049"/>
                    <a:gd name="connsiteX0" fmla="*/ 0 w 276399"/>
                    <a:gd name="connsiteY0" fmla="*/ 9426 h 190925"/>
                    <a:gd name="connsiteX1" fmla="*/ 80387 w 276399"/>
                    <a:gd name="connsiteY1" fmla="*/ 14450 h 190925"/>
                    <a:gd name="connsiteX2" fmla="*/ 276399 w 276399"/>
                    <a:gd name="connsiteY2" fmla="*/ 190925 h 190925"/>
                    <a:gd name="connsiteX0" fmla="*/ 0 w 168449"/>
                    <a:gd name="connsiteY0" fmla="*/ 0 h 25924"/>
                    <a:gd name="connsiteX1" fmla="*/ 80387 w 168449"/>
                    <a:gd name="connsiteY1" fmla="*/ 5024 h 25924"/>
                    <a:gd name="connsiteX2" fmla="*/ 168449 w 168449"/>
                    <a:gd name="connsiteY2" fmla="*/ 25924 h 25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8449" h="25924">
                      <a:moveTo>
                        <a:pt x="0" y="0"/>
                      </a:moveTo>
                      <a:cubicBezTo>
                        <a:pt x="26796" y="1675"/>
                        <a:pt x="52312" y="703"/>
                        <a:pt x="80387" y="5024"/>
                      </a:cubicBezTo>
                      <a:cubicBezTo>
                        <a:pt x="108462" y="9345"/>
                        <a:pt x="139552" y="25924"/>
                        <a:pt x="168449" y="25924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B42624E3-17C3-1640-AC77-4699B41D205B}"/>
                  </a:ext>
                </a:extLst>
              </p:cNvPr>
              <p:cNvSpPr/>
              <p:nvPr/>
            </p:nvSpPr>
            <p:spPr>
              <a:xfrm>
                <a:off x="5337175" y="5505859"/>
                <a:ext cx="85725" cy="73025"/>
              </a:xfrm>
              <a:custGeom>
                <a:avLst/>
                <a:gdLst>
                  <a:gd name="connsiteX0" fmla="*/ 0 w 85725"/>
                  <a:gd name="connsiteY0" fmla="*/ 57150 h 73025"/>
                  <a:gd name="connsiteX1" fmla="*/ 3175 w 85725"/>
                  <a:gd name="connsiteY1" fmla="*/ 34925 h 73025"/>
                  <a:gd name="connsiteX2" fmla="*/ 9525 w 85725"/>
                  <a:gd name="connsiteY2" fmla="*/ 25400 h 73025"/>
                  <a:gd name="connsiteX3" fmla="*/ 28575 w 85725"/>
                  <a:gd name="connsiteY3" fmla="*/ 9525 h 73025"/>
                  <a:gd name="connsiteX4" fmla="*/ 47625 w 85725"/>
                  <a:gd name="connsiteY4" fmla="*/ 3175 h 73025"/>
                  <a:gd name="connsiteX5" fmla="*/ 57150 w 85725"/>
                  <a:gd name="connsiteY5" fmla="*/ 0 h 73025"/>
                  <a:gd name="connsiteX6" fmla="*/ 66675 w 85725"/>
                  <a:gd name="connsiteY6" fmla="*/ 3175 h 73025"/>
                  <a:gd name="connsiteX7" fmla="*/ 76200 w 85725"/>
                  <a:gd name="connsiteY7" fmla="*/ 9525 h 73025"/>
                  <a:gd name="connsiteX8" fmla="*/ 85725 w 85725"/>
                  <a:gd name="connsiteY8" fmla="*/ 28575 h 73025"/>
                  <a:gd name="connsiteX9" fmla="*/ 82550 w 85725"/>
                  <a:gd name="connsiteY9" fmla="*/ 44450 h 73025"/>
                  <a:gd name="connsiteX10" fmla="*/ 76200 w 85725"/>
                  <a:gd name="connsiteY10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" h="73025">
                    <a:moveTo>
                      <a:pt x="0" y="57150"/>
                    </a:moveTo>
                    <a:cubicBezTo>
                      <a:pt x="1058" y="49742"/>
                      <a:pt x="1025" y="42093"/>
                      <a:pt x="3175" y="34925"/>
                    </a:cubicBezTo>
                    <a:cubicBezTo>
                      <a:pt x="4271" y="31270"/>
                      <a:pt x="7082" y="28331"/>
                      <a:pt x="9525" y="25400"/>
                    </a:cubicBezTo>
                    <a:cubicBezTo>
                      <a:pt x="13923" y="20122"/>
                      <a:pt x="21964" y="12463"/>
                      <a:pt x="28575" y="9525"/>
                    </a:cubicBezTo>
                    <a:cubicBezTo>
                      <a:pt x="34692" y="6807"/>
                      <a:pt x="41275" y="5292"/>
                      <a:pt x="47625" y="3175"/>
                    </a:cubicBezTo>
                    <a:lnTo>
                      <a:pt x="57150" y="0"/>
                    </a:lnTo>
                    <a:cubicBezTo>
                      <a:pt x="60325" y="1058"/>
                      <a:pt x="63682" y="1678"/>
                      <a:pt x="66675" y="3175"/>
                    </a:cubicBezTo>
                    <a:cubicBezTo>
                      <a:pt x="70088" y="4882"/>
                      <a:pt x="73502" y="6827"/>
                      <a:pt x="76200" y="9525"/>
                    </a:cubicBezTo>
                    <a:cubicBezTo>
                      <a:pt x="82355" y="15680"/>
                      <a:pt x="83143" y="20828"/>
                      <a:pt x="85725" y="28575"/>
                    </a:cubicBezTo>
                    <a:cubicBezTo>
                      <a:pt x="84667" y="33867"/>
                      <a:pt x="83763" y="39192"/>
                      <a:pt x="82550" y="44450"/>
                    </a:cubicBezTo>
                    <a:cubicBezTo>
                      <a:pt x="75943" y="73079"/>
                      <a:pt x="76200" y="60856"/>
                      <a:pt x="76200" y="73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6359F935-3F81-BE49-AAC4-514F1BC4F5BD}"/>
                </a:ext>
              </a:extLst>
            </p:cNvPr>
            <p:cNvCxnSpPr/>
            <p:nvPr/>
          </p:nvCxnSpPr>
          <p:spPr>
            <a:xfrm>
              <a:off x="7310576" y="4336609"/>
              <a:ext cx="445273" cy="539127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15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roup 331">
            <a:extLst>
              <a:ext uri="{FF2B5EF4-FFF2-40B4-BE49-F238E27FC236}">
                <a16:creationId xmlns:a16="http://schemas.microsoft.com/office/drawing/2014/main" xmlns="" id="{FBBC1A57-2150-014B-840D-F823108D98A6}"/>
              </a:ext>
            </a:extLst>
          </p:cNvPr>
          <p:cNvGrpSpPr/>
          <p:nvPr/>
        </p:nvGrpSpPr>
        <p:grpSpPr>
          <a:xfrm>
            <a:off x="4183141" y="128010"/>
            <a:ext cx="4479869" cy="6557092"/>
            <a:chOff x="2210277" y="200054"/>
            <a:chExt cx="4479869" cy="6557092"/>
          </a:xfrm>
        </p:grpSpPr>
        <p:pic>
          <p:nvPicPr>
            <p:cNvPr id="294" name="Picture 293">
              <a:extLst>
                <a:ext uri="{FF2B5EF4-FFF2-40B4-BE49-F238E27FC236}">
                  <a16:creationId xmlns:a16="http://schemas.microsoft.com/office/drawing/2014/main" xmlns="" id="{C02132C3-3D94-A147-AD9F-FB7CF2DD4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9455" y="247787"/>
              <a:ext cx="3920691" cy="6509359"/>
            </a:xfrm>
            <a:prstGeom prst="rect">
              <a:avLst/>
            </a:prstGeom>
          </p:spPr>
        </p:pic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xmlns="" id="{A198ACC6-9B82-6144-940B-FD5F0ED3FBBF}"/>
                </a:ext>
              </a:extLst>
            </p:cNvPr>
            <p:cNvGrpSpPr/>
            <p:nvPr/>
          </p:nvGrpSpPr>
          <p:grpSpPr>
            <a:xfrm>
              <a:off x="2210277" y="200054"/>
              <a:ext cx="4476228" cy="6549658"/>
              <a:chOff x="946672" y="183066"/>
              <a:chExt cx="4476228" cy="6549658"/>
            </a:xfrm>
          </p:grpSpPr>
          <p:sp>
            <p:nvSpPr>
              <p:cNvPr id="295" name="Freeform 294">
                <a:extLst>
                  <a:ext uri="{FF2B5EF4-FFF2-40B4-BE49-F238E27FC236}">
                    <a16:creationId xmlns:a16="http://schemas.microsoft.com/office/drawing/2014/main" xmlns="" id="{B7554E9B-D3C4-3F46-B6B1-9746F484B142}"/>
                  </a:ext>
                </a:extLst>
              </p:cNvPr>
              <p:cNvSpPr/>
              <p:nvPr/>
            </p:nvSpPr>
            <p:spPr>
              <a:xfrm>
                <a:off x="1646093" y="1449941"/>
                <a:ext cx="82550" cy="44450"/>
              </a:xfrm>
              <a:custGeom>
                <a:avLst/>
                <a:gdLst>
                  <a:gd name="connsiteX0" fmla="*/ 0 w 82550"/>
                  <a:gd name="connsiteY0" fmla="*/ 0 h 44450"/>
                  <a:gd name="connsiteX1" fmla="*/ 82550 w 82550"/>
                  <a:gd name="connsiteY1" fmla="*/ 44450 h 44450"/>
                  <a:gd name="connsiteX2" fmla="*/ 82550 w 82550"/>
                  <a:gd name="connsiteY2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50" h="44450">
                    <a:moveTo>
                      <a:pt x="0" y="0"/>
                    </a:moveTo>
                    <a:lnTo>
                      <a:pt x="82550" y="44450"/>
                    </a:lnTo>
                    <a:lnTo>
                      <a:pt x="825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 295">
                <a:extLst>
                  <a:ext uri="{FF2B5EF4-FFF2-40B4-BE49-F238E27FC236}">
                    <a16:creationId xmlns:a16="http://schemas.microsoft.com/office/drawing/2014/main" xmlns="" id="{4399141C-4725-AF42-B9C5-3D7DF89FE6AD}"/>
                  </a:ext>
                </a:extLst>
              </p:cNvPr>
              <p:cNvSpPr/>
              <p:nvPr/>
            </p:nvSpPr>
            <p:spPr>
              <a:xfrm>
                <a:off x="1168006" y="1278007"/>
                <a:ext cx="497424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  <a:gd name="connsiteX0" fmla="*/ 369041 w 497424"/>
                  <a:gd name="connsiteY0" fmla="*/ 328036 h 328036"/>
                  <a:gd name="connsiteX1" fmla="*/ 340338 w 497424"/>
                  <a:gd name="connsiteY1" fmla="*/ 311634 h 328036"/>
                  <a:gd name="connsiteX2" fmla="*/ 299333 w 497424"/>
                  <a:gd name="connsiteY2" fmla="*/ 299333 h 328036"/>
                  <a:gd name="connsiteX3" fmla="*/ 274730 w 497424"/>
                  <a:gd name="connsiteY3" fmla="*/ 291132 h 328036"/>
                  <a:gd name="connsiteX4" fmla="*/ 250128 w 497424"/>
                  <a:gd name="connsiteY4" fmla="*/ 282931 h 328036"/>
                  <a:gd name="connsiteX5" fmla="*/ 237826 w 497424"/>
                  <a:gd name="connsiteY5" fmla="*/ 278830 h 328036"/>
                  <a:gd name="connsiteX6" fmla="*/ 200922 w 497424"/>
                  <a:gd name="connsiteY6" fmla="*/ 262429 h 328036"/>
                  <a:gd name="connsiteX7" fmla="*/ 127114 w 497424"/>
                  <a:gd name="connsiteY7" fmla="*/ 258328 h 328036"/>
                  <a:gd name="connsiteX8" fmla="*/ 102512 w 497424"/>
                  <a:gd name="connsiteY8" fmla="*/ 254228 h 328036"/>
                  <a:gd name="connsiteX9" fmla="*/ 98411 w 497424"/>
                  <a:gd name="connsiteY9" fmla="*/ 217324 h 328036"/>
                  <a:gd name="connsiteX10" fmla="*/ 110712 w 497424"/>
                  <a:gd name="connsiteY10" fmla="*/ 209123 h 328036"/>
                  <a:gd name="connsiteX11" fmla="*/ 135315 w 497424"/>
                  <a:gd name="connsiteY11" fmla="*/ 200922 h 328036"/>
                  <a:gd name="connsiteX12" fmla="*/ 143516 w 497424"/>
                  <a:gd name="connsiteY12" fmla="*/ 188621 h 328036"/>
                  <a:gd name="connsiteX13" fmla="*/ 139416 w 497424"/>
                  <a:gd name="connsiteY13" fmla="*/ 176319 h 328036"/>
                  <a:gd name="connsiteX14" fmla="*/ 114813 w 497424"/>
                  <a:gd name="connsiteY14" fmla="*/ 155817 h 328036"/>
                  <a:gd name="connsiteX15" fmla="*/ 90210 w 497424"/>
                  <a:gd name="connsiteY15" fmla="*/ 147616 h 328036"/>
                  <a:gd name="connsiteX16" fmla="*/ 77909 w 497424"/>
                  <a:gd name="connsiteY16" fmla="*/ 143516 h 328036"/>
                  <a:gd name="connsiteX17" fmla="*/ 65608 w 497424"/>
                  <a:gd name="connsiteY17" fmla="*/ 135315 h 328036"/>
                  <a:gd name="connsiteX18" fmla="*/ 41005 w 497424"/>
                  <a:gd name="connsiteY18" fmla="*/ 127114 h 328036"/>
                  <a:gd name="connsiteX19" fmla="*/ 28703 w 497424"/>
                  <a:gd name="connsiteY19" fmla="*/ 123013 h 328036"/>
                  <a:gd name="connsiteX20" fmla="*/ 16402 w 497424"/>
                  <a:gd name="connsiteY20" fmla="*/ 118913 h 328036"/>
                  <a:gd name="connsiteX21" fmla="*/ 4101 w 497424"/>
                  <a:gd name="connsiteY21" fmla="*/ 114812 h 328036"/>
                  <a:gd name="connsiteX22" fmla="*/ 0 w 497424"/>
                  <a:gd name="connsiteY22" fmla="*/ 102511 h 328036"/>
                  <a:gd name="connsiteX23" fmla="*/ 4101 w 497424"/>
                  <a:gd name="connsiteY23" fmla="*/ 86109 h 328036"/>
                  <a:gd name="connsiteX24" fmla="*/ 16402 w 497424"/>
                  <a:gd name="connsiteY24" fmla="*/ 82009 h 328036"/>
                  <a:gd name="connsiteX25" fmla="*/ 57407 w 497424"/>
                  <a:gd name="connsiteY25" fmla="*/ 77908 h 328036"/>
                  <a:gd name="connsiteX26" fmla="*/ 49206 w 497424"/>
                  <a:gd name="connsiteY26" fmla="*/ 65607 h 328036"/>
                  <a:gd name="connsiteX27" fmla="*/ 65608 w 497424"/>
                  <a:gd name="connsiteY27" fmla="*/ 28703 h 328036"/>
                  <a:gd name="connsiteX28" fmla="*/ 110712 w 497424"/>
                  <a:gd name="connsiteY28" fmla="*/ 24603 h 328036"/>
                  <a:gd name="connsiteX29" fmla="*/ 114813 w 497424"/>
                  <a:gd name="connsiteY29" fmla="*/ 12301 h 328036"/>
                  <a:gd name="connsiteX30" fmla="*/ 139416 w 497424"/>
                  <a:gd name="connsiteY30" fmla="*/ 0 h 328036"/>
                  <a:gd name="connsiteX31" fmla="*/ 176320 w 497424"/>
                  <a:gd name="connsiteY31" fmla="*/ 4100 h 328036"/>
                  <a:gd name="connsiteX32" fmla="*/ 200922 w 497424"/>
                  <a:gd name="connsiteY32" fmla="*/ 12301 h 328036"/>
                  <a:gd name="connsiteX33" fmla="*/ 233726 w 497424"/>
                  <a:gd name="connsiteY33" fmla="*/ 41004 h 328036"/>
                  <a:gd name="connsiteX34" fmla="*/ 258329 w 497424"/>
                  <a:gd name="connsiteY34" fmla="*/ 57406 h 328036"/>
                  <a:gd name="connsiteX35" fmla="*/ 282931 w 497424"/>
                  <a:gd name="connsiteY35" fmla="*/ 65607 h 328036"/>
                  <a:gd name="connsiteX36" fmla="*/ 307534 w 497424"/>
                  <a:gd name="connsiteY36" fmla="*/ 77908 h 328036"/>
                  <a:gd name="connsiteX37" fmla="*/ 319835 w 497424"/>
                  <a:gd name="connsiteY37" fmla="*/ 86109 h 328036"/>
                  <a:gd name="connsiteX38" fmla="*/ 344438 w 497424"/>
                  <a:gd name="connsiteY38" fmla="*/ 98411 h 328036"/>
                  <a:gd name="connsiteX39" fmla="*/ 352639 w 497424"/>
                  <a:gd name="connsiteY39" fmla="*/ 110712 h 328036"/>
                  <a:gd name="connsiteX40" fmla="*/ 377242 w 497424"/>
                  <a:gd name="connsiteY40" fmla="*/ 127114 h 328036"/>
                  <a:gd name="connsiteX41" fmla="*/ 389543 w 497424"/>
                  <a:gd name="connsiteY41" fmla="*/ 135315 h 328036"/>
                  <a:gd name="connsiteX42" fmla="*/ 426447 w 497424"/>
                  <a:gd name="connsiteY42" fmla="*/ 147616 h 328036"/>
                  <a:gd name="connsiteX43" fmla="*/ 451050 w 497424"/>
                  <a:gd name="connsiteY43" fmla="*/ 155817 h 328036"/>
                  <a:gd name="connsiteX44" fmla="*/ 463351 w 497424"/>
                  <a:gd name="connsiteY44" fmla="*/ 159917 h 328036"/>
                  <a:gd name="connsiteX45" fmla="*/ 497424 w 497424"/>
                  <a:gd name="connsiteY45" fmla="*/ 175375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97424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cubicBezTo>
                      <a:pt x="455150" y="157184"/>
                      <a:pt x="455622" y="156657"/>
                      <a:pt x="463351" y="159917"/>
                    </a:cubicBezTo>
                    <a:cubicBezTo>
                      <a:pt x="471080" y="163177"/>
                      <a:pt x="486066" y="170222"/>
                      <a:pt x="497424" y="1753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Freeform 296">
                <a:extLst>
                  <a:ext uri="{FF2B5EF4-FFF2-40B4-BE49-F238E27FC236}">
                    <a16:creationId xmlns:a16="http://schemas.microsoft.com/office/drawing/2014/main" xmlns="" id="{3F63254B-F6A6-8049-98D2-E25CC51982EF}"/>
                  </a:ext>
                </a:extLst>
              </p:cNvPr>
              <p:cNvSpPr/>
              <p:nvPr/>
            </p:nvSpPr>
            <p:spPr>
              <a:xfrm flipH="1">
                <a:off x="3913508" y="1285923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 297">
                <a:extLst>
                  <a:ext uri="{FF2B5EF4-FFF2-40B4-BE49-F238E27FC236}">
                    <a16:creationId xmlns:a16="http://schemas.microsoft.com/office/drawing/2014/main" xmlns="" id="{40AE92F8-8CB2-5347-BB7C-D9869C6BE3EA}"/>
                  </a:ext>
                </a:extLst>
              </p:cNvPr>
              <p:cNvSpPr/>
              <p:nvPr/>
            </p:nvSpPr>
            <p:spPr>
              <a:xfrm>
                <a:off x="2609850" y="419509"/>
                <a:ext cx="312078" cy="155575"/>
              </a:xfrm>
              <a:custGeom>
                <a:avLst/>
                <a:gdLst>
                  <a:gd name="connsiteX0" fmla="*/ 0 w 312078"/>
                  <a:gd name="connsiteY0" fmla="*/ 155575 h 155575"/>
                  <a:gd name="connsiteX1" fmla="*/ 76200 w 312078"/>
                  <a:gd name="connsiteY1" fmla="*/ 95250 h 155575"/>
                  <a:gd name="connsiteX2" fmla="*/ 203200 w 312078"/>
                  <a:gd name="connsiteY2" fmla="*/ 82550 h 155575"/>
                  <a:gd name="connsiteX3" fmla="*/ 311150 w 312078"/>
                  <a:gd name="connsiteY3" fmla="*/ 142875 h 155575"/>
                  <a:gd name="connsiteX4" fmla="*/ 254000 w 312078"/>
                  <a:gd name="connsiteY4" fmla="*/ 57150 h 155575"/>
                  <a:gd name="connsiteX5" fmla="*/ 228600 w 312078"/>
                  <a:gd name="connsiteY5" fmla="*/ 22225 h 155575"/>
                  <a:gd name="connsiteX6" fmla="*/ 196850 w 312078"/>
                  <a:gd name="connsiteY6" fmla="*/ 0 h 155575"/>
                  <a:gd name="connsiteX7" fmla="*/ 196850 w 312078"/>
                  <a:gd name="connsiteY7" fmla="*/ 0 h 15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078" h="155575">
                    <a:moveTo>
                      <a:pt x="0" y="155575"/>
                    </a:moveTo>
                    <a:cubicBezTo>
                      <a:pt x="21166" y="131498"/>
                      <a:pt x="42333" y="107421"/>
                      <a:pt x="76200" y="95250"/>
                    </a:cubicBezTo>
                    <a:cubicBezTo>
                      <a:pt x="110067" y="83079"/>
                      <a:pt x="164042" y="74613"/>
                      <a:pt x="203200" y="82550"/>
                    </a:cubicBezTo>
                    <a:cubicBezTo>
                      <a:pt x="242358" y="90487"/>
                      <a:pt x="302683" y="147108"/>
                      <a:pt x="311150" y="142875"/>
                    </a:cubicBezTo>
                    <a:cubicBezTo>
                      <a:pt x="319617" y="138642"/>
                      <a:pt x="267758" y="77258"/>
                      <a:pt x="254000" y="57150"/>
                    </a:cubicBezTo>
                    <a:cubicBezTo>
                      <a:pt x="240242" y="37042"/>
                      <a:pt x="238125" y="31750"/>
                      <a:pt x="228600" y="22225"/>
                    </a:cubicBezTo>
                    <a:cubicBezTo>
                      <a:pt x="219075" y="12700"/>
                      <a:pt x="196850" y="0"/>
                      <a:pt x="196850" y="0"/>
                    </a:cubicBezTo>
                    <a:lnTo>
                      <a:pt x="1968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 298">
                <a:extLst>
                  <a:ext uri="{FF2B5EF4-FFF2-40B4-BE49-F238E27FC236}">
                    <a16:creationId xmlns:a16="http://schemas.microsoft.com/office/drawing/2014/main" xmlns="" id="{B87D8B74-FB72-AF4E-9342-46C738087D7C}"/>
                  </a:ext>
                </a:extLst>
              </p:cNvPr>
              <p:cNvSpPr/>
              <p:nvPr/>
            </p:nvSpPr>
            <p:spPr>
              <a:xfrm>
                <a:off x="2603500" y="438559"/>
                <a:ext cx="95250" cy="136525"/>
              </a:xfrm>
              <a:custGeom>
                <a:avLst/>
                <a:gdLst>
                  <a:gd name="connsiteX0" fmla="*/ 0 w 95250"/>
                  <a:gd name="connsiteY0" fmla="*/ 136525 h 136525"/>
                  <a:gd name="connsiteX1" fmla="*/ 25400 w 95250"/>
                  <a:gd name="connsiteY1" fmla="*/ 79375 h 136525"/>
                  <a:gd name="connsiteX2" fmla="*/ 57150 w 95250"/>
                  <a:gd name="connsiteY2" fmla="*/ 34925 h 136525"/>
                  <a:gd name="connsiteX3" fmla="*/ 95250 w 95250"/>
                  <a:gd name="connsiteY3" fmla="*/ 0 h 136525"/>
                  <a:gd name="connsiteX4" fmla="*/ 95250 w 95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136525">
                    <a:moveTo>
                      <a:pt x="0" y="136525"/>
                    </a:moveTo>
                    <a:cubicBezTo>
                      <a:pt x="7937" y="116416"/>
                      <a:pt x="15875" y="96308"/>
                      <a:pt x="25400" y="79375"/>
                    </a:cubicBezTo>
                    <a:cubicBezTo>
                      <a:pt x="34925" y="62442"/>
                      <a:pt x="45508" y="48154"/>
                      <a:pt x="57150" y="34925"/>
                    </a:cubicBezTo>
                    <a:cubicBezTo>
                      <a:pt x="68792" y="21696"/>
                      <a:pt x="95250" y="0"/>
                      <a:pt x="95250" y="0"/>
                    </a:cubicBezTo>
                    <a:lnTo>
                      <a:pt x="952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 299">
                <a:extLst>
                  <a:ext uri="{FF2B5EF4-FFF2-40B4-BE49-F238E27FC236}">
                    <a16:creationId xmlns:a16="http://schemas.microsoft.com/office/drawing/2014/main" xmlns="" id="{B721896F-C842-3B44-B907-638670DA765A}"/>
                  </a:ext>
                </a:extLst>
              </p:cNvPr>
              <p:cNvSpPr/>
              <p:nvPr/>
            </p:nvSpPr>
            <p:spPr>
              <a:xfrm>
                <a:off x="2689225" y="229009"/>
                <a:ext cx="155575" cy="15904"/>
              </a:xfrm>
              <a:custGeom>
                <a:avLst/>
                <a:gdLst>
                  <a:gd name="connsiteX0" fmla="*/ 0 w 155575"/>
                  <a:gd name="connsiteY0" fmla="*/ 3175 h 15904"/>
                  <a:gd name="connsiteX1" fmla="*/ 79375 w 155575"/>
                  <a:gd name="connsiteY1" fmla="*/ 15875 h 15904"/>
                  <a:gd name="connsiteX2" fmla="*/ 155575 w 155575"/>
                  <a:gd name="connsiteY2" fmla="*/ 0 h 1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75" h="15904">
                    <a:moveTo>
                      <a:pt x="0" y="3175"/>
                    </a:moveTo>
                    <a:cubicBezTo>
                      <a:pt x="26723" y="9789"/>
                      <a:pt x="53446" y="16404"/>
                      <a:pt x="79375" y="15875"/>
                    </a:cubicBezTo>
                    <a:cubicBezTo>
                      <a:pt x="105304" y="15346"/>
                      <a:pt x="130439" y="7673"/>
                      <a:pt x="1555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 300">
                <a:extLst>
                  <a:ext uri="{FF2B5EF4-FFF2-40B4-BE49-F238E27FC236}">
                    <a16:creationId xmlns:a16="http://schemas.microsoft.com/office/drawing/2014/main" xmlns="" id="{1051613E-6E67-7049-A395-C5E95250EC63}"/>
                  </a:ext>
                </a:extLst>
              </p:cNvPr>
              <p:cNvSpPr/>
              <p:nvPr/>
            </p:nvSpPr>
            <p:spPr>
              <a:xfrm>
                <a:off x="2758689" y="248059"/>
                <a:ext cx="6736" cy="76200"/>
              </a:xfrm>
              <a:custGeom>
                <a:avLst/>
                <a:gdLst>
                  <a:gd name="connsiteX0" fmla="*/ 6736 w 6736"/>
                  <a:gd name="connsiteY0" fmla="*/ 0 h 76200"/>
                  <a:gd name="connsiteX1" fmla="*/ 3561 w 6736"/>
                  <a:gd name="connsiteY1" fmla="*/ 22225 h 76200"/>
                  <a:gd name="connsiteX2" fmla="*/ 386 w 6736"/>
                  <a:gd name="connsiteY2" fmla="*/ 31750 h 76200"/>
                  <a:gd name="connsiteX3" fmla="*/ 386 w 6736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6" h="76200">
                    <a:moveTo>
                      <a:pt x="6736" y="0"/>
                    </a:moveTo>
                    <a:cubicBezTo>
                      <a:pt x="5678" y="7408"/>
                      <a:pt x="5029" y="14887"/>
                      <a:pt x="3561" y="22225"/>
                    </a:cubicBezTo>
                    <a:cubicBezTo>
                      <a:pt x="2905" y="25507"/>
                      <a:pt x="583" y="28409"/>
                      <a:pt x="386" y="31750"/>
                    </a:cubicBezTo>
                    <a:cubicBezTo>
                      <a:pt x="-484" y="46541"/>
                      <a:pt x="386" y="61383"/>
                      <a:pt x="386" y="762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 301">
                <a:extLst>
                  <a:ext uri="{FF2B5EF4-FFF2-40B4-BE49-F238E27FC236}">
                    <a16:creationId xmlns:a16="http://schemas.microsoft.com/office/drawing/2014/main" xmlns="" id="{4A824ADE-8BB3-CC49-858F-7B1FDD75B29E}"/>
                  </a:ext>
                </a:extLst>
              </p:cNvPr>
              <p:cNvSpPr/>
              <p:nvPr/>
            </p:nvSpPr>
            <p:spPr>
              <a:xfrm>
                <a:off x="2689225" y="381409"/>
                <a:ext cx="133350" cy="63500"/>
              </a:xfrm>
              <a:custGeom>
                <a:avLst/>
                <a:gdLst>
                  <a:gd name="connsiteX0" fmla="*/ 0 w 133350"/>
                  <a:gd name="connsiteY0" fmla="*/ 63500 h 63500"/>
                  <a:gd name="connsiteX1" fmla="*/ 12700 w 133350"/>
                  <a:gd name="connsiteY1" fmla="*/ 41275 h 63500"/>
                  <a:gd name="connsiteX2" fmla="*/ 15875 w 133350"/>
                  <a:gd name="connsiteY2" fmla="*/ 31750 h 63500"/>
                  <a:gd name="connsiteX3" fmla="*/ 44450 w 133350"/>
                  <a:gd name="connsiteY3" fmla="*/ 12700 h 63500"/>
                  <a:gd name="connsiteX4" fmla="*/ 53975 w 133350"/>
                  <a:gd name="connsiteY4" fmla="*/ 6350 h 63500"/>
                  <a:gd name="connsiteX5" fmla="*/ 73025 w 133350"/>
                  <a:gd name="connsiteY5" fmla="*/ 0 h 63500"/>
                  <a:gd name="connsiteX6" fmla="*/ 104775 w 133350"/>
                  <a:gd name="connsiteY6" fmla="*/ 9525 h 63500"/>
                  <a:gd name="connsiteX7" fmla="*/ 114300 w 133350"/>
                  <a:gd name="connsiteY7" fmla="*/ 15875 h 63500"/>
                  <a:gd name="connsiteX8" fmla="*/ 120650 w 133350"/>
                  <a:gd name="connsiteY8" fmla="*/ 34925 h 63500"/>
                  <a:gd name="connsiteX9" fmla="*/ 133350 w 133350"/>
                  <a:gd name="connsiteY9" fmla="*/ 4445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63500">
                    <a:moveTo>
                      <a:pt x="0" y="63500"/>
                    </a:moveTo>
                    <a:cubicBezTo>
                      <a:pt x="4233" y="56092"/>
                      <a:pt x="8884" y="48907"/>
                      <a:pt x="12700" y="41275"/>
                    </a:cubicBezTo>
                    <a:cubicBezTo>
                      <a:pt x="14197" y="38282"/>
                      <a:pt x="13508" y="34117"/>
                      <a:pt x="15875" y="31750"/>
                    </a:cubicBezTo>
                    <a:lnTo>
                      <a:pt x="44450" y="12700"/>
                    </a:lnTo>
                    <a:cubicBezTo>
                      <a:pt x="47625" y="10583"/>
                      <a:pt x="50355" y="7557"/>
                      <a:pt x="53975" y="6350"/>
                    </a:cubicBezTo>
                    <a:lnTo>
                      <a:pt x="73025" y="0"/>
                    </a:lnTo>
                    <a:cubicBezTo>
                      <a:pt x="80124" y="1775"/>
                      <a:pt x="100137" y="6433"/>
                      <a:pt x="104775" y="9525"/>
                    </a:cubicBezTo>
                    <a:lnTo>
                      <a:pt x="114300" y="15875"/>
                    </a:lnTo>
                    <a:cubicBezTo>
                      <a:pt x="116417" y="22225"/>
                      <a:pt x="114300" y="32808"/>
                      <a:pt x="120650" y="34925"/>
                    </a:cubicBezTo>
                    <a:cubicBezTo>
                      <a:pt x="132420" y="38848"/>
                      <a:pt x="128678" y="35107"/>
                      <a:pt x="133350" y="44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 302">
                <a:extLst>
                  <a:ext uri="{FF2B5EF4-FFF2-40B4-BE49-F238E27FC236}">
                    <a16:creationId xmlns:a16="http://schemas.microsoft.com/office/drawing/2014/main" xmlns="" id="{B54FD000-F51B-734F-B814-9CE110803B40}"/>
                  </a:ext>
                </a:extLst>
              </p:cNvPr>
              <p:cNvSpPr/>
              <p:nvPr/>
            </p:nvSpPr>
            <p:spPr>
              <a:xfrm>
                <a:off x="2710181" y="387853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:a16="http://schemas.microsoft.com/office/drawing/2014/main" xmlns="" id="{FB56C62A-D0D3-9D4E-9769-284082787BA9}"/>
                  </a:ext>
                </a:extLst>
              </p:cNvPr>
              <p:cNvSpPr/>
              <p:nvPr/>
            </p:nvSpPr>
            <p:spPr>
              <a:xfrm flipH="1">
                <a:off x="2753689" y="384584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 304">
                <a:extLst>
                  <a:ext uri="{FF2B5EF4-FFF2-40B4-BE49-F238E27FC236}">
                    <a16:creationId xmlns:a16="http://schemas.microsoft.com/office/drawing/2014/main" xmlns="" id="{84656D2F-68BE-344F-B646-48339031F7F9}"/>
                  </a:ext>
                </a:extLst>
              </p:cNvPr>
              <p:cNvSpPr/>
              <p:nvPr/>
            </p:nvSpPr>
            <p:spPr>
              <a:xfrm>
                <a:off x="3118474" y="5557687"/>
                <a:ext cx="2219930" cy="1010016"/>
              </a:xfrm>
              <a:custGeom>
                <a:avLst/>
                <a:gdLst>
                  <a:gd name="connsiteX0" fmla="*/ 0 w 2219930"/>
                  <a:gd name="connsiteY0" fmla="*/ 591981 h 1010016"/>
                  <a:gd name="connsiteX1" fmla="*/ 264277 w 2219930"/>
                  <a:gd name="connsiteY1" fmla="*/ 856259 h 1010016"/>
                  <a:gd name="connsiteX2" fmla="*/ 671264 w 2219930"/>
                  <a:gd name="connsiteY2" fmla="*/ 998969 h 1010016"/>
                  <a:gd name="connsiteX3" fmla="*/ 1189248 w 2219930"/>
                  <a:gd name="connsiteY3" fmla="*/ 977826 h 1010016"/>
                  <a:gd name="connsiteX4" fmla="*/ 1643805 w 2219930"/>
                  <a:gd name="connsiteY4" fmla="*/ 798118 h 1010016"/>
                  <a:gd name="connsiteX5" fmla="*/ 1934511 w 2219930"/>
                  <a:gd name="connsiteY5" fmla="*/ 470414 h 1010016"/>
                  <a:gd name="connsiteX6" fmla="*/ 2108934 w 2219930"/>
                  <a:gd name="connsiteY6" fmla="*/ 221993 h 1010016"/>
                  <a:gd name="connsiteX7" fmla="*/ 2219930 w 2219930"/>
                  <a:gd name="connsiteY7" fmla="*/ 0 h 101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9930" h="1010016">
                    <a:moveTo>
                      <a:pt x="0" y="591981"/>
                    </a:moveTo>
                    <a:cubicBezTo>
                      <a:pt x="76200" y="690204"/>
                      <a:pt x="152400" y="788428"/>
                      <a:pt x="264277" y="856259"/>
                    </a:cubicBezTo>
                    <a:cubicBezTo>
                      <a:pt x="376154" y="924090"/>
                      <a:pt x="517102" y="978708"/>
                      <a:pt x="671264" y="998969"/>
                    </a:cubicBezTo>
                    <a:cubicBezTo>
                      <a:pt x="825426" y="1019230"/>
                      <a:pt x="1027158" y="1011301"/>
                      <a:pt x="1189248" y="977826"/>
                    </a:cubicBezTo>
                    <a:cubicBezTo>
                      <a:pt x="1351338" y="944351"/>
                      <a:pt x="1519595" y="882687"/>
                      <a:pt x="1643805" y="798118"/>
                    </a:cubicBezTo>
                    <a:cubicBezTo>
                      <a:pt x="1768015" y="713549"/>
                      <a:pt x="1856990" y="566435"/>
                      <a:pt x="1934511" y="470414"/>
                    </a:cubicBezTo>
                    <a:cubicBezTo>
                      <a:pt x="2012033" y="374393"/>
                      <a:pt x="2061364" y="300395"/>
                      <a:pt x="2108934" y="221993"/>
                    </a:cubicBezTo>
                    <a:cubicBezTo>
                      <a:pt x="2156504" y="143591"/>
                      <a:pt x="2188217" y="71795"/>
                      <a:pt x="2219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 305">
                <a:extLst>
                  <a:ext uri="{FF2B5EF4-FFF2-40B4-BE49-F238E27FC236}">
                    <a16:creationId xmlns:a16="http://schemas.microsoft.com/office/drawing/2014/main" xmlns="" id="{8666D8E3-F2BD-3641-88AA-777445A0C1A2}"/>
                  </a:ext>
                </a:extLst>
              </p:cNvPr>
              <p:cNvSpPr/>
              <p:nvPr/>
            </p:nvSpPr>
            <p:spPr>
              <a:xfrm>
                <a:off x="2996906" y="5573543"/>
                <a:ext cx="2415496" cy="1159181"/>
              </a:xfrm>
              <a:custGeom>
                <a:avLst/>
                <a:gdLst>
                  <a:gd name="connsiteX0" fmla="*/ 0 w 2415496"/>
                  <a:gd name="connsiteY0" fmla="*/ 702978 h 1159181"/>
                  <a:gd name="connsiteX1" fmla="*/ 232564 w 2415496"/>
                  <a:gd name="connsiteY1" fmla="*/ 956685 h 1159181"/>
                  <a:gd name="connsiteX2" fmla="*/ 528555 w 2415496"/>
                  <a:gd name="connsiteY2" fmla="*/ 1115251 h 1159181"/>
                  <a:gd name="connsiteX3" fmla="*/ 935542 w 2415496"/>
                  <a:gd name="connsiteY3" fmla="*/ 1157536 h 1159181"/>
                  <a:gd name="connsiteX4" fmla="*/ 1421813 w 2415496"/>
                  <a:gd name="connsiteY4" fmla="*/ 1072967 h 1159181"/>
                  <a:gd name="connsiteX5" fmla="*/ 1812943 w 2415496"/>
                  <a:gd name="connsiteY5" fmla="*/ 903829 h 1159181"/>
                  <a:gd name="connsiteX6" fmla="*/ 2056079 w 2415496"/>
                  <a:gd name="connsiteY6" fmla="*/ 618410 h 1159181"/>
                  <a:gd name="connsiteX7" fmla="*/ 2256929 w 2415496"/>
                  <a:gd name="connsiteY7" fmla="*/ 317133 h 1159181"/>
                  <a:gd name="connsiteX8" fmla="*/ 2415496 w 2415496"/>
                  <a:gd name="connsiteY8" fmla="*/ 0 h 1159181"/>
                  <a:gd name="connsiteX9" fmla="*/ 2415496 w 2415496"/>
                  <a:gd name="connsiteY9" fmla="*/ 0 h 1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5496" h="1159181">
                    <a:moveTo>
                      <a:pt x="0" y="702978"/>
                    </a:moveTo>
                    <a:cubicBezTo>
                      <a:pt x="72235" y="795475"/>
                      <a:pt x="144471" y="887973"/>
                      <a:pt x="232564" y="956685"/>
                    </a:cubicBezTo>
                    <a:cubicBezTo>
                      <a:pt x="320657" y="1025397"/>
                      <a:pt x="411392" y="1081776"/>
                      <a:pt x="528555" y="1115251"/>
                    </a:cubicBezTo>
                    <a:cubicBezTo>
                      <a:pt x="645718" y="1148726"/>
                      <a:pt x="786666" y="1164583"/>
                      <a:pt x="935542" y="1157536"/>
                    </a:cubicBezTo>
                    <a:cubicBezTo>
                      <a:pt x="1084418" y="1150489"/>
                      <a:pt x="1275579" y="1115252"/>
                      <a:pt x="1421813" y="1072967"/>
                    </a:cubicBezTo>
                    <a:cubicBezTo>
                      <a:pt x="1568047" y="1030682"/>
                      <a:pt x="1707232" y="979588"/>
                      <a:pt x="1812943" y="903829"/>
                    </a:cubicBezTo>
                    <a:cubicBezTo>
                      <a:pt x="1918654" y="828070"/>
                      <a:pt x="1982081" y="716193"/>
                      <a:pt x="2056079" y="618410"/>
                    </a:cubicBezTo>
                    <a:cubicBezTo>
                      <a:pt x="2130077" y="520627"/>
                      <a:pt x="2197026" y="420201"/>
                      <a:pt x="2256929" y="317133"/>
                    </a:cubicBezTo>
                    <a:cubicBezTo>
                      <a:pt x="2316832" y="214065"/>
                      <a:pt x="2415496" y="0"/>
                      <a:pt x="2415496" y="0"/>
                    </a:cubicBezTo>
                    <a:lnTo>
                      <a:pt x="2415496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 306">
                <a:extLst>
                  <a:ext uri="{FF2B5EF4-FFF2-40B4-BE49-F238E27FC236}">
                    <a16:creationId xmlns:a16="http://schemas.microsoft.com/office/drawing/2014/main" xmlns="" id="{B881D2BA-5D4B-A245-AC8C-F0F33A033E9F}"/>
                  </a:ext>
                </a:extLst>
              </p:cNvPr>
              <p:cNvSpPr/>
              <p:nvPr/>
            </p:nvSpPr>
            <p:spPr>
              <a:xfrm>
                <a:off x="946672" y="5276607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 307">
                <a:extLst>
                  <a:ext uri="{FF2B5EF4-FFF2-40B4-BE49-F238E27FC236}">
                    <a16:creationId xmlns:a16="http://schemas.microsoft.com/office/drawing/2014/main" xmlns="" id="{0A2E4345-E5D9-8043-B075-87BC373F8997}"/>
                  </a:ext>
                </a:extLst>
              </p:cNvPr>
              <p:cNvSpPr/>
              <p:nvPr/>
            </p:nvSpPr>
            <p:spPr>
              <a:xfrm flipH="1">
                <a:off x="3730808" y="5317629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xmlns="" id="{18B9841E-C0DC-634C-8E46-4607B3AAEC43}"/>
                  </a:ext>
                </a:extLst>
              </p:cNvPr>
              <p:cNvSpPr/>
              <p:nvPr/>
            </p:nvSpPr>
            <p:spPr>
              <a:xfrm>
                <a:off x="3923315" y="5259601"/>
                <a:ext cx="45719" cy="79060"/>
              </a:xfrm>
              <a:custGeom>
                <a:avLst/>
                <a:gdLst>
                  <a:gd name="connsiteX0" fmla="*/ 0 w 0"/>
                  <a:gd name="connsiteY0" fmla="*/ 0 h 84407"/>
                  <a:gd name="connsiteX1" fmla="*/ 0 w 0"/>
                  <a:gd name="connsiteY1" fmla="*/ 84407 h 8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84407">
                    <a:moveTo>
                      <a:pt x="0" y="0"/>
                    </a:moveTo>
                    <a:lnTo>
                      <a:pt x="0" y="8440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0" name="Group 309">
                <a:extLst>
                  <a:ext uri="{FF2B5EF4-FFF2-40B4-BE49-F238E27FC236}">
                    <a16:creationId xmlns:a16="http://schemas.microsoft.com/office/drawing/2014/main" xmlns="" id="{DEE3A15D-4A50-BD42-A7C7-CFF4DB80F6CA}"/>
                  </a:ext>
                </a:extLst>
              </p:cNvPr>
              <p:cNvGrpSpPr/>
              <p:nvPr/>
            </p:nvGrpSpPr>
            <p:grpSpPr>
              <a:xfrm>
                <a:off x="1503454" y="183066"/>
                <a:ext cx="2526666" cy="6096050"/>
                <a:chOff x="1503454" y="183066"/>
                <a:chExt cx="2526666" cy="6096050"/>
              </a:xfrm>
            </p:grpSpPr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xmlns="" id="{49DE1A05-E463-F341-ABF5-3F47BC43395A}"/>
                    </a:ext>
                  </a:extLst>
                </p:cNvPr>
                <p:cNvSpPr/>
                <p:nvPr/>
              </p:nvSpPr>
              <p:spPr>
                <a:xfrm>
                  <a:off x="1722293" y="183066"/>
                  <a:ext cx="2203450" cy="1357052"/>
                </a:xfrm>
                <a:custGeom>
                  <a:avLst/>
                  <a:gdLst>
                    <a:gd name="connsiteX0" fmla="*/ 0 w 2203450"/>
                    <a:gd name="connsiteY0" fmla="*/ 1311325 h 1357052"/>
                    <a:gd name="connsiteX1" fmla="*/ 171450 w 2203450"/>
                    <a:gd name="connsiteY1" fmla="*/ 1343075 h 1357052"/>
                    <a:gd name="connsiteX2" fmla="*/ 301625 w 2203450"/>
                    <a:gd name="connsiteY2" fmla="*/ 1355775 h 1357052"/>
                    <a:gd name="connsiteX3" fmla="*/ 412750 w 2203450"/>
                    <a:gd name="connsiteY3" fmla="*/ 1349425 h 1357052"/>
                    <a:gd name="connsiteX4" fmla="*/ 488950 w 2203450"/>
                    <a:gd name="connsiteY4" fmla="*/ 1292275 h 1357052"/>
                    <a:gd name="connsiteX5" fmla="*/ 517525 w 2203450"/>
                    <a:gd name="connsiteY5" fmla="*/ 1244650 h 1357052"/>
                    <a:gd name="connsiteX6" fmla="*/ 527050 w 2203450"/>
                    <a:gd name="connsiteY6" fmla="*/ 1177975 h 1357052"/>
                    <a:gd name="connsiteX7" fmla="*/ 517525 w 2203450"/>
                    <a:gd name="connsiteY7" fmla="*/ 1130350 h 1357052"/>
                    <a:gd name="connsiteX8" fmla="*/ 504825 w 2203450"/>
                    <a:gd name="connsiteY8" fmla="*/ 1085900 h 1357052"/>
                    <a:gd name="connsiteX9" fmla="*/ 517525 w 2203450"/>
                    <a:gd name="connsiteY9" fmla="*/ 1031925 h 1357052"/>
                    <a:gd name="connsiteX10" fmla="*/ 552450 w 2203450"/>
                    <a:gd name="connsiteY10" fmla="*/ 990650 h 1357052"/>
                    <a:gd name="connsiteX11" fmla="*/ 587375 w 2203450"/>
                    <a:gd name="connsiteY11" fmla="*/ 927150 h 1357052"/>
                    <a:gd name="connsiteX12" fmla="*/ 622300 w 2203450"/>
                    <a:gd name="connsiteY12" fmla="*/ 866825 h 1357052"/>
                    <a:gd name="connsiteX13" fmla="*/ 650875 w 2203450"/>
                    <a:gd name="connsiteY13" fmla="*/ 755700 h 1357052"/>
                    <a:gd name="connsiteX14" fmla="*/ 663575 w 2203450"/>
                    <a:gd name="connsiteY14" fmla="*/ 685850 h 1357052"/>
                    <a:gd name="connsiteX15" fmla="*/ 676275 w 2203450"/>
                    <a:gd name="connsiteY15" fmla="*/ 622350 h 1357052"/>
                    <a:gd name="connsiteX16" fmla="*/ 701675 w 2203450"/>
                    <a:gd name="connsiteY16" fmla="*/ 581075 h 1357052"/>
                    <a:gd name="connsiteX17" fmla="*/ 723900 w 2203450"/>
                    <a:gd name="connsiteY17" fmla="*/ 546150 h 1357052"/>
                    <a:gd name="connsiteX18" fmla="*/ 752475 w 2203450"/>
                    <a:gd name="connsiteY18" fmla="*/ 501700 h 1357052"/>
                    <a:gd name="connsiteX19" fmla="*/ 790575 w 2203450"/>
                    <a:gd name="connsiteY19" fmla="*/ 428675 h 1357052"/>
                    <a:gd name="connsiteX20" fmla="*/ 812800 w 2203450"/>
                    <a:gd name="connsiteY20" fmla="*/ 377875 h 1357052"/>
                    <a:gd name="connsiteX21" fmla="*/ 819150 w 2203450"/>
                    <a:gd name="connsiteY21" fmla="*/ 311200 h 1357052"/>
                    <a:gd name="connsiteX22" fmla="*/ 822325 w 2203450"/>
                    <a:gd name="connsiteY22" fmla="*/ 257225 h 1357052"/>
                    <a:gd name="connsiteX23" fmla="*/ 822325 w 2203450"/>
                    <a:gd name="connsiteY23" fmla="*/ 222300 h 1357052"/>
                    <a:gd name="connsiteX24" fmla="*/ 847725 w 2203450"/>
                    <a:gd name="connsiteY24" fmla="*/ 168325 h 1357052"/>
                    <a:gd name="connsiteX25" fmla="*/ 882650 w 2203450"/>
                    <a:gd name="connsiteY25" fmla="*/ 120700 h 1357052"/>
                    <a:gd name="connsiteX26" fmla="*/ 933450 w 2203450"/>
                    <a:gd name="connsiteY26" fmla="*/ 79425 h 1357052"/>
                    <a:gd name="connsiteX27" fmla="*/ 955675 w 2203450"/>
                    <a:gd name="connsiteY27" fmla="*/ 57200 h 1357052"/>
                    <a:gd name="connsiteX28" fmla="*/ 962025 w 2203450"/>
                    <a:gd name="connsiteY28" fmla="*/ 38150 h 1357052"/>
                    <a:gd name="connsiteX29" fmla="*/ 977900 w 2203450"/>
                    <a:gd name="connsiteY29" fmla="*/ 19100 h 1357052"/>
                    <a:gd name="connsiteX30" fmla="*/ 1012825 w 2203450"/>
                    <a:gd name="connsiteY30" fmla="*/ 6400 h 1357052"/>
                    <a:gd name="connsiteX31" fmla="*/ 1063625 w 2203450"/>
                    <a:gd name="connsiteY31" fmla="*/ 50 h 1357052"/>
                    <a:gd name="connsiteX32" fmla="*/ 1104900 w 2203450"/>
                    <a:gd name="connsiteY32" fmla="*/ 9575 h 1357052"/>
                    <a:gd name="connsiteX33" fmla="*/ 1133475 w 2203450"/>
                    <a:gd name="connsiteY33" fmla="*/ 41325 h 1357052"/>
                    <a:gd name="connsiteX34" fmla="*/ 1187450 w 2203450"/>
                    <a:gd name="connsiteY34" fmla="*/ 79425 h 1357052"/>
                    <a:gd name="connsiteX35" fmla="*/ 1222375 w 2203450"/>
                    <a:gd name="connsiteY35" fmla="*/ 130225 h 1357052"/>
                    <a:gd name="connsiteX36" fmla="*/ 1254125 w 2203450"/>
                    <a:gd name="connsiteY36" fmla="*/ 187375 h 1357052"/>
                    <a:gd name="connsiteX37" fmla="*/ 1270000 w 2203450"/>
                    <a:gd name="connsiteY37" fmla="*/ 244525 h 1357052"/>
                    <a:gd name="connsiteX38" fmla="*/ 1276350 w 2203450"/>
                    <a:gd name="connsiteY38" fmla="*/ 298500 h 1357052"/>
                    <a:gd name="connsiteX39" fmla="*/ 1298575 w 2203450"/>
                    <a:gd name="connsiteY39" fmla="*/ 336600 h 1357052"/>
                    <a:gd name="connsiteX40" fmla="*/ 1343025 w 2203450"/>
                    <a:gd name="connsiteY40" fmla="*/ 403275 h 1357052"/>
                    <a:gd name="connsiteX41" fmla="*/ 1368425 w 2203450"/>
                    <a:gd name="connsiteY41" fmla="*/ 438200 h 1357052"/>
                    <a:gd name="connsiteX42" fmla="*/ 1406525 w 2203450"/>
                    <a:gd name="connsiteY42" fmla="*/ 485825 h 1357052"/>
                    <a:gd name="connsiteX43" fmla="*/ 1441450 w 2203450"/>
                    <a:gd name="connsiteY43" fmla="*/ 536625 h 1357052"/>
                    <a:gd name="connsiteX44" fmla="*/ 1466850 w 2203450"/>
                    <a:gd name="connsiteY44" fmla="*/ 609650 h 1357052"/>
                    <a:gd name="connsiteX45" fmla="*/ 1489075 w 2203450"/>
                    <a:gd name="connsiteY45" fmla="*/ 717600 h 1357052"/>
                    <a:gd name="connsiteX46" fmla="*/ 1514475 w 2203450"/>
                    <a:gd name="connsiteY46" fmla="*/ 771575 h 1357052"/>
                    <a:gd name="connsiteX47" fmla="*/ 1562100 w 2203450"/>
                    <a:gd name="connsiteY47" fmla="*/ 841425 h 1357052"/>
                    <a:gd name="connsiteX48" fmla="*/ 1568450 w 2203450"/>
                    <a:gd name="connsiteY48" fmla="*/ 923975 h 1357052"/>
                    <a:gd name="connsiteX49" fmla="*/ 1546225 w 2203450"/>
                    <a:gd name="connsiteY49" fmla="*/ 1035100 h 1357052"/>
                    <a:gd name="connsiteX50" fmla="*/ 1539875 w 2203450"/>
                    <a:gd name="connsiteY50" fmla="*/ 1089075 h 1357052"/>
                    <a:gd name="connsiteX51" fmla="*/ 1565275 w 2203450"/>
                    <a:gd name="connsiteY51" fmla="*/ 1158925 h 1357052"/>
                    <a:gd name="connsiteX52" fmla="*/ 1625600 w 2203450"/>
                    <a:gd name="connsiteY52" fmla="*/ 1228775 h 1357052"/>
                    <a:gd name="connsiteX53" fmla="*/ 1727200 w 2203450"/>
                    <a:gd name="connsiteY53" fmla="*/ 1304975 h 1357052"/>
                    <a:gd name="connsiteX54" fmla="*/ 1819275 w 2203450"/>
                    <a:gd name="connsiteY54" fmla="*/ 1327200 h 1357052"/>
                    <a:gd name="connsiteX55" fmla="*/ 1927225 w 2203450"/>
                    <a:gd name="connsiteY55" fmla="*/ 1333550 h 1357052"/>
                    <a:gd name="connsiteX56" fmla="*/ 2085975 w 2203450"/>
                    <a:gd name="connsiteY56" fmla="*/ 1308150 h 1357052"/>
                    <a:gd name="connsiteX57" fmla="*/ 2203450 w 2203450"/>
                    <a:gd name="connsiteY57" fmla="*/ 1257350 h 1357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2203450" h="1357052">
                      <a:moveTo>
                        <a:pt x="0" y="1311325"/>
                      </a:moveTo>
                      <a:cubicBezTo>
                        <a:pt x="60589" y="1323496"/>
                        <a:pt x="121179" y="1335667"/>
                        <a:pt x="171450" y="1343075"/>
                      </a:cubicBezTo>
                      <a:cubicBezTo>
                        <a:pt x="221721" y="1350483"/>
                        <a:pt x="261408" y="1354717"/>
                        <a:pt x="301625" y="1355775"/>
                      </a:cubicBezTo>
                      <a:cubicBezTo>
                        <a:pt x="341842" y="1356833"/>
                        <a:pt x="381529" y="1360008"/>
                        <a:pt x="412750" y="1349425"/>
                      </a:cubicBezTo>
                      <a:cubicBezTo>
                        <a:pt x="443971" y="1338842"/>
                        <a:pt x="471488" y="1309737"/>
                        <a:pt x="488950" y="1292275"/>
                      </a:cubicBezTo>
                      <a:cubicBezTo>
                        <a:pt x="506412" y="1274813"/>
                        <a:pt x="511175" y="1263700"/>
                        <a:pt x="517525" y="1244650"/>
                      </a:cubicBezTo>
                      <a:cubicBezTo>
                        <a:pt x="523875" y="1225600"/>
                        <a:pt x="527050" y="1197025"/>
                        <a:pt x="527050" y="1177975"/>
                      </a:cubicBezTo>
                      <a:cubicBezTo>
                        <a:pt x="527050" y="1158925"/>
                        <a:pt x="521229" y="1145696"/>
                        <a:pt x="517525" y="1130350"/>
                      </a:cubicBezTo>
                      <a:cubicBezTo>
                        <a:pt x="513821" y="1115004"/>
                        <a:pt x="504825" y="1102304"/>
                        <a:pt x="504825" y="1085900"/>
                      </a:cubicBezTo>
                      <a:cubicBezTo>
                        <a:pt x="504825" y="1069496"/>
                        <a:pt x="509588" y="1047800"/>
                        <a:pt x="517525" y="1031925"/>
                      </a:cubicBezTo>
                      <a:cubicBezTo>
                        <a:pt x="525462" y="1016050"/>
                        <a:pt x="540808" y="1008112"/>
                        <a:pt x="552450" y="990650"/>
                      </a:cubicBezTo>
                      <a:cubicBezTo>
                        <a:pt x="564092" y="973188"/>
                        <a:pt x="575733" y="947787"/>
                        <a:pt x="587375" y="927150"/>
                      </a:cubicBezTo>
                      <a:cubicBezTo>
                        <a:pt x="599017" y="906513"/>
                        <a:pt x="611717" y="895400"/>
                        <a:pt x="622300" y="866825"/>
                      </a:cubicBezTo>
                      <a:cubicBezTo>
                        <a:pt x="632883" y="838250"/>
                        <a:pt x="643996" y="785862"/>
                        <a:pt x="650875" y="755700"/>
                      </a:cubicBezTo>
                      <a:cubicBezTo>
                        <a:pt x="657754" y="725538"/>
                        <a:pt x="659342" y="708075"/>
                        <a:pt x="663575" y="685850"/>
                      </a:cubicBezTo>
                      <a:cubicBezTo>
                        <a:pt x="667808" y="663625"/>
                        <a:pt x="669925" y="639812"/>
                        <a:pt x="676275" y="622350"/>
                      </a:cubicBezTo>
                      <a:cubicBezTo>
                        <a:pt x="682625" y="604888"/>
                        <a:pt x="693738" y="593775"/>
                        <a:pt x="701675" y="581075"/>
                      </a:cubicBezTo>
                      <a:cubicBezTo>
                        <a:pt x="709612" y="568375"/>
                        <a:pt x="723900" y="546150"/>
                        <a:pt x="723900" y="546150"/>
                      </a:cubicBezTo>
                      <a:cubicBezTo>
                        <a:pt x="732367" y="532921"/>
                        <a:pt x="741363" y="521279"/>
                        <a:pt x="752475" y="501700"/>
                      </a:cubicBezTo>
                      <a:cubicBezTo>
                        <a:pt x="763587" y="482121"/>
                        <a:pt x="780521" y="449313"/>
                        <a:pt x="790575" y="428675"/>
                      </a:cubicBezTo>
                      <a:cubicBezTo>
                        <a:pt x="800629" y="408037"/>
                        <a:pt x="808038" y="397454"/>
                        <a:pt x="812800" y="377875"/>
                      </a:cubicBezTo>
                      <a:cubicBezTo>
                        <a:pt x="817562" y="358296"/>
                        <a:pt x="817563" y="331308"/>
                        <a:pt x="819150" y="311200"/>
                      </a:cubicBezTo>
                      <a:cubicBezTo>
                        <a:pt x="820738" y="291092"/>
                        <a:pt x="821796" y="272042"/>
                        <a:pt x="822325" y="257225"/>
                      </a:cubicBezTo>
                      <a:cubicBezTo>
                        <a:pt x="822854" y="242408"/>
                        <a:pt x="818092" y="237117"/>
                        <a:pt x="822325" y="222300"/>
                      </a:cubicBezTo>
                      <a:cubicBezTo>
                        <a:pt x="826558" y="207483"/>
                        <a:pt x="837671" y="185258"/>
                        <a:pt x="847725" y="168325"/>
                      </a:cubicBezTo>
                      <a:cubicBezTo>
                        <a:pt x="857779" y="151392"/>
                        <a:pt x="868363" y="135517"/>
                        <a:pt x="882650" y="120700"/>
                      </a:cubicBezTo>
                      <a:cubicBezTo>
                        <a:pt x="896937" y="105883"/>
                        <a:pt x="921279" y="90008"/>
                        <a:pt x="933450" y="79425"/>
                      </a:cubicBezTo>
                      <a:cubicBezTo>
                        <a:pt x="945621" y="68842"/>
                        <a:pt x="955675" y="57200"/>
                        <a:pt x="955675" y="57200"/>
                      </a:cubicBezTo>
                      <a:cubicBezTo>
                        <a:pt x="960437" y="50321"/>
                        <a:pt x="962025" y="38150"/>
                        <a:pt x="962025" y="38150"/>
                      </a:cubicBezTo>
                      <a:cubicBezTo>
                        <a:pt x="965729" y="31800"/>
                        <a:pt x="969433" y="24392"/>
                        <a:pt x="977900" y="19100"/>
                      </a:cubicBezTo>
                      <a:cubicBezTo>
                        <a:pt x="986367" y="13808"/>
                        <a:pt x="998538" y="9575"/>
                        <a:pt x="1012825" y="6400"/>
                      </a:cubicBezTo>
                      <a:cubicBezTo>
                        <a:pt x="1027112" y="3225"/>
                        <a:pt x="1048279" y="-479"/>
                        <a:pt x="1063625" y="50"/>
                      </a:cubicBezTo>
                      <a:cubicBezTo>
                        <a:pt x="1078971" y="579"/>
                        <a:pt x="1093258" y="2696"/>
                        <a:pt x="1104900" y="9575"/>
                      </a:cubicBezTo>
                      <a:cubicBezTo>
                        <a:pt x="1116542" y="16454"/>
                        <a:pt x="1119717" y="29683"/>
                        <a:pt x="1133475" y="41325"/>
                      </a:cubicBezTo>
                      <a:cubicBezTo>
                        <a:pt x="1147233" y="52967"/>
                        <a:pt x="1172633" y="64608"/>
                        <a:pt x="1187450" y="79425"/>
                      </a:cubicBezTo>
                      <a:cubicBezTo>
                        <a:pt x="1202267" y="94242"/>
                        <a:pt x="1211263" y="112234"/>
                        <a:pt x="1222375" y="130225"/>
                      </a:cubicBezTo>
                      <a:cubicBezTo>
                        <a:pt x="1233487" y="148216"/>
                        <a:pt x="1246188" y="168325"/>
                        <a:pt x="1254125" y="187375"/>
                      </a:cubicBezTo>
                      <a:cubicBezTo>
                        <a:pt x="1262062" y="206425"/>
                        <a:pt x="1266296" y="226004"/>
                        <a:pt x="1270000" y="244525"/>
                      </a:cubicBezTo>
                      <a:cubicBezTo>
                        <a:pt x="1273704" y="263046"/>
                        <a:pt x="1271587" y="283154"/>
                        <a:pt x="1276350" y="298500"/>
                      </a:cubicBezTo>
                      <a:cubicBezTo>
                        <a:pt x="1281113" y="313846"/>
                        <a:pt x="1287463" y="319138"/>
                        <a:pt x="1298575" y="336600"/>
                      </a:cubicBezTo>
                      <a:cubicBezTo>
                        <a:pt x="1309687" y="354062"/>
                        <a:pt x="1331383" y="386342"/>
                        <a:pt x="1343025" y="403275"/>
                      </a:cubicBezTo>
                      <a:cubicBezTo>
                        <a:pt x="1354667" y="420208"/>
                        <a:pt x="1357842" y="424442"/>
                        <a:pt x="1368425" y="438200"/>
                      </a:cubicBezTo>
                      <a:cubicBezTo>
                        <a:pt x="1379008" y="451958"/>
                        <a:pt x="1394354" y="469421"/>
                        <a:pt x="1406525" y="485825"/>
                      </a:cubicBezTo>
                      <a:cubicBezTo>
                        <a:pt x="1418696" y="502229"/>
                        <a:pt x="1431396" y="515987"/>
                        <a:pt x="1441450" y="536625"/>
                      </a:cubicBezTo>
                      <a:cubicBezTo>
                        <a:pt x="1451504" y="557263"/>
                        <a:pt x="1458912" y="579487"/>
                        <a:pt x="1466850" y="609650"/>
                      </a:cubicBezTo>
                      <a:cubicBezTo>
                        <a:pt x="1474788" y="639813"/>
                        <a:pt x="1481138" y="690613"/>
                        <a:pt x="1489075" y="717600"/>
                      </a:cubicBezTo>
                      <a:cubicBezTo>
                        <a:pt x="1497012" y="744587"/>
                        <a:pt x="1502304" y="750938"/>
                        <a:pt x="1514475" y="771575"/>
                      </a:cubicBezTo>
                      <a:cubicBezTo>
                        <a:pt x="1526646" y="792212"/>
                        <a:pt x="1553104" y="816025"/>
                        <a:pt x="1562100" y="841425"/>
                      </a:cubicBezTo>
                      <a:cubicBezTo>
                        <a:pt x="1571096" y="866825"/>
                        <a:pt x="1571096" y="891696"/>
                        <a:pt x="1568450" y="923975"/>
                      </a:cubicBezTo>
                      <a:cubicBezTo>
                        <a:pt x="1565804" y="956254"/>
                        <a:pt x="1550987" y="1007583"/>
                        <a:pt x="1546225" y="1035100"/>
                      </a:cubicBezTo>
                      <a:cubicBezTo>
                        <a:pt x="1541463" y="1062617"/>
                        <a:pt x="1536700" y="1068437"/>
                        <a:pt x="1539875" y="1089075"/>
                      </a:cubicBezTo>
                      <a:cubicBezTo>
                        <a:pt x="1543050" y="1109712"/>
                        <a:pt x="1550988" y="1135642"/>
                        <a:pt x="1565275" y="1158925"/>
                      </a:cubicBezTo>
                      <a:cubicBezTo>
                        <a:pt x="1579562" y="1182208"/>
                        <a:pt x="1598613" y="1204433"/>
                        <a:pt x="1625600" y="1228775"/>
                      </a:cubicBezTo>
                      <a:cubicBezTo>
                        <a:pt x="1652587" y="1253117"/>
                        <a:pt x="1694921" y="1288571"/>
                        <a:pt x="1727200" y="1304975"/>
                      </a:cubicBezTo>
                      <a:cubicBezTo>
                        <a:pt x="1759479" y="1321379"/>
                        <a:pt x="1785938" y="1322438"/>
                        <a:pt x="1819275" y="1327200"/>
                      </a:cubicBezTo>
                      <a:cubicBezTo>
                        <a:pt x="1852612" y="1331962"/>
                        <a:pt x="1882775" y="1336725"/>
                        <a:pt x="1927225" y="1333550"/>
                      </a:cubicBezTo>
                      <a:cubicBezTo>
                        <a:pt x="1971675" y="1330375"/>
                        <a:pt x="2039938" y="1320850"/>
                        <a:pt x="2085975" y="1308150"/>
                      </a:cubicBezTo>
                      <a:cubicBezTo>
                        <a:pt x="2132012" y="1295450"/>
                        <a:pt x="2167731" y="1276400"/>
                        <a:pt x="2203450" y="125735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xmlns="" id="{5849B9BD-8258-E642-98BA-E5F6850FBB08}"/>
                    </a:ext>
                  </a:extLst>
                </p:cNvPr>
                <p:cNvSpPr/>
                <p:nvPr/>
              </p:nvSpPr>
              <p:spPr>
                <a:xfrm>
                  <a:off x="3474893" y="3770866"/>
                  <a:ext cx="479439" cy="1489075"/>
                </a:xfrm>
                <a:custGeom>
                  <a:avLst/>
                  <a:gdLst>
                    <a:gd name="connsiteX0" fmla="*/ 0 w 479439"/>
                    <a:gd name="connsiteY0" fmla="*/ 0 h 1501775"/>
                    <a:gd name="connsiteX1" fmla="*/ 50800 w 479439"/>
                    <a:gd name="connsiteY1" fmla="*/ 206375 h 1501775"/>
                    <a:gd name="connsiteX2" fmla="*/ 104775 w 479439"/>
                    <a:gd name="connsiteY2" fmla="*/ 361950 h 1501775"/>
                    <a:gd name="connsiteX3" fmla="*/ 193675 w 479439"/>
                    <a:gd name="connsiteY3" fmla="*/ 571500 h 1501775"/>
                    <a:gd name="connsiteX4" fmla="*/ 254000 w 479439"/>
                    <a:gd name="connsiteY4" fmla="*/ 660400 h 1501775"/>
                    <a:gd name="connsiteX5" fmla="*/ 330200 w 479439"/>
                    <a:gd name="connsiteY5" fmla="*/ 746125 h 1501775"/>
                    <a:gd name="connsiteX6" fmla="*/ 406400 w 479439"/>
                    <a:gd name="connsiteY6" fmla="*/ 920750 h 1501775"/>
                    <a:gd name="connsiteX7" fmla="*/ 454025 w 479439"/>
                    <a:gd name="connsiteY7" fmla="*/ 1108075 h 1501775"/>
                    <a:gd name="connsiteX8" fmla="*/ 479425 w 479439"/>
                    <a:gd name="connsiteY8" fmla="*/ 1279525 h 1501775"/>
                    <a:gd name="connsiteX9" fmla="*/ 450850 w 479439"/>
                    <a:gd name="connsiteY9" fmla="*/ 1501775 h 1501775"/>
                    <a:gd name="connsiteX10" fmla="*/ 450850 w 479439"/>
                    <a:gd name="connsiteY10" fmla="*/ 1501775 h 1501775"/>
                    <a:gd name="connsiteX0" fmla="*/ 0 w 479439"/>
                    <a:gd name="connsiteY0" fmla="*/ 0 h 1489075"/>
                    <a:gd name="connsiteX1" fmla="*/ 50800 w 479439"/>
                    <a:gd name="connsiteY1" fmla="*/ 193675 h 1489075"/>
                    <a:gd name="connsiteX2" fmla="*/ 104775 w 479439"/>
                    <a:gd name="connsiteY2" fmla="*/ 349250 h 1489075"/>
                    <a:gd name="connsiteX3" fmla="*/ 193675 w 479439"/>
                    <a:gd name="connsiteY3" fmla="*/ 558800 h 1489075"/>
                    <a:gd name="connsiteX4" fmla="*/ 254000 w 479439"/>
                    <a:gd name="connsiteY4" fmla="*/ 647700 h 1489075"/>
                    <a:gd name="connsiteX5" fmla="*/ 330200 w 479439"/>
                    <a:gd name="connsiteY5" fmla="*/ 733425 h 1489075"/>
                    <a:gd name="connsiteX6" fmla="*/ 406400 w 479439"/>
                    <a:gd name="connsiteY6" fmla="*/ 908050 h 1489075"/>
                    <a:gd name="connsiteX7" fmla="*/ 454025 w 479439"/>
                    <a:gd name="connsiteY7" fmla="*/ 1095375 h 1489075"/>
                    <a:gd name="connsiteX8" fmla="*/ 479425 w 479439"/>
                    <a:gd name="connsiteY8" fmla="*/ 1266825 h 1489075"/>
                    <a:gd name="connsiteX9" fmla="*/ 450850 w 479439"/>
                    <a:gd name="connsiteY9" fmla="*/ 1489075 h 1489075"/>
                    <a:gd name="connsiteX10" fmla="*/ 450850 w 479439"/>
                    <a:gd name="connsiteY10" fmla="*/ 1489075 h 148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9439" h="1489075">
                      <a:moveTo>
                        <a:pt x="0" y="0"/>
                      </a:moveTo>
                      <a:cubicBezTo>
                        <a:pt x="16669" y="73025"/>
                        <a:pt x="33338" y="135467"/>
                        <a:pt x="50800" y="193675"/>
                      </a:cubicBezTo>
                      <a:cubicBezTo>
                        <a:pt x="68262" y="251883"/>
                        <a:pt x="80962" y="288396"/>
                        <a:pt x="104775" y="349250"/>
                      </a:cubicBezTo>
                      <a:cubicBezTo>
                        <a:pt x="128588" y="410104"/>
                        <a:pt x="168804" y="509058"/>
                        <a:pt x="193675" y="558800"/>
                      </a:cubicBezTo>
                      <a:cubicBezTo>
                        <a:pt x="218546" y="608542"/>
                        <a:pt x="231246" y="618596"/>
                        <a:pt x="254000" y="647700"/>
                      </a:cubicBezTo>
                      <a:cubicBezTo>
                        <a:pt x="276754" y="676804"/>
                        <a:pt x="304800" y="690034"/>
                        <a:pt x="330200" y="733425"/>
                      </a:cubicBezTo>
                      <a:cubicBezTo>
                        <a:pt x="355600" y="776816"/>
                        <a:pt x="385763" y="847725"/>
                        <a:pt x="406400" y="908050"/>
                      </a:cubicBezTo>
                      <a:cubicBezTo>
                        <a:pt x="427037" y="968375"/>
                        <a:pt x="441854" y="1035579"/>
                        <a:pt x="454025" y="1095375"/>
                      </a:cubicBezTo>
                      <a:cubicBezTo>
                        <a:pt x="466196" y="1155171"/>
                        <a:pt x="479954" y="1201208"/>
                        <a:pt x="479425" y="1266825"/>
                      </a:cubicBezTo>
                      <a:cubicBezTo>
                        <a:pt x="478896" y="1332442"/>
                        <a:pt x="450850" y="1489075"/>
                        <a:pt x="450850" y="1489075"/>
                      </a:cubicBezTo>
                      <a:lnTo>
                        <a:pt x="450850" y="1489075"/>
                      </a:ln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xmlns="" id="{381B65FF-1CFD-4146-AA97-21D6256D75CC}"/>
                    </a:ext>
                  </a:extLst>
                </p:cNvPr>
                <p:cNvSpPr/>
                <p:nvPr/>
              </p:nvSpPr>
              <p:spPr>
                <a:xfrm>
                  <a:off x="2840163" y="4946105"/>
                  <a:ext cx="895080" cy="1215536"/>
                </a:xfrm>
                <a:custGeom>
                  <a:avLst/>
                  <a:gdLst>
                    <a:gd name="connsiteX0" fmla="*/ 895080 w 895080"/>
                    <a:gd name="connsiteY0" fmla="*/ 374161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  <a:gd name="connsiteX0" fmla="*/ 895080 w 895080"/>
                    <a:gd name="connsiteY0" fmla="*/ 396386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  <a:gd name="connsiteX0" fmla="*/ 809355 w 844705"/>
                    <a:gd name="connsiteY0" fmla="*/ 466236 h 1215536"/>
                    <a:gd name="connsiteX1" fmla="*/ 844280 w 844705"/>
                    <a:gd name="connsiteY1" fmla="*/ 266211 h 1215536"/>
                    <a:gd name="connsiteX2" fmla="*/ 774430 w 844705"/>
                    <a:gd name="connsiteY2" fmla="*/ 164611 h 1215536"/>
                    <a:gd name="connsiteX3" fmla="*/ 599805 w 844705"/>
                    <a:gd name="connsiteY3" fmla="*/ 78886 h 1215536"/>
                    <a:gd name="connsiteX4" fmla="*/ 418830 w 844705"/>
                    <a:gd name="connsiteY4" fmla="*/ 28086 h 1215536"/>
                    <a:gd name="connsiteX5" fmla="*/ 237855 w 844705"/>
                    <a:gd name="connsiteY5" fmla="*/ 5861 h 1215536"/>
                    <a:gd name="connsiteX6" fmla="*/ 79105 w 844705"/>
                    <a:gd name="connsiteY6" fmla="*/ 136036 h 1215536"/>
                    <a:gd name="connsiteX7" fmla="*/ 21955 w 844705"/>
                    <a:gd name="connsiteY7" fmla="*/ 320186 h 1215536"/>
                    <a:gd name="connsiteX8" fmla="*/ 2905 w 844705"/>
                    <a:gd name="connsiteY8" fmla="*/ 567836 h 1215536"/>
                    <a:gd name="connsiteX9" fmla="*/ 79105 w 844705"/>
                    <a:gd name="connsiteY9" fmla="*/ 850411 h 1215536"/>
                    <a:gd name="connsiteX10" fmla="*/ 285480 w 844705"/>
                    <a:gd name="connsiteY10" fmla="*/ 1215536 h 1215536"/>
                    <a:gd name="connsiteX11" fmla="*/ 285480 w 844705"/>
                    <a:gd name="connsiteY11" fmla="*/ 1215536 h 1215536"/>
                    <a:gd name="connsiteX0" fmla="*/ 895080 w 895080"/>
                    <a:gd name="connsiteY0" fmla="*/ 380511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5080" h="1215536">
                      <a:moveTo>
                        <a:pt x="895080" y="380511"/>
                      </a:moveTo>
                      <a:cubicBezTo>
                        <a:pt x="879734" y="343998"/>
                        <a:pt x="864388" y="302194"/>
                        <a:pt x="844280" y="266211"/>
                      </a:cubicBezTo>
                      <a:cubicBezTo>
                        <a:pt x="824172" y="230228"/>
                        <a:pt x="815176" y="195832"/>
                        <a:pt x="774430" y="164611"/>
                      </a:cubicBezTo>
                      <a:cubicBezTo>
                        <a:pt x="733684" y="133390"/>
                        <a:pt x="659072" y="101640"/>
                        <a:pt x="599805" y="78886"/>
                      </a:cubicBezTo>
                      <a:cubicBezTo>
                        <a:pt x="540538" y="56132"/>
                        <a:pt x="479155" y="40257"/>
                        <a:pt x="418830" y="28086"/>
                      </a:cubicBezTo>
                      <a:cubicBezTo>
                        <a:pt x="358505" y="15915"/>
                        <a:pt x="294476" y="-12131"/>
                        <a:pt x="237855" y="5861"/>
                      </a:cubicBezTo>
                      <a:cubicBezTo>
                        <a:pt x="181234" y="23853"/>
                        <a:pt x="115088" y="83649"/>
                        <a:pt x="79105" y="136036"/>
                      </a:cubicBezTo>
                      <a:cubicBezTo>
                        <a:pt x="43122" y="188423"/>
                        <a:pt x="34655" y="248219"/>
                        <a:pt x="21955" y="320186"/>
                      </a:cubicBezTo>
                      <a:cubicBezTo>
                        <a:pt x="9255" y="392153"/>
                        <a:pt x="-6620" y="479465"/>
                        <a:pt x="2905" y="567836"/>
                      </a:cubicBezTo>
                      <a:cubicBezTo>
                        <a:pt x="12430" y="656207"/>
                        <a:pt x="32009" y="742461"/>
                        <a:pt x="79105" y="850411"/>
                      </a:cubicBezTo>
                      <a:cubicBezTo>
                        <a:pt x="126201" y="958361"/>
                        <a:pt x="285480" y="1215536"/>
                        <a:pt x="285480" y="1215536"/>
                      </a:cubicBezTo>
                      <a:lnTo>
                        <a:pt x="285480" y="1215536"/>
                      </a:ln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5" name="Freeform 314">
                  <a:extLst>
                    <a:ext uri="{FF2B5EF4-FFF2-40B4-BE49-F238E27FC236}">
                      <a16:creationId xmlns:a16="http://schemas.microsoft.com/office/drawing/2014/main" xmlns="" id="{34A086F4-B565-6F42-BCD2-296CBAA9B7BA}"/>
                    </a:ext>
                  </a:extLst>
                </p:cNvPr>
                <p:cNvSpPr/>
                <p:nvPr/>
              </p:nvSpPr>
              <p:spPr>
                <a:xfrm>
                  <a:off x="1722293" y="4947957"/>
                  <a:ext cx="1276350" cy="1331159"/>
                </a:xfrm>
                <a:custGeom>
                  <a:avLst/>
                  <a:gdLst>
                    <a:gd name="connsiteX0" fmla="*/ 0 w 1295400"/>
                    <a:gd name="connsiteY0" fmla="*/ 365959 h 1331159"/>
                    <a:gd name="connsiteX1" fmla="*/ 76200 w 1295400"/>
                    <a:gd name="connsiteY1" fmla="*/ 238959 h 1331159"/>
                    <a:gd name="connsiteX2" fmla="*/ 142875 w 1295400"/>
                    <a:gd name="connsiteY2" fmla="*/ 178634 h 1331159"/>
                    <a:gd name="connsiteX3" fmla="*/ 273050 w 1295400"/>
                    <a:gd name="connsiteY3" fmla="*/ 77034 h 1331159"/>
                    <a:gd name="connsiteX4" fmla="*/ 396875 w 1295400"/>
                    <a:gd name="connsiteY4" fmla="*/ 16709 h 1331159"/>
                    <a:gd name="connsiteX5" fmla="*/ 590550 w 1295400"/>
                    <a:gd name="connsiteY5" fmla="*/ 4009 h 1331159"/>
                    <a:gd name="connsiteX6" fmla="*/ 771525 w 1295400"/>
                    <a:gd name="connsiteY6" fmla="*/ 77034 h 1331159"/>
                    <a:gd name="connsiteX7" fmla="*/ 904875 w 1295400"/>
                    <a:gd name="connsiteY7" fmla="*/ 464384 h 1331159"/>
                    <a:gd name="connsiteX8" fmla="*/ 939800 w 1295400"/>
                    <a:gd name="connsiteY8" fmla="*/ 645359 h 1331159"/>
                    <a:gd name="connsiteX9" fmla="*/ 990600 w 1295400"/>
                    <a:gd name="connsiteY9" fmla="*/ 851734 h 1331159"/>
                    <a:gd name="connsiteX10" fmla="*/ 1101725 w 1295400"/>
                    <a:gd name="connsiteY10" fmla="*/ 1070809 h 1331159"/>
                    <a:gd name="connsiteX11" fmla="*/ 1295400 w 1295400"/>
                    <a:gd name="connsiteY11" fmla="*/ 1331159 h 1331159"/>
                    <a:gd name="connsiteX0" fmla="*/ 0 w 1276350"/>
                    <a:gd name="connsiteY0" fmla="*/ 337384 h 1331159"/>
                    <a:gd name="connsiteX1" fmla="*/ 57150 w 1276350"/>
                    <a:gd name="connsiteY1" fmla="*/ 238959 h 1331159"/>
                    <a:gd name="connsiteX2" fmla="*/ 123825 w 1276350"/>
                    <a:gd name="connsiteY2" fmla="*/ 178634 h 1331159"/>
                    <a:gd name="connsiteX3" fmla="*/ 254000 w 1276350"/>
                    <a:gd name="connsiteY3" fmla="*/ 77034 h 1331159"/>
                    <a:gd name="connsiteX4" fmla="*/ 377825 w 1276350"/>
                    <a:gd name="connsiteY4" fmla="*/ 16709 h 1331159"/>
                    <a:gd name="connsiteX5" fmla="*/ 571500 w 1276350"/>
                    <a:gd name="connsiteY5" fmla="*/ 4009 h 1331159"/>
                    <a:gd name="connsiteX6" fmla="*/ 752475 w 1276350"/>
                    <a:gd name="connsiteY6" fmla="*/ 77034 h 1331159"/>
                    <a:gd name="connsiteX7" fmla="*/ 885825 w 1276350"/>
                    <a:gd name="connsiteY7" fmla="*/ 464384 h 1331159"/>
                    <a:gd name="connsiteX8" fmla="*/ 920750 w 1276350"/>
                    <a:gd name="connsiteY8" fmla="*/ 645359 h 1331159"/>
                    <a:gd name="connsiteX9" fmla="*/ 971550 w 1276350"/>
                    <a:gd name="connsiteY9" fmla="*/ 851734 h 1331159"/>
                    <a:gd name="connsiteX10" fmla="*/ 1082675 w 1276350"/>
                    <a:gd name="connsiteY10" fmla="*/ 1070809 h 1331159"/>
                    <a:gd name="connsiteX11" fmla="*/ 1276350 w 1276350"/>
                    <a:gd name="connsiteY11" fmla="*/ 1331159 h 1331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76350" h="1331159">
                      <a:moveTo>
                        <a:pt x="0" y="337384"/>
                      </a:moveTo>
                      <a:cubicBezTo>
                        <a:pt x="26194" y="289494"/>
                        <a:pt x="36512" y="265417"/>
                        <a:pt x="57150" y="238959"/>
                      </a:cubicBezTo>
                      <a:cubicBezTo>
                        <a:pt x="77788" y="212501"/>
                        <a:pt x="91017" y="205621"/>
                        <a:pt x="123825" y="178634"/>
                      </a:cubicBezTo>
                      <a:cubicBezTo>
                        <a:pt x="156633" y="151646"/>
                        <a:pt x="211667" y="104022"/>
                        <a:pt x="254000" y="77034"/>
                      </a:cubicBezTo>
                      <a:cubicBezTo>
                        <a:pt x="296333" y="50046"/>
                        <a:pt x="324908" y="28880"/>
                        <a:pt x="377825" y="16709"/>
                      </a:cubicBezTo>
                      <a:cubicBezTo>
                        <a:pt x="430742" y="4538"/>
                        <a:pt x="509058" y="-6045"/>
                        <a:pt x="571500" y="4009"/>
                      </a:cubicBezTo>
                      <a:cubicBezTo>
                        <a:pt x="633942" y="14063"/>
                        <a:pt x="700088" y="305"/>
                        <a:pt x="752475" y="77034"/>
                      </a:cubicBezTo>
                      <a:cubicBezTo>
                        <a:pt x="804862" y="153763"/>
                        <a:pt x="857779" y="369663"/>
                        <a:pt x="885825" y="464384"/>
                      </a:cubicBezTo>
                      <a:cubicBezTo>
                        <a:pt x="913871" y="559105"/>
                        <a:pt x="906463" y="580801"/>
                        <a:pt x="920750" y="645359"/>
                      </a:cubicBezTo>
                      <a:cubicBezTo>
                        <a:pt x="935037" y="709917"/>
                        <a:pt x="944563" y="780826"/>
                        <a:pt x="971550" y="851734"/>
                      </a:cubicBezTo>
                      <a:cubicBezTo>
                        <a:pt x="998537" y="922642"/>
                        <a:pt x="1031875" y="990905"/>
                        <a:pt x="1082675" y="1070809"/>
                      </a:cubicBezTo>
                      <a:cubicBezTo>
                        <a:pt x="1133475" y="1150713"/>
                        <a:pt x="1204912" y="1240936"/>
                        <a:pt x="1276350" y="1331159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Freeform 315">
                  <a:extLst>
                    <a:ext uri="{FF2B5EF4-FFF2-40B4-BE49-F238E27FC236}">
                      <a16:creationId xmlns:a16="http://schemas.microsoft.com/office/drawing/2014/main" xmlns="" id="{F12B1686-7033-6840-A352-6C007AB8B0E5}"/>
                    </a:ext>
                  </a:extLst>
                </p:cNvPr>
                <p:cNvSpPr/>
                <p:nvPr/>
              </p:nvSpPr>
              <p:spPr>
                <a:xfrm>
                  <a:off x="1503454" y="3085066"/>
                  <a:ext cx="441089" cy="2219325"/>
                </a:xfrm>
                <a:custGeom>
                  <a:avLst/>
                  <a:gdLst>
                    <a:gd name="connsiteX0" fmla="*/ 450614 w 450614"/>
                    <a:gd name="connsiteY0" fmla="*/ 0 h 2270125"/>
                    <a:gd name="connsiteX1" fmla="*/ 437914 w 450614"/>
                    <a:gd name="connsiteY1" fmla="*/ 250825 h 2270125"/>
                    <a:gd name="connsiteX2" fmla="*/ 428389 w 450614"/>
                    <a:gd name="connsiteY2" fmla="*/ 396875 h 2270125"/>
                    <a:gd name="connsiteX3" fmla="*/ 377589 w 450614"/>
                    <a:gd name="connsiteY3" fmla="*/ 685800 h 2270125"/>
                    <a:gd name="connsiteX4" fmla="*/ 374414 w 450614"/>
                    <a:gd name="connsiteY4" fmla="*/ 1031875 h 2270125"/>
                    <a:gd name="connsiteX5" fmla="*/ 358539 w 450614"/>
                    <a:gd name="connsiteY5" fmla="*/ 1212850 h 2270125"/>
                    <a:gd name="connsiteX6" fmla="*/ 298214 w 450614"/>
                    <a:gd name="connsiteY6" fmla="*/ 1336675 h 2270125"/>
                    <a:gd name="connsiteX7" fmla="*/ 180739 w 450614"/>
                    <a:gd name="connsiteY7" fmla="*/ 1530350 h 2270125"/>
                    <a:gd name="connsiteX8" fmla="*/ 44214 w 450614"/>
                    <a:gd name="connsiteY8" fmla="*/ 1781175 h 2270125"/>
                    <a:gd name="connsiteX9" fmla="*/ 2939 w 450614"/>
                    <a:gd name="connsiteY9" fmla="*/ 1981200 h 2270125"/>
                    <a:gd name="connsiteX10" fmla="*/ 6114 w 450614"/>
                    <a:gd name="connsiteY10" fmla="*/ 2133600 h 2270125"/>
                    <a:gd name="connsiteX11" fmla="*/ 28339 w 450614"/>
                    <a:gd name="connsiteY11" fmla="*/ 2270125 h 2270125"/>
                    <a:gd name="connsiteX0" fmla="*/ 536339 w 536339"/>
                    <a:gd name="connsiteY0" fmla="*/ 0 h 2130425"/>
                    <a:gd name="connsiteX1" fmla="*/ 437914 w 536339"/>
                    <a:gd name="connsiteY1" fmla="*/ 111125 h 2130425"/>
                    <a:gd name="connsiteX2" fmla="*/ 428389 w 536339"/>
                    <a:gd name="connsiteY2" fmla="*/ 257175 h 2130425"/>
                    <a:gd name="connsiteX3" fmla="*/ 377589 w 536339"/>
                    <a:gd name="connsiteY3" fmla="*/ 546100 h 2130425"/>
                    <a:gd name="connsiteX4" fmla="*/ 374414 w 536339"/>
                    <a:gd name="connsiteY4" fmla="*/ 892175 h 2130425"/>
                    <a:gd name="connsiteX5" fmla="*/ 358539 w 536339"/>
                    <a:gd name="connsiteY5" fmla="*/ 1073150 h 2130425"/>
                    <a:gd name="connsiteX6" fmla="*/ 298214 w 536339"/>
                    <a:gd name="connsiteY6" fmla="*/ 1196975 h 2130425"/>
                    <a:gd name="connsiteX7" fmla="*/ 180739 w 536339"/>
                    <a:gd name="connsiteY7" fmla="*/ 1390650 h 2130425"/>
                    <a:gd name="connsiteX8" fmla="*/ 44214 w 536339"/>
                    <a:gd name="connsiteY8" fmla="*/ 1641475 h 2130425"/>
                    <a:gd name="connsiteX9" fmla="*/ 2939 w 536339"/>
                    <a:gd name="connsiteY9" fmla="*/ 1841500 h 2130425"/>
                    <a:gd name="connsiteX10" fmla="*/ 6114 w 536339"/>
                    <a:gd name="connsiteY10" fmla="*/ 1993900 h 2130425"/>
                    <a:gd name="connsiteX11" fmla="*/ 28339 w 536339"/>
                    <a:gd name="connsiteY11" fmla="*/ 2130425 h 2130425"/>
                    <a:gd name="connsiteX0" fmla="*/ 441089 w 441089"/>
                    <a:gd name="connsiteY0" fmla="*/ 0 h 2219325"/>
                    <a:gd name="connsiteX1" fmla="*/ 437914 w 441089"/>
                    <a:gd name="connsiteY1" fmla="*/ 200025 h 2219325"/>
                    <a:gd name="connsiteX2" fmla="*/ 428389 w 441089"/>
                    <a:gd name="connsiteY2" fmla="*/ 346075 h 2219325"/>
                    <a:gd name="connsiteX3" fmla="*/ 377589 w 441089"/>
                    <a:gd name="connsiteY3" fmla="*/ 635000 h 2219325"/>
                    <a:gd name="connsiteX4" fmla="*/ 374414 w 441089"/>
                    <a:gd name="connsiteY4" fmla="*/ 981075 h 2219325"/>
                    <a:gd name="connsiteX5" fmla="*/ 358539 w 441089"/>
                    <a:gd name="connsiteY5" fmla="*/ 1162050 h 2219325"/>
                    <a:gd name="connsiteX6" fmla="*/ 298214 w 441089"/>
                    <a:gd name="connsiteY6" fmla="*/ 1285875 h 2219325"/>
                    <a:gd name="connsiteX7" fmla="*/ 180739 w 441089"/>
                    <a:gd name="connsiteY7" fmla="*/ 1479550 h 2219325"/>
                    <a:gd name="connsiteX8" fmla="*/ 44214 w 441089"/>
                    <a:gd name="connsiteY8" fmla="*/ 1730375 h 2219325"/>
                    <a:gd name="connsiteX9" fmla="*/ 2939 w 441089"/>
                    <a:gd name="connsiteY9" fmla="*/ 1930400 h 2219325"/>
                    <a:gd name="connsiteX10" fmla="*/ 6114 w 441089"/>
                    <a:gd name="connsiteY10" fmla="*/ 2082800 h 2219325"/>
                    <a:gd name="connsiteX11" fmla="*/ 28339 w 441089"/>
                    <a:gd name="connsiteY11" fmla="*/ 2219325 h 2219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1089" h="2219325">
                      <a:moveTo>
                        <a:pt x="441089" y="0"/>
                      </a:moveTo>
                      <a:cubicBezTo>
                        <a:pt x="436591" y="92339"/>
                        <a:pt x="440031" y="142346"/>
                        <a:pt x="437914" y="200025"/>
                      </a:cubicBezTo>
                      <a:cubicBezTo>
                        <a:pt x="435797" y="257704"/>
                        <a:pt x="438443" y="273579"/>
                        <a:pt x="428389" y="346075"/>
                      </a:cubicBezTo>
                      <a:cubicBezTo>
                        <a:pt x="418335" y="418571"/>
                        <a:pt x="386585" y="529167"/>
                        <a:pt x="377589" y="635000"/>
                      </a:cubicBezTo>
                      <a:cubicBezTo>
                        <a:pt x="368593" y="740833"/>
                        <a:pt x="377589" y="893233"/>
                        <a:pt x="374414" y="981075"/>
                      </a:cubicBezTo>
                      <a:cubicBezTo>
                        <a:pt x="371239" y="1068917"/>
                        <a:pt x="371239" y="1111250"/>
                        <a:pt x="358539" y="1162050"/>
                      </a:cubicBezTo>
                      <a:cubicBezTo>
                        <a:pt x="345839" y="1212850"/>
                        <a:pt x="327847" y="1232958"/>
                        <a:pt x="298214" y="1285875"/>
                      </a:cubicBezTo>
                      <a:cubicBezTo>
                        <a:pt x="268581" y="1338792"/>
                        <a:pt x="223072" y="1405467"/>
                        <a:pt x="180739" y="1479550"/>
                      </a:cubicBezTo>
                      <a:cubicBezTo>
                        <a:pt x="138406" y="1553633"/>
                        <a:pt x="73847" y="1655233"/>
                        <a:pt x="44214" y="1730375"/>
                      </a:cubicBezTo>
                      <a:cubicBezTo>
                        <a:pt x="14581" y="1805517"/>
                        <a:pt x="9289" y="1871663"/>
                        <a:pt x="2939" y="1930400"/>
                      </a:cubicBezTo>
                      <a:cubicBezTo>
                        <a:pt x="-3411" y="1989137"/>
                        <a:pt x="1881" y="2034646"/>
                        <a:pt x="6114" y="2082800"/>
                      </a:cubicBezTo>
                      <a:cubicBezTo>
                        <a:pt x="10347" y="2130954"/>
                        <a:pt x="19343" y="2175139"/>
                        <a:pt x="28339" y="2219325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Freeform 316">
                  <a:extLst>
                    <a:ext uri="{FF2B5EF4-FFF2-40B4-BE49-F238E27FC236}">
                      <a16:creationId xmlns:a16="http://schemas.microsoft.com/office/drawing/2014/main" xmlns="" id="{D871462E-5235-0746-9896-4B8DD590484C}"/>
                    </a:ext>
                  </a:extLst>
                </p:cNvPr>
                <p:cNvSpPr/>
                <p:nvPr/>
              </p:nvSpPr>
              <p:spPr>
                <a:xfrm>
                  <a:off x="1537190" y="1597722"/>
                  <a:ext cx="575865" cy="1512563"/>
                </a:xfrm>
                <a:custGeom>
                  <a:avLst/>
                  <a:gdLst>
                    <a:gd name="connsiteX0" fmla="*/ 0 w 575865"/>
                    <a:gd name="connsiteY0" fmla="*/ 0 h 1453856"/>
                    <a:gd name="connsiteX1" fmla="*/ 190500 w 575865"/>
                    <a:gd name="connsiteY1" fmla="*/ 123825 h 1453856"/>
                    <a:gd name="connsiteX2" fmla="*/ 368300 w 575865"/>
                    <a:gd name="connsiteY2" fmla="*/ 234950 h 1453856"/>
                    <a:gd name="connsiteX3" fmla="*/ 504825 w 575865"/>
                    <a:gd name="connsiteY3" fmla="*/ 342900 h 1453856"/>
                    <a:gd name="connsiteX4" fmla="*/ 568325 w 575865"/>
                    <a:gd name="connsiteY4" fmla="*/ 492125 h 1453856"/>
                    <a:gd name="connsiteX5" fmla="*/ 571500 w 575865"/>
                    <a:gd name="connsiteY5" fmla="*/ 673100 h 1453856"/>
                    <a:gd name="connsiteX6" fmla="*/ 539750 w 575865"/>
                    <a:gd name="connsiteY6" fmla="*/ 885825 h 1453856"/>
                    <a:gd name="connsiteX7" fmla="*/ 482600 w 575865"/>
                    <a:gd name="connsiteY7" fmla="*/ 1089025 h 1453856"/>
                    <a:gd name="connsiteX8" fmla="*/ 434975 w 575865"/>
                    <a:gd name="connsiteY8" fmla="*/ 1276350 h 1453856"/>
                    <a:gd name="connsiteX9" fmla="*/ 412750 w 575865"/>
                    <a:gd name="connsiteY9" fmla="*/ 1438275 h 1453856"/>
                    <a:gd name="connsiteX10" fmla="*/ 419100 w 575865"/>
                    <a:gd name="connsiteY10" fmla="*/ 1438275 h 1453856"/>
                    <a:gd name="connsiteX0" fmla="*/ 0 w 575865"/>
                    <a:gd name="connsiteY0" fmla="*/ 0 h 1480851"/>
                    <a:gd name="connsiteX1" fmla="*/ 190500 w 575865"/>
                    <a:gd name="connsiteY1" fmla="*/ 123825 h 1480851"/>
                    <a:gd name="connsiteX2" fmla="*/ 368300 w 575865"/>
                    <a:gd name="connsiteY2" fmla="*/ 234950 h 1480851"/>
                    <a:gd name="connsiteX3" fmla="*/ 504825 w 575865"/>
                    <a:gd name="connsiteY3" fmla="*/ 342900 h 1480851"/>
                    <a:gd name="connsiteX4" fmla="*/ 568325 w 575865"/>
                    <a:gd name="connsiteY4" fmla="*/ 492125 h 1480851"/>
                    <a:gd name="connsiteX5" fmla="*/ 571500 w 575865"/>
                    <a:gd name="connsiteY5" fmla="*/ 673100 h 1480851"/>
                    <a:gd name="connsiteX6" fmla="*/ 539750 w 575865"/>
                    <a:gd name="connsiteY6" fmla="*/ 885825 h 1480851"/>
                    <a:gd name="connsiteX7" fmla="*/ 482600 w 575865"/>
                    <a:gd name="connsiteY7" fmla="*/ 1089025 h 1480851"/>
                    <a:gd name="connsiteX8" fmla="*/ 434975 w 575865"/>
                    <a:gd name="connsiteY8" fmla="*/ 1276350 h 1480851"/>
                    <a:gd name="connsiteX9" fmla="*/ 412750 w 575865"/>
                    <a:gd name="connsiteY9" fmla="*/ 1438275 h 1480851"/>
                    <a:gd name="connsiteX10" fmla="*/ 412750 w 575865"/>
                    <a:gd name="connsiteY10" fmla="*/ 1476375 h 1480851"/>
                    <a:gd name="connsiteX0" fmla="*/ 0 w 575865"/>
                    <a:gd name="connsiteY0" fmla="*/ 0 h 1538430"/>
                    <a:gd name="connsiteX1" fmla="*/ 190500 w 575865"/>
                    <a:gd name="connsiteY1" fmla="*/ 123825 h 1538430"/>
                    <a:gd name="connsiteX2" fmla="*/ 368300 w 575865"/>
                    <a:gd name="connsiteY2" fmla="*/ 234950 h 1538430"/>
                    <a:gd name="connsiteX3" fmla="*/ 504825 w 575865"/>
                    <a:gd name="connsiteY3" fmla="*/ 342900 h 1538430"/>
                    <a:gd name="connsiteX4" fmla="*/ 568325 w 575865"/>
                    <a:gd name="connsiteY4" fmla="*/ 492125 h 1538430"/>
                    <a:gd name="connsiteX5" fmla="*/ 571500 w 575865"/>
                    <a:gd name="connsiteY5" fmla="*/ 673100 h 1538430"/>
                    <a:gd name="connsiteX6" fmla="*/ 539750 w 575865"/>
                    <a:gd name="connsiteY6" fmla="*/ 885825 h 1538430"/>
                    <a:gd name="connsiteX7" fmla="*/ 482600 w 575865"/>
                    <a:gd name="connsiteY7" fmla="*/ 1089025 h 1538430"/>
                    <a:gd name="connsiteX8" fmla="*/ 434975 w 575865"/>
                    <a:gd name="connsiteY8" fmla="*/ 1276350 h 1538430"/>
                    <a:gd name="connsiteX9" fmla="*/ 412750 w 575865"/>
                    <a:gd name="connsiteY9" fmla="*/ 1438275 h 1538430"/>
                    <a:gd name="connsiteX10" fmla="*/ 492125 w 575865"/>
                    <a:gd name="connsiteY10" fmla="*/ 1536700 h 1538430"/>
                    <a:gd name="connsiteX0" fmla="*/ 0 w 575865"/>
                    <a:gd name="connsiteY0" fmla="*/ 0 h 1537757"/>
                    <a:gd name="connsiteX1" fmla="*/ 190500 w 575865"/>
                    <a:gd name="connsiteY1" fmla="*/ 123825 h 1537757"/>
                    <a:gd name="connsiteX2" fmla="*/ 368300 w 575865"/>
                    <a:gd name="connsiteY2" fmla="*/ 234950 h 1537757"/>
                    <a:gd name="connsiteX3" fmla="*/ 504825 w 575865"/>
                    <a:gd name="connsiteY3" fmla="*/ 342900 h 1537757"/>
                    <a:gd name="connsiteX4" fmla="*/ 568325 w 575865"/>
                    <a:gd name="connsiteY4" fmla="*/ 492125 h 1537757"/>
                    <a:gd name="connsiteX5" fmla="*/ 571500 w 575865"/>
                    <a:gd name="connsiteY5" fmla="*/ 673100 h 1537757"/>
                    <a:gd name="connsiteX6" fmla="*/ 539750 w 575865"/>
                    <a:gd name="connsiteY6" fmla="*/ 885825 h 1537757"/>
                    <a:gd name="connsiteX7" fmla="*/ 482600 w 575865"/>
                    <a:gd name="connsiteY7" fmla="*/ 1089025 h 1537757"/>
                    <a:gd name="connsiteX8" fmla="*/ 434975 w 575865"/>
                    <a:gd name="connsiteY8" fmla="*/ 1276350 h 1537757"/>
                    <a:gd name="connsiteX9" fmla="*/ 415925 w 575865"/>
                    <a:gd name="connsiteY9" fmla="*/ 1387475 h 1537757"/>
                    <a:gd name="connsiteX10" fmla="*/ 492125 w 575865"/>
                    <a:gd name="connsiteY10" fmla="*/ 1536700 h 1537757"/>
                    <a:gd name="connsiteX0" fmla="*/ 0 w 575865"/>
                    <a:gd name="connsiteY0" fmla="*/ 0 h 1481220"/>
                    <a:gd name="connsiteX1" fmla="*/ 190500 w 575865"/>
                    <a:gd name="connsiteY1" fmla="*/ 123825 h 1481220"/>
                    <a:gd name="connsiteX2" fmla="*/ 368300 w 575865"/>
                    <a:gd name="connsiteY2" fmla="*/ 234950 h 1481220"/>
                    <a:gd name="connsiteX3" fmla="*/ 504825 w 575865"/>
                    <a:gd name="connsiteY3" fmla="*/ 342900 h 1481220"/>
                    <a:gd name="connsiteX4" fmla="*/ 568325 w 575865"/>
                    <a:gd name="connsiteY4" fmla="*/ 492125 h 1481220"/>
                    <a:gd name="connsiteX5" fmla="*/ 571500 w 575865"/>
                    <a:gd name="connsiteY5" fmla="*/ 673100 h 1481220"/>
                    <a:gd name="connsiteX6" fmla="*/ 539750 w 575865"/>
                    <a:gd name="connsiteY6" fmla="*/ 885825 h 1481220"/>
                    <a:gd name="connsiteX7" fmla="*/ 482600 w 575865"/>
                    <a:gd name="connsiteY7" fmla="*/ 1089025 h 1481220"/>
                    <a:gd name="connsiteX8" fmla="*/ 434975 w 575865"/>
                    <a:gd name="connsiteY8" fmla="*/ 1276350 h 1481220"/>
                    <a:gd name="connsiteX9" fmla="*/ 415925 w 575865"/>
                    <a:gd name="connsiteY9" fmla="*/ 1387475 h 1481220"/>
                    <a:gd name="connsiteX10" fmla="*/ 412750 w 575865"/>
                    <a:gd name="connsiteY10" fmla="*/ 1479550 h 1481220"/>
                    <a:gd name="connsiteX0" fmla="*/ 0 w 575865"/>
                    <a:gd name="connsiteY0" fmla="*/ 0 h 1503138"/>
                    <a:gd name="connsiteX1" fmla="*/ 190500 w 575865"/>
                    <a:gd name="connsiteY1" fmla="*/ 123825 h 1503138"/>
                    <a:gd name="connsiteX2" fmla="*/ 368300 w 575865"/>
                    <a:gd name="connsiteY2" fmla="*/ 234950 h 1503138"/>
                    <a:gd name="connsiteX3" fmla="*/ 504825 w 575865"/>
                    <a:gd name="connsiteY3" fmla="*/ 342900 h 1503138"/>
                    <a:gd name="connsiteX4" fmla="*/ 568325 w 575865"/>
                    <a:gd name="connsiteY4" fmla="*/ 492125 h 1503138"/>
                    <a:gd name="connsiteX5" fmla="*/ 571500 w 575865"/>
                    <a:gd name="connsiteY5" fmla="*/ 673100 h 1503138"/>
                    <a:gd name="connsiteX6" fmla="*/ 539750 w 575865"/>
                    <a:gd name="connsiteY6" fmla="*/ 885825 h 1503138"/>
                    <a:gd name="connsiteX7" fmla="*/ 482600 w 575865"/>
                    <a:gd name="connsiteY7" fmla="*/ 1089025 h 1503138"/>
                    <a:gd name="connsiteX8" fmla="*/ 434975 w 575865"/>
                    <a:gd name="connsiteY8" fmla="*/ 1276350 h 1503138"/>
                    <a:gd name="connsiteX9" fmla="*/ 415925 w 575865"/>
                    <a:gd name="connsiteY9" fmla="*/ 1387475 h 1503138"/>
                    <a:gd name="connsiteX10" fmla="*/ 412750 w 575865"/>
                    <a:gd name="connsiteY10" fmla="*/ 1501775 h 1503138"/>
                    <a:gd name="connsiteX0" fmla="*/ 0 w 575865"/>
                    <a:gd name="connsiteY0" fmla="*/ 0 h 1403177"/>
                    <a:gd name="connsiteX1" fmla="*/ 190500 w 575865"/>
                    <a:gd name="connsiteY1" fmla="*/ 123825 h 1403177"/>
                    <a:gd name="connsiteX2" fmla="*/ 368300 w 575865"/>
                    <a:gd name="connsiteY2" fmla="*/ 234950 h 1403177"/>
                    <a:gd name="connsiteX3" fmla="*/ 504825 w 575865"/>
                    <a:gd name="connsiteY3" fmla="*/ 342900 h 1403177"/>
                    <a:gd name="connsiteX4" fmla="*/ 568325 w 575865"/>
                    <a:gd name="connsiteY4" fmla="*/ 492125 h 1403177"/>
                    <a:gd name="connsiteX5" fmla="*/ 571500 w 575865"/>
                    <a:gd name="connsiteY5" fmla="*/ 673100 h 1403177"/>
                    <a:gd name="connsiteX6" fmla="*/ 539750 w 575865"/>
                    <a:gd name="connsiteY6" fmla="*/ 885825 h 1403177"/>
                    <a:gd name="connsiteX7" fmla="*/ 482600 w 575865"/>
                    <a:gd name="connsiteY7" fmla="*/ 1089025 h 1403177"/>
                    <a:gd name="connsiteX8" fmla="*/ 434975 w 575865"/>
                    <a:gd name="connsiteY8" fmla="*/ 1276350 h 1403177"/>
                    <a:gd name="connsiteX9" fmla="*/ 415925 w 575865"/>
                    <a:gd name="connsiteY9" fmla="*/ 1387475 h 1403177"/>
                    <a:gd name="connsiteX10" fmla="*/ 206375 w 575865"/>
                    <a:gd name="connsiteY10" fmla="*/ 1393825 h 1403177"/>
                    <a:gd name="connsiteX0" fmla="*/ 0 w 575865"/>
                    <a:gd name="connsiteY0" fmla="*/ 0 h 1512563"/>
                    <a:gd name="connsiteX1" fmla="*/ 190500 w 575865"/>
                    <a:gd name="connsiteY1" fmla="*/ 123825 h 1512563"/>
                    <a:gd name="connsiteX2" fmla="*/ 368300 w 575865"/>
                    <a:gd name="connsiteY2" fmla="*/ 234950 h 1512563"/>
                    <a:gd name="connsiteX3" fmla="*/ 504825 w 575865"/>
                    <a:gd name="connsiteY3" fmla="*/ 342900 h 1512563"/>
                    <a:gd name="connsiteX4" fmla="*/ 568325 w 575865"/>
                    <a:gd name="connsiteY4" fmla="*/ 492125 h 1512563"/>
                    <a:gd name="connsiteX5" fmla="*/ 571500 w 575865"/>
                    <a:gd name="connsiteY5" fmla="*/ 673100 h 1512563"/>
                    <a:gd name="connsiteX6" fmla="*/ 539750 w 575865"/>
                    <a:gd name="connsiteY6" fmla="*/ 885825 h 1512563"/>
                    <a:gd name="connsiteX7" fmla="*/ 482600 w 575865"/>
                    <a:gd name="connsiteY7" fmla="*/ 1089025 h 1512563"/>
                    <a:gd name="connsiteX8" fmla="*/ 434975 w 575865"/>
                    <a:gd name="connsiteY8" fmla="*/ 1276350 h 1512563"/>
                    <a:gd name="connsiteX9" fmla="*/ 415925 w 575865"/>
                    <a:gd name="connsiteY9" fmla="*/ 1387475 h 1512563"/>
                    <a:gd name="connsiteX10" fmla="*/ 406400 w 575865"/>
                    <a:gd name="connsiteY10" fmla="*/ 1511300 h 1512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5865" h="1512563">
                      <a:moveTo>
                        <a:pt x="0" y="0"/>
                      </a:moveTo>
                      <a:lnTo>
                        <a:pt x="190500" y="123825"/>
                      </a:lnTo>
                      <a:cubicBezTo>
                        <a:pt x="251883" y="162983"/>
                        <a:pt x="315913" y="198438"/>
                        <a:pt x="368300" y="234950"/>
                      </a:cubicBezTo>
                      <a:cubicBezTo>
                        <a:pt x="420687" y="271462"/>
                        <a:pt x="471488" y="300038"/>
                        <a:pt x="504825" y="342900"/>
                      </a:cubicBezTo>
                      <a:cubicBezTo>
                        <a:pt x="538162" y="385762"/>
                        <a:pt x="557213" y="437092"/>
                        <a:pt x="568325" y="492125"/>
                      </a:cubicBezTo>
                      <a:cubicBezTo>
                        <a:pt x="579437" y="547158"/>
                        <a:pt x="576263" y="607483"/>
                        <a:pt x="571500" y="673100"/>
                      </a:cubicBezTo>
                      <a:cubicBezTo>
                        <a:pt x="566738" y="738717"/>
                        <a:pt x="554567" y="816504"/>
                        <a:pt x="539750" y="885825"/>
                      </a:cubicBezTo>
                      <a:cubicBezTo>
                        <a:pt x="524933" y="955146"/>
                        <a:pt x="500062" y="1023938"/>
                        <a:pt x="482600" y="1089025"/>
                      </a:cubicBezTo>
                      <a:cubicBezTo>
                        <a:pt x="465138" y="1154112"/>
                        <a:pt x="446087" y="1226608"/>
                        <a:pt x="434975" y="1276350"/>
                      </a:cubicBezTo>
                      <a:cubicBezTo>
                        <a:pt x="423863" y="1326092"/>
                        <a:pt x="420688" y="1348317"/>
                        <a:pt x="415925" y="1387475"/>
                      </a:cubicBezTo>
                      <a:cubicBezTo>
                        <a:pt x="411163" y="1426633"/>
                        <a:pt x="401902" y="1524794"/>
                        <a:pt x="406400" y="151130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8" name="Freeform 317">
                  <a:extLst>
                    <a:ext uri="{FF2B5EF4-FFF2-40B4-BE49-F238E27FC236}">
                      <a16:creationId xmlns:a16="http://schemas.microsoft.com/office/drawing/2014/main" xmlns="" id="{47A4FCFF-385A-8D45-AB55-F8150DB89910}"/>
                    </a:ext>
                  </a:extLst>
                </p:cNvPr>
                <p:cNvSpPr/>
                <p:nvPr/>
              </p:nvSpPr>
              <p:spPr>
                <a:xfrm>
                  <a:off x="3370773" y="1610144"/>
                  <a:ext cx="659347" cy="2163186"/>
                </a:xfrm>
                <a:custGeom>
                  <a:avLst/>
                  <a:gdLst>
                    <a:gd name="connsiteX0" fmla="*/ 659347 w 659347"/>
                    <a:gd name="connsiteY0" fmla="*/ 0 h 2156836"/>
                    <a:gd name="connsiteX1" fmla="*/ 421521 w 659347"/>
                    <a:gd name="connsiteY1" fmla="*/ 176319 h 2156836"/>
                    <a:gd name="connsiteX2" fmla="*/ 183695 w 659347"/>
                    <a:gd name="connsiteY2" fmla="*/ 430547 h 2156836"/>
                    <a:gd name="connsiteX3" fmla="*/ 60681 w 659347"/>
                    <a:gd name="connsiteY3" fmla="*/ 733980 h 2156836"/>
                    <a:gd name="connsiteX4" fmla="*/ 3275 w 659347"/>
                    <a:gd name="connsiteY4" fmla="*/ 1119422 h 2156836"/>
                    <a:gd name="connsiteX5" fmla="*/ 11476 w 659347"/>
                    <a:gd name="connsiteY5" fmla="*/ 1545869 h 2156836"/>
                    <a:gd name="connsiteX6" fmla="*/ 48380 w 659347"/>
                    <a:gd name="connsiteY6" fmla="*/ 1882106 h 2156836"/>
                    <a:gd name="connsiteX7" fmla="*/ 105786 w 659347"/>
                    <a:gd name="connsiteY7" fmla="*/ 2156836 h 2156836"/>
                    <a:gd name="connsiteX0" fmla="*/ 659347 w 659347"/>
                    <a:gd name="connsiteY0" fmla="*/ 0 h 2156836"/>
                    <a:gd name="connsiteX1" fmla="*/ 421521 w 659347"/>
                    <a:gd name="connsiteY1" fmla="*/ 176319 h 2156836"/>
                    <a:gd name="connsiteX2" fmla="*/ 183695 w 659347"/>
                    <a:gd name="connsiteY2" fmla="*/ 430547 h 2156836"/>
                    <a:gd name="connsiteX3" fmla="*/ 60681 w 659347"/>
                    <a:gd name="connsiteY3" fmla="*/ 733980 h 2156836"/>
                    <a:gd name="connsiteX4" fmla="*/ 3275 w 659347"/>
                    <a:gd name="connsiteY4" fmla="*/ 1119422 h 2156836"/>
                    <a:gd name="connsiteX5" fmla="*/ 11476 w 659347"/>
                    <a:gd name="connsiteY5" fmla="*/ 1545869 h 2156836"/>
                    <a:gd name="connsiteX6" fmla="*/ 48380 w 659347"/>
                    <a:gd name="connsiteY6" fmla="*/ 1882106 h 2156836"/>
                    <a:gd name="connsiteX7" fmla="*/ 112136 w 659347"/>
                    <a:gd name="connsiteY7" fmla="*/ 2156836 h 2156836"/>
                    <a:gd name="connsiteX0" fmla="*/ 659347 w 659347"/>
                    <a:gd name="connsiteY0" fmla="*/ 0 h 2163186"/>
                    <a:gd name="connsiteX1" fmla="*/ 421521 w 659347"/>
                    <a:gd name="connsiteY1" fmla="*/ 176319 h 2163186"/>
                    <a:gd name="connsiteX2" fmla="*/ 183695 w 659347"/>
                    <a:gd name="connsiteY2" fmla="*/ 430547 h 2163186"/>
                    <a:gd name="connsiteX3" fmla="*/ 60681 w 659347"/>
                    <a:gd name="connsiteY3" fmla="*/ 733980 h 2163186"/>
                    <a:gd name="connsiteX4" fmla="*/ 3275 w 659347"/>
                    <a:gd name="connsiteY4" fmla="*/ 1119422 h 2163186"/>
                    <a:gd name="connsiteX5" fmla="*/ 11476 w 659347"/>
                    <a:gd name="connsiteY5" fmla="*/ 1545869 h 2163186"/>
                    <a:gd name="connsiteX6" fmla="*/ 48380 w 659347"/>
                    <a:gd name="connsiteY6" fmla="*/ 1882106 h 2163186"/>
                    <a:gd name="connsiteX7" fmla="*/ 102611 w 659347"/>
                    <a:gd name="connsiteY7" fmla="*/ 2163186 h 2163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9347" h="2163186">
                      <a:moveTo>
                        <a:pt x="659347" y="0"/>
                      </a:moveTo>
                      <a:cubicBezTo>
                        <a:pt x="580071" y="52280"/>
                        <a:pt x="500796" y="104561"/>
                        <a:pt x="421521" y="176319"/>
                      </a:cubicBezTo>
                      <a:cubicBezTo>
                        <a:pt x="342246" y="248077"/>
                        <a:pt x="243835" y="337603"/>
                        <a:pt x="183695" y="430547"/>
                      </a:cubicBezTo>
                      <a:cubicBezTo>
                        <a:pt x="123555" y="523491"/>
                        <a:pt x="90751" y="619168"/>
                        <a:pt x="60681" y="733980"/>
                      </a:cubicBezTo>
                      <a:cubicBezTo>
                        <a:pt x="30611" y="848792"/>
                        <a:pt x="11476" y="984107"/>
                        <a:pt x="3275" y="1119422"/>
                      </a:cubicBezTo>
                      <a:cubicBezTo>
                        <a:pt x="-4926" y="1254737"/>
                        <a:pt x="3959" y="1418755"/>
                        <a:pt x="11476" y="1545869"/>
                      </a:cubicBezTo>
                      <a:cubicBezTo>
                        <a:pt x="18993" y="1672983"/>
                        <a:pt x="33191" y="1779220"/>
                        <a:pt x="48380" y="1882106"/>
                      </a:cubicBezTo>
                      <a:cubicBezTo>
                        <a:pt x="63569" y="1984992"/>
                        <a:pt x="81767" y="2076735"/>
                        <a:pt x="102611" y="2163186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9" name="Freeform 318">
                  <a:extLst>
                    <a:ext uri="{FF2B5EF4-FFF2-40B4-BE49-F238E27FC236}">
                      <a16:creationId xmlns:a16="http://schemas.microsoft.com/office/drawing/2014/main" xmlns="" id="{1C03E02F-F47D-C947-9683-5FA94583E9E5}"/>
                    </a:ext>
                  </a:extLst>
                </p:cNvPr>
                <p:cNvSpPr/>
                <p:nvPr/>
              </p:nvSpPr>
              <p:spPr>
                <a:xfrm>
                  <a:off x="1545551" y="1452360"/>
                  <a:ext cx="102205" cy="141514"/>
                </a:xfrm>
                <a:custGeom>
                  <a:avLst/>
                  <a:gdLst>
                    <a:gd name="connsiteX0" fmla="*/ 0 w 80434"/>
                    <a:gd name="connsiteY0" fmla="*/ 127000 h 127000"/>
                    <a:gd name="connsiteX1" fmla="*/ 12700 w 80434"/>
                    <a:gd name="connsiteY1" fmla="*/ 84667 h 127000"/>
                    <a:gd name="connsiteX2" fmla="*/ 25400 w 80434"/>
                    <a:gd name="connsiteY2" fmla="*/ 76200 h 127000"/>
                    <a:gd name="connsiteX3" fmla="*/ 59267 w 80434"/>
                    <a:gd name="connsiteY3" fmla="*/ 25400 h 127000"/>
                    <a:gd name="connsiteX4" fmla="*/ 67734 w 80434"/>
                    <a:gd name="connsiteY4" fmla="*/ 12700 h 127000"/>
                    <a:gd name="connsiteX5" fmla="*/ 80434 w 80434"/>
                    <a:gd name="connsiteY5" fmla="*/ 0 h 127000"/>
                    <a:gd name="connsiteX0" fmla="*/ 0 w 102205"/>
                    <a:gd name="connsiteY0" fmla="*/ 141514 h 141514"/>
                    <a:gd name="connsiteX1" fmla="*/ 12700 w 102205"/>
                    <a:gd name="connsiteY1" fmla="*/ 99181 h 141514"/>
                    <a:gd name="connsiteX2" fmla="*/ 25400 w 102205"/>
                    <a:gd name="connsiteY2" fmla="*/ 90714 h 141514"/>
                    <a:gd name="connsiteX3" fmla="*/ 59267 w 102205"/>
                    <a:gd name="connsiteY3" fmla="*/ 39914 h 141514"/>
                    <a:gd name="connsiteX4" fmla="*/ 67734 w 102205"/>
                    <a:gd name="connsiteY4" fmla="*/ 27214 h 141514"/>
                    <a:gd name="connsiteX5" fmla="*/ 102205 w 102205"/>
                    <a:gd name="connsiteY5" fmla="*/ 0 h 141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205" h="141514">
                      <a:moveTo>
                        <a:pt x="0" y="141514"/>
                      </a:moveTo>
                      <a:cubicBezTo>
                        <a:pt x="2665" y="122864"/>
                        <a:pt x="-133" y="112015"/>
                        <a:pt x="12700" y="99181"/>
                      </a:cubicBezTo>
                      <a:cubicBezTo>
                        <a:pt x="16298" y="95583"/>
                        <a:pt x="21167" y="93536"/>
                        <a:pt x="25400" y="90714"/>
                      </a:cubicBezTo>
                      <a:lnTo>
                        <a:pt x="59267" y="39914"/>
                      </a:lnTo>
                      <a:cubicBezTo>
                        <a:pt x="62089" y="35681"/>
                        <a:pt x="60578" y="33866"/>
                        <a:pt x="67734" y="27214"/>
                      </a:cubicBezTo>
                      <a:cubicBezTo>
                        <a:pt x="74890" y="20562"/>
                        <a:pt x="90715" y="9071"/>
                        <a:pt x="102205" y="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Freeform 319">
                  <a:extLst>
                    <a:ext uri="{FF2B5EF4-FFF2-40B4-BE49-F238E27FC236}">
                      <a16:creationId xmlns:a16="http://schemas.microsoft.com/office/drawing/2014/main" xmlns="" id="{018C0649-CD00-2643-AC83-DDB7776A1615}"/>
                    </a:ext>
                  </a:extLst>
                </p:cNvPr>
                <p:cNvSpPr/>
                <p:nvPr/>
              </p:nvSpPr>
              <p:spPr>
                <a:xfrm>
                  <a:off x="3916218" y="1439358"/>
                  <a:ext cx="110067" cy="171450"/>
                </a:xfrm>
                <a:custGeom>
                  <a:avLst/>
                  <a:gdLst>
                    <a:gd name="connsiteX0" fmla="*/ 110067 w 110067"/>
                    <a:gd name="connsiteY0" fmla="*/ 152400 h 152400"/>
                    <a:gd name="connsiteX1" fmla="*/ 97367 w 110067"/>
                    <a:gd name="connsiteY1" fmla="*/ 122766 h 152400"/>
                    <a:gd name="connsiteX2" fmla="*/ 88900 w 110067"/>
                    <a:gd name="connsiteY2" fmla="*/ 97366 h 152400"/>
                    <a:gd name="connsiteX3" fmla="*/ 71967 w 110067"/>
                    <a:gd name="connsiteY3" fmla="*/ 42333 h 152400"/>
                    <a:gd name="connsiteX4" fmla="*/ 59267 w 110067"/>
                    <a:gd name="connsiteY4" fmla="*/ 33866 h 152400"/>
                    <a:gd name="connsiteX5" fmla="*/ 46567 w 110067"/>
                    <a:gd name="connsiteY5" fmla="*/ 29633 h 152400"/>
                    <a:gd name="connsiteX6" fmla="*/ 21167 w 110067"/>
                    <a:gd name="connsiteY6" fmla="*/ 12700 h 152400"/>
                    <a:gd name="connsiteX7" fmla="*/ 0 w 110067"/>
                    <a:gd name="connsiteY7" fmla="*/ 0 h 152400"/>
                    <a:gd name="connsiteX0" fmla="*/ 110067 w 110067"/>
                    <a:gd name="connsiteY0" fmla="*/ 171450 h 171450"/>
                    <a:gd name="connsiteX1" fmla="*/ 97367 w 110067"/>
                    <a:gd name="connsiteY1" fmla="*/ 141816 h 171450"/>
                    <a:gd name="connsiteX2" fmla="*/ 88900 w 110067"/>
                    <a:gd name="connsiteY2" fmla="*/ 116416 h 171450"/>
                    <a:gd name="connsiteX3" fmla="*/ 71967 w 110067"/>
                    <a:gd name="connsiteY3" fmla="*/ 61383 h 171450"/>
                    <a:gd name="connsiteX4" fmla="*/ 59267 w 110067"/>
                    <a:gd name="connsiteY4" fmla="*/ 52916 h 171450"/>
                    <a:gd name="connsiteX5" fmla="*/ 46567 w 110067"/>
                    <a:gd name="connsiteY5" fmla="*/ 48683 h 171450"/>
                    <a:gd name="connsiteX6" fmla="*/ 21167 w 110067"/>
                    <a:gd name="connsiteY6" fmla="*/ 31750 h 171450"/>
                    <a:gd name="connsiteX7" fmla="*/ 0 w 110067"/>
                    <a:gd name="connsiteY7" fmla="*/ 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67" h="171450">
                      <a:moveTo>
                        <a:pt x="110067" y="171450"/>
                      </a:moveTo>
                      <a:cubicBezTo>
                        <a:pt x="105834" y="161572"/>
                        <a:pt x="101225" y="151847"/>
                        <a:pt x="97367" y="141816"/>
                      </a:cubicBezTo>
                      <a:cubicBezTo>
                        <a:pt x="94163" y="133486"/>
                        <a:pt x="88900" y="116416"/>
                        <a:pt x="88900" y="116416"/>
                      </a:cubicBezTo>
                      <a:cubicBezTo>
                        <a:pt x="86319" y="98350"/>
                        <a:pt x="86179" y="75596"/>
                        <a:pt x="71967" y="61383"/>
                      </a:cubicBezTo>
                      <a:cubicBezTo>
                        <a:pt x="68369" y="57785"/>
                        <a:pt x="63818" y="55191"/>
                        <a:pt x="59267" y="52916"/>
                      </a:cubicBezTo>
                      <a:cubicBezTo>
                        <a:pt x="55276" y="50920"/>
                        <a:pt x="50800" y="50094"/>
                        <a:pt x="46567" y="48683"/>
                      </a:cubicBezTo>
                      <a:cubicBezTo>
                        <a:pt x="38100" y="43039"/>
                        <a:pt x="28928" y="39864"/>
                        <a:pt x="21167" y="31750"/>
                      </a:cubicBezTo>
                      <a:cubicBezTo>
                        <a:pt x="13406" y="23636"/>
                        <a:pt x="11623" y="11621"/>
                        <a:pt x="0" y="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1" name="Freeform 320">
                  <a:extLst>
                    <a:ext uri="{FF2B5EF4-FFF2-40B4-BE49-F238E27FC236}">
                      <a16:creationId xmlns:a16="http://schemas.microsoft.com/office/drawing/2014/main" xmlns="" id="{B1286C74-8783-FA45-BF5F-6DD366A7EE5B}"/>
                    </a:ext>
                  </a:extLst>
                </p:cNvPr>
                <p:cNvSpPr/>
                <p:nvPr/>
              </p:nvSpPr>
              <p:spPr>
                <a:xfrm>
                  <a:off x="3723961" y="5289924"/>
                  <a:ext cx="205747" cy="44869"/>
                </a:xfrm>
                <a:custGeom>
                  <a:avLst/>
                  <a:gdLst>
                    <a:gd name="connsiteX0" fmla="*/ 0 w 170822"/>
                    <a:gd name="connsiteY0" fmla="*/ 35344 h 35344"/>
                    <a:gd name="connsiteX1" fmla="*/ 35169 w 170822"/>
                    <a:gd name="connsiteY1" fmla="*/ 25295 h 35344"/>
                    <a:gd name="connsiteX2" fmla="*/ 65314 w 170822"/>
                    <a:gd name="connsiteY2" fmla="*/ 15247 h 35344"/>
                    <a:gd name="connsiteX3" fmla="*/ 130629 w 170822"/>
                    <a:gd name="connsiteY3" fmla="*/ 5199 h 35344"/>
                    <a:gd name="connsiteX4" fmla="*/ 170822 w 170822"/>
                    <a:gd name="connsiteY4" fmla="*/ 175 h 35344"/>
                    <a:gd name="connsiteX0" fmla="*/ 0 w 186697"/>
                    <a:gd name="connsiteY0" fmla="*/ 35344 h 35344"/>
                    <a:gd name="connsiteX1" fmla="*/ 35169 w 186697"/>
                    <a:gd name="connsiteY1" fmla="*/ 25295 h 35344"/>
                    <a:gd name="connsiteX2" fmla="*/ 65314 w 186697"/>
                    <a:gd name="connsiteY2" fmla="*/ 15247 h 35344"/>
                    <a:gd name="connsiteX3" fmla="*/ 130629 w 186697"/>
                    <a:gd name="connsiteY3" fmla="*/ 5199 h 35344"/>
                    <a:gd name="connsiteX4" fmla="*/ 186697 w 186697"/>
                    <a:gd name="connsiteY4" fmla="*/ 175 h 35344"/>
                    <a:gd name="connsiteX0" fmla="*/ 0 w 205747"/>
                    <a:gd name="connsiteY0" fmla="*/ 44869 h 44869"/>
                    <a:gd name="connsiteX1" fmla="*/ 54219 w 205747"/>
                    <a:gd name="connsiteY1" fmla="*/ 25295 h 44869"/>
                    <a:gd name="connsiteX2" fmla="*/ 84364 w 205747"/>
                    <a:gd name="connsiteY2" fmla="*/ 15247 h 44869"/>
                    <a:gd name="connsiteX3" fmla="*/ 149679 w 205747"/>
                    <a:gd name="connsiteY3" fmla="*/ 5199 h 44869"/>
                    <a:gd name="connsiteX4" fmla="*/ 205747 w 205747"/>
                    <a:gd name="connsiteY4" fmla="*/ 175 h 4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747" h="44869">
                      <a:moveTo>
                        <a:pt x="0" y="44869"/>
                      </a:moveTo>
                      <a:cubicBezTo>
                        <a:pt x="11723" y="41519"/>
                        <a:pt x="40158" y="30232"/>
                        <a:pt x="54219" y="25295"/>
                      </a:cubicBezTo>
                      <a:cubicBezTo>
                        <a:pt x="68280" y="20358"/>
                        <a:pt x="73978" y="17324"/>
                        <a:pt x="84364" y="15247"/>
                      </a:cubicBezTo>
                      <a:cubicBezTo>
                        <a:pt x="122725" y="7575"/>
                        <a:pt x="101011" y="11282"/>
                        <a:pt x="149679" y="5199"/>
                      </a:cubicBezTo>
                      <a:cubicBezTo>
                        <a:pt x="176274" y="-1450"/>
                        <a:pt x="178745" y="175"/>
                        <a:pt x="205747" y="175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Freeform 321">
                  <a:extLst>
                    <a:ext uri="{FF2B5EF4-FFF2-40B4-BE49-F238E27FC236}">
                      <a16:creationId xmlns:a16="http://schemas.microsoft.com/office/drawing/2014/main" xmlns="" id="{13528393-15BA-5242-AE0D-B72D9DAD56A2}"/>
                    </a:ext>
                  </a:extLst>
                </p:cNvPr>
                <p:cNvSpPr/>
                <p:nvPr/>
              </p:nvSpPr>
              <p:spPr>
                <a:xfrm>
                  <a:off x="1537398" y="5310195"/>
                  <a:ext cx="168449" cy="25924"/>
                </a:xfrm>
                <a:custGeom>
                  <a:avLst/>
                  <a:gdLst>
                    <a:gd name="connsiteX0" fmla="*/ 0 w 155749"/>
                    <a:gd name="connsiteY0" fmla="*/ 0 h 10049"/>
                    <a:gd name="connsiteX1" fmla="*/ 80387 w 155749"/>
                    <a:gd name="connsiteY1" fmla="*/ 5024 h 10049"/>
                    <a:gd name="connsiteX2" fmla="*/ 155749 w 155749"/>
                    <a:gd name="connsiteY2" fmla="*/ 10049 h 10049"/>
                    <a:gd name="connsiteX0" fmla="*/ 0 w 276399"/>
                    <a:gd name="connsiteY0" fmla="*/ 9426 h 190925"/>
                    <a:gd name="connsiteX1" fmla="*/ 80387 w 276399"/>
                    <a:gd name="connsiteY1" fmla="*/ 14450 h 190925"/>
                    <a:gd name="connsiteX2" fmla="*/ 276399 w 276399"/>
                    <a:gd name="connsiteY2" fmla="*/ 190925 h 190925"/>
                    <a:gd name="connsiteX0" fmla="*/ 0 w 168449"/>
                    <a:gd name="connsiteY0" fmla="*/ 0 h 25924"/>
                    <a:gd name="connsiteX1" fmla="*/ 80387 w 168449"/>
                    <a:gd name="connsiteY1" fmla="*/ 5024 h 25924"/>
                    <a:gd name="connsiteX2" fmla="*/ 168449 w 168449"/>
                    <a:gd name="connsiteY2" fmla="*/ 25924 h 25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8449" h="25924">
                      <a:moveTo>
                        <a:pt x="0" y="0"/>
                      </a:moveTo>
                      <a:cubicBezTo>
                        <a:pt x="26796" y="1675"/>
                        <a:pt x="52312" y="703"/>
                        <a:pt x="80387" y="5024"/>
                      </a:cubicBezTo>
                      <a:cubicBezTo>
                        <a:pt x="108462" y="9345"/>
                        <a:pt x="139552" y="25924"/>
                        <a:pt x="168449" y="25924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1" name="Freeform 310">
                <a:extLst>
                  <a:ext uri="{FF2B5EF4-FFF2-40B4-BE49-F238E27FC236}">
                    <a16:creationId xmlns:a16="http://schemas.microsoft.com/office/drawing/2014/main" xmlns="" id="{46DEC2D4-8325-2D42-9D19-2419523B418C}"/>
                  </a:ext>
                </a:extLst>
              </p:cNvPr>
              <p:cNvSpPr/>
              <p:nvPr/>
            </p:nvSpPr>
            <p:spPr>
              <a:xfrm>
                <a:off x="5337175" y="5505859"/>
                <a:ext cx="85725" cy="73025"/>
              </a:xfrm>
              <a:custGeom>
                <a:avLst/>
                <a:gdLst>
                  <a:gd name="connsiteX0" fmla="*/ 0 w 85725"/>
                  <a:gd name="connsiteY0" fmla="*/ 57150 h 73025"/>
                  <a:gd name="connsiteX1" fmla="*/ 3175 w 85725"/>
                  <a:gd name="connsiteY1" fmla="*/ 34925 h 73025"/>
                  <a:gd name="connsiteX2" fmla="*/ 9525 w 85725"/>
                  <a:gd name="connsiteY2" fmla="*/ 25400 h 73025"/>
                  <a:gd name="connsiteX3" fmla="*/ 28575 w 85725"/>
                  <a:gd name="connsiteY3" fmla="*/ 9525 h 73025"/>
                  <a:gd name="connsiteX4" fmla="*/ 47625 w 85725"/>
                  <a:gd name="connsiteY4" fmla="*/ 3175 h 73025"/>
                  <a:gd name="connsiteX5" fmla="*/ 57150 w 85725"/>
                  <a:gd name="connsiteY5" fmla="*/ 0 h 73025"/>
                  <a:gd name="connsiteX6" fmla="*/ 66675 w 85725"/>
                  <a:gd name="connsiteY6" fmla="*/ 3175 h 73025"/>
                  <a:gd name="connsiteX7" fmla="*/ 76200 w 85725"/>
                  <a:gd name="connsiteY7" fmla="*/ 9525 h 73025"/>
                  <a:gd name="connsiteX8" fmla="*/ 85725 w 85725"/>
                  <a:gd name="connsiteY8" fmla="*/ 28575 h 73025"/>
                  <a:gd name="connsiteX9" fmla="*/ 82550 w 85725"/>
                  <a:gd name="connsiteY9" fmla="*/ 44450 h 73025"/>
                  <a:gd name="connsiteX10" fmla="*/ 76200 w 85725"/>
                  <a:gd name="connsiteY10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" h="73025">
                    <a:moveTo>
                      <a:pt x="0" y="57150"/>
                    </a:moveTo>
                    <a:cubicBezTo>
                      <a:pt x="1058" y="49742"/>
                      <a:pt x="1025" y="42093"/>
                      <a:pt x="3175" y="34925"/>
                    </a:cubicBezTo>
                    <a:cubicBezTo>
                      <a:pt x="4271" y="31270"/>
                      <a:pt x="7082" y="28331"/>
                      <a:pt x="9525" y="25400"/>
                    </a:cubicBezTo>
                    <a:cubicBezTo>
                      <a:pt x="13923" y="20122"/>
                      <a:pt x="21964" y="12463"/>
                      <a:pt x="28575" y="9525"/>
                    </a:cubicBezTo>
                    <a:cubicBezTo>
                      <a:pt x="34692" y="6807"/>
                      <a:pt x="41275" y="5292"/>
                      <a:pt x="47625" y="3175"/>
                    </a:cubicBezTo>
                    <a:lnTo>
                      <a:pt x="57150" y="0"/>
                    </a:lnTo>
                    <a:cubicBezTo>
                      <a:pt x="60325" y="1058"/>
                      <a:pt x="63682" y="1678"/>
                      <a:pt x="66675" y="3175"/>
                    </a:cubicBezTo>
                    <a:cubicBezTo>
                      <a:pt x="70088" y="4882"/>
                      <a:pt x="73502" y="6827"/>
                      <a:pt x="76200" y="9525"/>
                    </a:cubicBezTo>
                    <a:cubicBezTo>
                      <a:pt x="82355" y="15680"/>
                      <a:pt x="83143" y="20828"/>
                      <a:pt x="85725" y="28575"/>
                    </a:cubicBezTo>
                    <a:cubicBezTo>
                      <a:pt x="84667" y="33867"/>
                      <a:pt x="83763" y="39192"/>
                      <a:pt x="82550" y="44450"/>
                    </a:cubicBezTo>
                    <a:cubicBezTo>
                      <a:pt x="75943" y="73079"/>
                      <a:pt x="76200" y="60856"/>
                      <a:pt x="76200" y="73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xmlns="" id="{BB466BB0-28EA-5B40-89BA-BA7C352C88F7}"/>
                </a:ext>
              </a:extLst>
            </p:cNvPr>
            <p:cNvGrpSpPr/>
            <p:nvPr/>
          </p:nvGrpSpPr>
          <p:grpSpPr>
            <a:xfrm>
              <a:off x="2601023" y="4027136"/>
              <a:ext cx="1361332" cy="1308043"/>
              <a:chOff x="363471" y="3068099"/>
              <a:chExt cx="1361332" cy="1308043"/>
            </a:xfrm>
          </p:grpSpPr>
          <p:sp>
            <p:nvSpPr>
              <p:cNvPr id="330" name="Freeform 329">
                <a:extLst>
                  <a:ext uri="{FF2B5EF4-FFF2-40B4-BE49-F238E27FC236}">
                    <a16:creationId xmlns:a16="http://schemas.microsoft.com/office/drawing/2014/main" xmlns="" id="{4294CF03-E3D0-204F-B5EF-1E7865E295C6}"/>
                  </a:ext>
                </a:extLst>
              </p:cNvPr>
              <p:cNvSpPr/>
              <p:nvPr/>
            </p:nvSpPr>
            <p:spPr>
              <a:xfrm>
                <a:off x="819150" y="3460750"/>
                <a:ext cx="463550" cy="530503"/>
              </a:xfrm>
              <a:custGeom>
                <a:avLst/>
                <a:gdLst>
                  <a:gd name="connsiteX0" fmla="*/ 0 w 463550"/>
                  <a:gd name="connsiteY0" fmla="*/ 0 h 530503"/>
                  <a:gd name="connsiteX1" fmla="*/ 0 w 463550"/>
                  <a:gd name="connsiteY1" fmla="*/ 0 h 530503"/>
                  <a:gd name="connsiteX2" fmla="*/ 69850 w 463550"/>
                  <a:gd name="connsiteY2" fmla="*/ 3175 h 530503"/>
                  <a:gd name="connsiteX3" fmla="*/ 98425 w 463550"/>
                  <a:gd name="connsiteY3" fmla="*/ 12700 h 530503"/>
                  <a:gd name="connsiteX4" fmla="*/ 107950 w 463550"/>
                  <a:gd name="connsiteY4" fmla="*/ 15875 h 530503"/>
                  <a:gd name="connsiteX5" fmla="*/ 117475 w 463550"/>
                  <a:gd name="connsiteY5" fmla="*/ 22225 h 530503"/>
                  <a:gd name="connsiteX6" fmla="*/ 136525 w 463550"/>
                  <a:gd name="connsiteY6" fmla="*/ 28575 h 530503"/>
                  <a:gd name="connsiteX7" fmla="*/ 155575 w 463550"/>
                  <a:gd name="connsiteY7" fmla="*/ 34925 h 530503"/>
                  <a:gd name="connsiteX8" fmla="*/ 165100 w 463550"/>
                  <a:gd name="connsiteY8" fmla="*/ 38100 h 530503"/>
                  <a:gd name="connsiteX9" fmla="*/ 190500 w 463550"/>
                  <a:gd name="connsiteY9" fmla="*/ 44450 h 530503"/>
                  <a:gd name="connsiteX10" fmla="*/ 219075 w 463550"/>
                  <a:gd name="connsiteY10" fmla="*/ 53975 h 530503"/>
                  <a:gd name="connsiteX11" fmla="*/ 238125 w 463550"/>
                  <a:gd name="connsiteY11" fmla="*/ 60325 h 530503"/>
                  <a:gd name="connsiteX12" fmla="*/ 247650 w 463550"/>
                  <a:gd name="connsiteY12" fmla="*/ 63500 h 530503"/>
                  <a:gd name="connsiteX13" fmla="*/ 285750 w 463550"/>
                  <a:gd name="connsiteY13" fmla="*/ 95250 h 530503"/>
                  <a:gd name="connsiteX14" fmla="*/ 307975 w 463550"/>
                  <a:gd name="connsiteY14" fmla="*/ 120650 h 530503"/>
                  <a:gd name="connsiteX15" fmla="*/ 323850 w 463550"/>
                  <a:gd name="connsiteY15" fmla="*/ 136525 h 530503"/>
                  <a:gd name="connsiteX16" fmla="*/ 352425 w 463550"/>
                  <a:gd name="connsiteY16" fmla="*/ 161925 h 530503"/>
                  <a:gd name="connsiteX17" fmla="*/ 365125 w 463550"/>
                  <a:gd name="connsiteY17" fmla="*/ 177800 h 530503"/>
                  <a:gd name="connsiteX18" fmla="*/ 371475 w 463550"/>
                  <a:gd name="connsiteY18" fmla="*/ 187325 h 530503"/>
                  <a:gd name="connsiteX19" fmla="*/ 381000 w 463550"/>
                  <a:gd name="connsiteY19" fmla="*/ 196850 h 530503"/>
                  <a:gd name="connsiteX20" fmla="*/ 393700 w 463550"/>
                  <a:gd name="connsiteY20" fmla="*/ 225425 h 530503"/>
                  <a:gd name="connsiteX21" fmla="*/ 396875 w 463550"/>
                  <a:gd name="connsiteY21" fmla="*/ 234950 h 530503"/>
                  <a:gd name="connsiteX22" fmla="*/ 409575 w 463550"/>
                  <a:gd name="connsiteY22" fmla="*/ 254000 h 530503"/>
                  <a:gd name="connsiteX23" fmla="*/ 412750 w 463550"/>
                  <a:gd name="connsiteY23" fmla="*/ 263525 h 530503"/>
                  <a:gd name="connsiteX24" fmla="*/ 419100 w 463550"/>
                  <a:gd name="connsiteY24" fmla="*/ 273050 h 530503"/>
                  <a:gd name="connsiteX25" fmla="*/ 425450 w 463550"/>
                  <a:gd name="connsiteY25" fmla="*/ 292100 h 530503"/>
                  <a:gd name="connsiteX26" fmla="*/ 431800 w 463550"/>
                  <a:gd name="connsiteY26" fmla="*/ 311150 h 530503"/>
                  <a:gd name="connsiteX27" fmla="*/ 441325 w 463550"/>
                  <a:gd name="connsiteY27" fmla="*/ 339725 h 530503"/>
                  <a:gd name="connsiteX28" fmla="*/ 444500 w 463550"/>
                  <a:gd name="connsiteY28" fmla="*/ 349250 h 530503"/>
                  <a:gd name="connsiteX29" fmla="*/ 447675 w 463550"/>
                  <a:gd name="connsiteY29" fmla="*/ 358775 h 530503"/>
                  <a:gd name="connsiteX30" fmla="*/ 454025 w 463550"/>
                  <a:gd name="connsiteY30" fmla="*/ 396875 h 530503"/>
                  <a:gd name="connsiteX31" fmla="*/ 463550 w 463550"/>
                  <a:gd name="connsiteY31" fmla="*/ 438150 h 530503"/>
                  <a:gd name="connsiteX32" fmla="*/ 460375 w 463550"/>
                  <a:gd name="connsiteY32" fmla="*/ 514350 h 530503"/>
                  <a:gd name="connsiteX33" fmla="*/ 457200 w 463550"/>
                  <a:gd name="connsiteY33" fmla="*/ 530225 h 530503"/>
                  <a:gd name="connsiteX34" fmla="*/ 450850 w 463550"/>
                  <a:gd name="connsiteY34" fmla="*/ 520700 h 530503"/>
                  <a:gd name="connsiteX35" fmla="*/ 412750 w 463550"/>
                  <a:gd name="connsiteY35" fmla="*/ 517525 h 530503"/>
                  <a:gd name="connsiteX36" fmla="*/ 390525 w 463550"/>
                  <a:gd name="connsiteY36" fmla="*/ 514350 h 530503"/>
                  <a:gd name="connsiteX37" fmla="*/ 381000 w 463550"/>
                  <a:gd name="connsiteY37" fmla="*/ 511175 h 530503"/>
                  <a:gd name="connsiteX38" fmla="*/ 346075 w 463550"/>
                  <a:gd name="connsiteY38" fmla="*/ 504825 h 530503"/>
                  <a:gd name="connsiteX39" fmla="*/ 336550 w 463550"/>
                  <a:gd name="connsiteY39" fmla="*/ 501650 h 530503"/>
                  <a:gd name="connsiteX40" fmla="*/ 320675 w 463550"/>
                  <a:gd name="connsiteY40" fmla="*/ 498475 h 530503"/>
                  <a:gd name="connsiteX41" fmla="*/ 276225 w 463550"/>
                  <a:gd name="connsiteY41" fmla="*/ 485775 h 530503"/>
                  <a:gd name="connsiteX42" fmla="*/ 266700 w 463550"/>
                  <a:gd name="connsiteY42" fmla="*/ 479425 h 530503"/>
                  <a:gd name="connsiteX43" fmla="*/ 247650 w 463550"/>
                  <a:gd name="connsiteY43" fmla="*/ 473075 h 530503"/>
                  <a:gd name="connsiteX44" fmla="*/ 228600 w 463550"/>
                  <a:gd name="connsiteY44" fmla="*/ 460375 h 530503"/>
                  <a:gd name="connsiteX45" fmla="*/ 219075 w 463550"/>
                  <a:gd name="connsiteY45" fmla="*/ 457200 h 530503"/>
                  <a:gd name="connsiteX46" fmla="*/ 190500 w 463550"/>
                  <a:gd name="connsiteY46" fmla="*/ 441325 h 530503"/>
                  <a:gd name="connsiteX47" fmla="*/ 184150 w 463550"/>
                  <a:gd name="connsiteY47" fmla="*/ 431800 h 530503"/>
                  <a:gd name="connsiteX48" fmla="*/ 165100 w 463550"/>
                  <a:gd name="connsiteY48" fmla="*/ 415925 h 530503"/>
                  <a:gd name="connsiteX49" fmla="*/ 152400 w 463550"/>
                  <a:gd name="connsiteY49" fmla="*/ 396875 h 530503"/>
                  <a:gd name="connsiteX50" fmla="*/ 133350 w 463550"/>
                  <a:gd name="connsiteY50" fmla="*/ 384175 h 530503"/>
                  <a:gd name="connsiteX51" fmla="*/ 123825 w 463550"/>
                  <a:gd name="connsiteY51" fmla="*/ 377825 h 530503"/>
                  <a:gd name="connsiteX52" fmla="*/ 104775 w 463550"/>
                  <a:gd name="connsiteY52" fmla="*/ 361950 h 530503"/>
                  <a:gd name="connsiteX53" fmla="*/ 88900 w 463550"/>
                  <a:gd name="connsiteY53" fmla="*/ 336550 h 530503"/>
                  <a:gd name="connsiteX54" fmla="*/ 82550 w 463550"/>
                  <a:gd name="connsiteY54" fmla="*/ 327025 h 530503"/>
                  <a:gd name="connsiteX55" fmla="*/ 73025 w 463550"/>
                  <a:gd name="connsiteY55" fmla="*/ 320675 h 530503"/>
                  <a:gd name="connsiteX56" fmla="*/ 50800 w 463550"/>
                  <a:gd name="connsiteY56" fmla="*/ 295275 h 530503"/>
                  <a:gd name="connsiteX57" fmla="*/ 41275 w 463550"/>
                  <a:gd name="connsiteY57" fmla="*/ 257175 h 530503"/>
                  <a:gd name="connsiteX58" fmla="*/ 38100 w 463550"/>
                  <a:gd name="connsiteY58" fmla="*/ 247650 h 530503"/>
                  <a:gd name="connsiteX59" fmla="*/ 31750 w 463550"/>
                  <a:gd name="connsiteY59" fmla="*/ 219075 h 530503"/>
                  <a:gd name="connsiteX60" fmla="*/ 22225 w 463550"/>
                  <a:gd name="connsiteY60" fmla="*/ 209550 h 530503"/>
                  <a:gd name="connsiteX61" fmla="*/ 12700 w 463550"/>
                  <a:gd name="connsiteY61" fmla="*/ 139700 h 530503"/>
                  <a:gd name="connsiteX62" fmla="*/ 0 w 463550"/>
                  <a:gd name="connsiteY62" fmla="*/ 0 h 530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63550" h="530503">
                    <a:moveTo>
                      <a:pt x="0" y="0"/>
                    </a:moveTo>
                    <a:lnTo>
                      <a:pt x="0" y="0"/>
                    </a:lnTo>
                    <a:cubicBezTo>
                      <a:pt x="23283" y="1058"/>
                      <a:pt x="46675" y="692"/>
                      <a:pt x="69850" y="3175"/>
                    </a:cubicBezTo>
                    <a:lnTo>
                      <a:pt x="98425" y="12700"/>
                    </a:lnTo>
                    <a:cubicBezTo>
                      <a:pt x="101600" y="13758"/>
                      <a:pt x="105165" y="14019"/>
                      <a:pt x="107950" y="15875"/>
                    </a:cubicBezTo>
                    <a:cubicBezTo>
                      <a:pt x="111125" y="17992"/>
                      <a:pt x="113988" y="20675"/>
                      <a:pt x="117475" y="22225"/>
                    </a:cubicBezTo>
                    <a:cubicBezTo>
                      <a:pt x="123592" y="24943"/>
                      <a:pt x="130175" y="26458"/>
                      <a:pt x="136525" y="28575"/>
                    </a:cubicBezTo>
                    <a:lnTo>
                      <a:pt x="155575" y="34925"/>
                    </a:lnTo>
                    <a:cubicBezTo>
                      <a:pt x="158750" y="35983"/>
                      <a:pt x="161853" y="37288"/>
                      <a:pt x="165100" y="38100"/>
                    </a:cubicBezTo>
                    <a:cubicBezTo>
                      <a:pt x="173567" y="40217"/>
                      <a:pt x="182221" y="41690"/>
                      <a:pt x="190500" y="44450"/>
                    </a:cubicBezTo>
                    <a:lnTo>
                      <a:pt x="219075" y="53975"/>
                    </a:lnTo>
                    <a:lnTo>
                      <a:pt x="238125" y="60325"/>
                    </a:lnTo>
                    <a:cubicBezTo>
                      <a:pt x="241300" y="61383"/>
                      <a:pt x="244865" y="61644"/>
                      <a:pt x="247650" y="63500"/>
                    </a:cubicBezTo>
                    <a:cubicBezTo>
                      <a:pt x="261707" y="72871"/>
                      <a:pt x="275971" y="80582"/>
                      <a:pt x="285750" y="95250"/>
                    </a:cubicBezTo>
                    <a:cubicBezTo>
                      <a:pt x="300567" y="117475"/>
                      <a:pt x="292100" y="110067"/>
                      <a:pt x="307975" y="120650"/>
                    </a:cubicBezTo>
                    <a:cubicBezTo>
                      <a:pt x="321060" y="140277"/>
                      <a:pt x="306532" y="121131"/>
                      <a:pt x="323850" y="136525"/>
                    </a:cubicBezTo>
                    <a:cubicBezTo>
                      <a:pt x="356472" y="165523"/>
                      <a:pt x="330807" y="147513"/>
                      <a:pt x="352425" y="161925"/>
                    </a:cubicBezTo>
                    <a:cubicBezTo>
                      <a:pt x="358606" y="180468"/>
                      <a:pt x="350764" y="163439"/>
                      <a:pt x="365125" y="177800"/>
                    </a:cubicBezTo>
                    <a:cubicBezTo>
                      <a:pt x="367823" y="180498"/>
                      <a:pt x="369032" y="184394"/>
                      <a:pt x="371475" y="187325"/>
                    </a:cubicBezTo>
                    <a:cubicBezTo>
                      <a:pt x="374350" y="190774"/>
                      <a:pt x="377825" y="193675"/>
                      <a:pt x="381000" y="196850"/>
                    </a:cubicBezTo>
                    <a:cubicBezTo>
                      <a:pt x="397382" y="245997"/>
                      <a:pt x="378606" y="195236"/>
                      <a:pt x="393700" y="225425"/>
                    </a:cubicBezTo>
                    <a:cubicBezTo>
                      <a:pt x="395197" y="228418"/>
                      <a:pt x="395250" y="232024"/>
                      <a:pt x="396875" y="234950"/>
                    </a:cubicBezTo>
                    <a:cubicBezTo>
                      <a:pt x="400581" y="241621"/>
                      <a:pt x="407162" y="246760"/>
                      <a:pt x="409575" y="254000"/>
                    </a:cubicBezTo>
                    <a:cubicBezTo>
                      <a:pt x="410633" y="257175"/>
                      <a:pt x="411253" y="260532"/>
                      <a:pt x="412750" y="263525"/>
                    </a:cubicBezTo>
                    <a:cubicBezTo>
                      <a:pt x="414457" y="266938"/>
                      <a:pt x="417550" y="269563"/>
                      <a:pt x="419100" y="273050"/>
                    </a:cubicBezTo>
                    <a:cubicBezTo>
                      <a:pt x="421818" y="279167"/>
                      <a:pt x="423333" y="285750"/>
                      <a:pt x="425450" y="292100"/>
                    </a:cubicBezTo>
                    <a:lnTo>
                      <a:pt x="431800" y="311150"/>
                    </a:lnTo>
                    <a:lnTo>
                      <a:pt x="441325" y="339725"/>
                    </a:lnTo>
                    <a:lnTo>
                      <a:pt x="444500" y="349250"/>
                    </a:lnTo>
                    <a:cubicBezTo>
                      <a:pt x="445558" y="352425"/>
                      <a:pt x="447125" y="355474"/>
                      <a:pt x="447675" y="358775"/>
                    </a:cubicBezTo>
                    <a:cubicBezTo>
                      <a:pt x="449792" y="371475"/>
                      <a:pt x="450902" y="384384"/>
                      <a:pt x="454025" y="396875"/>
                    </a:cubicBezTo>
                    <a:cubicBezTo>
                      <a:pt x="461684" y="427510"/>
                      <a:pt x="458663" y="413717"/>
                      <a:pt x="463550" y="438150"/>
                    </a:cubicBezTo>
                    <a:cubicBezTo>
                      <a:pt x="462492" y="463550"/>
                      <a:pt x="462124" y="488988"/>
                      <a:pt x="460375" y="514350"/>
                    </a:cubicBezTo>
                    <a:cubicBezTo>
                      <a:pt x="460004" y="519734"/>
                      <a:pt x="461690" y="527232"/>
                      <a:pt x="457200" y="530225"/>
                    </a:cubicBezTo>
                    <a:cubicBezTo>
                      <a:pt x="454025" y="532342"/>
                      <a:pt x="454519" y="521748"/>
                      <a:pt x="450850" y="520700"/>
                    </a:cubicBezTo>
                    <a:cubicBezTo>
                      <a:pt x="438596" y="517199"/>
                      <a:pt x="425424" y="518859"/>
                      <a:pt x="412750" y="517525"/>
                    </a:cubicBezTo>
                    <a:cubicBezTo>
                      <a:pt x="405308" y="516742"/>
                      <a:pt x="397933" y="515408"/>
                      <a:pt x="390525" y="514350"/>
                    </a:cubicBezTo>
                    <a:cubicBezTo>
                      <a:pt x="387350" y="513292"/>
                      <a:pt x="384267" y="511901"/>
                      <a:pt x="381000" y="511175"/>
                    </a:cubicBezTo>
                    <a:cubicBezTo>
                      <a:pt x="355524" y="505514"/>
                      <a:pt x="369187" y="510603"/>
                      <a:pt x="346075" y="504825"/>
                    </a:cubicBezTo>
                    <a:cubicBezTo>
                      <a:pt x="342828" y="504013"/>
                      <a:pt x="339797" y="502462"/>
                      <a:pt x="336550" y="501650"/>
                    </a:cubicBezTo>
                    <a:cubicBezTo>
                      <a:pt x="331315" y="500341"/>
                      <a:pt x="325933" y="499688"/>
                      <a:pt x="320675" y="498475"/>
                    </a:cubicBezTo>
                    <a:cubicBezTo>
                      <a:pt x="317437" y="497728"/>
                      <a:pt x="281576" y="489343"/>
                      <a:pt x="276225" y="485775"/>
                    </a:cubicBezTo>
                    <a:cubicBezTo>
                      <a:pt x="273050" y="483658"/>
                      <a:pt x="270187" y="480975"/>
                      <a:pt x="266700" y="479425"/>
                    </a:cubicBezTo>
                    <a:cubicBezTo>
                      <a:pt x="260583" y="476707"/>
                      <a:pt x="253219" y="476788"/>
                      <a:pt x="247650" y="473075"/>
                    </a:cubicBezTo>
                    <a:cubicBezTo>
                      <a:pt x="241300" y="468842"/>
                      <a:pt x="235840" y="462788"/>
                      <a:pt x="228600" y="460375"/>
                    </a:cubicBezTo>
                    <a:cubicBezTo>
                      <a:pt x="225425" y="459317"/>
                      <a:pt x="222001" y="458825"/>
                      <a:pt x="219075" y="457200"/>
                    </a:cubicBezTo>
                    <a:cubicBezTo>
                      <a:pt x="186323" y="439004"/>
                      <a:pt x="212053" y="448509"/>
                      <a:pt x="190500" y="441325"/>
                    </a:cubicBezTo>
                    <a:cubicBezTo>
                      <a:pt x="188383" y="438150"/>
                      <a:pt x="186848" y="434498"/>
                      <a:pt x="184150" y="431800"/>
                    </a:cubicBezTo>
                    <a:cubicBezTo>
                      <a:pt x="165806" y="413456"/>
                      <a:pt x="183305" y="439331"/>
                      <a:pt x="165100" y="415925"/>
                    </a:cubicBezTo>
                    <a:cubicBezTo>
                      <a:pt x="160415" y="409901"/>
                      <a:pt x="158750" y="401108"/>
                      <a:pt x="152400" y="396875"/>
                    </a:cubicBezTo>
                    <a:lnTo>
                      <a:pt x="133350" y="384175"/>
                    </a:lnTo>
                    <a:cubicBezTo>
                      <a:pt x="130175" y="382058"/>
                      <a:pt x="126523" y="380523"/>
                      <a:pt x="123825" y="377825"/>
                    </a:cubicBezTo>
                    <a:cubicBezTo>
                      <a:pt x="111602" y="365602"/>
                      <a:pt x="118036" y="370791"/>
                      <a:pt x="104775" y="361950"/>
                    </a:cubicBezTo>
                    <a:cubicBezTo>
                      <a:pt x="97218" y="339280"/>
                      <a:pt x="103994" y="346613"/>
                      <a:pt x="88900" y="336550"/>
                    </a:cubicBezTo>
                    <a:cubicBezTo>
                      <a:pt x="86783" y="333375"/>
                      <a:pt x="85248" y="329723"/>
                      <a:pt x="82550" y="327025"/>
                    </a:cubicBezTo>
                    <a:cubicBezTo>
                      <a:pt x="79852" y="324327"/>
                      <a:pt x="75538" y="323547"/>
                      <a:pt x="73025" y="320675"/>
                    </a:cubicBezTo>
                    <a:cubicBezTo>
                      <a:pt x="47096" y="291042"/>
                      <a:pt x="72231" y="309563"/>
                      <a:pt x="50800" y="295275"/>
                    </a:cubicBezTo>
                    <a:cubicBezTo>
                      <a:pt x="37969" y="256782"/>
                      <a:pt x="49826" y="295654"/>
                      <a:pt x="41275" y="257175"/>
                    </a:cubicBezTo>
                    <a:cubicBezTo>
                      <a:pt x="40549" y="253908"/>
                      <a:pt x="38826" y="250917"/>
                      <a:pt x="38100" y="247650"/>
                    </a:cubicBezTo>
                    <a:cubicBezTo>
                      <a:pt x="37524" y="245057"/>
                      <a:pt x="35324" y="224436"/>
                      <a:pt x="31750" y="219075"/>
                    </a:cubicBezTo>
                    <a:cubicBezTo>
                      <a:pt x="29259" y="215339"/>
                      <a:pt x="25400" y="212725"/>
                      <a:pt x="22225" y="209550"/>
                    </a:cubicBezTo>
                    <a:cubicBezTo>
                      <a:pt x="10085" y="173129"/>
                      <a:pt x="17370" y="200414"/>
                      <a:pt x="12700" y="139700"/>
                    </a:cubicBezTo>
                    <a:cubicBezTo>
                      <a:pt x="6260" y="55986"/>
                      <a:pt x="2117" y="2328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3" name="Group 322">
                <a:extLst>
                  <a:ext uri="{FF2B5EF4-FFF2-40B4-BE49-F238E27FC236}">
                    <a16:creationId xmlns:a16="http://schemas.microsoft.com/office/drawing/2014/main" xmlns="" id="{98E55265-CF82-C645-BAAA-2D004DDEA28D}"/>
                  </a:ext>
                </a:extLst>
              </p:cNvPr>
              <p:cNvGrpSpPr/>
              <p:nvPr/>
            </p:nvGrpSpPr>
            <p:grpSpPr>
              <a:xfrm>
                <a:off x="363471" y="3068099"/>
                <a:ext cx="1361332" cy="1308043"/>
                <a:chOff x="1317991" y="3981651"/>
                <a:chExt cx="1361332" cy="1308043"/>
              </a:xfrm>
            </p:grpSpPr>
            <p:sp>
              <p:nvSpPr>
                <p:cNvPr id="183" name="Arc 182">
                  <a:extLst>
                    <a:ext uri="{FF2B5EF4-FFF2-40B4-BE49-F238E27FC236}">
                      <a16:creationId xmlns:a16="http://schemas.microsoft.com/office/drawing/2014/main" xmlns="" id="{421F8F79-0AE3-8647-8A05-91578DEB2C9E}"/>
                    </a:ext>
                  </a:extLst>
                </p:cNvPr>
                <p:cNvSpPr/>
                <p:nvPr/>
              </p:nvSpPr>
              <p:spPr>
                <a:xfrm>
                  <a:off x="1317991" y="4375294"/>
                  <a:ext cx="914400" cy="914400"/>
                </a:xfrm>
                <a:prstGeom prst="arc">
                  <a:avLst>
                    <a:gd name="adj1" fmla="val 16200000"/>
                    <a:gd name="adj2" fmla="val 477674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Arc 183">
                  <a:extLst>
                    <a:ext uri="{FF2B5EF4-FFF2-40B4-BE49-F238E27FC236}">
                      <a16:creationId xmlns:a16="http://schemas.microsoft.com/office/drawing/2014/main" xmlns="" id="{86B99219-5FAE-A045-9599-69FF6707A239}"/>
                    </a:ext>
                  </a:extLst>
                </p:cNvPr>
                <p:cNvSpPr/>
                <p:nvPr/>
              </p:nvSpPr>
              <p:spPr>
                <a:xfrm rot="10800000">
                  <a:off x="1764923" y="3981651"/>
                  <a:ext cx="914400" cy="914400"/>
                </a:xfrm>
                <a:prstGeom prst="arc">
                  <a:avLst>
                    <a:gd name="adj1" fmla="val 16200000"/>
                    <a:gd name="adj2" fmla="val 469468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xmlns="" id="{E7F9C3F3-0E9A-7A40-97D8-0FE55D44655C}"/>
                    </a:ext>
                  </a:extLst>
                </p:cNvPr>
                <p:cNvSpPr/>
                <p:nvPr/>
              </p:nvSpPr>
              <p:spPr>
                <a:xfrm>
                  <a:off x="1840523" y="4504267"/>
                  <a:ext cx="246185" cy="165425"/>
                </a:xfrm>
                <a:custGeom>
                  <a:avLst/>
                  <a:gdLst>
                    <a:gd name="connsiteX0" fmla="*/ 0 w 246185"/>
                    <a:gd name="connsiteY0" fmla="*/ 165425 h 165425"/>
                    <a:gd name="connsiteX1" fmla="*/ 66431 w 246185"/>
                    <a:gd name="connsiteY1" fmla="*/ 95087 h 165425"/>
                    <a:gd name="connsiteX2" fmla="*/ 171939 w 246185"/>
                    <a:gd name="connsiteY2" fmla="*/ 13025 h 165425"/>
                    <a:gd name="connsiteX3" fmla="*/ 246185 w 246185"/>
                    <a:gd name="connsiteY3" fmla="*/ 1302 h 165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185" h="165425">
                      <a:moveTo>
                        <a:pt x="0" y="165425"/>
                      </a:moveTo>
                      <a:cubicBezTo>
                        <a:pt x="18887" y="142956"/>
                        <a:pt x="37775" y="120487"/>
                        <a:pt x="66431" y="95087"/>
                      </a:cubicBezTo>
                      <a:cubicBezTo>
                        <a:pt x="95088" y="69687"/>
                        <a:pt x="141980" y="28656"/>
                        <a:pt x="171939" y="13025"/>
                      </a:cubicBezTo>
                      <a:cubicBezTo>
                        <a:pt x="201898" y="-2606"/>
                        <a:pt x="224041" y="-652"/>
                        <a:pt x="246185" y="1302"/>
                      </a:cubicBezTo>
                    </a:path>
                  </a:pathLst>
                </a:cu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xmlns="" id="{90DAEAA1-8683-D84F-B19F-6E071BEE2E54}"/>
                    </a:ext>
                  </a:extLst>
                </p:cNvPr>
                <p:cNvSpPr/>
                <p:nvPr/>
              </p:nvSpPr>
              <p:spPr>
                <a:xfrm>
                  <a:off x="1862963" y="4536151"/>
                  <a:ext cx="246185" cy="165425"/>
                </a:xfrm>
                <a:custGeom>
                  <a:avLst/>
                  <a:gdLst>
                    <a:gd name="connsiteX0" fmla="*/ 0 w 246185"/>
                    <a:gd name="connsiteY0" fmla="*/ 165425 h 165425"/>
                    <a:gd name="connsiteX1" fmla="*/ 66431 w 246185"/>
                    <a:gd name="connsiteY1" fmla="*/ 95087 h 165425"/>
                    <a:gd name="connsiteX2" fmla="*/ 171939 w 246185"/>
                    <a:gd name="connsiteY2" fmla="*/ 13025 h 165425"/>
                    <a:gd name="connsiteX3" fmla="*/ 246185 w 246185"/>
                    <a:gd name="connsiteY3" fmla="*/ 1302 h 165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185" h="165425">
                      <a:moveTo>
                        <a:pt x="0" y="165425"/>
                      </a:moveTo>
                      <a:cubicBezTo>
                        <a:pt x="18887" y="142956"/>
                        <a:pt x="37775" y="120487"/>
                        <a:pt x="66431" y="95087"/>
                      </a:cubicBezTo>
                      <a:cubicBezTo>
                        <a:pt x="95088" y="69687"/>
                        <a:pt x="141980" y="28656"/>
                        <a:pt x="171939" y="13025"/>
                      </a:cubicBezTo>
                      <a:cubicBezTo>
                        <a:pt x="201898" y="-2606"/>
                        <a:pt x="224041" y="-652"/>
                        <a:pt x="246185" y="1302"/>
                      </a:cubicBezTo>
                    </a:path>
                  </a:pathLst>
                </a:custGeom>
                <a:noFill/>
                <a:ln w="254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2562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337F805-ACAC-7345-BFB9-2CBC4ECB9599}"/>
              </a:ext>
            </a:extLst>
          </p:cNvPr>
          <p:cNvGrpSpPr/>
          <p:nvPr/>
        </p:nvGrpSpPr>
        <p:grpSpPr>
          <a:xfrm>
            <a:off x="4300996" y="120576"/>
            <a:ext cx="4479869" cy="6557092"/>
            <a:chOff x="7124037" y="128010"/>
            <a:chExt cx="4479869" cy="65570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69EA4ABB-AC3C-6E47-9C85-FF53F2442438}"/>
                </a:ext>
              </a:extLst>
            </p:cNvPr>
            <p:cNvGrpSpPr/>
            <p:nvPr/>
          </p:nvGrpSpPr>
          <p:grpSpPr>
            <a:xfrm>
              <a:off x="7124037" y="128010"/>
              <a:ext cx="4479869" cy="6557092"/>
              <a:chOff x="2210277" y="200054"/>
              <a:chExt cx="4479869" cy="655709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666E04FA-2D00-5A47-91E8-49CF5EFFF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9455" y="247787"/>
                <a:ext cx="3920691" cy="6509359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BC4C5268-F4DD-834A-828F-1039408E4050}"/>
                  </a:ext>
                </a:extLst>
              </p:cNvPr>
              <p:cNvGrpSpPr/>
              <p:nvPr/>
            </p:nvGrpSpPr>
            <p:grpSpPr>
              <a:xfrm>
                <a:off x="2210277" y="200054"/>
                <a:ext cx="4476228" cy="6549658"/>
                <a:chOff x="946672" y="183066"/>
                <a:chExt cx="4476228" cy="6549658"/>
              </a:xfrm>
            </p:grpSpPr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xmlns="" id="{476A1FDE-4E1E-2A41-9A31-278FCCC1CB6B}"/>
                    </a:ext>
                  </a:extLst>
                </p:cNvPr>
                <p:cNvSpPr/>
                <p:nvPr/>
              </p:nvSpPr>
              <p:spPr>
                <a:xfrm>
                  <a:off x="1646093" y="1449941"/>
                  <a:ext cx="82550" cy="44450"/>
                </a:xfrm>
                <a:custGeom>
                  <a:avLst/>
                  <a:gdLst>
                    <a:gd name="connsiteX0" fmla="*/ 0 w 82550"/>
                    <a:gd name="connsiteY0" fmla="*/ 0 h 44450"/>
                    <a:gd name="connsiteX1" fmla="*/ 82550 w 82550"/>
                    <a:gd name="connsiteY1" fmla="*/ 44450 h 44450"/>
                    <a:gd name="connsiteX2" fmla="*/ 82550 w 82550"/>
                    <a:gd name="connsiteY2" fmla="*/ 44450 h 4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550" h="44450">
                      <a:moveTo>
                        <a:pt x="0" y="0"/>
                      </a:moveTo>
                      <a:lnTo>
                        <a:pt x="82550" y="44450"/>
                      </a:lnTo>
                      <a:lnTo>
                        <a:pt x="82550" y="4445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xmlns="" id="{02D195F0-BFFB-7545-938A-E5DC41A778C7}"/>
                    </a:ext>
                  </a:extLst>
                </p:cNvPr>
                <p:cNvSpPr/>
                <p:nvPr/>
              </p:nvSpPr>
              <p:spPr>
                <a:xfrm>
                  <a:off x="1168006" y="1278007"/>
                  <a:ext cx="497424" cy="328036"/>
                </a:xfrm>
                <a:custGeom>
                  <a:avLst/>
                  <a:gdLst>
                    <a:gd name="connsiteX0" fmla="*/ 369041 w 475652"/>
                    <a:gd name="connsiteY0" fmla="*/ 328036 h 328036"/>
                    <a:gd name="connsiteX1" fmla="*/ 340338 w 475652"/>
                    <a:gd name="connsiteY1" fmla="*/ 311634 h 328036"/>
                    <a:gd name="connsiteX2" fmla="*/ 299333 w 475652"/>
                    <a:gd name="connsiteY2" fmla="*/ 299333 h 328036"/>
                    <a:gd name="connsiteX3" fmla="*/ 274730 w 475652"/>
                    <a:gd name="connsiteY3" fmla="*/ 291132 h 328036"/>
                    <a:gd name="connsiteX4" fmla="*/ 250128 w 475652"/>
                    <a:gd name="connsiteY4" fmla="*/ 282931 h 328036"/>
                    <a:gd name="connsiteX5" fmla="*/ 237826 w 475652"/>
                    <a:gd name="connsiteY5" fmla="*/ 278830 h 328036"/>
                    <a:gd name="connsiteX6" fmla="*/ 200922 w 475652"/>
                    <a:gd name="connsiteY6" fmla="*/ 262429 h 328036"/>
                    <a:gd name="connsiteX7" fmla="*/ 127114 w 475652"/>
                    <a:gd name="connsiteY7" fmla="*/ 258328 h 328036"/>
                    <a:gd name="connsiteX8" fmla="*/ 102512 w 475652"/>
                    <a:gd name="connsiteY8" fmla="*/ 254228 h 328036"/>
                    <a:gd name="connsiteX9" fmla="*/ 98411 w 475652"/>
                    <a:gd name="connsiteY9" fmla="*/ 217324 h 328036"/>
                    <a:gd name="connsiteX10" fmla="*/ 110712 w 475652"/>
                    <a:gd name="connsiteY10" fmla="*/ 209123 h 328036"/>
                    <a:gd name="connsiteX11" fmla="*/ 135315 w 475652"/>
                    <a:gd name="connsiteY11" fmla="*/ 200922 h 328036"/>
                    <a:gd name="connsiteX12" fmla="*/ 143516 w 475652"/>
                    <a:gd name="connsiteY12" fmla="*/ 188621 h 328036"/>
                    <a:gd name="connsiteX13" fmla="*/ 139416 w 475652"/>
                    <a:gd name="connsiteY13" fmla="*/ 176319 h 328036"/>
                    <a:gd name="connsiteX14" fmla="*/ 114813 w 475652"/>
                    <a:gd name="connsiteY14" fmla="*/ 155817 h 328036"/>
                    <a:gd name="connsiteX15" fmla="*/ 90210 w 475652"/>
                    <a:gd name="connsiteY15" fmla="*/ 147616 h 328036"/>
                    <a:gd name="connsiteX16" fmla="*/ 77909 w 475652"/>
                    <a:gd name="connsiteY16" fmla="*/ 143516 h 328036"/>
                    <a:gd name="connsiteX17" fmla="*/ 65608 w 475652"/>
                    <a:gd name="connsiteY17" fmla="*/ 135315 h 328036"/>
                    <a:gd name="connsiteX18" fmla="*/ 41005 w 475652"/>
                    <a:gd name="connsiteY18" fmla="*/ 127114 h 328036"/>
                    <a:gd name="connsiteX19" fmla="*/ 28703 w 475652"/>
                    <a:gd name="connsiteY19" fmla="*/ 123013 h 328036"/>
                    <a:gd name="connsiteX20" fmla="*/ 16402 w 475652"/>
                    <a:gd name="connsiteY20" fmla="*/ 118913 h 328036"/>
                    <a:gd name="connsiteX21" fmla="*/ 4101 w 475652"/>
                    <a:gd name="connsiteY21" fmla="*/ 114812 h 328036"/>
                    <a:gd name="connsiteX22" fmla="*/ 0 w 475652"/>
                    <a:gd name="connsiteY22" fmla="*/ 102511 h 328036"/>
                    <a:gd name="connsiteX23" fmla="*/ 4101 w 475652"/>
                    <a:gd name="connsiteY23" fmla="*/ 86109 h 328036"/>
                    <a:gd name="connsiteX24" fmla="*/ 16402 w 475652"/>
                    <a:gd name="connsiteY24" fmla="*/ 82009 h 328036"/>
                    <a:gd name="connsiteX25" fmla="*/ 57407 w 475652"/>
                    <a:gd name="connsiteY25" fmla="*/ 77908 h 328036"/>
                    <a:gd name="connsiteX26" fmla="*/ 49206 w 475652"/>
                    <a:gd name="connsiteY26" fmla="*/ 65607 h 328036"/>
                    <a:gd name="connsiteX27" fmla="*/ 65608 w 475652"/>
                    <a:gd name="connsiteY27" fmla="*/ 28703 h 328036"/>
                    <a:gd name="connsiteX28" fmla="*/ 110712 w 475652"/>
                    <a:gd name="connsiteY28" fmla="*/ 24603 h 328036"/>
                    <a:gd name="connsiteX29" fmla="*/ 114813 w 475652"/>
                    <a:gd name="connsiteY29" fmla="*/ 12301 h 328036"/>
                    <a:gd name="connsiteX30" fmla="*/ 139416 w 475652"/>
                    <a:gd name="connsiteY30" fmla="*/ 0 h 328036"/>
                    <a:gd name="connsiteX31" fmla="*/ 176320 w 475652"/>
                    <a:gd name="connsiteY31" fmla="*/ 4100 h 328036"/>
                    <a:gd name="connsiteX32" fmla="*/ 200922 w 475652"/>
                    <a:gd name="connsiteY32" fmla="*/ 12301 h 328036"/>
                    <a:gd name="connsiteX33" fmla="*/ 233726 w 475652"/>
                    <a:gd name="connsiteY33" fmla="*/ 41004 h 328036"/>
                    <a:gd name="connsiteX34" fmla="*/ 258329 w 475652"/>
                    <a:gd name="connsiteY34" fmla="*/ 57406 h 328036"/>
                    <a:gd name="connsiteX35" fmla="*/ 282931 w 475652"/>
                    <a:gd name="connsiteY35" fmla="*/ 65607 h 328036"/>
                    <a:gd name="connsiteX36" fmla="*/ 307534 w 475652"/>
                    <a:gd name="connsiteY36" fmla="*/ 77908 h 328036"/>
                    <a:gd name="connsiteX37" fmla="*/ 319835 w 475652"/>
                    <a:gd name="connsiteY37" fmla="*/ 86109 h 328036"/>
                    <a:gd name="connsiteX38" fmla="*/ 344438 w 475652"/>
                    <a:gd name="connsiteY38" fmla="*/ 98411 h 328036"/>
                    <a:gd name="connsiteX39" fmla="*/ 352639 w 475652"/>
                    <a:gd name="connsiteY39" fmla="*/ 110712 h 328036"/>
                    <a:gd name="connsiteX40" fmla="*/ 377242 w 475652"/>
                    <a:gd name="connsiteY40" fmla="*/ 127114 h 328036"/>
                    <a:gd name="connsiteX41" fmla="*/ 389543 w 475652"/>
                    <a:gd name="connsiteY41" fmla="*/ 135315 h 328036"/>
                    <a:gd name="connsiteX42" fmla="*/ 426447 w 475652"/>
                    <a:gd name="connsiteY42" fmla="*/ 147616 h 328036"/>
                    <a:gd name="connsiteX43" fmla="*/ 451050 w 475652"/>
                    <a:gd name="connsiteY43" fmla="*/ 155817 h 328036"/>
                    <a:gd name="connsiteX44" fmla="*/ 463351 w 475652"/>
                    <a:gd name="connsiteY44" fmla="*/ 159917 h 328036"/>
                    <a:gd name="connsiteX45" fmla="*/ 475652 w 475652"/>
                    <a:gd name="connsiteY45" fmla="*/ 168118 h 328036"/>
                    <a:gd name="connsiteX0" fmla="*/ 369041 w 497424"/>
                    <a:gd name="connsiteY0" fmla="*/ 328036 h 328036"/>
                    <a:gd name="connsiteX1" fmla="*/ 340338 w 497424"/>
                    <a:gd name="connsiteY1" fmla="*/ 311634 h 328036"/>
                    <a:gd name="connsiteX2" fmla="*/ 299333 w 497424"/>
                    <a:gd name="connsiteY2" fmla="*/ 299333 h 328036"/>
                    <a:gd name="connsiteX3" fmla="*/ 274730 w 497424"/>
                    <a:gd name="connsiteY3" fmla="*/ 291132 h 328036"/>
                    <a:gd name="connsiteX4" fmla="*/ 250128 w 497424"/>
                    <a:gd name="connsiteY4" fmla="*/ 282931 h 328036"/>
                    <a:gd name="connsiteX5" fmla="*/ 237826 w 497424"/>
                    <a:gd name="connsiteY5" fmla="*/ 278830 h 328036"/>
                    <a:gd name="connsiteX6" fmla="*/ 200922 w 497424"/>
                    <a:gd name="connsiteY6" fmla="*/ 262429 h 328036"/>
                    <a:gd name="connsiteX7" fmla="*/ 127114 w 497424"/>
                    <a:gd name="connsiteY7" fmla="*/ 258328 h 328036"/>
                    <a:gd name="connsiteX8" fmla="*/ 102512 w 497424"/>
                    <a:gd name="connsiteY8" fmla="*/ 254228 h 328036"/>
                    <a:gd name="connsiteX9" fmla="*/ 98411 w 497424"/>
                    <a:gd name="connsiteY9" fmla="*/ 217324 h 328036"/>
                    <a:gd name="connsiteX10" fmla="*/ 110712 w 497424"/>
                    <a:gd name="connsiteY10" fmla="*/ 209123 h 328036"/>
                    <a:gd name="connsiteX11" fmla="*/ 135315 w 497424"/>
                    <a:gd name="connsiteY11" fmla="*/ 200922 h 328036"/>
                    <a:gd name="connsiteX12" fmla="*/ 143516 w 497424"/>
                    <a:gd name="connsiteY12" fmla="*/ 188621 h 328036"/>
                    <a:gd name="connsiteX13" fmla="*/ 139416 w 497424"/>
                    <a:gd name="connsiteY13" fmla="*/ 176319 h 328036"/>
                    <a:gd name="connsiteX14" fmla="*/ 114813 w 497424"/>
                    <a:gd name="connsiteY14" fmla="*/ 155817 h 328036"/>
                    <a:gd name="connsiteX15" fmla="*/ 90210 w 497424"/>
                    <a:gd name="connsiteY15" fmla="*/ 147616 h 328036"/>
                    <a:gd name="connsiteX16" fmla="*/ 77909 w 497424"/>
                    <a:gd name="connsiteY16" fmla="*/ 143516 h 328036"/>
                    <a:gd name="connsiteX17" fmla="*/ 65608 w 497424"/>
                    <a:gd name="connsiteY17" fmla="*/ 135315 h 328036"/>
                    <a:gd name="connsiteX18" fmla="*/ 41005 w 497424"/>
                    <a:gd name="connsiteY18" fmla="*/ 127114 h 328036"/>
                    <a:gd name="connsiteX19" fmla="*/ 28703 w 497424"/>
                    <a:gd name="connsiteY19" fmla="*/ 123013 h 328036"/>
                    <a:gd name="connsiteX20" fmla="*/ 16402 w 497424"/>
                    <a:gd name="connsiteY20" fmla="*/ 118913 h 328036"/>
                    <a:gd name="connsiteX21" fmla="*/ 4101 w 497424"/>
                    <a:gd name="connsiteY21" fmla="*/ 114812 h 328036"/>
                    <a:gd name="connsiteX22" fmla="*/ 0 w 497424"/>
                    <a:gd name="connsiteY22" fmla="*/ 102511 h 328036"/>
                    <a:gd name="connsiteX23" fmla="*/ 4101 w 497424"/>
                    <a:gd name="connsiteY23" fmla="*/ 86109 h 328036"/>
                    <a:gd name="connsiteX24" fmla="*/ 16402 w 497424"/>
                    <a:gd name="connsiteY24" fmla="*/ 82009 h 328036"/>
                    <a:gd name="connsiteX25" fmla="*/ 57407 w 497424"/>
                    <a:gd name="connsiteY25" fmla="*/ 77908 h 328036"/>
                    <a:gd name="connsiteX26" fmla="*/ 49206 w 497424"/>
                    <a:gd name="connsiteY26" fmla="*/ 65607 h 328036"/>
                    <a:gd name="connsiteX27" fmla="*/ 65608 w 497424"/>
                    <a:gd name="connsiteY27" fmla="*/ 28703 h 328036"/>
                    <a:gd name="connsiteX28" fmla="*/ 110712 w 497424"/>
                    <a:gd name="connsiteY28" fmla="*/ 24603 h 328036"/>
                    <a:gd name="connsiteX29" fmla="*/ 114813 w 497424"/>
                    <a:gd name="connsiteY29" fmla="*/ 12301 h 328036"/>
                    <a:gd name="connsiteX30" fmla="*/ 139416 w 497424"/>
                    <a:gd name="connsiteY30" fmla="*/ 0 h 328036"/>
                    <a:gd name="connsiteX31" fmla="*/ 176320 w 497424"/>
                    <a:gd name="connsiteY31" fmla="*/ 4100 h 328036"/>
                    <a:gd name="connsiteX32" fmla="*/ 200922 w 497424"/>
                    <a:gd name="connsiteY32" fmla="*/ 12301 h 328036"/>
                    <a:gd name="connsiteX33" fmla="*/ 233726 w 497424"/>
                    <a:gd name="connsiteY33" fmla="*/ 41004 h 328036"/>
                    <a:gd name="connsiteX34" fmla="*/ 258329 w 497424"/>
                    <a:gd name="connsiteY34" fmla="*/ 57406 h 328036"/>
                    <a:gd name="connsiteX35" fmla="*/ 282931 w 497424"/>
                    <a:gd name="connsiteY35" fmla="*/ 65607 h 328036"/>
                    <a:gd name="connsiteX36" fmla="*/ 307534 w 497424"/>
                    <a:gd name="connsiteY36" fmla="*/ 77908 h 328036"/>
                    <a:gd name="connsiteX37" fmla="*/ 319835 w 497424"/>
                    <a:gd name="connsiteY37" fmla="*/ 86109 h 328036"/>
                    <a:gd name="connsiteX38" fmla="*/ 344438 w 497424"/>
                    <a:gd name="connsiteY38" fmla="*/ 98411 h 328036"/>
                    <a:gd name="connsiteX39" fmla="*/ 352639 w 497424"/>
                    <a:gd name="connsiteY39" fmla="*/ 110712 h 328036"/>
                    <a:gd name="connsiteX40" fmla="*/ 377242 w 497424"/>
                    <a:gd name="connsiteY40" fmla="*/ 127114 h 328036"/>
                    <a:gd name="connsiteX41" fmla="*/ 389543 w 497424"/>
                    <a:gd name="connsiteY41" fmla="*/ 135315 h 328036"/>
                    <a:gd name="connsiteX42" fmla="*/ 426447 w 497424"/>
                    <a:gd name="connsiteY42" fmla="*/ 147616 h 328036"/>
                    <a:gd name="connsiteX43" fmla="*/ 451050 w 497424"/>
                    <a:gd name="connsiteY43" fmla="*/ 155817 h 328036"/>
                    <a:gd name="connsiteX44" fmla="*/ 463351 w 497424"/>
                    <a:gd name="connsiteY44" fmla="*/ 159917 h 328036"/>
                    <a:gd name="connsiteX45" fmla="*/ 497424 w 497424"/>
                    <a:gd name="connsiteY45" fmla="*/ 175375 h 328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497424" h="328036">
                      <a:moveTo>
                        <a:pt x="369041" y="328036"/>
                      </a:moveTo>
                      <a:cubicBezTo>
                        <a:pt x="359473" y="322569"/>
                        <a:pt x="350343" y="316252"/>
                        <a:pt x="340338" y="311634"/>
                      </a:cubicBezTo>
                      <a:cubicBezTo>
                        <a:pt x="322384" y="303347"/>
                        <a:pt x="316302" y="304423"/>
                        <a:pt x="299333" y="299333"/>
                      </a:cubicBezTo>
                      <a:cubicBezTo>
                        <a:pt x="291053" y="296849"/>
                        <a:pt x="282931" y="293866"/>
                        <a:pt x="274730" y="291132"/>
                      </a:cubicBezTo>
                      <a:lnTo>
                        <a:pt x="250128" y="282931"/>
                      </a:lnTo>
                      <a:cubicBezTo>
                        <a:pt x="246027" y="281564"/>
                        <a:pt x="241423" y="281228"/>
                        <a:pt x="237826" y="278830"/>
                      </a:cubicBezTo>
                      <a:cubicBezTo>
                        <a:pt x="225919" y="270893"/>
                        <a:pt x="216891" y="263316"/>
                        <a:pt x="200922" y="262429"/>
                      </a:cubicBezTo>
                      <a:lnTo>
                        <a:pt x="127114" y="258328"/>
                      </a:lnTo>
                      <a:cubicBezTo>
                        <a:pt x="118913" y="256961"/>
                        <a:pt x="109948" y="257946"/>
                        <a:pt x="102512" y="254228"/>
                      </a:cubicBezTo>
                      <a:cubicBezTo>
                        <a:pt x="89232" y="247588"/>
                        <a:pt x="94290" y="225567"/>
                        <a:pt x="98411" y="217324"/>
                      </a:cubicBezTo>
                      <a:cubicBezTo>
                        <a:pt x="100615" y="212916"/>
                        <a:pt x="106209" y="211124"/>
                        <a:pt x="110712" y="209123"/>
                      </a:cubicBezTo>
                      <a:cubicBezTo>
                        <a:pt x="118612" y="205612"/>
                        <a:pt x="135315" y="200922"/>
                        <a:pt x="135315" y="200922"/>
                      </a:cubicBezTo>
                      <a:cubicBezTo>
                        <a:pt x="138049" y="196822"/>
                        <a:pt x="142706" y="193482"/>
                        <a:pt x="143516" y="188621"/>
                      </a:cubicBezTo>
                      <a:cubicBezTo>
                        <a:pt x="144227" y="184357"/>
                        <a:pt x="141814" y="179915"/>
                        <a:pt x="139416" y="176319"/>
                      </a:cubicBezTo>
                      <a:cubicBezTo>
                        <a:pt x="135352" y="170222"/>
                        <a:pt x="121977" y="159001"/>
                        <a:pt x="114813" y="155817"/>
                      </a:cubicBezTo>
                      <a:cubicBezTo>
                        <a:pt x="106913" y="152306"/>
                        <a:pt x="98411" y="150350"/>
                        <a:pt x="90210" y="147616"/>
                      </a:cubicBezTo>
                      <a:lnTo>
                        <a:pt x="77909" y="143516"/>
                      </a:lnTo>
                      <a:cubicBezTo>
                        <a:pt x="73809" y="140782"/>
                        <a:pt x="70111" y="137316"/>
                        <a:pt x="65608" y="135315"/>
                      </a:cubicBezTo>
                      <a:cubicBezTo>
                        <a:pt x="57708" y="131804"/>
                        <a:pt x="49206" y="129848"/>
                        <a:pt x="41005" y="127114"/>
                      </a:cubicBezTo>
                      <a:lnTo>
                        <a:pt x="28703" y="123013"/>
                      </a:lnTo>
                      <a:lnTo>
                        <a:pt x="16402" y="118913"/>
                      </a:lnTo>
                      <a:lnTo>
                        <a:pt x="4101" y="114812"/>
                      </a:lnTo>
                      <a:cubicBezTo>
                        <a:pt x="2734" y="110712"/>
                        <a:pt x="0" y="106833"/>
                        <a:pt x="0" y="102511"/>
                      </a:cubicBezTo>
                      <a:cubicBezTo>
                        <a:pt x="0" y="96875"/>
                        <a:pt x="580" y="90510"/>
                        <a:pt x="4101" y="86109"/>
                      </a:cubicBezTo>
                      <a:cubicBezTo>
                        <a:pt x="6801" y="82734"/>
                        <a:pt x="12130" y="82666"/>
                        <a:pt x="16402" y="82009"/>
                      </a:cubicBezTo>
                      <a:cubicBezTo>
                        <a:pt x="29979" y="79920"/>
                        <a:pt x="43739" y="79275"/>
                        <a:pt x="57407" y="77908"/>
                      </a:cubicBezTo>
                      <a:cubicBezTo>
                        <a:pt x="54673" y="73808"/>
                        <a:pt x="49750" y="70505"/>
                        <a:pt x="49206" y="65607"/>
                      </a:cubicBezTo>
                      <a:cubicBezTo>
                        <a:pt x="48101" y="55661"/>
                        <a:pt x="51722" y="32670"/>
                        <a:pt x="65608" y="28703"/>
                      </a:cubicBezTo>
                      <a:cubicBezTo>
                        <a:pt x="80124" y="24556"/>
                        <a:pt x="95677" y="25970"/>
                        <a:pt x="110712" y="24603"/>
                      </a:cubicBezTo>
                      <a:cubicBezTo>
                        <a:pt x="112079" y="20502"/>
                        <a:pt x="112113" y="15676"/>
                        <a:pt x="114813" y="12301"/>
                      </a:cubicBezTo>
                      <a:cubicBezTo>
                        <a:pt x="120595" y="5074"/>
                        <a:pt x="131311" y="2701"/>
                        <a:pt x="139416" y="0"/>
                      </a:cubicBezTo>
                      <a:cubicBezTo>
                        <a:pt x="151717" y="1367"/>
                        <a:pt x="164183" y="1673"/>
                        <a:pt x="176320" y="4100"/>
                      </a:cubicBezTo>
                      <a:cubicBezTo>
                        <a:pt x="184796" y="5795"/>
                        <a:pt x="200922" y="12301"/>
                        <a:pt x="200922" y="12301"/>
                      </a:cubicBezTo>
                      <a:cubicBezTo>
                        <a:pt x="214590" y="32805"/>
                        <a:pt x="205022" y="21868"/>
                        <a:pt x="233726" y="41004"/>
                      </a:cubicBezTo>
                      <a:lnTo>
                        <a:pt x="258329" y="57406"/>
                      </a:lnTo>
                      <a:lnTo>
                        <a:pt x="282931" y="65607"/>
                      </a:lnTo>
                      <a:cubicBezTo>
                        <a:pt x="318193" y="89114"/>
                        <a:pt x="273576" y="60929"/>
                        <a:pt x="307534" y="77908"/>
                      </a:cubicBezTo>
                      <a:cubicBezTo>
                        <a:pt x="311942" y="80112"/>
                        <a:pt x="315427" y="83905"/>
                        <a:pt x="319835" y="86109"/>
                      </a:cubicBezTo>
                      <a:cubicBezTo>
                        <a:pt x="353788" y="103086"/>
                        <a:pt x="309187" y="74909"/>
                        <a:pt x="344438" y="98411"/>
                      </a:cubicBezTo>
                      <a:cubicBezTo>
                        <a:pt x="347172" y="102511"/>
                        <a:pt x="348930" y="107467"/>
                        <a:pt x="352639" y="110712"/>
                      </a:cubicBezTo>
                      <a:cubicBezTo>
                        <a:pt x="360057" y="117202"/>
                        <a:pt x="369041" y="121647"/>
                        <a:pt x="377242" y="127114"/>
                      </a:cubicBezTo>
                      <a:cubicBezTo>
                        <a:pt x="381342" y="129848"/>
                        <a:pt x="384868" y="133757"/>
                        <a:pt x="389543" y="135315"/>
                      </a:cubicBezTo>
                      <a:lnTo>
                        <a:pt x="426447" y="147616"/>
                      </a:lnTo>
                      <a:lnTo>
                        <a:pt x="451050" y="155817"/>
                      </a:lnTo>
                      <a:cubicBezTo>
                        <a:pt x="455150" y="157184"/>
                        <a:pt x="455622" y="156657"/>
                        <a:pt x="463351" y="159917"/>
                      </a:cubicBezTo>
                      <a:cubicBezTo>
                        <a:pt x="471080" y="163177"/>
                        <a:pt x="486066" y="170222"/>
                        <a:pt x="497424" y="17537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xmlns="" id="{E917A77B-E698-5F49-89DA-0DE7A11E0573}"/>
                    </a:ext>
                  </a:extLst>
                </p:cNvPr>
                <p:cNvSpPr/>
                <p:nvPr/>
              </p:nvSpPr>
              <p:spPr>
                <a:xfrm flipH="1">
                  <a:off x="3913508" y="1285923"/>
                  <a:ext cx="475652" cy="328036"/>
                </a:xfrm>
                <a:custGeom>
                  <a:avLst/>
                  <a:gdLst>
                    <a:gd name="connsiteX0" fmla="*/ 369041 w 475652"/>
                    <a:gd name="connsiteY0" fmla="*/ 328036 h 328036"/>
                    <a:gd name="connsiteX1" fmla="*/ 340338 w 475652"/>
                    <a:gd name="connsiteY1" fmla="*/ 311634 h 328036"/>
                    <a:gd name="connsiteX2" fmla="*/ 299333 w 475652"/>
                    <a:gd name="connsiteY2" fmla="*/ 299333 h 328036"/>
                    <a:gd name="connsiteX3" fmla="*/ 274730 w 475652"/>
                    <a:gd name="connsiteY3" fmla="*/ 291132 h 328036"/>
                    <a:gd name="connsiteX4" fmla="*/ 250128 w 475652"/>
                    <a:gd name="connsiteY4" fmla="*/ 282931 h 328036"/>
                    <a:gd name="connsiteX5" fmla="*/ 237826 w 475652"/>
                    <a:gd name="connsiteY5" fmla="*/ 278830 h 328036"/>
                    <a:gd name="connsiteX6" fmla="*/ 200922 w 475652"/>
                    <a:gd name="connsiteY6" fmla="*/ 262429 h 328036"/>
                    <a:gd name="connsiteX7" fmla="*/ 127114 w 475652"/>
                    <a:gd name="connsiteY7" fmla="*/ 258328 h 328036"/>
                    <a:gd name="connsiteX8" fmla="*/ 102512 w 475652"/>
                    <a:gd name="connsiteY8" fmla="*/ 254228 h 328036"/>
                    <a:gd name="connsiteX9" fmla="*/ 98411 w 475652"/>
                    <a:gd name="connsiteY9" fmla="*/ 217324 h 328036"/>
                    <a:gd name="connsiteX10" fmla="*/ 110712 w 475652"/>
                    <a:gd name="connsiteY10" fmla="*/ 209123 h 328036"/>
                    <a:gd name="connsiteX11" fmla="*/ 135315 w 475652"/>
                    <a:gd name="connsiteY11" fmla="*/ 200922 h 328036"/>
                    <a:gd name="connsiteX12" fmla="*/ 143516 w 475652"/>
                    <a:gd name="connsiteY12" fmla="*/ 188621 h 328036"/>
                    <a:gd name="connsiteX13" fmla="*/ 139416 w 475652"/>
                    <a:gd name="connsiteY13" fmla="*/ 176319 h 328036"/>
                    <a:gd name="connsiteX14" fmla="*/ 114813 w 475652"/>
                    <a:gd name="connsiteY14" fmla="*/ 155817 h 328036"/>
                    <a:gd name="connsiteX15" fmla="*/ 90210 w 475652"/>
                    <a:gd name="connsiteY15" fmla="*/ 147616 h 328036"/>
                    <a:gd name="connsiteX16" fmla="*/ 77909 w 475652"/>
                    <a:gd name="connsiteY16" fmla="*/ 143516 h 328036"/>
                    <a:gd name="connsiteX17" fmla="*/ 65608 w 475652"/>
                    <a:gd name="connsiteY17" fmla="*/ 135315 h 328036"/>
                    <a:gd name="connsiteX18" fmla="*/ 41005 w 475652"/>
                    <a:gd name="connsiteY18" fmla="*/ 127114 h 328036"/>
                    <a:gd name="connsiteX19" fmla="*/ 28703 w 475652"/>
                    <a:gd name="connsiteY19" fmla="*/ 123013 h 328036"/>
                    <a:gd name="connsiteX20" fmla="*/ 16402 w 475652"/>
                    <a:gd name="connsiteY20" fmla="*/ 118913 h 328036"/>
                    <a:gd name="connsiteX21" fmla="*/ 4101 w 475652"/>
                    <a:gd name="connsiteY21" fmla="*/ 114812 h 328036"/>
                    <a:gd name="connsiteX22" fmla="*/ 0 w 475652"/>
                    <a:gd name="connsiteY22" fmla="*/ 102511 h 328036"/>
                    <a:gd name="connsiteX23" fmla="*/ 4101 w 475652"/>
                    <a:gd name="connsiteY23" fmla="*/ 86109 h 328036"/>
                    <a:gd name="connsiteX24" fmla="*/ 16402 w 475652"/>
                    <a:gd name="connsiteY24" fmla="*/ 82009 h 328036"/>
                    <a:gd name="connsiteX25" fmla="*/ 57407 w 475652"/>
                    <a:gd name="connsiteY25" fmla="*/ 77908 h 328036"/>
                    <a:gd name="connsiteX26" fmla="*/ 49206 w 475652"/>
                    <a:gd name="connsiteY26" fmla="*/ 65607 h 328036"/>
                    <a:gd name="connsiteX27" fmla="*/ 65608 w 475652"/>
                    <a:gd name="connsiteY27" fmla="*/ 28703 h 328036"/>
                    <a:gd name="connsiteX28" fmla="*/ 110712 w 475652"/>
                    <a:gd name="connsiteY28" fmla="*/ 24603 h 328036"/>
                    <a:gd name="connsiteX29" fmla="*/ 114813 w 475652"/>
                    <a:gd name="connsiteY29" fmla="*/ 12301 h 328036"/>
                    <a:gd name="connsiteX30" fmla="*/ 139416 w 475652"/>
                    <a:gd name="connsiteY30" fmla="*/ 0 h 328036"/>
                    <a:gd name="connsiteX31" fmla="*/ 176320 w 475652"/>
                    <a:gd name="connsiteY31" fmla="*/ 4100 h 328036"/>
                    <a:gd name="connsiteX32" fmla="*/ 200922 w 475652"/>
                    <a:gd name="connsiteY32" fmla="*/ 12301 h 328036"/>
                    <a:gd name="connsiteX33" fmla="*/ 233726 w 475652"/>
                    <a:gd name="connsiteY33" fmla="*/ 41004 h 328036"/>
                    <a:gd name="connsiteX34" fmla="*/ 258329 w 475652"/>
                    <a:gd name="connsiteY34" fmla="*/ 57406 h 328036"/>
                    <a:gd name="connsiteX35" fmla="*/ 282931 w 475652"/>
                    <a:gd name="connsiteY35" fmla="*/ 65607 h 328036"/>
                    <a:gd name="connsiteX36" fmla="*/ 307534 w 475652"/>
                    <a:gd name="connsiteY36" fmla="*/ 77908 h 328036"/>
                    <a:gd name="connsiteX37" fmla="*/ 319835 w 475652"/>
                    <a:gd name="connsiteY37" fmla="*/ 86109 h 328036"/>
                    <a:gd name="connsiteX38" fmla="*/ 344438 w 475652"/>
                    <a:gd name="connsiteY38" fmla="*/ 98411 h 328036"/>
                    <a:gd name="connsiteX39" fmla="*/ 352639 w 475652"/>
                    <a:gd name="connsiteY39" fmla="*/ 110712 h 328036"/>
                    <a:gd name="connsiteX40" fmla="*/ 377242 w 475652"/>
                    <a:gd name="connsiteY40" fmla="*/ 127114 h 328036"/>
                    <a:gd name="connsiteX41" fmla="*/ 389543 w 475652"/>
                    <a:gd name="connsiteY41" fmla="*/ 135315 h 328036"/>
                    <a:gd name="connsiteX42" fmla="*/ 426447 w 475652"/>
                    <a:gd name="connsiteY42" fmla="*/ 147616 h 328036"/>
                    <a:gd name="connsiteX43" fmla="*/ 451050 w 475652"/>
                    <a:gd name="connsiteY43" fmla="*/ 155817 h 328036"/>
                    <a:gd name="connsiteX44" fmla="*/ 463351 w 475652"/>
                    <a:gd name="connsiteY44" fmla="*/ 159917 h 328036"/>
                    <a:gd name="connsiteX45" fmla="*/ 475652 w 475652"/>
                    <a:gd name="connsiteY45" fmla="*/ 168118 h 328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475652" h="328036">
                      <a:moveTo>
                        <a:pt x="369041" y="328036"/>
                      </a:moveTo>
                      <a:cubicBezTo>
                        <a:pt x="359473" y="322569"/>
                        <a:pt x="350343" y="316252"/>
                        <a:pt x="340338" y="311634"/>
                      </a:cubicBezTo>
                      <a:cubicBezTo>
                        <a:pt x="322384" y="303347"/>
                        <a:pt x="316302" y="304423"/>
                        <a:pt x="299333" y="299333"/>
                      </a:cubicBezTo>
                      <a:cubicBezTo>
                        <a:pt x="291053" y="296849"/>
                        <a:pt x="282931" y="293866"/>
                        <a:pt x="274730" y="291132"/>
                      </a:cubicBezTo>
                      <a:lnTo>
                        <a:pt x="250128" y="282931"/>
                      </a:lnTo>
                      <a:cubicBezTo>
                        <a:pt x="246027" y="281564"/>
                        <a:pt x="241423" y="281228"/>
                        <a:pt x="237826" y="278830"/>
                      </a:cubicBezTo>
                      <a:cubicBezTo>
                        <a:pt x="225919" y="270893"/>
                        <a:pt x="216891" y="263316"/>
                        <a:pt x="200922" y="262429"/>
                      </a:cubicBezTo>
                      <a:lnTo>
                        <a:pt x="127114" y="258328"/>
                      </a:lnTo>
                      <a:cubicBezTo>
                        <a:pt x="118913" y="256961"/>
                        <a:pt x="109948" y="257946"/>
                        <a:pt x="102512" y="254228"/>
                      </a:cubicBezTo>
                      <a:cubicBezTo>
                        <a:pt x="89232" y="247588"/>
                        <a:pt x="94290" y="225567"/>
                        <a:pt x="98411" y="217324"/>
                      </a:cubicBezTo>
                      <a:cubicBezTo>
                        <a:pt x="100615" y="212916"/>
                        <a:pt x="106209" y="211124"/>
                        <a:pt x="110712" y="209123"/>
                      </a:cubicBezTo>
                      <a:cubicBezTo>
                        <a:pt x="118612" y="205612"/>
                        <a:pt x="135315" y="200922"/>
                        <a:pt x="135315" y="200922"/>
                      </a:cubicBezTo>
                      <a:cubicBezTo>
                        <a:pt x="138049" y="196822"/>
                        <a:pt x="142706" y="193482"/>
                        <a:pt x="143516" y="188621"/>
                      </a:cubicBezTo>
                      <a:cubicBezTo>
                        <a:pt x="144227" y="184357"/>
                        <a:pt x="141814" y="179915"/>
                        <a:pt x="139416" y="176319"/>
                      </a:cubicBezTo>
                      <a:cubicBezTo>
                        <a:pt x="135352" y="170222"/>
                        <a:pt x="121977" y="159001"/>
                        <a:pt x="114813" y="155817"/>
                      </a:cubicBezTo>
                      <a:cubicBezTo>
                        <a:pt x="106913" y="152306"/>
                        <a:pt x="98411" y="150350"/>
                        <a:pt x="90210" y="147616"/>
                      </a:cubicBezTo>
                      <a:lnTo>
                        <a:pt x="77909" y="143516"/>
                      </a:lnTo>
                      <a:cubicBezTo>
                        <a:pt x="73809" y="140782"/>
                        <a:pt x="70111" y="137316"/>
                        <a:pt x="65608" y="135315"/>
                      </a:cubicBezTo>
                      <a:cubicBezTo>
                        <a:pt x="57708" y="131804"/>
                        <a:pt x="49206" y="129848"/>
                        <a:pt x="41005" y="127114"/>
                      </a:cubicBezTo>
                      <a:lnTo>
                        <a:pt x="28703" y="123013"/>
                      </a:lnTo>
                      <a:lnTo>
                        <a:pt x="16402" y="118913"/>
                      </a:lnTo>
                      <a:lnTo>
                        <a:pt x="4101" y="114812"/>
                      </a:lnTo>
                      <a:cubicBezTo>
                        <a:pt x="2734" y="110712"/>
                        <a:pt x="0" y="106833"/>
                        <a:pt x="0" y="102511"/>
                      </a:cubicBezTo>
                      <a:cubicBezTo>
                        <a:pt x="0" y="96875"/>
                        <a:pt x="580" y="90510"/>
                        <a:pt x="4101" y="86109"/>
                      </a:cubicBezTo>
                      <a:cubicBezTo>
                        <a:pt x="6801" y="82734"/>
                        <a:pt x="12130" y="82666"/>
                        <a:pt x="16402" y="82009"/>
                      </a:cubicBezTo>
                      <a:cubicBezTo>
                        <a:pt x="29979" y="79920"/>
                        <a:pt x="43739" y="79275"/>
                        <a:pt x="57407" y="77908"/>
                      </a:cubicBezTo>
                      <a:cubicBezTo>
                        <a:pt x="54673" y="73808"/>
                        <a:pt x="49750" y="70505"/>
                        <a:pt x="49206" y="65607"/>
                      </a:cubicBezTo>
                      <a:cubicBezTo>
                        <a:pt x="48101" y="55661"/>
                        <a:pt x="51722" y="32670"/>
                        <a:pt x="65608" y="28703"/>
                      </a:cubicBezTo>
                      <a:cubicBezTo>
                        <a:pt x="80124" y="24556"/>
                        <a:pt x="95677" y="25970"/>
                        <a:pt x="110712" y="24603"/>
                      </a:cubicBezTo>
                      <a:cubicBezTo>
                        <a:pt x="112079" y="20502"/>
                        <a:pt x="112113" y="15676"/>
                        <a:pt x="114813" y="12301"/>
                      </a:cubicBezTo>
                      <a:cubicBezTo>
                        <a:pt x="120595" y="5074"/>
                        <a:pt x="131311" y="2701"/>
                        <a:pt x="139416" y="0"/>
                      </a:cubicBezTo>
                      <a:cubicBezTo>
                        <a:pt x="151717" y="1367"/>
                        <a:pt x="164183" y="1673"/>
                        <a:pt x="176320" y="4100"/>
                      </a:cubicBezTo>
                      <a:cubicBezTo>
                        <a:pt x="184796" y="5795"/>
                        <a:pt x="200922" y="12301"/>
                        <a:pt x="200922" y="12301"/>
                      </a:cubicBezTo>
                      <a:cubicBezTo>
                        <a:pt x="214590" y="32805"/>
                        <a:pt x="205022" y="21868"/>
                        <a:pt x="233726" y="41004"/>
                      </a:cubicBezTo>
                      <a:lnTo>
                        <a:pt x="258329" y="57406"/>
                      </a:lnTo>
                      <a:lnTo>
                        <a:pt x="282931" y="65607"/>
                      </a:lnTo>
                      <a:cubicBezTo>
                        <a:pt x="318193" y="89114"/>
                        <a:pt x="273576" y="60929"/>
                        <a:pt x="307534" y="77908"/>
                      </a:cubicBezTo>
                      <a:cubicBezTo>
                        <a:pt x="311942" y="80112"/>
                        <a:pt x="315427" y="83905"/>
                        <a:pt x="319835" y="86109"/>
                      </a:cubicBezTo>
                      <a:cubicBezTo>
                        <a:pt x="353788" y="103086"/>
                        <a:pt x="309187" y="74909"/>
                        <a:pt x="344438" y="98411"/>
                      </a:cubicBezTo>
                      <a:cubicBezTo>
                        <a:pt x="347172" y="102511"/>
                        <a:pt x="348930" y="107467"/>
                        <a:pt x="352639" y="110712"/>
                      </a:cubicBezTo>
                      <a:cubicBezTo>
                        <a:pt x="360057" y="117202"/>
                        <a:pt x="369041" y="121647"/>
                        <a:pt x="377242" y="127114"/>
                      </a:cubicBezTo>
                      <a:cubicBezTo>
                        <a:pt x="381342" y="129848"/>
                        <a:pt x="384868" y="133757"/>
                        <a:pt x="389543" y="135315"/>
                      </a:cubicBezTo>
                      <a:lnTo>
                        <a:pt x="426447" y="147616"/>
                      </a:lnTo>
                      <a:lnTo>
                        <a:pt x="451050" y="155817"/>
                      </a:lnTo>
                      <a:lnTo>
                        <a:pt x="463351" y="159917"/>
                      </a:lnTo>
                      <a:lnTo>
                        <a:pt x="475652" y="168118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xmlns="" id="{ACAD5BF2-03E2-5F49-8EFF-CFBD1CE8921E}"/>
                    </a:ext>
                  </a:extLst>
                </p:cNvPr>
                <p:cNvSpPr/>
                <p:nvPr/>
              </p:nvSpPr>
              <p:spPr>
                <a:xfrm>
                  <a:off x="2609850" y="419509"/>
                  <a:ext cx="312078" cy="155575"/>
                </a:xfrm>
                <a:custGeom>
                  <a:avLst/>
                  <a:gdLst>
                    <a:gd name="connsiteX0" fmla="*/ 0 w 312078"/>
                    <a:gd name="connsiteY0" fmla="*/ 155575 h 155575"/>
                    <a:gd name="connsiteX1" fmla="*/ 76200 w 312078"/>
                    <a:gd name="connsiteY1" fmla="*/ 95250 h 155575"/>
                    <a:gd name="connsiteX2" fmla="*/ 203200 w 312078"/>
                    <a:gd name="connsiteY2" fmla="*/ 82550 h 155575"/>
                    <a:gd name="connsiteX3" fmla="*/ 311150 w 312078"/>
                    <a:gd name="connsiteY3" fmla="*/ 142875 h 155575"/>
                    <a:gd name="connsiteX4" fmla="*/ 254000 w 312078"/>
                    <a:gd name="connsiteY4" fmla="*/ 57150 h 155575"/>
                    <a:gd name="connsiteX5" fmla="*/ 228600 w 312078"/>
                    <a:gd name="connsiteY5" fmla="*/ 22225 h 155575"/>
                    <a:gd name="connsiteX6" fmla="*/ 196850 w 312078"/>
                    <a:gd name="connsiteY6" fmla="*/ 0 h 155575"/>
                    <a:gd name="connsiteX7" fmla="*/ 196850 w 312078"/>
                    <a:gd name="connsiteY7" fmla="*/ 0 h 155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2078" h="155575">
                      <a:moveTo>
                        <a:pt x="0" y="155575"/>
                      </a:moveTo>
                      <a:cubicBezTo>
                        <a:pt x="21166" y="131498"/>
                        <a:pt x="42333" y="107421"/>
                        <a:pt x="76200" y="95250"/>
                      </a:cubicBezTo>
                      <a:cubicBezTo>
                        <a:pt x="110067" y="83079"/>
                        <a:pt x="164042" y="74613"/>
                        <a:pt x="203200" y="82550"/>
                      </a:cubicBezTo>
                      <a:cubicBezTo>
                        <a:pt x="242358" y="90487"/>
                        <a:pt x="302683" y="147108"/>
                        <a:pt x="311150" y="142875"/>
                      </a:cubicBezTo>
                      <a:cubicBezTo>
                        <a:pt x="319617" y="138642"/>
                        <a:pt x="267758" y="77258"/>
                        <a:pt x="254000" y="57150"/>
                      </a:cubicBezTo>
                      <a:cubicBezTo>
                        <a:pt x="240242" y="37042"/>
                        <a:pt x="238125" y="31750"/>
                        <a:pt x="228600" y="22225"/>
                      </a:cubicBezTo>
                      <a:cubicBezTo>
                        <a:pt x="219075" y="12700"/>
                        <a:pt x="196850" y="0"/>
                        <a:pt x="196850" y="0"/>
                      </a:cubicBezTo>
                      <a:lnTo>
                        <a:pt x="196850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xmlns="" id="{5F5BD397-C5AA-B24F-B427-7B3C25B95543}"/>
                    </a:ext>
                  </a:extLst>
                </p:cNvPr>
                <p:cNvSpPr/>
                <p:nvPr/>
              </p:nvSpPr>
              <p:spPr>
                <a:xfrm>
                  <a:off x="2603500" y="438559"/>
                  <a:ext cx="95250" cy="136525"/>
                </a:xfrm>
                <a:custGeom>
                  <a:avLst/>
                  <a:gdLst>
                    <a:gd name="connsiteX0" fmla="*/ 0 w 95250"/>
                    <a:gd name="connsiteY0" fmla="*/ 136525 h 136525"/>
                    <a:gd name="connsiteX1" fmla="*/ 25400 w 95250"/>
                    <a:gd name="connsiteY1" fmla="*/ 79375 h 136525"/>
                    <a:gd name="connsiteX2" fmla="*/ 57150 w 95250"/>
                    <a:gd name="connsiteY2" fmla="*/ 34925 h 136525"/>
                    <a:gd name="connsiteX3" fmla="*/ 95250 w 95250"/>
                    <a:gd name="connsiteY3" fmla="*/ 0 h 136525"/>
                    <a:gd name="connsiteX4" fmla="*/ 95250 w 95250"/>
                    <a:gd name="connsiteY4" fmla="*/ 0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250" h="136525">
                      <a:moveTo>
                        <a:pt x="0" y="136525"/>
                      </a:moveTo>
                      <a:cubicBezTo>
                        <a:pt x="7937" y="116416"/>
                        <a:pt x="15875" y="96308"/>
                        <a:pt x="25400" y="79375"/>
                      </a:cubicBezTo>
                      <a:cubicBezTo>
                        <a:pt x="34925" y="62442"/>
                        <a:pt x="45508" y="48154"/>
                        <a:pt x="57150" y="34925"/>
                      </a:cubicBezTo>
                      <a:cubicBezTo>
                        <a:pt x="68792" y="21696"/>
                        <a:pt x="95250" y="0"/>
                        <a:pt x="95250" y="0"/>
                      </a:cubicBezTo>
                      <a:lnTo>
                        <a:pt x="95250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xmlns="" id="{A8548750-7A8C-6E42-BCC1-19F0B8FA4053}"/>
                    </a:ext>
                  </a:extLst>
                </p:cNvPr>
                <p:cNvSpPr/>
                <p:nvPr/>
              </p:nvSpPr>
              <p:spPr>
                <a:xfrm>
                  <a:off x="2689225" y="229009"/>
                  <a:ext cx="155575" cy="15904"/>
                </a:xfrm>
                <a:custGeom>
                  <a:avLst/>
                  <a:gdLst>
                    <a:gd name="connsiteX0" fmla="*/ 0 w 155575"/>
                    <a:gd name="connsiteY0" fmla="*/ 3175 h 15904"/>
                    <a:gd name="connsiteX1" fmla="*/ 79375 w 155575"/>
                    <a:gd name="connsiteY1" fmla="*/ 15875 h 15904"/>
                    <a:gd name="connsiteX2" fmla="*/ 155575 w 155575"/>
                    <a:gd name="connsiteY2" fmla="*/ 0 h 15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5575" h="15904">
                      <a:moveTo>
                        <a:pt x="0" y="3175"/>
                      </a:moveTo>
                      <a:cubicBezTo>
                        <a:pt x="26723" y="9789"/>
                        <a:pt x="53446" y="16404"/>
                        <a:pt x="79375" y="15875"/>
                      </a:cubicBezTo>
                      <a:cubicBezTo>
                        <a:pt x="105304" y="15346"/>
                        <a:pt x="130439" y="7673"/>
                        <a:pt x="155575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xmlns="" id="{88899E71-95B5-0648-9B53-DD331E566BEF}"/>
                    </a:ext>
                  </a:extLst>
                </p:cNvPr>
                <p:cNvSpPr/>
                <p:nvPr/>
              </p:nvSpPr>
              <p:spPr>
                <a:xfrm>
                  <a:off x="2758689" y="248059"/>
                  <a:ext cx="6736" cy="76200"/>
                </a:xfrm>
                <a:custGeom>
                  <a:avLst/>
                  <a:gdLst>
                    <a:gd name="connsiteX0" fmla="*/ 6736 w 6736"/>
                    <a:gd name="connsiteY0" fmla="*/ 0 h 76200"/>
                    <a:gd name="connsiteX1" fmla="*/ 3561 w 6736"/>
                    <a:gd name="connsiteY1" fmla="*/ 22225 h 76200"/>
                    <a:gd name="connsiteX2" fmla="*/ 386 w 6736"/>
                    <a:gd name="connsiteY2" fmla="*/ 31750 h 76200"/>
                    <a:gd name="connsiteX3" fmla="*/ 386 w 6736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36" h="76200">
                      <a:moveTo>
                        <a:pt x="6736" y="0"/>
                      </a:moveTo>
                      <a:cubicBezTo>
                        <a:pt x="5678" y="7408"/>
                        <a:pt x="5029" y="14887"/>
                        <a:pt x="3561" y="22225"/>
                      </a:cubicBezTo>
                      <a:cubicBezTo>
                        <a:pt x="2905" y="25507"/>
                        <a:pt x="583" y="28409"/>
                        <a:pt x="386" y="31750"/>
                      </a:cubicBezTo>
                      <a:cubicBezTo>
                        <a:pt x="-484" y="46541"/>
                        <a:pt x="386" y="61383"/>
                        <a:pt x="386" y="7620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xmlns="" id="{E5BA4E8E-C48D-8D48-802E-6BB08D77B517}"/>
                    </a:ext>
                  </a:extLst>
                </p:cNvPr>
                <p:cNvSpPr/>
                <p:nvPr/>
              </p:nvSpPr>
              <p:spPr>
                <a:xfrm>
                  <a:off x="2689225" y="381409"/>
                  <a:ext cx="133350" cy="63500"/>
                </a:xfrm>
                <a:custGeom>
                  <a:avLst/>
                  <a:gdLst>
                    <a:gd name="connsiteX0" fmla="*/ 0 w 133350"/>
                    <a:gd name="connsiteY0" fmla="*/ 63500 h 63500"/>
                    <a:gd name="connsiteX1" fmla="*/ 12700 w 133350"/>
                    <a:gd name="connsiteY1" fmla="*/ 41275 h 63500"/>
                    <a:gd name="connsiteX2" fmla="*/ 15875 w 133350"/>
                    <a:gd name="connsiteY2" fmla="*/ 31750 h 63500"/>
                    <a:gd name="connsiteX3" fmla="*/ 44450 w 133350"/>
                    <a:gd name="connsiteY3" fmla="*/ 12700 h 63500"/>
                    <a:gd name="connsiteX4" fmla="*/ 53975 w 133350"/>
                    <a:gd name="connsiteY4" fmla="*/ 6350 h 63500"/>
                    <a:gd name="connsiteX5" fmla="*/ 73025 w 133350"/>
                    <a:gd name="connsiteY5" fmla="*/ 0 h 63500"/>
                    <a:gd name="connsiteX6" fmla="*/ 104775 w 133350"/>
                    <a:gd name="connsiteY6" fmla="*/ 9525 h 63500"/>
                    <a:gd name="connsiteX7" fmla="*/ 114300 w 133350"/>
                    <a:gd name="connsiteY7" fmla="*/ 15875 h 63500"/>
                    <a:gd name="connsiteX8" fmla="*/ 120650 w 133350"/>
                    <a:gd name="connsiteY8" fmla="*/ 34925 h 63500"/>
                    <a:gd name="connsiteX9" fmla="*/ 133350 w 133350"/>
                    <a:gd name="connsiteY9" fmla="*/ 44450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350" h="63500">
                      <a:moveTo>
                        <a:pt x="0" y="63500"/>
                      </a:moveTo>
                      <a:cubicBezTo>
                        <a:pt x="4233" y="56092"/>
                        <a:pt x="8884" y="48907"/>
                        <a:pt x="12700" y="41275"/>
                      </a:cubicBezTo>
                      <a:cubicBezTo>
                        <a:pt x="14197" y="38282"/>
                        <a:pt x="13508" y="34117"/>
                        <a:pt x="15875" y="31750"/>
                      </a:cubicBezTo>
                      <a:lnTo>
                        <a:pt x="44450" y="12700"/>
                      </a:lnTo>
                      <a:cubicBezTo>
                        <a:pt x="47625" y="10583"/>
                        <a:pt x="50355" y="7557"/>
                        <a:pt x="53975" y="6350"/>
                      </a:cubicBezTo>
                      <a:lnTo>
                        <a:pt x="73025" y="0"/>
                      </a:lnTo>
                      <a:cubicBezTo>
                        <a:pt x="80124" y="1775"/>
                        <a:pt x="100137" y="6433"/>
                        <a:pt x="104775" y="9525"/>
                      </a:cubicBezTo>
                      <a:lnTo>
                        <a:pt x="114300" y="15875"/>
                      </a:lnTo>
                      <a:cubicBezTo>
                        <a:pt x="116417" y="22225"/>
                        <a:pt x="114300" y="32808"/>
                        <a:pt x="120650" y="34925"/>
                      </a:cubicBezTo>
                      <a:cubicBezTo>
                        <a:pt x="132420" y="38848"/>
                        <a:pt x="128678" y="35107"/>
                        <a:pt x="133350" y="4445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xmlns="" id="{027C3BD0-22FA-5045-830A-AA42BFCDFEBC}"/>
                    </a:ext>
                  </a:extLst>
                </p:cNvPr>
                <p:cNvSpPr/>
                <p:nvPr/>
              </p:nvSpPr>
              <p:spPr>
                <a:xfrm>
                  <a:off x="2710181" y="387853"/>
                  <a:ext cx="45719" cy="120650"/>
                </a:xfrm>
                <a:custGeom>
                  <a:avLst/>
                  <a:gdLst>
                    <a:gd name="connsiteX0" fmla="*/ 0 w 114350"/>
                    <a:gd name="connsiteY0" fmla="*/ 28575 h 269875"/>
                    <a:gd name="connsiteX1" fmla="*/ 3175 w 114350"/>
                    <a:gd name="connsiteY1" fmla="*/ 92075 h 269875"/>
                    <a:gd name="connsiteX2" fmla="*/ 9525 w 114350"/>
                    <a:gd name="connsiteY2" fmla="*/ 123825 h 269875"/>
                    <a:gd name="connsiteX3" fmla="*/ 12700 w 114350"/>
                    <a:gd name="connsiteY3" fmla="*/ 142875 h 269875"/>
                    <a:gd name="connsiteX4" fmla="*/ 15875 w 114350"/>
                    <a:gd name="connsiteY4" fmla="*/ 168275 h 269875"/>
                    <a:gd name="connsiteX5" fmla="*/ 25400 w 114350"/>
                    <a:gd name="connsiteY5" fmla="*/ 212725 h 269875"/>
                    <a:gd name="connsiteX6" fmla="*/ 31750 w 114350"/>
                    <a:gd name="connsiteY6" fmla="*/ 250825 h 269875"/>
                    <a:gd name="connsiteX7" fmla="*/ 34925 w 114350"/>
                    <a:gd name="connsiteY7" fmla="*/ 263525 h 269875"/>
                    <a:gd name="connsiteX8" fmla="*/ 44450 w 114350"/>
                    <a:gd name="connsiteY8" fmla="*/ 269875 h 269875"/>
                    <a:gd name="connsiteX9" fmla="*/ 60325 w 114350"/>
                    <a:gd name="connsiteY9" fmla="*/ 266700 h 269875"/>
                    <a:gd name="connsiteX10" fmla="*/ 73025 w 114350"/>
                    <a:gd name="connsiteY10" fmla="*/ 263525 h 269875"/>
                    <a:gd name="connsiteX11" fmla="*/ 104775 w 114350"/>
                    <a:gd name="connsiteY11" fmla="*/ 260350 h 269875"/>
                    <a:gd name="connsiteX12" fmla="*/ 111125 w 114350"/>
                    <a:gd name="connsiteY12" fmla="*/ 250825 h 269875"/>
                    <a:gd name="connsiteX13" fmla="*/ 111125 w 114350"/>
                    <a:gd name="connsiteY13" fmla="*/ 212725 h 269875"/>
                    <a:gd name="connsiteX14" fmla="*/ 104775 w 114350"/>
                    <a:gd name="connsiteY14" fmla="*/ 107950 h 269875"/>
                    <a:gd name="connsiteX15" fmla="*/ 101600 w 114350"/>
                    <a:gd name="connsiteY15" fmla="*/ 82550 h 269875"/>
                    <a:gd name="connsiteX16" fmla="*/ 95250 w 114350"/>
                    <a:gd name="connsiteY16" fmla="*/ 34925 h 269875"/>
                    <a:gd name="connsiteX17" fmla="*/ 95250 w 114350"/>
                    <a:gd name="connsiteY17" fmla="*/ 0 h 269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4350" h="269875">
                      <a:moveTo>
                        <a:pt x="0" y="28575"/>
                      </a:moveTo>
                      <a:cubicBezTo>
                        <a:pt x="1058" y="49742"/>
                        <a:pt x="1066" y="70987"/>
                        <a:pt x="3175" y="92075"/>
                      </a:cubicBezTo>
                      <a:cubicBezTo>
                        <a:pt x="4249" y="102814"/>
                        <a:pt x="7751" y="113179"/>
                        <a:pt x="9525" y="123825"/>
                      </a:cubicBezTo>
                      <a:cubicBezTo>
                        <a:pt x="10583" y="130175"/>
                        <a:pt x="11790" y="136502"/>
                        <a:pt x="12700" y="142875"/>
                      </a:cubicBezTo>
                      <a:cubicBezTo>
                        <a:pt x="13907" y="151322"/>
                        <a:pt x="14578" y="159842"/>
                        <a:pt x="15875" y="168275"/>
                      </a:cubicBezTo>
                      <a:cubicBezTo>
                        <a:pt x="18186" y="183298"/>
                        <a:pt x="23250" y="197678"/>
                        <a:pt x="25400" y="212725"/>
                      </a:cubicBezTo>
                      <a:cubicBezTo>
                        <a:pt x="33509" y="269486"/>
                        <a:pt x="23951" y="223527"/>
                        <a:pt x="31750" y="250825"/>
                      </a:cubicBezTo>
                      <a:cubicBezTo>
                        <a:pt x="32949" y="255021"/>
                        <a:pt x="32504" y="259894"/>
                        <a:pt x="34925" y="263525"/>
                      </a:cubicBezTo>
                      <a:cubicBezTo>
                        <a:pt x="37042" y="266700"/>
                        <a:pt x="41275" y="267758"/>
                        <a:pt x="44450" y="269875"/>
                      </a:cubicBezTo>
                      <a:cubicBezTo>
                        <a:pt x="49742" y="268817"/>
                        <a:pt x="55057" y="267871"/>
                        <a:pt x="60325" y="266700"/>
                      </a:cubicBezTo>
                      <a:cubicBezTo>
                        <a:pt x="64585" y="265753"/>
                        <a:pt x="68705" y="264142"/>
                        <a:pt x="73025" y="263525"/>
                      </a:cubicBezTo>
                      <a:cubicBezTo>
                        <a:pt x="83554" y="262021"/>
                        <a:pt x="94192" y="261408"/>
                        <a:pt x="104775" y="260350"/>
                      </a:cubicBezTo>
                      <a:cubicBezTo>
                        <a:pt x="106892" y="257175"/>
                        <a:pt x="109622" y="254332"/>
                        <a:pt x="111125" y="250825"/>
                      </a:cubicBezTo>
                      <a:cubicBezTo>
                        <a:pt x="117215" y="236614"/>
                        <a:pt x="113187" y="229223"/>
                        <a:pt x="111125" y="212725"/>
                      </a:cubicBezTo>
                      <a:cubicBezTo>
                        <a:pt x="108404" y="150146"/>
                        <a:pt x="109974" y="154745"/>
                        <a:pt x="104775" y="107950"/>
                      </a:cubicBezTo>
                      <a:cubicBezTo>
                        <a:pt x="103833" y="99470"/>
                        <a:pt x="102897" y="90983"/>
                        <a:pt x="101600" y="82550"/>
                      </a:cubicBezTo>
                      <a:cubicBezTo>
                        <a:pt x="97224" y="54103"/>
                        <a:pt x="97219" y="76267"/>
                        <a:pt x="95250" y="34925"/>
                      </a:cubicBezTo>
                      <a:cubicBezTo>
                        <a:pt x="94696" y="23297"/>
                        <a:pt x="95250" y="11642"/>
                        <a:pt x="95250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xmlns="" id="{B53E125C-A47F-F84F-A335-39620DB829E2}"/>
                    </a:ext>
                  </a:extLst>
                </p:cNvPr>
                <p:cNvSpPr/>
                <p:nvPr/>
              </p:nvSpPr>
              <p:spPr>
                <a:xfrm flipH="1">
                  <a:off x="2753689" y="384584"/>
                  <a:ext cx="45719" cy="120650"/>
                </a:xfrm>
                <a:custGeom>
                  <a:avLst/>
                  <a:gdLst>
                    <a:gd name="connsiteX0" fmla="*/ 0 w 114350"/>
                    <a:gd name="connsiteY0" fmla="*/ 28575 h 269875"/>
                    <a:gd name="connsiteX1" fmla="*/ 3175 w 114350"/>
                    <a:gd name="connsiteY1" fmla="*/ 92075 h 269875"/>
                    <a:gd name="connsiteX2" fmla="*/ 9525 w 114350"/>
                    <a:gd name="connsiteY2" fmla="*/ 123825 h 269875"/>
                    <a:gd name="connsiteX3" fmla="*/ 12700 w 114350"/>
                    <a:gd name="connsiteY3" fmla="*/ 142875 h 269875"/>
                    <a:gd name="connsiteX4" fmla="*/ 15875 w 114350"/>
                    <a:gd name="connsiteY4" fmla="*/ 168275 h 269875"/>
                    <a:gd name="connsiteX5" fmla="*/ 25400 w 114350"/>
                    <a:gd name="connsiteY5" fmla="*/ 212725 h 269875"/>
                    <a:gd name="connsiteX6" fmla="*/ 31750 w 114350"/>
                    <a:gd name="connsiteY6" fmla="*/ 250825 h 269875"/>
                    <a:gd name="connsiteX7" fmla="*/ 34925 w 114350"/>
                    <a:gd name="connsiteY7" fmla="*/ 263525 h 269875"/>
                    <a:gd name="connsiteX8" fmla="*/ 44450 w 114350"/>
                    <a:gd name="connsiteY8" fmla="*/ 269875 h 269875"/>
                    <a:gd name="connsiteX9" fmla="*/ 60325 w 114350"/>
                    <a:gd name="connsiteY9" fmla="*/ 266700 h 269875"/>
                    <a:gd name="connsiteX10" fmla="*/ 73025 w 114350"/>
                    <a:gd name="connsiteY10" fmla="*/ 263525 h 269875"/>
                    <a:gd name="connsiteX11" fmla="*/ 104775 w 114350"/>
                    <a:gd name="connsiteY11" fmla="*/ 260350 h 269875"/>
                    <a:gd name="connsiteX12" fmla="*/ 111125 w 114350"/>
                    <a:gd name="connsiteY12" fmla="*/ 250825 h 269875"/>
                    <a:gd name="connsiteX13" fmla="*/ 111125 w 114350"/>
                    <a:gd name="connsiteY13" fmla="*/ 212725 h 269875"/>
                    <a:gd name="connsiteX14" fmla="*/ 104775 w 114350"/>
                    <a:gd name="connsiteY14" fmla="*/ 107950 h 269875"/>
                    <a:gd name="connsiteX15" fmla="*/ 101600 w 114350"/>
                    <a:gd name="connsiteY15" fmla="*/ 82550 h 269875"/>
                    <a:gd name="connsiteX16" fmla="*/ 95250 w 114350"/>
                    <a:gd name="connsiteY16" fmla="*/ 34925 h 269875"/>
                    <a:gd name="connsiteX17" fmla="*/ 95250 w 114350"/>
                    <a:gd name="connsiteY17" fmla="*/ 0 h 269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4350" h="269875">
                      <a:moveTo>
                        <a:pt x="0" y="28575"/>
                      </a:moveTo>
                      <a:cubicBezTo>
                        <a:pt x="1058" y="49742"/>
                        <a:pt x="1066" y="70987"/>
                        <a:pt x="3175" y="92075"/>
                      </a:cubicBezTo>
                      <a:cubicBezTo>
                        <a:pt x="4249" y="102814"/>
                        <a:pt x="7751" y="113179"/>
                        <a:pt x="9525" y="123825"/>
                      </a:cubicBezTo>
                      <a:cubicBezTo>
                        <a:pt x="10583" y="130175"/>
                        <a:pt x="11790" y="136502"/>
                        <a:pt x="12700" y="142875"/>
                      </a:cubicBezTo>
                      <a:cubicBezTo>
                        <a:pt x="13907" y="151322"/>
                        <a:pt x="14578" y="159842"/>
                        <a:pt x="15875" y="168275"/>
                      </a:cubicBezTo>
                      <a:cubicBezTo>
                        <a:pt x="18186" y="183298"/>
                        <a:pt x="23250" y="197678"/>
                        <a:pt x="25400" y="212725"/>
                      </a:cubicBezTo>
                      <a:cubicBezTo>
                        <a:pt x="33509" y="269486"/>
                        <a:pt x="23951" y="223527"/>
                        <a:pt x="31750" y="250825"/>
                      </a:cubicBezTo>
                      <a:cubicBezTo>
                        <a:pt x="32949" y="255021"/>
                        <a:pt x="32504" y="259894"/>
                        <a:pt x="34925" y="263525"/>
                      </a:cubicBezTo>
                      <a:cubicBezTo>
                        <a:pt x="37042" y="266700"/>
                        <a:pt x="41275" y="267758"/>
                        <a:pt x="44450" y="269875"/>
                      </a:cubicBezTo>
                      <a:cubicBezTo>
                        <a:pt x="49742" y="268817"/>
                        <a:pt x="55057" y="267871"/>
                        <a:pt x="60325" y="266700"/>
                      </a:cubicBezTo>
                      <a:cubicBezTo>
                        <a:pt x="64585" y="265753"/>
                        <a:pt x="68705" y="264142"/>
                        <a:pt x="73025" y="263525"/>
                      </a:cubicBezTo>
                      <a:cubicBezTo>
                        <a:pt x="83554" y="262021"/>
                        <a:pt x="94192" y="261408"/>
                        <a:pt x="104775" y="260350"/>
                      </a:cubicBezTo>
                      <a:cubicBezTo>
                        <a:pt x="106892" y="257175"/>
                        <a:pt x="109622" y="254332"/>
                        <a:pt x="111125" y="250825"/>
                      </a:cubicBezTo>
                      <a:cubicBezTo>
                        <a:pt x="117215" y="236614"/>
                        <a:pt x="113187" y="229223"/>
                        <a:pt x="111125" y="212725"/>
                      </a:cubicBezTo>
                      <a:cubicBezTo>
                        <a:pt x="108404" y="150146"/>
                        <a:pt x="109974" y="154745"/>
                        <a:pt x="104775" y="107950"/>
                      </a:cubicBezTo>
                      <a:cubicBezTo>
                        <a:pt x="103833" y="99470"/>
                        <a:pt x="102897" y="90983"/>
                        <a:pt x="101600" y="82550"/>
                      </a:cubicBezTo>
                      <a:cubicBezTo>
                        <a:pt x="97224" y="54103"/>
                        <a:pt x="97219" y="76267"/>
                        <a:pt x="95250" y="34925"/>
                      </a:cubicBezTo>
                      <a:cubicBezTo>
                        <a:pt x="94696" y="23297"/>
                        <a:pt x="95250" y="11642"/>
                        <a:pt x="95250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xmlns="" id="{9E6B4675-BBC3-E342-A6BF-8507AEE6A9E2}"/>
                    </a:ext>
                  </a:extLst>
                </p:cNvPr>
                <p:cNvSpPr/>
                <p:nvPr/>
              </p:nvSpPr>
              <p:spPr>
                <a:xfrm>
                  <a:off x="3118474" y="5557687"/>
                  <a:ext cx="2219930" cy="1010016"/>
                </a:xfrm>
                <a:custGeom>
                  <a:avLst/>
                  <a:gdLst>
                    <a:gd name="connsiteX0" fmla="*/ 0 w 2219930"/>
                    <a:gd name="connsiteY0" fmla="*/ 591981 h 1010016"/>
                    <a:gd name="connsiteX1" fmla="*/ 264277 w 2219930"/>
                    <a:gd name="connsiteY1" fmla="*/ 856259 h 1010016"/>
                    <a:gd name="connsiteX2" fmla="*/ 671264 w 2219930"/>
                    <a:gd name="connsiteY2" fmla="*/ 998969 h 1010016"/>
                    <a:gd name="connsiteX3" fmla="*/ 1189248 w 2219930"/>
                    <a:gd name="connsiteY3" fmla="*/ 977826 h 1010016"/>
                    <a:gd name="connsiteX4" fmla="*/ 1643805 w 2219930"/>
                    <a:gd name="connsiteY4" fmla="*/ 798118 h 1010016"/>
                    <a:gd name="connsiteX5" fmla="*/ 1934511 w 2219930"/>
                    <a:gd name="connsiteY5" fmla="*/ 470414 h 1010016"/>
                    <a:gd name="connsiteX6" fmla="*/ 2108934 w 2219930"/>
                    <a:gd name="connsiteY6" fmla="*/ 221993 h 1010016"/>
                    <a:gd name="connsiteX7" fmla="*/ 2219930 w 2219930"/>
                    <a:gd name="connsiteY7" fmla="*/ 0 h 101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19930" h="1010016">
                      <a:moveTo>
                        <a:pt x="0" y="591981"/>
                      </a:moveTo>
                      <a:cubicBezTo>
                        <a:pt x="76200" y="690204"/>
                        <a:pt x="152400" y="788428"/>
                        <a:pt x="264277" y="856259"/>
                      </a:cubicBezTo>
                      <a:cubicBezTo>
                        <a:pt x="376154" y="924090"/>
                        <a:pt x="517102" y="978708"/>
                        <a:pt x="671264" y="998969"/>
                      </a:cubicBezTo>
                      <a:cubicBezTo>
                        <a:pt x="825426" y="1019230"/>
                        <a:pt x="1027158" y="1011301"/>
                        <a:pt x="1189248" y="977826"/>
                      </a:cubicBezTo>
                      <a:cubicBezTo>
                        <a:pt x="1351338" y="944351"/>
                        <a:pt x="1519595" y="882687"/>
                        <a:pt x="1643805" y="798118"/>
                      </a:cubicBezTo>
                      <a:cubicBezTo>
                        <a:pt x="1768015" y="713549"/>
                        <a:pt x="1856990" y="566435"/>
                        <a:pt x="1934511" y="470414"/>
                      </a:cubicBezTo>
                      <a:cubicBezTo>
                        <a:pt x="2012033" y="374393"/>
                        <a:pt x="2061364" y="300395"/>
                        <a:pt x="2108934" y="221993"/>
                      </a:cubicBezTo>
                      <a:cubicBezTo>
                        <a:pt x="2156504" y="143591"/>
                        <a:pt x="2188217" y="71795"/>
                        <a:pt x="2219930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xmlns="" id="{896C4F20-BB5D-9645-8C68-0780AB94EB57}"/>
                    </a:ext>
                  </a:extLst>
                </p:cNvPr>
                <p:cNvSpPr/>
                <p:nvPr/>
              </p:nvSpPr>
              <p:spPr>
                <a:xfrm>
                  <a:off x="2996906" y="5573543"/>
                  <a:ext cx="2415496" cy="1159181"/>
                </a:xfrm>
                <a:custGeom>
                  <a:avLst/>
                  <a:gdLst>
                    <a:gd name="connsiteX0" fmla="*/ 0 w 2415496"/>
                    <a:gd name="connsiteY0" fmla="*/ 702978 h 1159181"/>
                    <a:gd name="connsiteX1" fmla="*/ 232564 w 2415496"/>
                    <a:gd name="connsiteY1" fmla="*/ 956685 h 1159181"/>
                    <a:gd name="connsiteX2" fmla="*/ 528555 w 2415496"/>
                    <a:gd name="connsiteY2" fmla="*/ 1115251 h 1159181"/>
                    <a:gd name="connsiteX3" fmla="*/ 935542 w 2415496"/>
                    <a:gd name="connsiteY3" fmla="*/ 1157536 h 1159181"/>
                    <a:gd name="connsiteX4" fmla="*/ 1421813 w 2415496"/>
                    <a:gd name="connsiteY4" fmla="*/ 1072967 h 1159181"/>
                    <a:gd name="connsiteX5" fmla="*/ 1812943 w 2415496"/>
                    <a:gd name="connsiteY5" fmla="*/ 903829 h 1159181"/>
                    <a:gd name="connsiteX6" fmla="*/ 2056079 w 2415496"/>
                    <a:gd name="connsiteY6" fmla="*/ 618410 h 1159181"/>
                    <a:gd name="connsiteX7" fmla="*/ 2256929 w 2415496"/>
                    <a:gd name="connsiteY7" fmla="*/ 317133 h 1159181"/>
                    <a:gd name="connsiteX8" fmla="*/ 2415496 w 2415496"/>
                    <a:gd name="connsiteY8" fmla="*/ 0 h 1159181"/>
                    <a:gd name="connsiteX9" fmla="*/ 2415496 w 2415496"/>
                    <a:gd name="connsiteY9" fmla="*/ 0 h 1159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15496" h="1159181">
                      <a:moveTo>
                        <a:pt x="0" y="702978"/>
                      </a:moveTo>
                      <a:cubicBezTo>
                        <a:pt x="72235" y="795475"/>
                        <a:pt x="144471" y="887973"/>
                        <a:pt x="232564" y="956685"/>
                      </a:cubicBezTo>
                      <a:cubicBezTo>
                        <a:pt x="320657" y="1025397"/>
                        <a:pt x="411392" y="1081776"/>
                        <a:pt x="528555" y="1115251"/>
                      </a:cubicBezTo>
                      <a:cubicBezTo>
                        <a:pt x="645718" y="1148726"/>
                        <a:pt x="786666" y="1164583"/>
                        <a:pt x="935542" y="1157536"/>
                      </a:cubicBezTo>
                      <a:cubicBezTo>
                        <a:pt x="1084418" y="1150489"/>
                        <a:pt x="1275579" y="1115252"/>
                        <a:pt x="1421813" y="1072967"/>
                      </a:cubicBezTo>
                      <a:cubicBezTo>
                        <a:pt x="1568047" y="1030682"/>
                        <a:pt x="1707232" y="979588"/>
                        <a:pt x="1812943" y="903829"/>
                      </a:cubicBezTo>
                      <a:cubicBezTo>
                        <a:pt x="1918654" y="828070"/>
                        <a:pt x="1982081" y="716193"/>
                        <a:pt x="2056079" y="618410"/>
                      </a:cubicBezTo>
                      <a:cubicBezTo>
                        <a:pt x="2130077" y="520627"/>
                        <a:pt x="2197026" y="420201"/>
                        <a:pt x="2256929" y="317133"/>
                      </a:cubicBezTo>
                      <a:cubicBezTo>
                        <a:pt x="2316832" y="214065"/>
                        <a:pt x="2415496" y="0"/>
                        <a:pt x="2415496" y="0"/>
                      </a:cubicBezTo>
                      <a:lnTo>
                        <a:pt x="241549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xmlns="" id="{DA0A4BD3-9036-5740-A397-D8D8358C676E}"/>
                    </a:ext>
                  </a:extLst>
                </p:cNvPr>
                <p:cNvSpPr/>
                <p:nvPr/>
              </p:nvSpPr>
              <p:spPr>
                <a:xfrm>
                  <a:off x="946672" y="5276607"/>
                  <a:ext cx="776908" cy="760864"/>
                </a:xfrm>
                <a:custGeom>
                  <a:avLst/>
                  <a:gdLst>
                    <a:gd name="connsiteX0" fmla="*/ 1253300 w 1669509"/>
                    <a:gd name="connsiteY0" fmla="*/ 50449 h 1875790"/>
                    <a:gd name="connsiteX1" fmla="*/ 1253300 w 1669509"/>
                    <a:gd name="connsiteY1" fmla="*/ 271167 h 1875790"/>
                    <a:gd name="connsiteX2" fmla="*/ 1120869 w 1669509"/>
                    <a:gd name="connsiteY2" fmla="*/ 428822 h 1875790"/>
                    <a:gd name="connsiteX3" fmla="*/ 843396 w 1669509"/>
                    <a:gd name="connsiteY3" fmla="*/ 655845 h 1875790"/>
                    <a:gd name="connsiteX4" fmla="*/ 572229 w 1669509"/>
                    <a:gd name="connsiteY4" fmla="*/ 826113 h 1875790"/>
                    <a:gd name="connsiteX5" fmla="*/ 376737 w 1669509"/>
                    <a:gd name="connsiteY5" fmla="*/ 927012 h 1875790"/>
                    <a:gd name="connsiteX6" fmla="*/ 238000 w 1669509"/>
                    <a:gd name="connsiteY6" fmla="*/ 1122505 h 1875790"/>
                    <a:gd name="connsiteX7" fmla="*/ 105570 w 1669509"/>
                    <a:gd name="connsiteY7" fmla="*/ 1406284 h 1875790"/>
                    <a:gd name="connsiteX8" fmla="*/ 17283 w 1669509"/>
                    <a:gd name="connsiteY8" fmla="*/ 1582858 h 1875790"/>
                    <a:gd name="connsiteX9" fmla="*/ 4671 w 1669509"/>
                    <a:gd name="connsiteY9" fmla="*/ 1753125 h 1875790"/>
                    <a:gd name="connsiteX10" fmla="*/ 74039 w 1669509"/>
                    <a:gd name="connsiteY10" fmla="*/ 1866637 h 1875790"/>
                    <a:gd name="connsiteX11" fmla="*/ 231694 w 1669509"/>
                    <a:gd name="connsiteY11" fmla="*/ 1866637 h 1875790"/>
                    <a:gd name="connsiteX12" fmla="*/ 288450 w 1669509"/>
                    <a:gd name="connsiteY12" fmla="*/ 1847718 h 1875790"/>
                    <a:gd name="connsiteX13" fmla="*/ 370431 w 1669509"/>
                    <a:gd name="connsiteY13" fmla="*/ 1727900 h 1875790"/>
                    <a:gd name="connsiteX14" fmla="*/ 433493 w 1669509"/>
                    <a:gd name="connsiteY14" fmla="*/ 1576551 h 1875790"/>
                    <a:gd name="connsiteX15" fmla="*/ 553311 w 1669509"/>
                    <a:gd name="connsiteY15" fmla="*/ 1368447 h 1875790"/>
                    <a:gd name="connsiteX16" fmla="*/ 685741 w 1669509"/>
                    <a:gd name="connsiteY16" fmla="*/ 1223404 h 1875790"/>
                    <a:gd name="connsiteX17" fmla="*/ 597454 w 1669509"/>
                    <a:gd name="connsiteY17" fmla="*/ 1412590 h 1875790"/>
                    <a:gd name="connsiteX18" fmla="*/ 616373 w 1669509"/>
                    <a:gd name="connsiteY18" fmla="*/ 1494571 h 1875790"/>
                    <a:gd name="connsiteX19" fmla="*/ 755109 w 1669509"/>
                    <a:gd name="connsiteY19" fmla="*/ 1437815 h 1875790"/>
                    <a:gd name="connsiteX20" fmla="*/ 925377 w 1669509"/>
                    <a:gd name="connsiteY20" fmla="*/ 1185567 h 1875790"/>
                    <a:gd name="connsiteX21" fmla="*/ 1133482 w 1669509"/>
                    <a:gd name="connsiteY21" fmla="*/ 1015299 h 1875790"/>
                    <a:gd name="connsiteX22" fmla="*/ 1303749 w 1669509"/>
                    <a:gd name="connsiteY22" fmla="*/ 876562 h 1875790"/>
                    <a:gd name="connsiteX23" fmla="*/ 1492936 w 1669509"/>
                    <a:gd name="connsiteY23" fmla="*/ 643233 h 1875790"/>
                    <a:gd name="connsiteX24" fmla="*/ 1612753 w 1669509"/>
                    <a:gd name="connsiteY24" fmla="*/ 340535 h 1875790"/>
                    <a:gd name="connsiteX25" fmla="*/ 1625366 w 1669509"/>
                    <a:gd name="connsiteY25" fmla="*/ 145042 h 1875790"/>
                    <a:gd name="connsiteX26" fmla="*/ 1669509 w 1669509"/>
                    <a:gd name="connsiteY26" fmla="*/ 0 h 1875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9509" h="1875790">
                      <a:moveTo>
                        <a:pt x="1253300" y="50449"/>
                      </a:moveTo>
                      <a:cubicBezTo>
                        <a:pt x="1264336" y="129277"/>
                        <a:pt x="1275372" y="208105"/>
                        <a:pt x="1253300" y="271167"/>
                      </a:cubicBezTo>
                      <a:cubicBezTo>
                        <a:pt x="1231228" y="334229"/>
                        <a:pt x="1189186" y="364709"/>
                        <a:pt x="1120869" y="428822"/>
                      </a:cubicBezTo>
                      <a:cubicBezTo>
                        <a:pt x="1052552" y="492935"/>
                        <a:pt x="934836" y="589630"/>
                        <a:pt x="843396" y="655845"/>
                      </a:cubicBezTo>
                      <a:cubicBezTo>
                        <a:pt x="751956" y="722060"/>
                        <a:pt x="650005" y="780919"/>
                        <a:pt x="572229" y="826113"/>
                      </a:cubicBezTo>
                      <a:cubicBezTo>
                        <a:pt x="494453" y="871307"/>
                        <a:pt x="432442" y="877613"/>
                        <a:pt x="376737" y="927012"/>
                      </a:cubicBezTo>
                      <a:cubicBezTo>
                        <a:pt x="321032" y="976411"/>
                        <a:pt x="283194" y="1042626"/>
                        <a:pt x="238000" y="1122505"/>
                      </a:cubicBezTo>
                      <a:cubicBezTo>
                        <a:pt x="192806" y="1202384"/>
                        <a:pt x="142356" y="1329559"/>
                        <a:pt x="105570" y="1406284"/>
                      </a:cubicBezTo>
                      <a:cubicBezTo>
                        <a:pt x="68784" y="1483009"/>
                        <a:pt x="34099" y="1525051"/>
                        <a:pt x="17283" y="1582858"/>
                      </a:cubicBezTo>
                      <a:cubicBezTo>
                        <a:pt x="467" y="1640665"/>
                        <a:pt x="-4788" y="1705829"/>
                        <a:pt x="4671" y="1753125"/>
                      </a:cubicBezTo>
                      <a:cubicBezTo>
                        <a:pt x="14130" y="1800421"/>
                        <a:pt x="36202" y="1847718"/>
                        <a:pt x="74039" y="1866637"/>
                      </a:cubicBezTo>
                      <a:cubicBezTo>
                        <a:pt x="111876" y="1885556"/>
                        <a:pt x="195959" y="1869790"/>
                        <a:pt x="231694" y="1866637"/>
                      </a:cubicBezTo>
                      <a:cubicBezTo>
                        <a:pt x="267429" y="1863484"/>
                        <a:pt x="265327" y="1870841"/>
                        <a:pt x="288450" y="1847718"/>
                      </a:cubicBezTo>
                      <a:cubicBezTo>
                        <a:pt x="311573" y="1824595"/>
                        <a:pt x="346257" y="1773095"/>
                        <a:pt x="370431" y="1727900"/>
                      </a:cubicBezTo>
                      <a:cubicBezTo>
                        <a:pt x="394605" y="1682706"/>
                        <a:pt x="403013" y="1636460"/>
                        <a:pt x="433493" y="1576551"/>
                      </a:cubicBezTo>
                      <a:cubicBezTo>
                        <a:pt x="463973" y="1516642"/>
                        <a:pt x="511270" y="1427305"/>
                        <a:pt x="553311" y="1368447"/>
                      </a:cubicBezTo>
                      <a:cubicBezTo>
                        <a:pt x="595352" y="1309589"/>
                        <a:pt x="678384" y="1216047"/>
                        <a:pt x="685741" y="1223404"/>
                      </a:cubicBezTo>
                      <a:cubicBezTo>
                        <a:pt x="693098" y="1230761"/>
                        <a:pt x="609015" y="1367396"/>
                        <a:pt x="597454" y="1412590"/>
                      </a:cubicBezTo>
                      <a:cubicBezTo>
                        <a:pt x="585893" y="1457784"/>
                        <a:pt x="590097" y="1490367"/>
                        <a:pt x="616373" y="1494571"/>
                      </a:cubicBezTo>
                      <a:cubicBezTo>
                        <a:pt x="642649" y="1498775"/>
                        <a:pt x="703608" y="1489316"/>
                        <a:pt x="755109" y="1437815"/>
                      </a:cubicBezTo>
                      <a:cubicBezTo>
                        <a:pt x="806610" y="1386314"/>
                        <a:pt x="862315" y="1255986"/>
                        <a:pt x="925377" y="1185567"/>
                      </a:cubicBezTo>
                      <a:cubicBezTo>
                        <a:pt x="988439" y="1115148"/>
                        <a:pt x="1133482" y="1015299"/>
                        <a:pt x="1133482" y="1015299"/>
                      </a:cubicBezTo>
                      <a:cubicBezTo>
                        <a:pt x="1196544" y="963798"/>
                        <a:pt x="1243840" y="938573"/>
                        <a:pt x="1303749" y="876562"/>
                      </a:cubicBezTo>
                      <a:cubicBezTo>
                        <a:pt x="1363658" y="814551"/>
                        <a:pt x="1441435" y="732571"/>
                        <a:pt x="1492936" y="643233"/>
                      </a:cubicBezTo>
                      <a:cubicBezTo>
                        <a:pt x="1544437" y="553895"/>
                        <a:pt x="1590681" y="423567"/>
                        <a:pt x="1612753" y="340535"/>
                      </a:cubicBezTo>
                      <a:cubicBezTo>
                        <a:pt x="1634825" y="257503"/>
                        <a:pt x="1615907" y="201798"/>
                        <a:pt x="1625366" y="145042"/>
                      </a:cubicBezTo>
                      <a:cubicBezTo>
                        <a:pt x="1634825" y="88286"/>
                        <a:pt x="1652167" y="44143"/>
                        <a:pt x="1669509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xmlns="" id="{6DB3BC63-A204-7345-85BC-3F8CF31A56A5}"/>
                    </a:ext>
                  </a:extLst>
                </p:cNvPr>
                <p:cNvSpPr/>
                <p:nvPr/>
              </p:nvSpPr>
              <p:spPr>
                <a:xfrm flipH="1">
                  <a:off x="3730808" y="5317629"/>
                  <a:ext cx="776908" cy="760864"/>
                </a:xfrm>
                <a:custGeom>
                  <a:avLst/>
                  <a:gdLst>
                    <a:gd name="connsiteX0" fmla="*/ 1253300 w 1669509"/>
                    <a:gd name="connsiteY0" fmla="*/ 50449 h 1875790"/>
                    <a:gd name="connsiteX1" fmla="*/ 1253300 w 1669509"/>
                    <a:gd name="connsiteY1" fmla="*/ 271167 h 1875790"/>
                    <a:gd name="connsiteX2" fmla="*/ 1120869 w 1669509"/>
                    <a:gd name="connsiteY2" fmla="*/ 428822 h 1875790"/>
                    <a:gd name="connsiteX3" fmla="*/ 843396 w 1669509"/>
                    <a:gd name="connsiteY3" fmla="*/ 655845 h 1875790"/>
                    <a:gd name="connsiteX4" fmla="*/ 572229 w 1669509"/>
                    <a:gd name="connsiteY4" fmla="*/ 826113 h 1875790"/>
                    <a:gd name="connsiteX5" fmla="*/ 376737 w 1669509"/>
                    <a:gd name="connsiteY5" fmla="*/ 927012 h 1875790"/>
                    <a:gd name="connsiteX6" fmla="*/ 238000 w 1669509"/>
                    <a:gd name="connsiteY6" fmla="*/ 1122505 h 1875790"/>
                    <a:gd name="connsiteX7" fmla="*/ 105570 w 1669509"/>
                    <a:gd name="connsiteY7" fmla="*/ 1406284 h 1875790"/>
                    <a:gd name="connsiteX8" fmla="*/ 17283 w 1669509"/>
                    <a:gd name="connsiteY8" fmla="*/ 1582858 h 1875790"/>
                    <a:gd name="connsiteX9" fmla="*/ 4671 w 1669509"/>
                    <a:gd name="connsiteY9" fmla="*/ 1753125 h 1875790"/>
                    <a:gd name="connsiteX10" fmla="*/ 74039 w 1669509"/>
                    <a:gd name="connsiteY10" fmla="*/ 1866637 h 1875790"/>
                    <a:gd name="connsiteX11" fmla="*/ 231694 w 1669509"/>
                    <a:gd name="connsiteY11" fmla="*/ 1866637 h 1875790"/>
                    <a:gd name="connsiteX12" fmla="*/ 288450 w 1669509"/>
                    <a:gd name="connsiteY12" fmla="*/ 1847718 h 1875790"/>
                    <a:gd name="connsiteX13" fmla="*/ 370431 w 1669509"/>
                    <a:gd name="connsiteY13" fmla="*/ 1727900 h 1875790"/>
                    <a:gd name="connsiteX14" fmla="*/ 433493 w 1669509"/>
                    <a:gd name="connsiteY14" fmla="*/ 1576551 h 1875790"/>
                    <a:gd name="connsiteX15" fmla="*/ 553311 w 1669509"/>
                    <a:gd name="connsiteY15" fmla="*/ 1368447 h 1875790"/>
                    <a:gd name="connsiteX16" fmla="*/ 685741 w 1669509"/>
                    <a:gd name="connsiteY16" fmla="*/ 1223404 h 1875790"/>
                    <a:gd name="connsiteX17" fmla="*/ 597454 w 1669509"/>
                    <a:gd name="connsiteY17" fmla="*/ 1412590 h 1875790"/>
                    <a:gd name="connsiteX18" fmla="*/ 616373 w 1669509"/>
                    <a:gd name="connsiteY18" fmla="*/ 1494571 h 1875790"/>
                    <a:gd name="connsiteX19" fmla="*/ 755109 w 1669509"/>
                    <a:gd name="connsiteY19" fmla="*/ 1437815 h 1875790"/>
                    <a:gd name="connsiteX20" fmla="*/ 925377 w 1669509"/>
                    <a:gd name="connsiteY20" fmla="*/ 1185567 h 1875790"/>
                    <a:gd name="connsiteX21" fmla="*/ 1133482 w 1669509"/>
                    <a:gd name="connsiteY21" fmla="*/ 1015299 h 1875790"/>
                    <a:gd name="connsiteX22" fmla="*/ 1303749 w 1669509"/>
                    <a:gd name="connsiteY22" fmla="*/ 876562 h 1875790"/>
                    <a:gd name="connsiteX23" fmla="*/ 1492936 w 1669509"/>
                    <a:gd name="connsiteY23" fmla="*/ 643233 h 1875790"/>
                    <a:gd name="connsiteX24" fmla="*/ 1612753 w 1669509"/>
                    <a:gd name="connsiteY24" fmla="*/ 340535 h 1875790"/>
                    <a:gd name="connsiteX25" fmla="*/ 1625366 w 1669509"/>
                    <a:gd name="connsiteY25" fmla="*/ 145042 h 1875790"/>
                    <a:gd name="connsiteX26" fmla="*/ 1669509 w 1669509"/>
                    <a:gd name="connsiteY26" fmla="*/ 0 h 1875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9509" h="1875790">
                      <a:moveTo>
                        <a:pt x="1253300" y="50449"/>
                      </a:moveTo>
                      <a:cubicBezTo>
                        <a:pt x="1264336" y="129277"/>
                        <a:pt x="1275372" y="208105"/>
                        <a:pt x="1253300" y="271167"/>
                      </a:cubicBezTo>
                      <a:cubicBezTo>
                        <a:pt x="1231228" y="334229"/>
                        <a:pt x="1189186" y="364709"/>
                        <a:pt x="1120869" y="428822"/>
                      </a:cubicBezTo>
                      <a:cubicBezTo>
                        <a:pt x="1052552" y="492935"/>
                        <a:pt x="934836" y="589630"/>
                        <a:pt x="843396" y="655845"/>
                      </a:cubicBezTo>
                      <a:cubicBezTo>
                        <a:pt x="751956" y="722060"/>
                        <a:pt x="650005" y="780919"/>
                        <a:pt x="572229" y="826113"/>
                      </a:cubicBezTo>
                      <a:cubicBezTo>
                        <a:pt x="494453" y="871307"/>
                        <a:pt x="432442" y="877613"/>
                        <a:pt x="376737" y="927012"/>
                      </a:cubicBezTo>
                      <a:cubicBezTo>
                        <a:pt x="321032" y="976411"/>
                        <a:pt x="283194" y="1042626"/>
                        <a:pt x="238000" y="1122505"/>
                      </a:cubicBezTo>
                      <a:cubicBezTo>
                        <a:pt x="192806" y="1202384"/>
                        <a:pt x="142356" y="1329559"/>
                        <a:pt x="105570" y="1406284"/>
                      </a:cubicBezTo>
                      <a:cubicBezTo>
                        <a:pt x="68784" y="1483009"/>
                        <a:pt x="34099" y="1525051"/>
                        <a:pt x="17283" y="1582858"/>
                      </a:cubicBezTo>
                      <a:cubicBezTo>
                        <a:pt x="467" y="1640665"/>
                        <a:pt x="-4788" y="1705829"/>
                        <a:pt x="4671" y="1753125"/>
                      </a:cubicBezTo>
                      <a:cubicBezTo>
                        <a:pt x="14130" y="1800421"/>
                        <a:pt x="36202" y="1847718"/>
                        <a:pt x="74039" y="1866637"/>
                      </a:cubicBezTo>
                      <a:cubicBezTo>
                        <a:pt x="111876" y="1885556"/>
                        <a:pt x="195959" y="1869790"/>
                        <a:pt x="231694" y="1866637"/>
                      </a:cubicBezTo>
                      <a:cubicBezTo>
                        <a:pt x="267429" y="1863484"/>
                        <a:pt x="265327" y="1870841"/>
                        <a:pt x="288450" y="1847718"/>
                      </a:cubicBezTo>
                      <a:cubicBezTo>
                        <a:pt x="311573" y="1824595"/>
                        <a:pt x="346257" y="1773095"/>
                        <a:pt x="370431" y="1727900"/>
                      </a:cubicBezTo>
                      <a:cubicBezTo>
                        <a:pt x="394605" y="1682706"/>
                        <a:pt x="403013" y="1636460"/>
                        <a:pt x="433493" y="1576551"/>
                      </a:cubicBezTo>
                      <a:cubicBezTo>
                        <a:pt x="463973" y="1516642"/>
                        <a:pt x="511270" y="1427305"/>
                        <a:pt x="553311" y="1368447"/>
                      </a:cubicBezTo>
                      <a:cubicBezTo>
                        <a:pt x="595352" y="1309589"/>
                        <a:pt x="678384" y="1216047"/>
                        <a:pt x="685741" y="1223404"/>
                      </a:cubicBezTo>
                      <a:cubicBezTo>
                        <a:pt x="693098" y="1230761"/>
                        <a:pt x="609015" y="1367396"/>
                        <a:pt x="597454" y="1412590"/>
                      </a:cubicBezTo>
                      <a:cubicBezTo>
                        <a:pt x="585893" y="1457784"/>
                        <a:pt x="590097" y="1490367"/>
                        <a:pt x="616373" y="1494571"/>
                      </a:cubicBezTo>
                      <a:cubicBezTo>
                        <a:pt x="642649" y="1498775"/>
                        <a:pt x="703608" y="1489316"/>
                        <a:pt x="755109" y="1437815"/>
                      </a:cubicBezTo>
                      <a:cubicBezTo>
                        <a:pt x="806610" y="1386314"/>
                        <a:pt x="862315" y="1255986"/>
                        <a:pt x="925377" y="1185567"/>
                      </a:cubicBezTo>
                      <a:cubicBezTo>
                        <a:pt x="988439" y="1115148"/>
                        <a:pt x="1133482" y="1015299"/>
                        <a:pt x="1133482" y="1015299"/>
                      </a:cubicBezTo>
                      <a:cubicBezTo>
                        <a:pt x="1196544" y="963798"/>
                        <a:pt x="1243840" y="938573"/>
                        <a:pt x="1303749" y="876562"/>
                      </a:cubicBezTo>
                      <a:cubicBezTo>
                        <a:pt x="1363658" y="814551"/>
                        <a:pt x="1441435" y="732571"/>
                        <a:pt x="1492936" y="643233"/>
                      </a:cubicBezTo>
                      <a:cubicBezTo>
                        <a:pt x="1544437" y="553895"/>
                        <a:pt x="1590681" y="423567"/>
                        <a:pt x="1612753" y="340535"/>
                      </a:cubicBezTo>
                      <a:cubicBezTo>
                        <a:pt x="1634825" y="257503"/>
                        <a:pt x="1615907" y="201798"/>
                        <a:pt x="1625366" y="145042"/>
                      </a:cubicBezTo>
                      <a:cubicBezTo>
                        <a:pt x="1634825" y="88286"/>
                        <a:pt x="1652167" y="44143"/>
                        <a:pt x="1669509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xmlns="" id="{2F715CA6-119D-564C-8E48-A76890E1BE57}"/>
                    </a:ext>
                  </a:extLst>
                </p:cNvPr>
                <p:cNvSpPr/>
                <p:nvPr/>
              </p:nvSpPr>
              <p:spPr>
                <a:xfrm>
                  <a:off x="3923315" y="5259601"/>
                  <a:ext cx="45719" cy="79060"/>
                </a:xfrm>
                <a:custGeom>
                  <a:avLst/>
                  <a:gdLst>
                    <a:gd name="connsiteX0" fmla="*/ 0 w 0"/>
                    <a:gd name="connsiteY0" fmla="*/ 0 h 84407"/>
                    <a:gd name="connsiteX1" fmla="*/ 0 w 0"/>
                    <a:gd name="connsiteY1" fmla="*/ 84407 h 84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84407">
                      <a:moveTo>
                        <a:pt x="0" y="0"/>
                      </a:moveTo>
                      <a:lnTo>
                        <a:pt x="0" y="84407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xmlns="" id="{A1B8068C-7002-834A-8AED-8892B07F675F}"/>
                    </a:ext>
                  </a:extLst>
                </p:cNvPr>
                <p:cNvGrpSpPr/>
                <p:nvPr/>
              </p:nvGrpSpPr>
              <p:grpSpPr>
                <a:xfrm>
                  <a:off x="1503454" y="183066"/>
                  <a:ext cx="2526666" cy="6096050"/>
                  <a:chOff x="1503454" y="183066"/>
                  <a:chExt cx="2526666" cy="6096050"/>
                </a:xfrm>
              </p:grpSpPr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xmlns="" id="{C7141A4C-FEF5-2C43-A9D2-53B06258310A}"/>
                      </a:ext>
                    </a:extLst>
                  </p:cNvPr>
                  <p:cNvSpPr/>
                  <p:nvPr/>
                </p:nvSpPr>
                <p:spPr>
                  <a:xfrm>
                    <a:off x="1722293" y="183066"/>
                    <a:ext cx="2203450" cy="1357052"/>
                  </a:xfrm>
                  <a:custGeom>
                    <a:avLst/>
                    <a:gdLst>
                      <a:gd name="connsiteX0" fmla="*/ 0 w 2203450"/>
                      <a:gd name="connsiteY0" fmla="*/ 1311325 h 1357052"/>
                      <a:gd name="connsiteX1" fmla="*/ 171450 w 2203450"/>
                      <a:gd name="connsiteY1" fmla="*/ 1343075 h 1357052"/>
                      <a:gd name="connsiteX2" fmla="*/ 301625 w 2203450"/>
                      <a:gd name="connsiteY2" fmla="*/ 1355775 h 1357052"/>
                      <a:gd name="connsiteX3" fmla="*/ 412750 w 2203450"/>
                      <a:gd name="connsiteY3" fmla="*/ 1349425 h 1357052"/>
                      <a:gd name="connsiteX4" fmla="*/ 488950 w 2203450"/>
                      <a:gd name="connsiteY4" fmla="*/ 1292275 h 1357052"/>
                      <a:gd name="connsiteX5" fmla="*/ 517525 w 2203450"/>
                      <a:gd name="connsiteY5" fmla="*/ 1244650 h 1357052"/>
                      <a:gd name="connsiteX6" fmla="*/ 527050 w 2203450"/>
                      <a:gd name="connsiteY6" fmla="*/ 1177975 h 1357052"/>
                      <a:gd name="connsiteX7" fmla="*/ 517525 w 2203450"/>
                      <a:gd name="connsiteY7" fmla="*/ 1130350 h 1357052"/>
                      <a:gd name="connsiteX8" fmla="*/ 504825 w 2203450"/>
                      <a:gd name="connsiteY8" fmla="*/ 1085900 h 1357052"/>
                      <a:gd name="connsiteX9" fmla="*/ 517525 w 2203450"/>
                      <a:gd name="connsiteY9" fmla="*/ 1031925 h 1357052"/>
                      <a:gd name="connsiteX10" fmla="*/ 552450 w 2203450"/>
                      <a:gd name="connsiteY10" fmla="*/ 990650 h 1357052"/>
                      <a:gd name="connsiteX11" fmla="*/ 587375 w 2203450"/>
                      <a:gd name="connsiteY11" fmla="*/ 927150 h 1357052"/>
                      <a:gd name="connsiteX12" fmla="*/ 622300 w 2203450"/>
                      <a:gd name="connsiteY12" fmla="*/ 866825 h 1357052"/>
                      <a:gd name="connsiteX13" fmla="*/ 650875 w 2203450"/>
                      <a:gd name="connsiteY13" fmla="*/ 755700 h 1357052"/>
                      <a:gd name="connsiteX14" fmla="*/ 663575 w 2203450"/>
                      <a:gd name="connsiteY14" fmla="*/ 685850 h 1357052"/>
                      <a:gd name="connsiteX15" fmla="*/ 676275 w 2203450"/>
                      <a:gd name="connsiteY15" fmla="*/ 622350 h 1357052"/>
                      <a:gd name="connsiteX16" fmla="*/ 701675 w 2203450"/>
                      <a:gd name="connsiteY16" fmla="*/ 581075 h 1357052"/>
                      <a:gd name="connsiteX17" fmla="*/ 723900 w 2203450"/>
                      <a:gd name="connsiteY17" fmla="*/ 546150 h 1357052"/>
                      <a:gd name="connsiteX18" fmla="*/ 752475 w 2203450"/>
                      <a:gd name="connsiteY18" fmla="*/ 501700 h 1357052"/>
                      <a:gd name="connsiteX19" fmla="*/ 790575 w 2203450"/>
                      <a:gd name="connsiteY19" fmla="*/ 428675 h 1357052"/>
                      <a:gd name="connsiteX20" fmla="*/ 812800 w 2203450"/>
                      <a:gd name="connsiteY20" fmla="*/ 377875 h 1357052"/>
                      <a:gd name="connsiteX21" fmla="*/ 819150 w 2203450"/>
                      <a:gd name="connsiteY21" fmla="*/ 311200 h 1357052"/>
                      <a:gd name="connsiteX22" fmla="*/ 822325 w 2203450"/>
                      <a:gd name="connsiteY22" fmla="*/ 257225 h 1357052"/>
                      <a:gd name="connsiteX23" fmla="*/ 822325 w 2203450"/>
                      <a:gd name="connsiteY23" fmla="*/ 222300 h 1357052"/>
                      <a:gd name="connsiteX24" fmla="*/ 847725 w 2203450"/>
                      <a:gd name="connsiteY24" fmla="*/ 168325 h 1357052"/>
                      <a:gd name="connsiteX25" fmla="*/ 882650 w 2203450"/>
                      <a:gd name="connsiteY25" fmla="*/ 120700 h 1357052"/>
                      <a:gd name="connsiteX26" fmla="*/ 933450 w 2203450"/>
                      <a:gd name="connsiteY26" fmla="*/ 79425 h 1357052"/>
                      <a:gd name="connsiteX27" fmla="*/ 955675 w 2203450"/>
                      <a:gd name="connsiteY27" fmla="*/ 57200 h 1357052"/>
                      <a:gd name="connsiteX28" fmla="*/ 962025 w 2203450"/>
                      <a:gd name="connsiteY28" fmla="*/ 38150 h 1357052"/>
                      <a:gd name="connsiteX29" fmla="*/ 977900 w 2203450"/>
                      <a:gd name="connsiteY29" fmla="*/ 19100 h 1357052"/>
                      <a:gd name="connsiteX30" fmla="*/ 1012825 w 2203450"/>
                      <a:gd name="connsiteY30" fmla="*/ 6400 h 1357052"/>
                      <a:gd name="connsiteX31" fmla="*/ 1063625 w 2203450"/>
                      <a:gd name="connsiteY31" fmla="*/ 50 h 1357052"/>
                      <a:gd name="connsiteX32" fmla="*/ 1104900 w 2203450"/>
                      <a:gd name="connsiteY32" fmla="*/ 9575 h 1357052"/>
                      <a:gd name="connsiteX33" fmla="*/ 1133475 w 2203450"/>
                      <a:gd name="connsiteY33" fmla="*/ 41325 h 1357052"/>
                      <a:gd name="connsiteX34" fmla="*/ 1187450 w 2203450"/>
                      <a:gd name="connsiteY34" fmla="*/ 79425 h 1357052"/>
                      <a:gd name="connsiteX35" fmla="*/ 1222375 w 2203450"/>
                      <a:gd name="connsiteY35" fmla="*/ 130225 h 1357052"/>
                      <a:gd name="connsiteX36" fmla="*/ 1254125 w 2203450"/>
                      <a:gd name="connsiteY36" fmla="*/ 187375 h 1357052"/>
                      <a:gd name="connsiteX37" fmla="*/ 1270000 w 2203450"/>
                      <a:gd name="connsiteY37" fmla="*/ 244525 h 1357052"/>
                      <a:gd name="connsiteX38" fmla="*/ 1276350 w 2203450"/>
                      <a:gd name="connsiteY38" fmla="*/ 298500 h 1357052"/>
                      <a:gd name="connsiteX39" fmla="*/ 1298575 w 2203450"/>
                      <a:gd name="connsiteY39" fmla="*/ 336600 h 1357052"/>
                      <a:gd name="connsiteX40" fmla="*/ 1343025 w 2203450"/>
                      <a:gd name="connsiteY40" fmla="*/ 403275 h 1357052"/>
                      <a:gd name="connsiteX41" fmla="*/ 1368425 w 2203450"/>
                      <a:gd name="connsiteY41" fmla="*/ 438200 h 1357052"/>
                      <a:gd name="connsiteX42" fmla="*/ 1406525 w 2203450"/>
                      <a:gd name="connsiteY42" fmla="*/ 485825 h 1357052"/>
                      <a:gd name="connsiteX43" fmla="*/ 1441450 w 2203450"/>
                      <a:gd name="connsiteY43" fmla="*/ 536625 h 1357052"/>
                      <a:gd name="connsiteX44" fmla="*/ 1466850 w 2203450"/>
                      <a:gd name="connsiteY44" fmla="*/ 609650 h 1357052"/>
                      <a:gd name="connsiteX45" fmla="*/ 1489075 w 2203450"/>
                      <a:gd name="connsiteY45" fmla="*/ 717600 h 1357052"/>
                      <a:gd name="connsiteX46" fmla="*/ 1514475 w 2203450"/>
                      <a:gd name="connsiteY46" fmla="*/ 771575 h 1357052"/>
                      <a:gd name="connsiteX47" fmla="*/ 1562100 w 2203450"/>
                      <a:gd name="connsiteY47" fmla="*/ 841425 h 1357052"/>
                      <a:gd name="connsiteX48" fmla="*/ 1568450 w 2203450"/>
                      <a:gd name="connsiteY48" fmla="*/ 923975 h 1357052"/>
                      <a:gd name="connsiteX49" fmla="*/ 1546225 w 2203450"/>
                      <a:gd name="connsiteY49" fmla="*/ 1035100 h 1357052"/>
                      <a:gd name="connsiteX50" fmla="*/ 1539875 w 2203450"/>
                      <a:gd name="connsiteY50" fmla="*/ 1089075 h 1357052"/>
                      <a:gd name="connsiteX51" fmla="*/ 1565275 w 2203450"/>
                      <a:gd name="connsiteY51" fmla="*/ 1158925 h 1357052"/>
                      <a:gd name="connsiteX52" fmla="*/ 1625600 w 2203450"/>
                      <a:gd name="connsiteY52" fmla="*/ 1228775 h 1357052"/>
                      <a:gd name="connsiteX53" fmla="*/ 1727200 w 2203450"/>
                      <a:gd name="connsiteY53" fmla="*/ 1304975 h 1357052"/>
                      <a:gd name="connsiteX54" fmla="*/ 1819275 w 2203450"/>
                      <a:gd name="connsiteY54" fmla="*/ 1327200 h 1357052"/>
                      <a:gd name="connsiteX55" fmla="*/ 1927225 w 2203450"/>
                      <a:gd name="connsiteY55" fmla="*/ 1333550 h 1357052"/>
                      <a:gd name="connsiteX56" fmla="*/ 2085975 w 2203450"/>
                      <a:gd name="connsiteY56" fmla="*/ 1308150 h 1357052"/>
                      <a:gd name="connsiteX57" fmla="*/ 2203450 w 2203450"/>
                      <a:gd name="connsiteY57" fmla="*/ 1257350 h 1357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2203450" h="1357052">
                        <a:moveTo>
                          <a:pt x="0" y="1311325"/>
                        </a:moveTo>
                        <a:cubicBezTo>
                          <a:pt x="60589" y="1323496"/>
                          <a:pt x="121179" y="1335667"/>
                          <a:pt x="171450" y="1343075"/>
                        </a:cubicBezTo>
                        <a:cubicBezTo>
                          <a:pt x="221721" y="1350483"/>
                          <a:pt x="261408" y="1354717"/>
                          <a:pt x="301625" y="1355775"/>
                        </a:cubicBezTo>
                        <a:cubicBezTo>
                          <a:pt x="341842" y="1356833"/>
                          <a:pt x="381529" y="1360008"/>
                          <a:pt x="412750" y="1349425"/>
                        </a:cubicBezTo>
                        <a:cubicBezTo>
                          <a:pt x="443971" y="1338842"/>
                          <a:pt x="471488" y="1309737"/>
                          <a:pt x="488950" y="1292275"/>
                        </a:cubicBezTo>
                        <a:cubicBezTo>
                          <a:pt x="506412" y="1274813"/>
                          <a:pt x="511175" y="1263700"/>
                          <a:pt x="517525" y="1244650"/>
                        </a:cubicBezTo>
                        <a:cubicBezTo>
                          <a:pt x="523875" y="1225600"/>
                          <a:pt x="527050" y="1197025"/>
                          <a:pt x="527050" y="1177975"/>
                        </a:cubicBezTo>
                        <a:cubicBezTo>
                          <a:pt x="527050" y="1158925"/>
                          <a:pt x="521229" y="1145696"/>
                          <a:pt x="517525" y="1130350"/>
                        </a:cubicBezTo>
                        <a:cubicBezTo>
                          <a:pt x="513821" y="1115004"/>
                          <a:pt x="504825" y="1102304"/>
                          <a:pt x="504825" y="1085900"/>
                        </a:cubicBezTo>
                        <a:cubicBezTo>
                          <a:pt x="504825" y="1069496"/>
                          <a:pt x="509588" y="1047800"/>
                          <a:pt x="517525" y="1031925"/>
                        </a:cubicBezTo>
                        <a:cubicBezTo>
                          <a:pt x="525462" y="1016050"/>
                          <a:pt x="540808" y="1008112"/>
                          <a:pt x="552450" y="990650"/>
                        </a:cubicBezTo>
                        <a:cubicBezTo>
                          <a:pt x="564092" y="973188"/>
                          <a:pt x="575733" y="947787"/>
                          <a:pt x="587375" y="927150"/>
                        </a:cubicBezTo>
                        <a:cubicBezTo>
                          <a:pt x="599017" y="906513"/>
                          <a:pt x="611717" y="895400"/>
                          <a:pt x="622300" y="866825"/>
                        </a:cubicBezTo>
                        <a:cubicBezTo>
                          <a:pt x="632883" y="838250"/>
                          <a:pt x="643996" y="785862"/>
                          <a:pt x="650875" y="755700"/>
                        </a:cubicBezTo>
                        <a:cubicBezTo>
                          <a:pt x="657754" y="725538"/>
                          <a:pt x="659342" y="708075"/>
                          <a:pt x="663575" y="685850"/>
                        </a:cubicBezTo>
                        <a:cubicBezTo>
                          <a:pt x="667808" y="663625"/>
                          <a:pt x="669925" y="639812"/>
                          <a:pt x="676275" y="622350"/>
                        </a:cubicBezTo>
                        <a:cubicBezTo>
                          <a:pt x="682625" y="604888"/>
                          <a:pt x="693738" y="593775"/>
                          <a:pt x="701675" y="581075"/>
                        </a:cubicBezTo>
                        <a:cubicBezTo>
                          <a:pt x="709612" y="568375"/>
                          <a:pt x="723900" y="546150"/>
                          <a:pt x="723900" y="546150"/>
                        </a:cubicBezTo>
                        <a:cubicBezTo>
                          <a:pt x="732367" y="532921"/>
                          <a:pt x="741363" y="521279"/>
                          <a:pt x="752475" y="501700"/>
                        </a:cubicBezTo>
                        <a:cubicBezTo>
                          <a:pt x="763587" y="482121"/>
                          <a:pt x="780521" y="449313"/>
                          <a:pt x="790575" y="428675"/>
                        </a:cubicBezTo>
                        <a:cubicBezTo>
                          <a:pt x="800629" y="408037"/>
                          <a:pt x="808038" y="397454"/>
                          <a:pt x="812800" y="377875"/>
                        </a:cubicBezTo>
                        <a:cubicBezTo>
                          <a:pt x="817562" y="358296"/>
                          <a:pt x="817563" y="331308"/>
                          <a:pt x="819150" y="311200"/>
                        </a:cubicBezTo>
                        <a:cubicBezTo>
                          <a:pt x="820738" y="291092"/>
                          <a:pt x="821796" y="272042"/>
                          <a:pt x="822325" y="257225"/>
                        </a:cubicBezTo>
                        <a:cubicBezTo>
                          <a:pt x="822854" y="242408"/>
                          <a:pt x="818092" y="237117"/>
                          <a:pt x="822325" y="222300"/>
                        </a:cubicBezTo>
                        <a:cubicBezTo>
                          <a:pt x="826558" y="207483"/>
                          <a:pt x="837671" y="185258"/>
                          <a:pt x="847725" y="168325"/>
                        </a:cubicBezTo>
                        <a:cubicBezTo>
                          <a:pt x="857779" y="151392"/>
                          <a:pt x="868363" y="135517"/>
                          <a:pt x="882650" y="120700"/>
                        </a:cubicBezTo>
                        <a:cubicBezTo>
                          <a:pt x="896937" y="105883"/>
                          <a:pt x="921279" y="90008"/>
                          <a:pt x="933450" y="79425"/>
                        </a:cubicBezTo>
                        <a:cubicBezTo>
                          <a:pt x="945621" y="68842"/>
                          <a:pt x="955675" y="57200"/>
                          <a:pt x="955675" y="57200"/>
                        </a:cubicBezTo>
                        <a:cubicBezTo>
                          <a:pt x="960437" y="50321"/>
                          <a:pt x="962025" y="38150"/>
                          <a:pt x="962025" y="38150"/>
                        </a:cubicBezTo>
                        <a:cubicBezTo>
                          <a:pt x="965729" y="31800"/>
                          <a:pt x="969433" y="24392"/>
                          <a:pt x="977900" y="19100"/>
                        </a:cubicBezTo>
                        <a:cubicBezTo>
                          <a:pt x="986367" y="13808"/>
                          <a:pt x="998538" y="9575"/>
                          <a:pt x="1012825" y="6400"/>
                        </a:cubicBezTo>
                        <a:cubicBezTo>
                          <a:pt x="1027112" y="3225"/>
                          <a:pt x="1048279" y="-479"/>
                          <a:pt x="1063625" y="50"/>
                        </a:cubicBezTo>
                        <a:cubicBezTo>
                          <a:pt x="1078971" y="579"/>
                          <a:pt x="1093258" y="2696"/>
                          <a:pt x="1104900" y="9575"/>
                        </a:cubicBezTo>
                        <a:cubicBezTo>
                          <a:pt x="1116542" y="16454"/>
                          <a:pt x="1119717" y="29683"/>
                          <a:pt x="1133475" y="41325"/>
                        </a:cubicBezTo>
                        <a:cubicBezTo>
                          <a:pt x="1147233" y="52967"/>
                          <a:pt x="1172633" y="64608"/>
                          <a:pt x="1187450" y="79425"/>
                        </a:cubicBezTo>
                        <a:cubicBezTo>
                          <a:pt x="1202267" y="94242"/>
                          <a:pt x="1211263" y="112234"/>
                          <a:pt x="1222375" y="130225"/>
                        </a:cubicBezTo>
                        <a:cubicBezTo>
                          <a:pt x="1233487" y="148216"/>
                          <a:pt x="1246188" y="168325"/>
                          <a:pt x="1254125" y="187375"/>
                        </a:cubicBezTo>
                        <a:cubicBezTo>
                          <a:pt x="1262062" y="206425"/>
                          <a:pt x="1266296" y="226004"/>
                          <a:pt x="1270000" y="244525"/>
                        </a:cubicBezTo>
                        <a:cubicBezTo>
                          <a:pt x="1273704" y="263046"/>
                          <a:pt x="1271587" y="283154"/>
                          <a:pt x="1276350" y="298500"/>
                        </a:cubicBezTo>
                        <a:cubicBezTo>
                          <a:pt x="1281113" y="313846"/>
                          <a:pt x="1287463" y="319138"/>
                          <a:pt x="1298575" y="336600"/>
                        </a:cubicBezTo>
                        <a:cubicBezTo>
                          <a:pt x="1309687" y="354062"/>
                          <a:pt x="1331383" y="386342"/>
                          <a:pt x="1343025" y="403275"/>
                        </a:cubicBezTo>
                        <a:cubicBezTo>
                          <a:pt x="1354667" y="420208"/>
                          <a:pt x="1357842" y="424442"/>
                          <a:pt x="1368425" y="438200"/>
                        </a:cubicBezTo>
                        <a:cubicBezTo>
                          <a:pt x="1379008" y="451958"/>
                          <a:pt x="1394354" y="469421"/>
                          <a:pt x="1406525" y="485825"/>
                        </a:cubicBezTo>
                        <a:cubicBezTo>
                          <a:pt x="1418696" y="502229"/>
                          <a:pt x="1431396" y="515987"/>
                          <a:pt x="1441450" y="536625"/>
                        </a:cubicBezTo>
                        <a:cubicBezTo>
                          <a:pt x="1451504" y="557263"/>
                          <a:pt x="1458912" y="579487"/>
                          <a:pt x="1466850" y="609650"/>
                        </a:cubicBezTo>
                        <a:cubicBezTo>
                          <a:pt x="1474788" y="639813"/>
                          <a:pt x="1481138" y="690613"/>
                          <a:pt x="1489075" y="717600"/>
                        </a:cubicBezTo>
                        <a:cubicBezTo>
                          <a:pt x="1497012" y="744587"/>
                          <a:pt x="1502304" y="750938"/>
                          <a:pt x="1514475" y="771575"/>
                        </a:cubicBezTo>
                        <a:cubicBezTo>
                          <a:pt x="1526646" y="792212"/>
                          <a:pt x="1553104" y="816025"/>
                          <a:pt x="1562100" y="841425"/>
                        </a:cubicBezTo>
                        <a:cubicBezTo>
                          <a:pt x="1571096" y="866825"/>
                          <a:pt x="1571096" y="891696"/>
                          <a:pt x="1568450" y="923975"/>
                        </a:cubicBezTo>
                        <a:cubicBezTo>
                          <a:pt x="1565804" y="956254"/>
                          <a:pt x="1550987" y="1007583"/>
                          <a:pt x="1546225" y="1035100"/>
                        </a:cubicBezTo>
                        <a:cubicBezTo>
                          <a:pt x="1541463" y="1062617"/>
                          <a:pt x="1536700" y="1068437"/>
                          <a:pt x="1539875" y="1089075"/>
                        </a:cubicBezTo>
                        <a:cubicBezTo>
                          <a:pt x="1543050" y="1109712"/>
                          <a:pt x="1550988" y="1135642"/>
                          <a:pt x="1565275" y="1158925"/>
                        </a:cubicBezTo>
                        <a:cubicBezTo>
                          <a:pt x="1579562" y="1182208"/>
                          <a:pt x="1598613" y="1204433"/>
                          <a:pt x="1625600" y="1228775"/>
                        </a:cubicBezTo>
                        <a:cubicBezTo>
                          <a:pt x="1652587" y="1253117"/>
                          <a:pt x="1694921" y="1288571"/>
                          <a:pt x="1727200" y="1304975"/>
                        </a:cubicBezTo>
                        <a:cubicBezTo>
                          <a:pt x="1759479" y="1321379"/>
                          <a:pt x="1785938" y="1322438"/>
                          <a:pt x="1819275" y="1327200"/>
                        </a:cubicBezTo>
                        <a:cubicBezTo>
                          <a:pt x="1852612" y="1331962"/>
                          <a:pt x="1882775" y="1336725"/>
                          <a:pt x="1927225" y="1333550"/>
                        </a:cubicBezTo>
                        <a:cubicBezTo>
                          <a:pt x="1971675" y="1330375"/>
                          <a:pt x="2039938" y="1320850"/>
                          <a:pt x="2085975" y="1308150"/>
                        </a:cubicBezTo>
                        <a:cubicBezTo>
                          <a:pt x="2132012" y="1295450"/>
                          <a:pt x="2167731" y="1276400"/>
                          <a:pt x="2203450" y="1257350"/>
                        </a:cubicBez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xmlns="" id="{65028722-C6B4-2B40-AE8E-64A8591F0740}"/>
                      </a:ext>
                    </a:extLst>
                  </p:cNvPr>
                  <p:cNvSpPr/>
                  <p:nvPr/>
                </p:nvSpPr>
                <p:spPr>
                  <a:xfrm>
                    <a:off x="3474893" y="3770866"/>
                    <a:ext cx="479439" cy="1489075"/>
                  </a:xfrm>
                  <a:custGeom>
                    <a:avLst/>
                    <a:gdLst>
                      <a:gd name="connsiteX0" fmla="*/ 0 w 479439"/>
                      <a:gd name="connsiteY0" fmla="*/ 0 h 1501775"/>
                      <a:gd name="connsiteX1" fmla="*/ 50800 w 479439"/>
                      <a:gd name="connsiteY1" fmla="*/ 206375 h 1501775"/>
                      <a:gd name="connsiteX2" fmla="*/ 104775 w 479439"/>
                      <a:gd name="connsiteY2" fmla="*/ 361950 h 1501775"/>
                      <a:gd name="connsiteX3" fmla="*/ 193675 w 479439"/>
                      <a:gd name="connsiteY3" fmla="*/ 571500 h 1501775"/>
                      <a:gd name="connsiteX4" fmla="*/ 254000 w 479439"/>
                      <a:gd name="connsiteY4" fmla="*/ 660400 h 1501775"/>
                      <a:gd name="connsiteX5" fmla="*/ 330200 w 479439"/>
                      <a:gd name="connsiteY5" fmla="*/ 746125 h 1501775"/>
                      <a:gd name="connsiteX6" fmla="*/ 406400 w 479439"/>
                      <a:gd name="connsiteY6" fmla="*/ 920750 h 1501775"/>
                      <a:gd name="connsiteX7" fmla="*/ 454025 w 479439"/>
                      <a:gd name="connsiteY7" fmla="*/ 1108075 h 1501775"/>
                      <a:gd name="connsiteX8" fmla="*/ 479425 w 479439"/>
                      <a:gd name="connsiteY8" fmla="*/ 1279525 h 1501775"/>
                      <a:gd name="connsiteX9" fmla="*/ 450850 w 479439"/>
                      <a:gd name="connsiteY9" fmla="*/ 1501775 h 1501775"/>
                      <a:gd name="connsiteX10" fmla="*/ 450850 w 479439"/>
                      <a:gd name="connsiteY10" fmla="*/ 1501775 h 1501775"/>
                      <a:gd name="connsiteX0" fmla="*/ 0 w 479439"/>
                      <a:gd name="connsiteY0" fmla="*/ 0 h 1489075"/>
                      <a:gd name="connsiteX1" fmla="*/ 50800 w 479439"/>
                      <a:gd name="connsiteY1" fmla="*/ 193675 h 1489075"/>
                      <a:gd name="connsiteX2" fmla="*/ 104775 w 479439"/>
                      <a:gd name="connsiteY2" fmla="*/ 349250 h 1489075"/>
                      <a:gd name="connsiteX3" fmla="*/ 193675 w 479439"/>
                      <a:gd name="connsiteY3" fmla="*/ 558800 h 1489075"/>
                      <a:gd name="connsiteX4" fmla="*/ 254000 w 479439"/>
                      <a:gd name="connsiteY4" fmla="*/ 647700 h 1489075"/>
                      <a:gd name="connsiteX5" fmla="*/ 330200 w 479439"/>
                      <a:gd name="connsiteY5" fmla="*/ 733425 h 1489075"/>
                      <a:gd name="connsiteX6" fmla="*/ 406400 w 479439"/>
                      <a:gd name="connsiteY6" fmla="*/ 908050 h 1489075"/>
                      <a:gd name="connsiteX7" fmla="*/ 454025 w 479439"/>
                      <a:gd name="connsiteY7" fmla="*/ 1095375 h 1489075"/>
                      <a:gd name="connsiteX8" fmla="*/ 479425 w 479439"/>
                      <a:gd name="connsiteY8" fmla="*/ 1266825 h 1489075"/>
                      <a:gd name="connsiteX9" fmla="*/ 450850 w 479439"/>
                      <a:gd name="connsiteY9" fmla="*/ 1489075 h 1489075"/>
                      <a:gd name="connsiteX10" fmla="*/ 450850 w 479439"/>
                      <a:gd name="connsiteY10" fmla="*/ 1489075 h 148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9439" h="1489075">
                        <a:moveTo>
                          <a:pt x="0" y="0"/>
                        </a:moveTo>
                        <a:cubicBezTo>
                          <a:pt x="16669" y="73025"/>
                          <a:pt x="33338" y="135467"/>
                          <a:pt x="50800" y="193675"/>
                        </a:cubicBezTo>
                        <a:cubicBezTo>
                          <a:pt x="68262" y="251883"/>
                          <a:pt x="80962" y="288396"/>
                          <a:pt x="104775" y="349250"/>
                        </a:cubicBezTo>
                        <a:cubicBezTo>
                          <a:pt x="128588" y="410104"/>
                          <a:pt x="168804" y="509058"/>
                          <a:pt x="193675" y="558800"/>
                        </a:cubicBezTo>
                        <a:cubicBezTo>
                          <a:pt x="218546" y="608542"/>
                          <a:pt x="231246" y="618596"/>
                          <a:pt x="254000" y="647700"/>
                        </a:cubicBezTo>
                        <a:cubicBezTo>
                          <a:pt x="276754" y="676804"/>
                          <a:pt x="304800" y="690034"/>
                          <a:pt x="330200" y="733425"/>
                        </a:cubicBezTo>
                        <a:cubicBezTo>
                          <a:pt x="355600" y="776816"/>
                          <a:pt x="385763" y="847725"/>
                          <a:pt x="406400" y="908050"/>
                        </a:cubicBezTo>
                        <a:cubicBezTo>
                          <a:pt x="427037" y="968375"/>
                          <a:pt x="441854" y="1035579"/>
                          <a:pt x="454025" y="1095375"/>
                        </a:cubicBezTo>
                        <a:cubicBezTo>
                          <a:pt x="466196" y="1155171"/>
                          <a:pt x="479954" y="1201208"/>
                          <a:pt x="479425" y="1266825"/>
                        </a:cubicBezTo>
                        <a:cubicBezTo>
                          <a:pt x="478896" y="1332442"/>
                          <a:pt x="450850" y="1489075"/>
                          <a:pt x="450850" y="1489075"/>
                        </a:cubicBezTo>
                        <a:lnTo>
                          <a:pt x="450850" y="1489075"/>
                        </a:ln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xmlns="" id="{462EF309-E273-1340-8AB3-FAD35A211E0D}"/>
                      </a:ext>
                    </a:extLst>
                  </p:cNvPr>
                  <p:cNvSpPr/>
                  <p:nvPr/>
                </p:nvSpPr>
                <p:spPr>
                  <a:xfrm>
                    <a:off x="2840163" y="4946105"/>
                    <a:ext cx="895080" cy="1215536"/>
                  </a:xfrm>
                  <a:custGeom>
                    <a:avLst/>
                    <a:gdLst>
                      <a:gd name="connsiteX0" fmla="*/ 895080 w 895080"/>
                      <a:gd name="connsiteY0" fmla="*/ 374161 h 1215536"/>
                      <a:gd name="connsiteX1" fmla="*/ 844280 w 895080"/>
                      <a:gd name="connsiteY1" fmla="*/ 266211 h 1215536"/>
                      <a:gd name="connsiteX2" fmla="*/ 774430 w 895080"/>
                      <a:gd name="connsiteY2" fmla="*/ 164611 h 1215536"/>
                      <a:gd name="connsiteX3" fmla="*/ 599805 w 895080"/>
                      <a:gd name="connsiteY3" fmla="*/ 78886 h 1215536"/>
                      <a:gd name="connsiteX4" fmla="*/ 418830 w 895080"/>
                      <a:gd name="connsiteY4" fmla="*/ 28086 h 1215536"/>
                      <a:gd name="connsiteX5" fmla="*/ 237855 w 895080"/>
                      <a:gd name="connsiteY5" fmla="*/ 5861 h 1215536"/>
                      <a:gd name="connsiteX6" fmla="*/ 79105 w 895080"/>
                      <a:gd name="connsiteY6" fmla="*/ 136036 h 1215536"/>
                      <a:gd name="connsiteX7" fmla="*/ 21955 w 895080"/>
                      <a:gd name="connsiteY7" fmla="*/ 320186 h 1215536"/>
                      <a:gd name="connsiteX8" fmla="*/ 2905 w 895080"/>
                      <a:gd name="connsiteY8" fmla="*/ 567836 h 1215536"/>
                      <a:gd name="connsiteX9" fmla="*/ 79105 w 895080"/>
                      <a:gd name="connsiteY9" fmla="*/ 850411 h 1215536"/>
                      <a:gd name="connsiteX10" fmla="*/ 285480 w 895080"/>
                      <a:gd name="connsiteY10" fmla="*/ 1215536 h 1215536"/>
                      <a:gd name="connsiteX11" fmla="*/ 285480 w 895080"/>
                      <a:gd name="connsiteY11" fmla="*/ 1215536 h 1215536"/>
                      <a:gd name="connsiteX0" fmla="*/ 895080 w 895080"/>
                      <a:gd name="connsiteY0" fmla="*/ 396386 h 1215536"/>
                      <a:gd name="connsiteX1" fmla="*/ 844280 w 895080"/>
                      <a:gd name="connsiteY1" fmla="*/ 266211 h 1215536"/>
                      <a:gd name="connsiteX2" fmla="*/ 774430 w 895080"/>
                      <a:gd name="connsiteY2" fmla="*/ 164611 h 1215536"/>
                      <a:gd name="connsiteX3" fmla="*/ 599805 w 895080"/>
                      <a:gd name="connsiteY3" fmla="*/ 78886 h 1215536"/>
                      <a:gd name="connsiteX4" fmla="*/ 418830 w 895080"/>
                      <a:gd name="connsiteY4" fmla="*/ 28086 h 1215536"/>
                      <a:gd name="connsiteX5" fmla="*/ 237855 w 895080"/>
                      <a:gd name="connsiteY5" fmla="*/ 5861 h 1215536"/>
                      <a:gd name="connsiteX6" fmla="*/ 79105 w 895080"/>
                      <a:gd name="connsiteY6" fmla="*/ 136036 h 1215536"/>
                      <a:gd name="connsiteX7" fmla="*/ 21955 w 895080"/>
                      <a:gd name="connsiteY7" fmla="*/ 320186 h 1215536"/>
                      <a:gd name="connsiteX8" fmla="*/ 2905 w 895080"/>
                      <a:gd name="connsiteY8" fmla="*/ 567836 h 1215536"/>
                      <a:gd name="connsiteX9" fmla="*/ 79105 w 895080"/>
                      <a:gd name="connsiteY9" fmla="*/ 850411 h 1215536"/>
                      <a:gd name="connsiteX10" fmla="*/ 285480 w 895080"/>
                      <a:gd name="connsiteY10" fmla="*/ 1215536 h 1215536"/>
                      <a:gd name="connsiteX11" fmla="*/ 285480 w 895080"/>
                      <a:gd name="connsiteY11" fmla="*/ 1215536 h 1215536"/>
                      <a:gd name="connsiteX0" fmla="*/ 809355 w 844705"/>
                      <a:gd name="connsiteY0" fmla="*/ 466236 h 1215536"/>
                      <a:gd name="connsiteX1" fmla="*/ 844280 w 844705"/>
                      <a:gd name="connsiteY1" fmla="*/ 266211 h 1215536"/>
                      <a:gd name="connsiteX2" fmla="*/ 774430 w 844705"/>
                      <a:gd name="connsiteY2" fmla="*/ 164611 h 1215536"/>
                      <a:gd name="connsiteX3" fmla="*/ 599805 w 844705"/>
                      <a:gd name="connsiteY3" fmla="*/ 78886 h 1215536"/>
                      <a:gd name="connsiteX4" fmla="*/ 418830 w 844705"/>
                      <a:gd name="connsiteY4" fmla="*/ 28086 h 1215536"/>
                      <a:gd name="connsiteX5" fmla="*/ 237855 w 844705"/>
                      <a:gd name="connsiteY5" fmla="*/ 5861 h 1215536"/>
                      <a:gd name="connsiteX6" fmla="*/ 79105 w 844705"/>
                      <a:gd name="connsiteY6" fmla="*/ 136036 h 1215536"/>
                      <a:gd name="connsiteX7" fmla="*/ 21955 w 844705"/>
                      <a:gd name="connsiteY7" fmla="*/ 320186 h 1215536"/>
                      <a:gd name="connsiteX8" fmla="*/ 2905 w 844705"/>
                      <a:gd name="connsiteY8" fmla="*/ 567836 h 1215536"/>
                      <a:gd name="connsiteX9" fmla="*/ 79105 w 844705"/>
                      <a:gd name="connsiteY9" fmla="*/ 850411 h 1215536"/>
                      <a:gd name="connsiteX10" fmla="*/ 285480 w 844705"/>
                      <a:gd name="connsiteY10" fmla="*/ 1215536 h 1215536"/>
                      <a:gd name="connsiteX11" fmla="*/ 285480 w 844705"/>
                      <a:gd name="connsiteY11" fmla="*/ 1215536 h 1215536"/>
                      <a:gd name="connsiteX0" fmla="*/ 895080 w 895080"/>
                      <a:gd name="connsiteY0" fmla="*/ 380511 h 1215536"/>
                      <a:gd name="connsiteX1" fmla="*/ 844280 w 895080"/>
                      <a:gd name="connsiteY1" fmla="*/ 266211 h 1215536"/>
                      <a:gd name="connsiteX2" fmla="*/ 774430 w 895080"/>
                      <a:gd name="connsiteY2" fmla="*/ 164611 h 1215536"/>
                      <a:gd name="connsiteX3" fmla="*/ 599805 w 895080"/>
                      <a:gd name="connsiteY3" fmla="*/ 78886 h 1215536"/>
                      <a:gd name="connsiteX4" fmla="*/ 418830 w 895080"/>
                      <a:gd name="connsiteY4" fmla="*/ 28086 h 1215536"/>
                      <a:gd name="connsiteX5" fmla="*/ 237855 w 895080"/>
                      <a:gd name="connsiteY5" fmla="*/ 5861 h 1215536"/>
                      <a:gd name="connsiteX6" fmla="*/ 79105 w 895080"/>
                      <a:gd name="connsiteY6" fmla="*/ 136036 h 1215536"/>
                      <a:gd name="connsiteX7" fmla="*/ 21955 w 895080"/>
                      <a:gd name="connsiteY7" fmla="*/ 320186 h 1215536"/>
                      <a:gd name="connsiteX8" fmla="*/ 2905 w 895080"/>
                      <a:gd name="connsiteY8" fmla="*/ 567836 h 1215536"/>
                      <a:gd name="connsiteX9" fmla="*/ 79105 w 895080"/>
                      <a:gd name="connsiteY9" fmla="*/ 850411 h 1215536"/>
                      <a:gd name="connsiteX10" fmla="*/ 285480 w 895080"/>
                      <a:gd name="connsiteY10" fmla="*/ 1215536 h 1215536"/>
                      <a:gd name="connsiteX11" fmla="*/ 285480 w 895080"/>
                      <a:gd name="connsiteY11" fmla="*/ 1215536 h 1215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95080" h="1215536">
                        <a:moveTo>
                          <a:pt x="895080" y="380511"/>
                        </a:moveTo>
                        <a:cubicBezTo>
                          <a:pt x="879734" y="343998"/>
                          <a:pt x="864388" y="302194"/>
                          <a:pt x="844280" y="266211"/>
                        </a:cubicBezTo>
                        <a:cubicBezTo>
                          <a:pt x="824172" y="230228"/>
                          <a:pt x="815176" y="195832"/>
                          <a:pt x="774430" y="164611"/>
                        </a:cubicBezTo>
                        <a:cubicBezTo>
                          <a:pt x="733684" y="133390"/>
                          <a:pt x="659072" y="101640"/>
                          <a:pt x="599805" y="78886"/>
                        </a:cubicBezTo>
                        <a:cubicBezTo>
                          <a:pt x="540538" y="56132"/>
                          <a:pt x="479155" y="40257"/>
                          <a:pt x="418830" y="28086"/>
                        </a:cubicBezTo>
                        <a:cubicBezTo>
                          <a:pt x="358505" y="15915"/>
                          <a:pt x="294476" y="-12131"/>
                          <a:pt x="237855" y="5861"/>
                        </a:cubicBezTo>
                        <a:cubicBezTo>
                          <a:pt x="181234" y="23853"/>
                          <a:pt x="115088" y="83649"/>
                          <a:pt x="79105" y="136036"/>
                        </a:cubicBezTo>
                        <a:cubicBezTo>
                          <a:pt x="43122" y="188423"/>
                          <a:pt x="34655" y="248219"/>
                          <a:pt x="21955" y="320186"/>
                        </a:cubicBezTo>
                        <a:cubicBezTo>
                          <a:pt x="9255" y="392153"/>
                          <a:pt x="-6620" y="479465"/>
                          <a:pt x="2905" y="567836"/>
                        </a:cubicBezTo>
                        <a:cubicBezTo>
                          <a:pt x="12430" y="656207"/>
                          <a:pt x="32009" y="742461"/>
                          <a:pt x="79105" y="850411"/>
                        </a:cubicBezTo>
                        <a:cubicBezTo>
                          <a:pt x="126201" y="958361"/>
                          <a:pt x="285480" y="1215536"/>
                          <a:pt x="285480" y="1215536"/>
                        </a:cubicBezTo>
                        <a:lnTo>
                          <a:pt x="285480" y="1215536"/>
                        </a:ln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xmlns="" id="{04ECDA6C-B908-044C-9284-A61706F29798}"/>
                      </a:ext>
                    </a:extLst>
                  </p:cNvPr>
                  <p:cNvSpPr/>
                  <p:nvPr/>
                </p:nvSpPr>
                <p:spPr>
                  <a:xfrm>
                    <a:off x="1722293" y="4947957"/>
                    <a:ext cx="1276350" cy="1331159"/>
                  </a:xfrm>
                  <a:custGeom>
                    <a:avLst/>
                    <a:gdLst>
                      <a:gd name="connsiteX0" fmla="*/ 0 w 1295400"/>
                      <a:gd name="connsiteY0" fmla="*/ 365959 h 1331159"/>
                      <a:gd name="connsiteX1" fmla="*/ 76200 w 1295400"/>
                      <a:gd name="connsiteY1" fmla="*/ 238959 h 1331159"/>
                      <a:gd name="connsiteX2" fmla="*/ 142875 w 1295400"/>
                      <a:gd name="connsiteY2" fmla="*/ 178634 h 1331159"/>
                      <a:gd name="connsiteX3" fmla="*/ 273050 w 1295400"/>
                      <a:gd name="connsiteY3" fmla="*/ 77034 h 1331159"/>
                      <a:gd name="connsiteX4" fmla="*/ 396875 w 1295400"/>
                      <a:gd name="connsiteY4" fmla="*/ 16709 h 1331159"/>
                      <a:gd name="connsiteX5" fmla="*/ 590550 w 1295400"/>
                      <a:gd name="connsiteY5" fmla="*/ 4009 h 1331159"/>
                      <a:gd name="connsiteX6" fmla="*/ 771525 w 1295400"/>
                      <a:gd name="connsiteY6" fmla="*/ 77034 h 1331159"/>
                      <a:gd name="connsiteX7" fmla="*/ 904875 w 1295400"/>
                      <a:gd name="connsiteY7" fmla="*/ 464384 h 1331159"/>
                      <a:gd name="connsiteX8" fmla="*/ 939800 w 1295400"/>
                      <a:gd name="connsiteY8" fmla="*/ 645359 h 1331159"/>
                      <a:gd name="connsiteX9" fmla="*/ 990600 w 1295400"/>
                      <a:gd name="connsiteY9" fmla="*/ 851734 h 1331159"/>
                      <a:gd name="connsiteX10" fmla="*/ 1101725 w 1295400"/>
                      <a:gd name="connsiteY10" fmla="*/ 1070809 h 1331159"/>
                      <a:gd name="connsiteX11" fmla="*/ 1295400 w 1295400"/>
                      <a:gd name="connsiteY11" fmla="*/ 1331159 h 1331159"/>
                      <a:gd name="connsiteX0" fmla="*/ 0 w 1276350"/>
                      <a:gd name="connsiteY0" fmla="*/ 337384 h 1331159"/>
                      <a:gd name="connsiteX1" fmla="*/ 57150 w 1276350"/>
                      <a:gd name="connsiteY1" fmla="*/ 238959 h 1331159"/>
                      <a:gd name="connsiteX2" fmla="*/ 123825 w 1276350"/>
                      <a:gd name="connsiteY2" fmla="*/ 178634 h 1331159"/>
                      <a:gd name="connsiteX3" fmla="*/ 254000 w 1276350"/>
                      <a:gd name="connsiteY3" fmla="*/ 77034 h 1331159"/>
                      <a:gd name="connsiteX4" fmla="*/ 377825 w 1276350"/>
                      <a:gd name="connsiteY4" fmla="*/ 16709 h 1331159"/>
                      <a:gd name="connsiteX5" fmla="*/ 571500 w 1276350"/>
                      <a:gd name="connsiteY5" fmla="*/ 4009 h 1331159"/>
                      <a:gd name="connsiteX6" fmla="*/ 752475 w 1276350"/>
                      <a:gd name="connsiteY6" fmla="*/ 77034 h 1331159"/>
                      <a:gd name="connsiteX7" fmla="*/ 885825 w 1276350"/>
                      <a:gd name="connsiteY7" fmla="*/ 464384 h 1331159"/>
                      <a:gd name="connsiteX8" fmla="*/ 920750 w 1276350"/>
                      <a:gd name="connsiteY8" fmla="*/ 645359 h 1331159"/>
                      <a:gd name="connsiteX9" fmla="*/ 971550 w 1276350"/>
                      <a:gd name="connsiteY9" fmla="*/ 851734 h 1331159"/>
                      <a:gd name="connsiteX10" fmla="*/ 1082675 w 1276350"/>
                      <a:gd name="connsiteY10" fmla="*/ 1070809 h 1331159"/>
                      <a:gd name="connsiteX11" fmla="*/ 1276350 w 1276350"/>
                      <a:gd name="connsiteY11" fmla="*/ 1331159 h 1331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76350" h="1331159">
                        <a:moveTo>
                          <a:pt x="0" y="337384"/>
                        </a:moveTo>
                        <a:cubicBezTo>
                          <a:pt x="26194" y="289494"/>
                          <a:pt x="36512" y="265417"/>
                          <a:pt x="57150" y="238959"/>
                        </a:cubicBezTo>
                        <a:cubicBezTo>
                          <a:pt x="77788" y="212501"/>
                          <a:pt x="91017" y="205621"/>
                          <a:pt x="123825" y="178634"/>
                        </a:cubicBezTo>
                        <a:cubicBezTo>
                          <a:pt x="156633" y="151646"/>
                          <a:pt x="211667" y="104022"/>
                          <a:pt x="254000" y="77034"/>
                        </a:cubicBezTo>
                        <a:cubicBezTo>
                          <a:pt x="296333" y="50046"/>
                          <a:pt x="324908" y="28880"/>
                          <a:pt x="377825" y="16709"/>
                        </a:cubicBezTo>
                        <a:cubicBezTo>
                          <a:pt x="430742" y="4538"/>
                          <a:pt x="509058" y="-6045"/>
                          <a:pt x="571500" y="4009"/>
                        </a:cubicBezTo>
                        <a:cubicBezTo>
                          <a:pt x="633942" y="14063"/>
                          <a:pt x="700088" y="305"/>
                          <a:pt x="752475" y="77034"/>
                        </a:cubicBezTo>
                        <a:cubicBezTo>
                          <a:pt x="804862" y="153763"/>
                          <a:pt x="857779" y="369663"/>
                          <a:pt x="885825" y="464384"/>
                        </a:cubicBezTo>
                        <a:cubicBezTo>
                          <a:pt x="913871" y="559105"/>
                          <a:pt x="906463" y="580801"/>
                          <a:pt x="920750" y="645359"/>
                        </a:cubicBezTo>
                        <a:cubicBezTo>
                          <a:pt x="935037" y="709917"/>
                          <a:pt x="944563" y="780826"/>
                          <a:pt x="971550" y="851734"/>
                        </a:cubicBezTo>
                        <a:cubicBezTo>
                          <a:pt x="998537" y="922642"/>
                          <a:pt x="1031875" y="990905"/>
                          <a:pt x="1082675" y="1070809"/>
                        </a:cubicBezTo>
                        <a:cubicBezTo>
                          <a:pt x="1133475" y="1150713"/>
                          <a:pt x="1204912" y="1240936"/>
                          <a:pt x="1276350" y="1331159"/>
                        </a:cubicBez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xmlns="" id="{5D1189D5-0463-A048-AB6A-74ACFBAE1598}"/>
                      </a:ext>
                    </a:extLst>
                  </p:cNvPr>
                  <p:cNvSpPr/>
                  <p:nvPr/>
                </p:nvSpPr>
                <p:spPr>
                  <a:xfrm>
                    <a:off x="1503454" y="3085066"/>
                    <a:ext cx="441089" cy="2219325"/>
                  </a:xfrm>
                  <a:custGeom>
                    <a:avLst/>
                    <a:gdLst>
                      <a:gd name="connsiteX0" fmla="*/ 450614 w 450614"/>
                      <a:gd name="connsiteY0" fmla="*/ 0 h 2270125"/>
                      <a:gd name="connsiteX1" fmla="*/ 437914 w 450614"/>
                      <a:gd name="connsiteY1" fmla="*/ 250825 h 2270125"/>
                      <a:gd name="connsiteX2" fmla="*/ 428389 w 450614"/>
                      <a:gd name="connsiteY2" fmla="*/ 396875 h 2270125"/>
                      <a:gd name="connsiteX3" fmla="*/ 377589 w 450614"/>
                      <a:gd name="connsiteY3" fmla="*/ 685800 h 2270125"/>
                      <a:gd name="connsiteX4" fmla="*/ 374414 w 450614"/>
                      <a:gd name="connsiteY4" fmla="*/ 1031875 h 2270125"/>
                      <a:gd name="connsiteX5" fmla="*/ 358539 w 450614"/>
                      <a:gd name="connsiteY5" fmla="*/ 1212850 h 2270125"/>
                      <a:gd name="connsiteX6" fmla="*/ 298214 w 450614"/>
                      <a:gd name="connsiteY6" fmla="*/ 1336675 h 2270125"/>
                      <a:gd name="connsiteX7" fmla="*/ 180739 w 450614"/>
                      <a:gd name="connsiteY7" fmla="*/ 1530350 h 2270125"/>
                      <a:gd name="connsiteX8" fmla="*/ 44214 w 450614"/>
                      <a:gd name="connsiteY8" fmla="*/ 1781175 h 2270125"/>
                      <a:gd name="connsiteX9" fmla="*/ 2939 w 450614"/>
                      <a:gd name="connsiteY9" fmla="*/ 1981200 h 2270125"/>
                      <a:gd name="connsiteX10" fmla="*/ 6114 w 450614"/>
                      <a:gd name="connsiteY10" fmla="*/ 2133600 h 2270125"/>
                      <a:gd name="connsiteX11" fmla="*/ 28339 w 450614"/>
                      <a:gd name="connsiteY11" fmla="*/ 2270125 h 2270125"/>
                      <a:gd name="connsiteX0" fmla="*/ 536339 w 536339"/>
                      <a:gd name="connsiteY0" fmla="*/ 0 h 2130425"/>
                      <a:gd name="connsiteX1" fmla="*/ 437914 w 536339"/>
                      <a:gd name="connsiteY1" fmla="*/ 111125 h 2130425"/>
                      <a:gd name="connsiteX2" fmla="*/ 428389 w 536339"/>
                      <a:gd name="connsiteY2" fmla="*/ 257175 h 2130425"/>
                      <a:gd name="connsiteX3" fmla="*/ 377589 w 536339"/>
                      <a:gd name="connsiteY3" fmla="*/ 546100 h 2130425"/>
                      <a:gd name="connsiteX4" fmla="*/ 374414 w 536339"/>
                      <a:gd name="connsiteY4" fmla="*/ 892175 h 2130425"/>
                      <a:gd name="connsiteX5" fmla="*/ 358539 w 536339"/>
                      <a:gd name="connsiteY5" fmla="*/ 1073150 h 2130425"/>
                      <a:gd name="connsiteX6" fmla="*/ 298214 w 536339"/>
                      <a:gd name="connsiteY6" fmla="*/ 1196975 h 2130425"/>
                      <a:gd name="connsiteX7" fmla="*/ 180739 w 536339"/>
                      <a:gd name="connsiteY7" fmla="*/ 1390650 h 2130425"/>
                      <a:gd name="connsiteX8" fmla="*/ 44214 w 536339"/>
                      <a:gd name="connsiteY8" fmla="*/ 1641475 h 2130425"/>
                      <a:gd name="connsiteX9" fmla="*/ 2939 w 536339"/>
                      <a:gd name="connsiteY9" fmla="*/ 1841500 h 2130425"/>
                      <a:gd name="connsiteX10" fmla="*/ 6114 w 536339"/>
                      <a:gd name="connsiteY10" fmla="*/ 1993900 h 2130425"/>
                      <a:gd name="connsiteX11" fmla="*/ 28339 w 536339"/>
                      <a:gd name="connsiteY11" fmla="*/ 2130425 h 2130425"/>
                      <a:gd name="connsiteX0" fmla="*/ 441089 w 441089"/>
                      <a:gd name="connsiteY0" fmla="*/ 0 h 2219325"/>
                      <a:gd name="connsiteX1" fmla="*/ 437914 w 441089"/>
                      <a:gd name="connsiteY1" fmla="*/ 200025 h 2219325"/>
                      <a:gd name="connsiteX2" fmla="*/ 428389 w 441089"/>
                      <a:gd name="connsiteY2" fmla="*/ 346075 h 2219325"/>
                      <a:gd name="connsiteX3" fmla="*/ 377589 w 441089"/>
                      <a:gd name="connsiteY3" fmla="*/ 635000 h 2219325"/>
                      <a:gd name="connsiteX4" fmla="*/ 374414 w 441089"/>
                      <a:gd name="connsiteY4" fmla="*/ 981075 h 2219325"/>
                      <a:gd name="connsiteX5" fmla="*/ 358539 w 441089"/>
                      <a:gd name="connsiteY5" fmla="*/ 1162050 h 2219325"/>
                      <a:gd name="connsiteX6" fmla="*/ 298214 w 441089"/>
                      <a:gd name="connsiteY6" fmla="*/ 1285875 h 2219325"/>
                      <a:gd name="connsiteX7" fmla="*/ 180739 w 441089"/>
                      <a:gd name="connsiteY7" fmla="*/ 1479550 h 2219325"/>
                      <a:gd name="connsiteX8" fmla="*/ 44214 w 441089"/>
                      <a:gd name="connsiteY8" fmla="*/ 1730375 h 2219325"/>
                      <a:gd name="connsiteX9" fmla="*/ 2939 w 441089"/>
                      <a:gd name="connsiteY9" fmla="*/ 1930400 h 2219325"/>
                      <a:gd name="connsiteX10" fmla="*/ 6114 w 441089"/>
                      <a:gd name="connsiteY10" fmla="*/ 2082800 h 2219325"/>
                      <a:gd name="connsiteX11" fmla="*/ 28339 w 441089"/>
                      <a:gd name="connsiteY11" fmla="*/ 2219325 h 2219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41089" h="2219325">
                        <a:moveTo>
                          <a:pt x="441089" y="0"/>
                        </a:moveTo>
                        <a:cubicBezTo>
                          <a:pt x="436591" y="92339"/>
                          <a:pt x="440031" y="142346"/>
                          <a:pt x="437914" y="200025"/>
                        </a:cubicBezTo>
                        <a:cubicBezTo>
                          <a:pt x="435797" y="257704"/>
                          <a:pt x="438443" y="273579"/>
                          <a:pt x="428389" y="346075"/>
                        </a:cubicBezTo>
                        <a:cubicBezTo>
                          <a:pt x="418335" y="418571"/>
                          <a:pt x="386585" y="529167"/>
                          <a:pt x="377589" y="635000"/>
                        </a:cubicBezTo>
                        <a:cubicBezTo>
                          <a:pt x="368593" y="740833"/>
                          <a:pt x="377589" y="893233"/>
                          <a:pt x="374414" y="981075"/>
                        </a:cubicBezTo>
                        <a:cubicBezTo>
                          <a:pt x="371239" y="1068917"/>
                          <a:pt x="371239" y="1111250"/>
                          <a:pt x="358539" y="1162050"/>
                        </a:cubicBezTo>
                        <a:cubicBezTo>
                          <a:pt x="345839" y="1212850"/>
                          <a:pt x="327847" y="1232958"/>
                          <a:pt x="298214" y="1285875"/>
                        </a:cubicBezTo>
                        <a:cubicBezTo>
                          <a:pt x="268581" y="1338792"/>
                          <a:pt x="223072" y="1405467"/>
                          <a:pt x="180739" y="1479550"/>
                        </a:cubicBezTo>
                        <a:cubicBezTo>
                          <a:pt x="138406" y="1553633"/>
                          <a:pt x="73847" y="1655233"/>
                          <a:pt x="44214" y="1730375"/>
                        </a:cubicBezTo>
                        <a:cubicBezTo>
                          <a:pt x="14581" y="1805517"/>
                          <a:pt x="9289" y="1871663"/>
                          <a:pt x="2939" y="1930400"/>
                        </a:cubicBezTo>
                        <a:cubicBezTo>
                          <a:pt x="-3411" y="1989137"/>
                          <a:pt x="1881" y="2034646"/>
                          <a:pt x="6114" y="2082800"/>
                        </a:cubicBezTo>
                        <a:cubicBezTo>
                          <a:pt x="10347" y="2130954"/>
                          <a:pt x="19343" y="2175139"/>
                          <a:pt x="28339" y="2219325"/>
                        </a:cubicBez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xmlns="" id="{CE80ED7C-C2F4-F94A-8962-3C743ABC52A3}"/>
                      </a:ext>
                    </a:extLst>
                  </p:cNvPr>
                  <p:cNvSpPr/>
                  <p:nvPr/>
                </p:nvSpPr>
                <p:spPr>
                  <a:xfrm>
                    <a:off x="1537190" y="1597722"/>
                    <a:ext cx="575865" cy="1512563"/>
                  </a:xfrm>
                  <a:custGeom>
                    <a:avLst/>
                    <a:gdLst>
                      <a:gd name="connsiteX0" fmla="*/ 0 w 575865"/>
                      <a:gd name="connsiteY0" fmla="*/ 0 h 1453856"/>
                      <a:gd name="connsiteX1" fmla="*/ 190500 w 575865"/>
                      <a:gd name="connsiteY1" fmla="*/ 123825 h 1453856"/>
                      <a:gd name="connsiteX2" fmla="*/ 368300 w 575865"/>
                      <a:gd name="connsiteY2" fmla="*/ 234950 h 1453856"/>
                      <a:gd name="connsiteX3" fmla="*/ 504825 w 575865"/>
                      <a:gd name="connsiteY3" fmla="*/ 342900 h 1453856"/>
                      <a:gd name="connsiteX4" fmla="*/ 568325 w 575865"/>
                      <a:gd name="connsiteY4" fmla="*/ 492125 h 1453856"/>
                      <a:gd name="connsiteX5" fmla="*/ 571500 w 575865"/>
                      <a:gd name="connsiteY5" fmla="*/ 673100 h 1453856"/>
                      <a:gd name="connsiteX6" fmla="*/ 539750 w 575865"/>
                      <a:gd name="connsiteY6" fmla="*/ 885825 h 1453856"/>
                      <a:gd name="connsiteX7" fmla="*/ 482600 w 575865"/>
                      <a:gd name="connsiteY7" fmla="*/ 1089025 h 1453856"/>
                      <a:gd name="connsiteX8" fmla="*/ 434975 w 575865"/>
                      <a:gd name="connsiteY8" fmla="*/ 1276350 h 1453856"/>
                      <a:gd name="connsiteX9" fmla="*/ 412750 w 575865"/>
                      <a:gd name="connsiteY9" fmla="*/ 1438275 h 1453856"/>
                      <a:gd name="connsiteX10" fmla="*/ 419100 w 575865"/>
                      <a:gd name="connsiteY10" fmla="*/ 1438275 h 1453856"/>
                      <a:gd name="connsiteX0" fmla="*/ 0 w 575865"/>
                      <a:gd name="connsiteY0" fmla="*/ 0 h 1480851"/>
                      <a:gd name="connsiteX1" fmla="*/ 190500 w 575865"/>
                      <a:gd name="connsiteY1" fmla="*/ 123825 h 1480851"/>
                      <a:gd name="connsiteX2" fmla="*/ 368300 w 575865"/>
                      <a:gd name="connsiteY2" fmla="*/ 234950 h 1480851"/>
                      <a:gd name="connsiteX3" fmla="*/ 504825 w 575865"/>
                      <a:gd name="connsiteY3" fmla="*/ 342900 h 1480851"/>
                      <a:gd name="connsiteX4" fmla="*/ 568325 w 575865"/>
                      <a:gd name="connsiteY4" fmla="*/ 492125 h 1480851"/>
                      <a:gd name="connsiteX5" fmla="*/ 571500 w 575865"/>
                      <a:gd name="connsiteY5" fmla="*/ 673100 h 1480851"/>
                      <a:gd name="connsiteX6" fmla="*/ 539750 w 575865"/>
                      <a:gd name="connsiteY6" fmla="*/ 885825 h 1480851"/>
                      <a:gd name="connsiteX7" fmla="*/ 482600 w 575865"/>
                      <a:gd name="connsiteY7" fmla="*/ 1089025 h 1480851"/>
                      <a:gd name="connsiteX8" fmla="*/ 434975 w 575865"/>
                      <a:gd name="connsiteY8" fmla="*/ 1276350 h 1480851"/>
                      <a:gd name="connsiteX9" fmla="*/ 412750 w 575865"/>
                      <a:gd name="connsiteY9" fmla="*/ 1438275 h 1480851"/>
                      <a:gd name="connsiteX10" fmla="*/ 412750 w 575865"/>
                      <a:gd name="connsiteY10" fmla="*/ 1476375 h 1480851"/>
                      <a:gd name="connsiteX0" fmla="*/ 0 w 575865"/>
                      <a:gd name="connsiteY0" fmla="*/ 0 h 1538430"/>
                      <a:gd name="connsiteX1" fmla="*/ 190500 w 575865"/>
                      <a:gd name="connsiteY1" fmla="*/ 123825 h 1538430"/>
                      <a:gd name="connsiteX2" fmla="*/ 368300 w 575865"/>
                      <a:gd name="connsiteY2" fmla="*/ 234950 h 1538430"/>
                      <a:gd name="connsiteX3" fmla="*/ 504825 w 575865"/>
                      <a:gd name="connsiteY3" fmla="*/ 342900 h 1538430"/>
                      <a:gd name="connsiteX4" fmla="*/ 568325 w 575865"/>
                      <a:gd name="connsiteY4" fmla="*/ 492125 h 1538430"/>
                      <a:gd name="connsiteX5" fmla="*/ 571500 w 575865"/>
                      <a:gd name="connsiteY5" fmla="*/ 673100 h 1538430"/>
                      <a:gd name="connsiteX6" fmla="*/ 539750 w 575865"/>
                      <a:gd name="connsiteY6" fmla="*/ 885825 h 1538430"/>
                      <a:gd name="connsiteX7" fmla="*/ 482600 w 575865"/>
                      <a:gd name="connsiteY7" fmla="*/ 1089025 h 1538430"/>
                      <a:gd name="connsiteX8" fmla="*/ 434975 w 575865"/>
                      <a:gd name="connsiteY8" fmla="*/ 1276350 h 1538430"/>
                      <a:gd name="connsiteX9" fmla="*/ 412750 w 575865"/>
                      <a:gd name="connsiteY9" fmla="*/ 1438275 h 1538430"/>
                      <a:gd name="connsiteX10" fmla="*/ 492125 w 575865"/>
                      <a:gd name="connsiteY10" fmla="*/ 1536700 h 1538430"/>
                      <a:gd name="connsiteX0" fmla="*/ 0 w 575865"/>
                      <a:gd name="connsiteY0" fmla="*/ 0 h 1537757"/>
                      <a:gd name="connsiteX1" fmla="*/ 190500 w 575865"/>
                      <a:gd name="connsiteY1" fmla="*/ 123825 h 1537757"/>
                      <a:gd name="connsiteX2" fmla="*/ 368300 w 575865"/>
                      <a:gd name="connsiteY2" fmla="*/ 234950 h 1537757"/>
                      <a:gd name="connsiteX3" fmla="*/ 504825 w 575865"/>
                      <a:gd name="connsiteY3" fmla="*/ 342900 h 1537757"/>
                      <a:gd name="connsiteX4" fmla="*/ 568325 w 575865"/>
                      <a:gd name="connsiteY4" fmla="*/ 492125 h 1537757"/>
                      <a:gd name="connsiteX5" fmla="*/ 571500 w 575865"/>
                      <a:gd name="connsiteY5" fmla="*/ 673100 h 1537757"/>
                      <a:gd name="connsiteX6" fmla="*/ 539750 w 575865"/>
                      <a:gd name="connsiteY6" fmla="*/ 885825 h 1537757"/>
                      <a:gd name="connsiteX7" fmla="*/ 482600 w 575865"/>
                      <a:gd name="connsiteY7" fmla="*/ 1089025 h 1537757"/>
                      <a:gd name="connsiteX8" fmla="*/ 434975 w 575865"/>
                      <a:gd name="connsiteY8" fmla="*/ 1276350 h 1537757"/>
                      <a:gd name="connsiteX9" fmla="*/ 415925 w 575865"/>
                      <a:gd name="connsiteY9" fmla="*/ 1387475 h 1537757"/>
                      <a:gd name="connsiteX10" fmla="*/ 492125 w 575865"/>
                      <a:gd name="connsiteY10" fmla="*/ 1536700 h 1537757"/>
                      <a:gd name="connsiteX0" fmla="*/ 0 w 575865"/>
                      <a:gd name="connsiteY0" fmla="*/ 0 h 1481220"/>
                      <a:gd name="connsiteX1" fmla="*/ 190500 w 575865"/>
                      <a:gd name="connsiteY1" fmla="*/ 123825 h 1481220"/>
                      <a:gd name="connsiteX2" fmla="*/ 368300 w 575865"/>
                      <a:gd name="connsiteY2" fmla="*/ 234950 h 1481220"/>
                      <a:gd name="connsiteX3" fmla="*/ 504825 w 575865"/>
                      <a:gd name="connsiteY3" fmla="*/ 342900 h 1481220"/>
                      <a:gd name="connsiteX4" fmla="*/ 568325 w 575865"/>
                      <a:gd name="connsiteY4" fmla="*/ 492125 h 1481220"/>
                      <a:gd name="connsiteX5" fmla="*/ 571500 w 575865"/>
                      <a:gd name="connsiteY5" fmla="*/ 673100 h 1481220"/>
                      <a:gd name="connsiteX6" fmla="*/ 539750 w 575865"/>
                      <a:gd name="connsiteY6" fmla="*/ 885825 h 1481220"/>
                      <a:gd name="connsiteX7" fmla="*/ 482600 w 575865"/>
                      <a:gd name="connsiteY7" fmla="*/ 1089025 h 1481220"/>
                      <a:gd name="connsiteX8" fmla="*/ 434975 w 575865"/>
                      <a:gd name="connsiteY8" fmla="*/ 1276350 h 1481220"/>
                      <a:gd name="connsiteX9" fmla="*/ 415925 w 575865"/>
                      <a:gd name="connsiteY9" fmla="*/ 1387475 h 1481220"/>
                      <a:gd name="connsiteX10" fmla="*/ 412750 w 575865"/>
                      <a:gd name="connsiteY10" fmla="*/ 1479550 h 1481220"/>
                      <a:gd name="connsiteX0" fmla="*/ 0 w 575865"/>
                      <a:gd name="connsiteY0" fmla="*/ 0 h 1503138"/>
                      <a:gd name="connsiteX1" fmla="*/ 190500 w 575865"/>
                      <a:gd name="connsiteY1" fmla="*/ 123825 h 1503138"/>
                      <a:gd name="connsiteX2" fmla="*/ 368300 w 575865"/>
                      <a:gd name="connsiteY2" fmla="*/ 234950 h 1503138"/>
                      <a:gd name="connsiteX3" fmla="*/ 504825 w 575865"/>
                      <a:gd name="connsiteY3" fmla="*/ 342900 h 1503138"/>
                      <a:gd name="connsiteX4" fmla="*/ 568325 w 575865"/>
                      <a:gd name="connsiteY4" fmla="*/ 492125 h 1503138"/>
                      <a:gd name="connsiteX5" fmla="*/ 571500 w 575865"/>
                      <a:gd name="connsiteY5" fmla="*/ 673100 h 1503138"/>
                      <a:gd name="connsiteX6" fmla="*/ 539750 w 575865"/>
                      <a:gd name="connsiteY6" fmla="*/ 885825 h 1503138"/>
                      <a:gd name="connsiteX7" fmla="*/ 482600 w 575865"/>
                      <a:gd name="connsiteY7" fmla="*/ 1089025 h 1503138"/>
                      <a:gd name="connsiteX8" fmla="*/ 434975 w 575865"/>
                      <a:gd name="connsiteY8" fmla="*/ 1276350 h 1503138"/>
                      <a:gd name="connsiteX9" fmla="*/ 415925 w 575865"/>
                      <a:gd name="connsiteY9" fmla="*/ 1387475 h 1503138"/>
                      <a:gd name="connsiteX10" fmla="*/ 412750 w 575865"/>
                      <a:gd name="connsiteY10" fmla="*/ 1501775 h 1503138"/>
                      <a:gd name="connsiteX0" fmla="*/ 0 w 575865"/>
                      <a:gd name="connsiteY0" fmla="*/ 0 h 1403177"/>
                      <a:gd name="connsiteX1" fmla="*/ 190500 w 575865"/>
                      <a:gd name="connsiteY1" fmla="*/ 123825 h 1403177"/>
                      <a:gd name="connsiteX2" fmla="*/ 368300 w 575865"/>
                      <a:gd name="connsiteY2" fmla="*/ 234950 h 1403177"/>
                      <a:gd name="connsiteX3" fmla="*/ 504825 w 575865"/>
                      <a:gd name="connsiteY3" fmla="*/ 342900 h 1403177"/>
                      <a:gd name="connsiteX4" fmla="*/ 568325 w 575865"/>
                      <a:gd name="connsiteY4" fmla="*/ 492125 h 1403177"/>
                      <a:gd name="connsiteX5" fmla="*/ 571500 w 575865"/>
                      <a:gd name="connsiteY5" fmla="*/ 673100 h 1403177"/>
                      <a:gd name="connsiteX6" fmla="*/ 539750 w 575865"/>
                      <a:gd name="connsiteY6" fmla="*/ 885825 h 1403177"/>
                      <a:gd name="connsiteX7" fmla="*/ 482600 w 575865"/>
                      <a:gd name="connsiteY7" fmla="*/ 1089025 h 1403177"/>
                      <a:gd name="connsiteX8" fmla="*/ 434975 w 575865"/>
                      <a:gd name="connsiteY8" fmla="*/ 1276350 h 1403177"/>
                      <a:gd name="connsiteX9" fmla="*/ 415925 w 575865"/>
                      <a:gd name="connsiteY9" fmla="*/ 1387475 h 1403177"/>
                      <a:gd name="connsiteX10" fmla="*/ 206375 w 575865"/>
                      <a:gd name="connsiteY10" fmla="*/ 1393825 h 1403177"/>
                      <a:gd name="connsiteX0" fmla="*/ 0 w 575865"/>
                      <a:gd name="connsiteY0" fmla="*/ 0 h 1512563"/>
                      <a:gd name="connsiteX1" fmla="*/ 190500 w 575865"/>
                      <a:gd name="connsiteY1" fmla="*/ 123825 h 1512563"/>
                      <a:gd name="connsiteX2" fmla="*/ 368300 w 575865"/>
                      <a:gd name="connsiteY2" fmla="*/ 234950 h 1512563"/>
                      <a:gd name="connsiteX3" fmla="*/ 504825 w 575865"/>
                      <a:gd name="connsiteY3" fmla="*/ 342900 h 1512563"/>
                      <a:gd name="connsiteX4" fmla="*/ 568325 w 575865"/>
                      <a:gd name="connsiteY4" fmla="*/ 492125 h 1512563"/>
                      <a:gd name="connsiteX5" fmla="*/ 571500 w 575865"/>
                      <a:gd name="connsiteY5" fmla="*/ 673100 h 1512563"/>
                      <a:gd name="connsiteX6" fmla="*/ 539750 w 575865"/>
                      <a:gd name="connsiteY6" fmla="*/ 885825 h 1512563"/>
                      <a:gd name="connsiteX7" fmla="*/ 482600 w 575865"/>
                      <a:gd name="connsiteY7" fmla="*/ 1089025 h 1512563"/>
                      <a:gd name="connsiteX8" fmla="*/ 434975 w 575865"/>
                      <a:gd name="connsiteY8" fmla="*/ 1276350 h 1512563"/>
                      <a:gd name="connsiteX9" fmla="*/ 415925 w 575865"/>
                      <a:gd name="connsiteY9" fmla="*/ 1387475 h 1512563"/>
                      <a:gd name="connsiteX10" fmla="*/ 406400 w 575865"/>
                      <a:gd name="connsiteY10" fmla="*/ 1511300 h 1512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5865" h="1512563">
                        <a:moveTo>
                          <a:pt x="0" y="0"/>
                        </a:moveTo>
                        <a:lnTo>
                          <a:pt x="190500" y="123825"/>
                        </a:lnTo>
                        <a:cubicBezTo>
                          <a:pt x="251883" y="162983"/>
                          <a:pt x="315913" y="198438"/>
                          <a:pt x="368300" y="234950"/>
                        </a:cubicBezTo>
                        <a:cubicBezTo>
                          <a:pt x="420687" y="271462"/>
                          <a:pt x="471488" y="300038"/>
                          <a:pt x="504825" y="342900"/>
                        </a:cubicBezTo>
                        <a:cubicBezTo>
                          <a:pt x="538162" y="385762"/>
                          <a:pt x="557213" y="437092"/>
                          <a:pt x="568325" y="492125"/>
                        </a:cubicBezTo>
                        <a:cubicBezTo>
                          <a:pt x="579437" y="547158"/>
                          <a:pt x="576263" y="607483"/>
                          <a:pt x="571500" y="673100"/>
                        </a:cubicBezTo>
                        <a:cubicBezTo>
                          <a:pt x="566738" y="738717"/>
                          <a:pt x="554567" y="816504"/>
                          <a:pt x="539750" y="885825"/>
                        </a:cubicBezTo>
                        <a:cubicBezTo>
                          <a:pt x="524933" y="955146"/>
                          <a:pt x="500062" y="1023938"/>
                          <a:pt x="482600" y="1089025"/>
                        </a:cubicBezTo>
                        <a:cubicBezTo>
                          <a:pt x="465138" y="1154112"/>
                          <a:pt x="446087" y="1226608"/>
                          <a:pt x="434975" y="1276350"/>
                        </a:cubicBezTo>
                        <a:cubicBezTo>
                          <a:pt x="423863" y="1326092"/>
                          <a:pt x="420688" y="1348317"/>
                          <a:pt x="415925" y="1387475"/>
                        </a:cubicBezTo>
                        <a:cubicBezTo>
                          <a:pt x="411163" y="1426633"/>
                          <a:pt x="401902" y="1524794"/>
                          <a:pt x="406400" y="1511300"/>
                        </a:cubicBez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xmlns="" id="{F3DD636A-0347-C347-A128-908EFFEB81DB}"/>
                      </a:ext>
                    </a:extLst>
                  </p:cNvPr>
                  <p:cNvSpPr/>
                  <p:nvPr/>
                </p:nvSpPr>
                <p:spPr>
                  <a:xfrm>
                    <a:off x="3370773" y="1610144"/>
                    <a:ext cx="659347" cy="2163186"/>
                  </a:xfrm>
                  <a:custGeom>
                    <a:avLst/>
                    <a:gdLst>
                      <a:gd name="connsiteX0" fmla="*/ 659347 w 659347"/>
                      <a:gd name="connsiteY0" fmla="*/ 0 h 2156836"/>
                      <a:gd name="connsiteX1" fmla="*/ 421521 w 659347"/>
                      <a:gd name="connsiteY1" fmla="*/ 176319 h 2156836"/>
                      <a:gd name="connsiteX2" fmla="*/ 183695 w 659347"/>
                      <a:gd name="connsiteY2" fmla="*/ 430547 h 2156836"/>
                      <a:gd name="connsiteX3" fmla="*/ 60681 w 659347"/>
                      <a:gd name="connsiteY3" fmla="*/ 733980 h 2156836"/>
                      <a:gd name="connsiteX4" fmla="*/ 3275 w 659347"/>
                      <a:gd name="connsiteY4" fmla="*/ 1119422 h 2156836"/>
                      <a:gd name="connsiteX5" fmla="*/ 11476 w 659347"/>
                      <a:gd name="connsiteY5" fmla="*/ 1545869 h 2156836"/>
                      <a:gd name="connsiteX6" fmla="*/ 48380 w 659347"/>
                      <a:gd name="connsiteY6" fmla="*/ 1882106 h 2156836"/>
                      <a:gd name="connsiteX7" fmla="*/ 105786 w 659347"/>
                      <a:gd name="connsiteY7" fmla="*/ 2156836 h 2156836"/>
                      <a:gd name="connsiteX0" fmla="*/ 659347 w 659347"/>
                      <a:gd name="connsiteY0" fmla="*/ 0 h 2156836"/>
                      <a:gd name="connsiteX1" fmla="*/ 421521 w 659347"/>
                      <a:gd name="connsiteY1" fmla="*/ 176319 h 2156836"/>
                      <a:gd name="connsiteX2" fmla="*/ 183695 w 659347"/>
                      <a:gd name="connsiteY2" fmla="*/ 430547 h 2156836"/>
                      <a:gd name="connsiteX3" fmla="*/ 60681 w 659347"/>
                      <a:gd name="connsiteY3" fmla="*/ 733980 h 2156836"/>
                      <a:gd name="connsiteX4" fmla="*/ 3275 w 659347"/>
                      <a:gd name="connsiteY4" fmla="*/ 1119422 h 2156836"/>
                      <a:gd name="connsiteX5" fmla="*/ 11476 w 659347"/>
                      <a:gd name="connsiteY5" fmla="*/ 1545869 h 2156836"/>
                      <a:gd name="connsiteX6" fmla="*/ 48380 w 659347"/>
                      <a:gd name="connsiteY6" fmla="*/ 1882106 h 2156836"/>
                      <a:gd name="connsiteX7" fmla="*/ 112136 w 659347"/>
                      <a:gd name="connsiteY7" fmla="*/ 2156836 h 2156836"/>
                      <a:gd name="connsiteX0" fmla="*/ 659347 w 659347"/>
                      <a:gd name="connsiteY0" fmla="*/ 0 h 2163186"/>
                      <a:gd name="connsiteX1" fmla="*/ 421521 w 659347"/>
                      <a:gd name="connsiteY1" fmla="*/ 176319 h 2163186"/>
                      <a:gd name="connsiteX2" fmla="*/ 183695 w 659347"/>
                      <a:gd name="connsiteY2" fmla="*/ 430547 h 2163186"/>
                      <a:gd name="connsiteX3" fmla="*/ 60681 w 659347"/>
                      <a:gd name="connsiteY3" fmla="*/ 733980 h 2163186"/>
                      <a:gd name="connsiteX4" fmla="*/ 3275 w 659347"/>
                      <a:gd name="connsiteY4" fmla="*/ 1119422 h 2163186"/>
                      <a:gd name="connsiteX5" fmla="*/ 11476 w 659347"/>
                      <a:gd name="connsiteY5" fmla="*/ 1545869 h 2163186"/>
                      <a:gd name="connsiteX6" fmla="*/ 48380 w 659347"/>
                      <a:gd name="connsiteY6" fmla="*/ 1882106 h 2163186"/>
                      <a:gd name="connsiteX7" fmla="*/ 102611 w 659347"/>
                      <a:gd name="connsiteY7" fmla="*/ 2163186 h 2163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9347" h="2163186">
                        <a:moveTo>
                          <a:pt x="659347" y="0"/>
                        </a:moveTo>
                        <a:cubicBezTo>
                          <a:pt x="580071" y="52280"/>
                          <a:pt x="500796" y="104561"/>
                          <a:pt x="421521" y="176319"/>
                        </a:cubicBezTo>
                        <a:cubicBezTo>
                          <a:pt x="342246" y="248077"/>
                          <a:pt x="243835" y="337603"/>
                          <a:pt x="183695" y="430547"/>
                        </a:cubicBezTo>
                        <a:cubicBezTo>
                          <a:pt x="123555" y="523491"/>
                          <a:pt x="90751" y="619168"/>
                          <a:pt x="60681" y="733980"/>
                        </a:cubicBezTo>
                        <a:cubicBezTo>
                          <a:pt x="30611" y="848792"/>
                          <a:pt x="11476" y="984107"/>
                          <a:pt x="3275" y="1119422"/>
                        </a:cubicBezTo>
                        <a:cubicBezTo>
                          <a:pt x="-4926" y="1254737"/>
                          <a:pt x="3959" y="1418755"/>
                          <a:pt x="11476" y="1545869"/>
                        </a:cubicBezTo>
                        <a:cubicBezTo>
                          <a:pt x="18993" y="1672983"/>
                          <a:pt x="33191" y="1779220"/>
                          <a:pt x="48380" y="1882106"/>
                        </a:cubicBezTo>
                        <a:cubicBezTo>
                          <a:pt x="63569" y="1984992"/>
                          <a:pt x="81767" y="2076735"/>
                          <a:pt x="102611" y="2163186"/>
                        </a:cubicBez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xmlns="" id="{1FCAD4C7-E427-364A-9331-9740089A8B1A}"/>
                      </a:ext>
                    </a:extLst>
                  </p:cNvPr>
                  <p:cNvSpPr/>
                  <p:nvPr/>
                </p:nvSpPr>
                <p:spPr>
                  <a:xfrm>
                    <a:off x="1545551" y="1452360"/>
                    <a:ext cx="102205" cy="141514"/>
                  </a:xfrm>
                  <a:custGeom>
                    <a:avLst/>
                    <a:gdLst>
                      <a:gd name="connsiteX0" fmla="*/ 0 w 80434"/>
                      <a:gd name="connsiteY0" fmla="*/ 127000 h 127000"/>
                      <a:gd name="connsiteX1" fmla="*/ 12700 w 80434"/>
                      <a:gd name="connsiteY1" fmla="*/ 84667 h 127000"/>
                      <a:gd name="connsiteX2" fmla="*/ 25400 w 80434"/>
                      <a:gd name="connsiteY2" fmla="*/ 76200 h 127000"/>
                      <a:gd name="connsiteX3" fmla="*/ 59267 w 80434"/>
                      <a:gd name="connsiteY3" fmla="*/ 25400 h 127000"/>
                      <a:gd name="connsiteX4" fmla="*/ 67734 w 80434"/>
                      <a:gd name="connsiteY4" fmla="*/ 12700 h 127000"/>
                      <a:gd name="connsiteX5" fmla="*/ 80434 w 80434"/>
                      <a:gd name="connsiteY5" fmla="*/ 0 h 127000"/>
                      <a:gd name="connsiteX0" fmla="*/ 0 w 102205"/>
                      <a:gd name="connsiteY0" fmla="*/ 141514 h 141514"/>
                      <a:gd name="connsiteX1" fmla="*/ 12700 w 102205"/>
                      <a:gd name="connsiteY1" fmla="*/ 99181 h 141514"/>
                      <a:gd name="connsiteX2" fmla="*/ 25400 w 102205"/>
                      <a:gd name="connsiteY2" fmla="*/ 90714 h 141514"/>
                      <a:gd name="connsiteX3" fmla="*/ 59267 w 102205"/>
                      <a:gd name="connsiteY3" fmla="*/ 39914 h 141514"/>
                      <a:gd name="connsiteX4" fmla="*/ 67734 w 102205"/>
                      <a:gd name="connsiteY4" fmla="*/ 27214 h 141514"/>
                      <a:gd name="connsiteX5" fmla="*/ 102205 w 102205"/>
                      <a:gd name="connsiteY5" fmla="*/ 0 h 141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205" h="141514">
                        <a:moveTo>
                          <a:pt x="0" y="141514"/>
                        </a:moveTo>
                        <a:cubicBezTo>
                          <a:pt x="2665" y="122864"/>
                          <a:pt x="-133" y="112015"/>
                          <a:pt x="12700" y="99181"/>
                        </a:cubicBezTo>
                        <a:cubicBezTo>
                          <a:pt x="16298" y="95583"/>
                          <a:pt x="21167" y="93536"/>
                          <a:pt x="25400" y="90714"/>
                        </a:cubicBezTo>
                        <a:lnTo>
                          <a:pt x="59267" y="39914"/>
                        </a:lnTo>
                        <a:cubicBezTo>
                          <a:pt x="62089" y="35681"/>
                          <a:pt x="60578" y="33866"/>
                          <a:pt x="67734" y="27214"/>
                        </a:cubicBezTo>
                        <a:cubicBezTo>
                          <a:pt x="74890" y="20562"/>
                          <a:pt x="90715" y="9071"/>
                          <a:pt x="102205" y="0"/>
                        </a:cubicBez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xmlns="" id="{813F37F8-060B-FA4B-A667-22D583FFD7E3}"/>
                      </a:ext>
                    </a:extLst>
                  </p:cNvPr>
                  <p:cNvSpPr/>
                  <p:nvPr/>
                </p:nvSpPr>
                <p:spPr>
                  <a:xfrm>
                    <a:off x="3916218" y="1439358"/>
                    <a:ext cx="110067" cy="171450"/>
                  </a:xfrm>
                  <a:custGeom>
                    <a:avLst/>
                    <a:gdLst>
                      <a:gd name="connsiteX0" fmla="*/ 110067 w 110067"/>
                      <a:gd name="connsiteY0" fmla="*/ 152400 h 152400"/>
                      <a:gd name="connsiteX1" fmla="*/ 97367 w 110067"/>
                      <a:gd name="connsiteY1" fmla="*/ 122766 h 152400"/>
                      <a:gd name="connsiteX2" fmla="*/ 88900 w 110067"/>
                      <a:gd name="connsiteY2" fmla="*/ 97366 h 152400"/>
                      <a:gd name="connsiteX3" fmla="*/ 71967 w 110067"/>
                      <a:gd name="connsiteY3" fmla="*/ 42333 h 152400"/>
                      <a:gd name="connsiteX4" fmla="*/ 59267 w 110067"/>
                      <a:gd name="connsiteY4" fmla="*/ 33866 h 152400"/>
                      <a:gd name="connsiteX5" fmla="*/ 46567 w 110067"/>
                      <a:gd name="connsiteY5" fmla="*/ 29633 h 152400"/>
                      <a:gd name="connsiteX6" fmla="*/ 21167 w 110067"/>
                      <a:gd name="connsiteY6" fmla="*/ 12700 h 152400"/>
                      <a:gd name="connsiteX7" fmla="*/ 0 w 110067"/>
                      <a:gd name="connsiteY7" fmla="*/ 0 h 152400"/>
                      <a:gd name="connsiteX0" fmla="*/ 110067 w 110067"/>
                      <a:gd name="connsiteY0" fmla="*/ 171450 h 171450"/>
                      <a:gd name="connsiteX1" fmla="*/ 97367 w 110067"/>
                      <a:gd name="connsiteY1" fmla="*/ 141816 h 171450"/>
                      <a:gd name="connsiteX2" fmla="*/ 88900 w 110067"/>
                      <a:gd name="connsiteY2" fmla="*/ 116416 h 171450"/>
                      <a:gd name="connsiteX3" fmla="*/ 71967 w 110067"/>
                      <a:gd name="connsiteY3" fmla="*/ 61383 h 171450"/>
                      <a:gd name="connsiteX4" fmla="*/ 59267 w 110067"/>
                      <a:gd name="connsiteY4" fmla="*/ 52916 h 171450"/>
                      <a:gd name="connsiteX5" fmla="*/ 46567 w 110067"/>
                      <a:gd name="connsiteY5" fmla="*/ 48683 h 171450"/>
                      <a:gd name="connsiteX6" fmla="*/ 21167 w 110067"/>
                      <a:gd name="connsiteY6" fmla="*/ 31750 h 171450"/>
                      <a:gd name="connsiteX7" fmla="*/ 0 w 110067"/>
                      <a:gd name="connsiteY7" fmla="*/ 0 h 171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0067" h="171450">
                        <a:moveTo>
                          <a:pt x="110067" y="171450"/>
                        </a:moveTo>
                        <a:cubicBezTo>
                          <a:pt x="105834" y="161572"/>
                          <a:pt x="101225" y="151847"/>
                          <a:pt x="97367" y="141816"/>
                        </a:cubicBezTo>
                        <a:cubicBezTo>
                          <a:pt x="94163" y="133486"/>
                          <a:pt x="88900" y="116416"/>
                          <a:pt x="88900" y="116416"/>
                        </a:cubicBezTo>
                        <a:cubicBezTo>
                          <a:pt x="86319" y="98350"/>
                          <a:pt x="86179" y="75596"/>
                          <a:pt x="71967" y="61383"/>
                        </a:cubicBezTo>
                        <a:cubicBezTo>
                          <a:pt x="68369" y="57785"/>
                          <a:pt x="63818" y="55191"/>
                          <a:pt x="59267" y="52916"/>
                        </a:cubicBezTo>
                        <a:cubicBezTo>
                          <a:pt x="55276" y="50920"/>
                          <a:pt x="50800" y="50094"/>
                          <a:pt x="46567" y="48683"/>
                        </a:cubicBezTo>
                        <a:cubicBezTo>
                          <a:pt x="38100" y="43039"/>
                          <a:pt x="28928" y="39864"/>
                          <a:pt x="21167" y="31750"/>
                        </a:cubicBezTo>
                        <a:cubicBezTo>
                          <a:pt x="13406" y="23636"/>
                          <a:pt x="11623" y="11621"/>
                          <a:pt x="0" y="0"/>
                        </a:cubicBez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Freeform 41">
                    <a:extLst>
                      <a:ext uri="{FF2B5EF4-FFF2-40B4-BE49-F238E27FC236}">
                        <a16:creationId xmlns:a16="http://schemas.microsoft.com/office/drawing/2014/main" xmlns="" id="{24199D74-497C-DE43-BCC3-E119B7910BE5}"/>
                      </a:ext>
                    </a:extLst>
                  </p:cNvPr>
                  <p:cNvSpPr/>
                  <p:nvPr/>
                </p:nvSpPr>
                <p:spPr>
                  <a:xfrm>
                    <a:off x="3723961" y="5289924"/>
                    <a:ext cx="205747" cy="44869"/>
                  </a:xfrm>
                  <a:custGeom>
                    <a:avLst/>
                    <a:gdLst>
                      <a:gd name="connsiteX0" fmla="*/ 0 w 170822"/>
                      <a:gd name="connsiteY0" fmla="*/ 35344 h 35344"/>
                      <a:gd name="connsiteX1" fmla="*/ 35169 w 170822"/>
                      <a:gd name="connsiteY1" fmla="*/ 25295 h 35344"/>
                      <a:gd name="connsiteX2" fmla="*/ 65314 w 170822"/>
                      <a:gd name="connsiteY2" fmla="*/ 15247 h 35344"/>
                      <a:gd name="connsiteX3" fmla="*/ 130629 w 170822"/>
                      <a:gd name="connsiteY3" fmla="*/ 5199 h 35344"/>
                      <a:gd name="connsiteX4" fmla="*/ 170822 w 170822"/>
                      <a:gd name="connsiteY4" fmla="*/ 175 h 35344"/>
                      <a:gd name="connsiteX0" fmla="*/ 0 w 186697"/>
                      <a:gd name="connsiteY0" fmla="*/ 35344 h 35344"/>
                      <a:gd name="connsiteX1" fmla="*/ 35169 w 186697"/>
                      <a:gd name="connsiteY1" fmla="*/ 25295 h 35344"/>
                      <a:gd name="connsiteX2" fmla="*/ 65314 w 186697"/>
                      <a:gd name="connsiteY2" fmla="*/ 15247 h 35344"/>
                      <a:gd name="connsiteX3" fmla="*/ 130629 w 186697"/>
                      <a:gd name="connsiteY3" fmla="*/ 5199 h 35344"/>
                      <a:gd name="connsiteX4" fmla="*/ 186697 w 186697"/>
                      <a:gd name="connsiteY4" fmla="*/ 175 h 35344"/>
                      <a:gd name="connsiteX0" fmla="*/ 0 w 205747"/>
                      <a:gd name="connsiteY0" fmla="*/ 44869 h 44869"/>
                      <a:gd name="connsiteX1" fmla="*/ 54219 w 205747"/>
                      <a:gd name="connsiteY1" fmla="*/ 25295 h 44869"/>
                      <a:gd name="connsiteX2" fmla="*/ 84364 w 205747"/>
                      <a:gd name="connsiteY2" fmla="*/ 15247 h 44869"/>
                      <a:gd name="connsiteX3" fmla="*/ 149679 w 205747"/>
                      <a:gd name="connsiteY3" fmla="*/ 5199 h 44869"/>
                      <a:gd name="connsiteX4" fmla="*/ 205747 w 205747"/>
                      <a:gd name="connsiteY4" fmla="*/ 175 h 44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5747" h="44869">
                        <a:moveTo>
                          <a:pt x="0" y="44869"/>
                        </a:moveTo>
                        <a:cubicBezTo>
                          <a:pt x="11723" y="41519"/>
                          <a:pt x="40158" y="30232"/>
                          <a:pt x="54219" y="25295"/>
                        </a:cubicBezTo>
                        <a:cubicBezTo>
                          <a:pt x="68280" y="20358"/>
                          <a:pt x="73978" y="17324"/>
                          <a:pt x="84364" y="15247"/>
                        </a:cubicBezTo>
                        <a:cubicBezTo>
                          <a:pt x="122725" y="7575"/>
                          <a:pt x="101011" y="11282"/>
                          <a:pt x="149679" y="5199"/>
                        </a:cubicBezTo>
                        <a:cubicBezTo>
                          <a:pt x="176274" y="-1450"/>
                          <a:pt x="178745" y="175"/>
                          <a:pt x="205747" y="175"/>
                        </a:cubicBez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Freeform 42">
                    <a:extLst>
                      <a:ext uri="{FF2B5EF4-FFF2-40B4-BE49-F238E27FC236}">
                        <a16:creationId xmlns:a16="http://schemas.microsoft.com/office/drawing/2014/main" xmlns="" id="{9D72D502-AE40-1E40-8C87-1B498059EE47}"/>
                      </a:ext>
                    </a:extLst>
                  </p:cNvPr>
                  <p:cNvSpPr/>
                  <p:nvPr/>
                </p:nvSpPr>
                <p:spPr>
                  <a:xfrm>
                    <a:off x="1537398" y="5310195"/>
                    <a:ext cx="168449" cy="25924"/>
                  </a:xfrm>
                  <a:custGeom>
                    <a:avLst/>
                    <a:gdLst>
                      <a:gd name="connsiteX0" fmla="*/ 0 w 155749"/>
                      <a:gd name="connsiteY0" fmla="*/ 0 h 10049"/>
                      <a:gd name="connsiteX1" fmla="*/ 80387 w 155749"/>
                      <a:gd name="connsiteY1" fmla="*/ 5024 h 10049"/>
                      <a:gd name="connsiteX2" fmla="*/ 155749 w 155749"/>
                      <a:gd name="connsiteY2" fmla="*/ 10049 h 10049"/>
                      <a:gd name="connsiteX0" fmla="*/ 0 w 276399"/>
                      <a:gd name="connsiteY0" fmla="*/ 9426 h 190925"/>
                      <a:gd name="connsiteX1" fmla="*/ 80387 w 276399"/>
                      <a:gd name="connsiteY1" fmla="*/ 14450 h 190925"/>
                      <a:gd name="connsiteX2" fmla="*/ 276399 w 276399"/>
                      <a:gd name="connsiteY2" fmla="*/ 190925 h 190925"/>
                      <a:gd name="connsiteX0" fmla="*/ 0 w 168449"/>
                      <a:gd name="connsiteY0" fmla="*/ 0 h 25924"/>
                      <a:gd name="connsiteX1" fmla="*/ 80387 w 168449"/>
                      <a:gd name="connsiteY1" fmla="*/ 5024 h 25924"/>
                      <a:gd name="connsiteX2" fmla="*/ 168449 w 168449"/>
                      <a:gd name="connsiteY2" fmla="*/ 25924 h 2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8449" h="25924">
                        <a:moveTo>
                          <a:pt x="0" y="0"/>
                        </a:moveTo>
                        <a:cubicBezTo>
                          <a:pt x="26796" y="1675"/>
                          <a:pt x="52312" y="703"/>
                          <a:pt x="80387" y="5024"/>
                        </a:cubicBezTo>
                        <a:cubicBezTo>
                          <a:pt x="108462" y="9345"/>
                          <a:pt x="139552" y="25924"/>
                          <a:pt x="168449" y="25924"/>
                        </a:cubicBez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xmlns="" id="{1DACEEA3-A8B7-1C48-8A40-7BCF3EC16D7F}"/>
                    </a:ext>
                  </a:extLst>
                </p:cNvPr>
                <p:cNvSpPr/>
                <p:nvPr/>
              </p:nvSpPr>
              <p:spPr>
                <a:xfrm>
                  <a:off x="5337175" y="5505859"/>
                  <a:ext cx="85725" cy="73025"/>
                </a:xfrm>
                <a:custGeom>
                  <a:avLst/>
                  <a:gdLst>
                    <a:gd name="connsiteX0" fmla="*/ 0 w 85725"/>
                    <a:gd name="connsiteY0" fmla="*/ 57150 h 73025"/>
                    <a:gd name="connsiteX1" fmla="*/ 3175 w 85725"/>
                    <a:gd name="connsiteY1" fmla="*/ 34925 h 73025"/>
                    <a:gd name="connsiteX2" fmla="*/ 9525 w 85725"/>
                    <a:gd name="connsiteY2" fmla="*/ 25400 h 73025"/>
                    <a:gd name="connsiteX3" fmla="*/ 28575 w 85725"/>
                    <a:gd name="connsiteY3" fmla="*/ 9525 h 73025"/>
                    <a:gd name="connsiteX4" fmla="*/ 47625 w 85725"/>
                    <a:gd name="connsiteY4" fmla="*/ 3175 h 73025"/>
                    <a:gd name="connsiteX5" fmla="*/ 57150 w 85725"/>
                    <a:gd name="connsiteY5" fmla="*/ 0 h 73025"/>
                    <a:gd name="connsiteX6" fmla="*/ 66675 w 85725"/>
                    <a:gd name="connsiteY6" fmla="*/ 3175 h 73025"/>
                    <a:gd name="connsiteX7" fmla="*/ 76200 w 85725"/>
                    <a:gd name="connsiteY7" fmla="*/ 9525 h 73025"/>
                    <a:gd name="connsiteX8" fmla="*/ 85725 w 85725"/>
                    <a:gd name="connsiteY8" fmla="*/ 28575 h 73025"/>
                    <a:gd name="connsiteX9" fmla="*/ 82550 w 85725"/>
                    <a:gd name="connsiteY9" fmla="*/ 44450 h 73025"/>
                    <a:gd name="connsiteX10" fmla="*/ 76200 w 85725"/>
                    <a:gd name="connsiteY10" fmla="*/ 73025 h 73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5725" h="73025">
                      <a:moveTo>
                        <a:pt x="0" y="57150"/>
                      </a:moveTo>
                      <a:cubicBezTo>
                        <a:pt x="1058" y="49742"/>
                        <a:pt x="1025" y="42093"/>
                        <a:pt x="3175" y="34925"/>
                      </a:cubicBezTo>
                      <a:cubicBezTo>
                        <a:pt x="4271" y="31270"/>
                        <a:pt x="7082" y="28331"/>
                        <a:pt x="9525" y="25400"/>
                      </a:cubicBezTo>
                      <a:cubicBezTo>
                        <a:pt x="13923" y="20122"/>
                        <a:pt x="21964" y="12463"/>
                        <a:pt x="28575" y="9525"/>
                      </a:cubicBezTo>
                      <a:cubicBezTo>
                        <a:pt x="34692" y="6807"/>
                        <a:pt x="41275" y="5292"/>
                        <a:pt x="47625" y="3175"/>
                      </a:cubicBezTo>
                      <a:lnTo>
                        <a:pt x="57150" y="0"/>
                      </a:lnTo>
                      <a:cubicBezTo>
                        <a:pt x="60325" y="1058"/>
                        <a:pt x="63682" y="1678"/>
                        <a:pt x="66675" y="3175"/>
                      </a:cubicBezTo>
                      <a:cubicBezTo>
                        <a:pt x="70088" y="4882"/>
                        <a:pt x="73502" y="6827"/>
                        <a:pt x="76200" y="9525"/>
                      </a:cubicBezTo>
                      <a:cubicBezTo>
                        <a:pt x="82355" y="15680"/>
                        <a:pt x="83143" y="20828"/>
                        <a:pt x="85725" y="28575"/>
                      </a:cubicBezTo>
                      <a:cubicBezTo>
                        <a:pt x="84667" y="33867"/>
                        <a:pt x="83763" y="39192"/>
                        <a:pt x="82550" y="44450"/>
                      </a:cubicBezTo>
                      <a:cubicBezTo>
                        <a:pt x="75943" y="73079"/>
                        <a:pt x="76200" y="60856"/>
                        <a:pt x="76200" y="7302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6726F12C-758F-E745-BAB7-9F70C87CF2B5}"/>
                  </a:ext>
                </a:extLst>
              </p:cNvPr>
              <p:cNvGrpSpPr/>
              <p:nvPr/>
            </p:nvGrpSpPr>
            <p:grpSpPr>
              <a:xfrm>
                <a:off x="2601023" y="4027136"/>
                <a:ext cx="1361332" cy="1308043"/>
                <a:chOff x="363471" y="3068099"/>
                <a:chExt cx="1361332" cy="1308043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xmlns="" id="{C23C216A-EB1D-9C4B-9902-D44D886B0337}"/>
                    </a:ext>
                  </a:extLst>
                </p:cNvPr>
                <p:cNvSpPr/>
                <p:nvPr/>
              </p:nvSpPr>
              <p:spPr>
                <a:xfrm>
                  <a:off x="819150" y="3460750"/>
                  <a:ext cx="463550" cy="530503"/>
                </a:xfrm>
                <a:custGeom>
                  <a:avLst/>
                  <a:gdLst>
                    <a:gd name="connsiteX0" fmla="*/ 0 w 463550"/>
                    <a:gd name="connsiteY0" fmla="*/ 0 h 530503"/>
                    <a:gd name="connsiteX1" fmla="*/ 0 w 463550"/>
                    <a:gd name="connsiteY1" fmla="*/ 0 h 530503"/>
                    <a:gd name="connsiteX2" fmla="*/ 69850 w 463550"/>
                    <a:gd name="connsiteY2" fmla="*/ 3175 h 530503"/>
                    <a:gd name="connsiteX3" fmla="*/ 98425 w 463550"/>
                    <a:gd name="connsiteY3" fmla="*/ 12700 h 530503"/>
                    <a:gd name="connsiteX4" fmla="*/ 107950 w 463550"/>
                    <a:gd name="connsiteY4" fmla="*/ 15875 h 530503"/>
                    <a:gd name="connsiteX5" fmla="*/ 117475 w 463550"/>
                    <a:gd name="connsiteY5" fmla="*/ 22225 h 530503"/>
                    <a:gd name="connsiteX6" fmla="*/ 136525 w 463550"/>
                    <a:gd name="connsiteY6" fmla="*/ 28575 h 530503"/>
                    <a:gd name="connsiteX7" fmla="*/ 155575 w 463550"/>
                    <a:gd name="connsiteY7" fmla="*/ 34925 h 530503"/>
                    <a:gd name="connsiteX8" fmla="*/ 165100 w 463550"/>
                    <a:gd name="connsiteY8" fmla="*/ 38100 h 530503"/>
                    <a:gd name="connsiteX9" fmla="*/ 190500 w 463550"/>
                    <a:gd name="connsiteY9" fmla="*/ 44450 h 530503"/>
                    <a:gd name="connsiteX10" fmla="*/ 219075 w 463550"/>
                    <a:gd name="connsiteY10" fmla="*/ 53975 h 530503"/>
                    <a:gd name="connsiteX11" fmla="*/ 238125 w 463550"/>
                    <a:gd name="connsiteY11" fmla="*/ 60325 h 530503"/>
                    <a:gd name="connsiteX12" fmla="*/ 247650 w 463550"/>
                    <a:gd name="connsiteY12" fmla="*/ 63500 h 530503"/>
                    <a:gd name="connsiteX13" fmla="*/ 285750 w 463550"/>
                    <a:gd name="connsiteY13" fmla="*/ 95250 h 530503"/>
                    <a:gd name="connsiteX14" fmla="*/ 307975 w 463550"/>
                    <a:gd name="connsiteY14" fmla="*/ 120650 h 530503"/>
                    <a:gd name="connsiteX15" fmla="*/ 323850 w 463550"/>
                    <a:gd name="connsiteY15" fmla="*/ 136525 h 530503"/>
                    <a:gd name="connsiteX16" fmla="*/ 352425 w 463550"/>
                    <a:gd name="connsiteY16" fmla="*/ 161925 h 530503"/>
                    <a:gd name="connsiteX17" fmla="*/ 365125 w 463550"/>
                    <a:gd name="connsiteY17" fmla="*/ 177800 h 530503"/>
                    <a:gd name="connsiteX18" fmla="*/ 371475 w 463550"/>
                    <a:gd name="connsiteY18" fmla="*/ 187325 h 530503"/>
                    <a:gd name="connsiteX19" fmla="*/ 381000 w 463550"/>
                    <a:gd name="connsiteY19" fmla="*/ 196850 h 530503"/>
                    <a:gd name="connsiteX20" fmla="*/ 393700 w 463550"/>
                    <a:gd name="connsiteY20" fmla="*/ 225425 h 530503"/>
                    <a:gd name="connsiteX21" fmla="*/ 396875 w 463550"/>
                    <a:gd name="connsiteY21" fmla="*/ 234950 h 530503"/>
                    <a:gd name="connsiteX22" fmla="*/ 409575 w 463550"/>
                    <a:gd name="connsiteY22" fmla="*/ 254000 h 530503"/>
                    <a:gd name="connsiteX23" fmla="*/ 412750 w 463550"/>
                    <a:gd name="connsiteY23" fmla="*/ 263525 h 530503"/>
                    <a:gd name="connsiteX24" fmla="*/ 419100 w 463550"/>
                    <a:gd name="connsiteY24" fmla="*/ 273050 h 530503"/>
                    <a:gd name="connsiteX25" fmla="*/ 425450 w 463550"/>
                    <a:gd name="connsiteY25" fmla="*/ 292100 h 530503"/>
                    <a:gd name="connsiteX26" fmla="*/ 431800 w 463550"/>
                    <a:gd name="connsiteY26" fmla="*/ 311150 h 530503"/>
                    <a:gd name="connsiteX27" fmla="*/ 441325 w 463550"/>
                    <a:gd name="connsiteY27" fmla="*/ 339725 h 530503"/>
                    <a:gd name="connsiteX28" fmla="*/ 444500 w 463550"/>
                    <a:gd name="connsiteY28" fmla="*/ 349250 h 530503"/>
                    <a:gd name="connsiteX29" fmla="*/ 447675 w 463550"/>
                    <a:gd name="connsiteY29" fmla="*/ 358775 h 530503"/>
                    <a:gd name="connsiteX30" fmla="*/ 454025 w 463550"/>
                    <a:gd name="connsiteY30" fmla="*/ 396875 h 530503"/>
                    <a:gd name="connsiteX31" fmla="*/ 463550 w 463550"/>
                    <a:gd name="connsiteY31" fmla="*/ 438150 h 530503"/>
                    <a:gd name="connsiteX32" fmla="*/ 460375 w 463550"/>
                    <a:gd name="connsiteY32" fmla="*/ 514350 h 530503"/>
                    <a:gd name="connsiteX33" fmla="*/ 457200 w 463550"/>
                    <a:gd name="connsiteY33" fmla="*/ 530225 h 530503"/>
                    <a:gd name="connsiteX34" fmla="*/ 450850 w 463550"/>
                    <a:gd name="connsiteY34" fmla="*/ 520700 h 530503"/>
                    <a:gd name="connsiteX35" fmla="*/ 412750 w 463550"/>
                    <a:gd name="connsiteY35" fmla="*/ 517525 h 530503"/>
                    <a:gd name="connsiteX36" fmla="*/ 390525 w 463550"/>
                    <a:gd name="connsiteY36" fmla="*/ 514350 h 530503"/>
                    <a:gd name="connsiteX37" fmla="*/ 381000 w 463550"/>
                    <a:gd name="connsiteY37" fmla="*/ 511175 h 530503"/>
                    <a:gd name="connsiteX38" fmla="*/ 346075 w 463550"/>
                    <a:gd name="connsiteY38" fmla="*/ 504825 h 530503"/>
                    <a:gd name="connsiteX39" fmla="*/ 336550 w 463550"/>
                    <a:gd name="connsiteY39" fmla="*/ 501650 h 530503"/>
                    <a:gd name="connsiteX40" fmla="*/ 320675 w 463550"/>
                    <a:gd name="connsiteY40" fmla="*/ 498475 h 530503"/>
                    <a:gd name="connsiteX41" fmla="*/ 276225 w 463550"/>
                    <a:gd name="connsiteY41" fmla="*/ 485775 h 530503"/>
                    <a:gd name="connsiteX42" fmla="*/ 266700 w 463550"/>
                    <a:gd name="connsiteY42" fmla="*/ 479425 h 530503"/>
                    <a:gd name="connsiteX43" fmla="*/ 247650 w 463550"/>
                    <a:gd name="connsiteY43" fmla="*/ 473075 h 530503"/>
                    <a:gd name="connsiteX44" fmla="*/ 228600 w 463550"/>
                    <a:gd name="connsiteY44" fmla="*/ 460375 h 530503"/>
                    <a:gd name="connsiteX45" fmla="*/ 219075 w 463550"/>
                    <a:gd name="connsiteY45" fmla="*/ 457200 h 530503"/>
                    <a:gd name="connsiteX46" fmla="*/ 190500 w 463550"/>
                    <a:gd name="connsiteY46" fmla="*/ 441325 h 530503"/>
                    <a:gd name="connsiteX47" fmla="*/ 184150 w 463550"/>
                    <a:gd name="connsiteY47" fmla="*/ 431800 h 530503"/>
                    <a:gd name="connsiteX48" fmla="*/ 165100 w 463550"/>
                    <a:gd name="connsiteY48" fmla="*/ 415925 h 530503"/>
                    <a:gd name="connsiteX49" fmla="*/ 152400 w 463550"/>
                    <a:gd name="connsiteY49" fmla="*/ 396875 h 530503"/>
                    <a:gd name="connsiteX50" fmla="*/ 133350 w 463550"/>
                    <a:gd name="connsiteY50" fmla="*/ 384175 h 530503"/>
                    <a:gd name="connsiteX51" fmla="*/ 123825 w 463550"/>
                    <a:gd name="connsiteY51" fmla="*/ 377825 h 530503"/>
                    <a:gd name="connsiteX52" fmla="*/ 104775 w 463550"/>
                    <a:gd name="connsiteY52" fmla="*/ 361950 h 530503"/>
                    <a:gd name="connsiteX53" fmla="*/ 88900 w 463550"/>
                    <a:gd name="connsiteY53" fmla="*/ 336550 h 530503"/>
                    <a:gd name="connsiteX54" fmla="*/ 82550 w 463550"/>
                    <a:gd name="connsiteY54" fmla="*/ 327025 h 530503"/>
                    <a:gd name="connsiteX55" fmla="*/ 73025 w 463550"/>
                    <a:gd name="connsiteY55" fmla="*/ 320675 h 530503"/>
                    <a:gd name="connsiteX56" fmla="*/ 50800 w 463550"/>
                    <a:gd name="connsiteY56" fmla="*/ 295275 h 530503"/>
                    <a:gd name="connsiteX57" fmla="*/ 41275 w 463550"/>
                    <a:gd name="connsiteY57" fmla="*/ 257175 h 530503"/>
                    <a:gd name="connsiteX58" fmla="*/ 38100 w 463550"/>
                    <a:gd name="connsiteY58" fmla="*/ 247650 h 530503"/>
                    <a:gd name="connsiteX59" fmla="*/ 31750 w 463550"/>
                    <a:gd name="connsiteY59" fmla="*/ 219075 h 530503"/>
                    <a:gd name="connsiteX60" fmla="*/ 22225 w 463550"/>
                    <a:gd name="connsiteY60" fmla="*/ 209550 h 530503"/>
                    <a:gd name="connsiteX61" fmla="*/ 12700 w 463550"/>
                    <a:gd name="connsiteY61" fmla="*/ 139700 h 530503"/>
                    <a:gd name="connsiteX62" fmla="*/ 0 w 463550"/>
                    <a:gd name="connsiteY62" fmla="*/ 0 h 530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463550" h="53050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3283" y="1058"/>
                        <a:pt x="46675" y="692"/>
                        <a:pt x="69850" y="3175"/>
                      </a:cubicBezTo>
                      <a:lnTo>
                        <a:pt x="98425" y="12700"/>
                      </a:lnTo>
                      <a:cubicBezTo>
                        <a:pt x="101600" y="13758"/>
                        <a:pt x="105165" y="14019"/>
                        <a:pt x="107950" y="15875"/>
                      </a:cubicBezTo>
                      <a:cubicBezTo>
                        <a:pt x="111125" y="17992"/>
                        <a:pt x="113988" y="20675"/>
                        <a:pt x="117475" y="22225"/>
                      </a:cubicBezTo>
                      <a:cubicBezTo>
                        <a:pt x="123592" y="24943"/>
                        <a:pt x="130175" y="26458"/>
                        <a:pt x="136525" y="28575"/>
                      </a:cubicBezTo>
                      <a:lnTo>
                        <a:pt x="155575" y="34925"/>
                      </a:lnTo>
                      <a:cubicBezTo>
                        <a:pt x="158750" y="35983"/>
                        <a:pt x="161853" y="37288"/>
                        <a:pt x="165100" y="38100"/>
                      </a:cubicBezTo>
                      <a:cubicBezTo>
                        <a:pt x="173567" y="40217"/>
                        <a:pt x="182221" y="41690"/>
                        <a:pt x="190500" y="44450"/>
                      </a:cubicBezTo>
                      <a:lnTo>
                        <a:pt x="219075" y="53975"/>
                      </a:lnTo>
                      <a:lnTo>
                        <a:pt x="238125" y="60325"/>
                      </a:lnTo>
                      <a:cubicBezTo>
                        <a:pt x="241300" y="61383"/>
                        <a:pt x="244865" y="61644"/>
                        <a:pt x="247650" y="63500"/>
                      </a:cubicBezTo>
                      <a:cubicBezTo>
                        <a:pt x="261707" y="72871"/>
                        <a:pt x="275971" y="80582"/>
                        <a:pt x="285750" y="95250"/>
                      </a:cubicBezTo>
                      <a:cubicBezTo>
                        <a:pt x="300567" y="117475"/>
                        <a:pt x="292100" y="110067"/>
                        <a:pt x="307975" y="120650"/>
                      </a:cubicBezTo>
                      <a:cubicBezTo>
                        <a:pt x="321060" y="140277"/>
                        <a:pt x="306532" y="121131"/>
                        <a:pt x="323850" y="136525"/>
                      </a:cubicBezTo>
                      <a:cubicBezTo>
                        <a:pt x="356472" y="165523"/>
                        <a:pt x="330807" y="147513"/>
                        <a:pt x="352425" y="161925"/>
                      </a:cubicBezTo>
                      <a:cubicBezTo>
                        <a:pt x="358606" y="180468"/>
                        <a:pt x="350764" y="163439"/>
                        <a:pt x="365125" y="177800"/>
                      </a:cubicBezTo>
                      <a:cubicBezTo>
                        <a:pt x="367823" y="180498"/>
                        <a:pt x="369032" y="184394"/>
                        <a:pt x="371475" y="187325"/>
                      </a:cubicBezTo>
                      <a:cubicBezTo>
                        <a:pt x="374350" y="190774"/>
                        <a:pt x="377825" y="193675"/>
                        <a:pt x="381000" y="196850"/>
                      </a:cubicBezTo>
                      <a:cubicBezTo>
                        <a:pt x="397382" y="245997"/>
                        <a:pt x="378606" y="195236"/>
                        <a:pt x="393700" y="225425"/>
                      </a:cubicBezTo>
                      <a:cubicBezTo>
                        <a:pt x="395197" y="228418"/>
                        <a:pt x="395250" y="232024"/>
                        <a:pt x="396875" y="234950"/>
                      </a:cubicBezTo>
                      <a:cubicBezTo>
                        <a:pt x="400581" y="241621"/>
                        <a:pt x="407162" y="246760"/>
                        <a:pt x="409575" y="254000"/>
                      </a:cubicBezTo>
                      <a:cubicBezTo>
                        <a:pt x="410633" y="257175"/>
                        <a:pt x="411253" y="260532"/>
                        <a:pt x="412750" y="263525"/>
                      </a:cubicBezTo>
                      <a:cubicBezTo>
                        <a:pt x="414457" y="266938"/>
                        <a:pt x="417550" y="269563"/>
                        <a:pt x="419100" y="273050"/>
                      </a:cubicBezTo>
                      <a:cubicBezTo>
                        <a:pt x="421818" y="279167"/>
                        <a:pt x="423333" y="285750"/>
                        <a:pt x="425450" y="292100"/>
                      </a:cubicBezTo>
                      <a:lnTo>
                        <a:pt x="431800" y="311150"/>
                      </a:lnTo>
                      <a:lnTo>
                        <a:pt x="441325" y="339725"/>
                      </a:lnTo>
                      <a:lnTo>
                        <a:pt x="444500" y="349250"/>
                      </a:lnTo>
                      <a:cubicBezTo>
                        <a:pt x="445558" y="352425"/>
                        <a:pt x="447125" y="355474"/>
                        <a:pt x="447675" y="358775"/>
                      </a:cubicBezTo>
                      <a:cubicBezTo>
                        <a:pt x="449792" y="371475"/>
                        <a:pt x="450902" y="384384"/>
                        <a:pt x="454025" y="396875"/>
                      </a:cubicBezTo>
                      <a:cubicBezTo>
                        <a:pt x="461684" y="427510"/>
                        <a:pt x="458663" y="413717"/>
                        <a:pt x="463550" y="438150"/>
                      </a:cubicBezTo>
                      <a:cubicBezTo>
                        <a:pt x="462492" y="463550"/>
                        <a:pt x="462124" y="488988"/>
                        <a:pt x="460375" y="514350"/>
                      </a:cubicBezTo>
                      <a:cubicBezTo>
                        <a:pt x="460004" y="519734"/>
                        <a:pt x="461690" y="527232"/>
                        <a:pt x="457200" y="530225"/>
                      </a:cubicBezTo>
                      <a:cubicBezTo>
                        <a:pt x="454025" y="532342"/>
                        <a:pt x="454519" y="521748"/>
                        <a:pt x="450850" y="520700"/>
                      </a:cubicBezTo>
                      <a:cubicBezTo>
                        <a:pt x="438596" y="517199"/>
                        <a:pt x="425424" y="518859"/>
                        <a:pt x="412750" y="517525"/>
                      </a:cubicBezTo>
                      <a:cubicBezTo>
                        <a:pt x="405308" y="516742"/>
                        <a:pt x="397933" y="515408"/>
                        <a:pt x="390525" y="514350"/>
                      </a:cubicBezTo>
                      <a:cubicBezTo>
                        <a:pt x="387350" y="513292"/>
                        <a:pt x="384267" y="511901"/>
                        <a:pt x="381000" y="511175"/>
                      </a:cubicBezTo>
                      <a:cubicBezTo>
                        <a:pt x="355524" y="505514"/>
                        <a:pt x="369187" y="510603"/>
                        <a:pt x="346075" y="504825"/>
                      </a:cubicBezTo>
                      <a:cubicBezTo>
                        <a:pt x="342828" y="504013"/>
                        <a:pt x="339797" y="502462"/>
                        <a:pt x="336550" y="501650"/>
                      </a:cubicBezTo>
                      <a:cubicBezTo>
                        <a:pt x="331315" y="500341"/>
                        <a:pt x="325933" y="499688"/>
                        <a:pt x="320675" y="498475"/>
                      </a:cubicBezTo>
                      <a:cubicBezTo>
                        <a:pt x="317437" y="497728"/>
                        <a:pt x="281576" y="489343"/>
                        <a:pt x="276225" y="485775"/>
                      </a:cubicBezTo>
                      <a:cubicBezTo>
                        <a:pt x="273050" y="483658"/>
                        <a:pt x="270187" y="480975"/>
                        <a:pt x="266700" y="479425"/>
                      </a:cubicBezTo>
                      <a:cubicBezTo>
                        <a:pt x="260583" y="476707"/>
                        <a:pt x="253219" y="476788"/>
                        <a:pt x="247650" y="473075"/>
                      </a:cubicBezTo>
                      <a:cubicBezTo>
                        <a:pt x="241300" y="468842"/>
                        <a:pt x="235840" y="462788"/>
                        <a:pt x="228600" y="460375"/>
                      </a:cubicBezTo>
                      <a:cubicBezTo>
                        <a:pt x="225425" y="459317"/>
                        <a:pt x="222001" y="458825"/>
                        <a:pt x="219075" y="457200"/>
                      </a:cubicBezTo>
                      <a:cubicBezTo>
                        <a:pt x="186323" y="439004"/>
                        <a:pt x="212053" y="448509"/>
                        <a:pt x="190500" y="441325"/>
                      </a:cubicBezTo>
                      <a:cubicBezTo>
                        <a:pt x="188383" y="438150"/>
                        <a:pt x="186848" y="434498"/>
                        <a:pt x="184150" y="431800"/>
                      </a:cubicBezTo>
                      <a:cubicBezTo>
                        <a:pt x="165806" y="413456"/>
                        <a:pt x="183305" y="439331"/>
                        <a:pt x="165100" y="415925"/>
                      </a:cubicBezTo>
                      <a:cubicBezTo>
                        <a:pt x="160415" y="409901"/>
                        <a:pt x="158750" y="401108"/>
                        <a:pt x="152400" y="396875"/>
                      </a:cubicBezTo>
                      <a:lnTo>
                        <a:pt x="133350" y="384175"/>
                      </a:lnTo>
                      <a:cubicBezTo>
                        <a:pt x="130175" y="382058"/>
                        <a:pt x="126523" y="380523"/>
                        <a:pt x="123825" y="377825"/>
                      </a:cubicBezTo>
                      <a:cubicBezTo>
                        <a:pt x="111602" y="365602"/>
                        <a:pt x="118036" y="370791"/>
                        <a:pt x="104775" y="361950"/>
                      </a:cubicBezTo>
                      <a:cubicBezTo>
                        <a:pt x="97218" y="339280"/>
                        <a:pt x="103994" y="346613"/>
                        <a:pt x="88900" y="336550"/>
                      </a:cubicBezTo>
                      <a:cubicBezTo>
                        <a:pt x="86783" y="333375"/>
                        <a:pt x="85248" y="329723"/>
                        <a:pt x="82550" y="327025"/>
                      </a:cubicBezTo>
                      <a:cubicBezTo>
                        <a:pt x="79852" y="324327"/>
                        <a:pt x="75538" y="323547"/>
                        <a:pt x="73025" y="320675"/>
                      </a:cubicBezTo>
                      <a:cubicBezTo>
                        <a:pt x="47096" y="291042"/>
                        <a:pt x="72231" y="309563"/>
                        <a:pt x="50800" y="295275"/>
                      </a:cubicBezTo>
                      <a:cubicBezTo>
                        <a:pt x="37969" y="256782"/>
                        <a:pt x="49826" y="295654"/>
                        <a:pt x="41275" y="257175"/>
                      </a:cubicBezTo>
                      <a:cubicBezTo>
                        <a:pt x="40549" y="253908"/>
                        <a:pt x="38826" y="250917"/>
                        <a:pt x="38100" y="247650"/>
                      </a:cubicBezTo>
                      <a:cubicBezTo>
                        <a:pt x="37524" y="245057"/>
                        <a:pt x="35324" y="224436"/>
                        <a:pt x="31750" y="219075"/>
                      </a:cubicBezTo>
                      <a:cubicBezTo>
                        <a:pt x="29259" y="215339"/>
                        <a:pt x="25400" y="212725"/>
                        <a:pt x="22225" y="209550"/>
                      </a:cubicBezTo>
                      <a:cubicBezTo>
                        <a:pt x="10085" y="173129"/>
                        <a:pt x="17370" y="200414"/>
                        <a:pt x="12700" y="139700"/>
                      </a:cubicBezTo>
                      <a:cubicBezTo>
                        <a:pt x="6260" y="55986"/>
                        <a:pt x="2117" y="2328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E0E4A0A4-9248-9F41-8ED8-A7B4BEE73B47}"/>
                    </a:ext>
                  </a:extLst>
                </p:cNvPr>
                <p:cNvGrpSpPr/>
                <p:nvPr/>
              </p:nvGrpSpPr>
              <p:grpSpPr>
                <a:xfrm>
                  <a:off x="363471" y="3068099"/>
                  <a:ext cx="1361332" cy="1308043"/>
                  <a:chOff x="1317991" y="3981651"/>
                  <a:chExt cx="1361332" cy="1308043"/>
                </a:xfrm>
              </p:grpSpPr>
              <p:sp>
                <p:nvSpPr>
                  <p:cNvPr id="12" name="Arc 11">
                    <a:extLst>
                      <a:ext uri="{FF2B5EF4-FFF2-40B4-BE49-F238E27FC236}">
                        <a16:creationId xmlns:a16="http://schemas.microsoft.com/office/drawing/2014/main" xmlns="" id="{9172AF20-719F-D843-8019-01AA468C7203}"/>
                      </a:ext>
                    </a:extLst>
                  </p:cNvPr>
                  <p:cNvSpPr/>
                  <p:nvPr/>
                </p:nvSpPr>
                <p:spPr>
                  <a:xfrm>
                    <a:off x="1317991" y="4375294"/>
                    <a:ext cx="914400" cy="914400"/>
                  </a:xfrm>
                  <a:prstGeom prst="arc">
                    <a:avLst>
                      <a:gd name="adj1" fmla="val 16200000"/>
                      <a:gd name="adj2" fmla="val 477674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Arc 12">
                    <a:extLst>
                      <a:ext uri="{FF2B5EF4-FFF2-40B4-BE49-F238E27FC236}">
                        <a16:creationId xmlns:a16="http://schemas.microsoft.com/office/drawing/2014/main" xmlns="" id="{F3477739-5AB5-BA4C-9745-7B45F9AF00D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764923" y="3981651"/>
                    <a:ext cx="914400" cy="914400"/>
                  </a:xfrm>
                  <a:prstGeom prst="arc">
                    <a:avLst>
                      <a:gd name="adj1" fmla="val 16200000"/>
                      <a:gd name="adj2" fmla="val 469468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xmlns="" id="{2E1C7ECF-9167-6C4B-B13B-7E3486FA5AA6}"/>
                      </a:ext>
                    </a:extLst>
                  </p:cNvPr>
                  <p:cNvSpPr/>
                  <p:nvPr/>
                </p:nvSpPr>
                <p:spPr>
                  <a:xfrm>
                    <a:off x="1840523" y="4504267"/>
                    <a:ext cx="246185" cy="165425"/>
                  </a:xfrm>
                  <a:custGeom>
                    <a:avLst/>
                    <a:gdLst>
                      <a:gd name="connsiteX0" fmla="*/ 0 w 246185"/>
                      <a:gd name="connsiteY0" fmla="*/ 165425 h 165425"/>
                      <a:gd name="connsiteX1" fmla="*/ 66431 w 246185"/>
                      <a:gd name="connsiteY1" fmla="*/ 95087 h 165425"/>
                      <a:gd name="connsiteX2" fmla="*/ 171939 w 246185"/>
                      <a:gd name="connsiteY2" fmla="*/ 13025 h 165425"/>
                      <a:gd name="connsiteX3" fmla="*/ 246185 w 246185"/>
                      <a:gd name="connsiteY3" fmla="*/ 1302 h 16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185" h="165425">
                        <a:moveTo>
                          <a:pt x="0" y="165425"/>
                        </a:moveTo>
                        <a:cubicBezTo>
                          <a:pt x="18887" y="142956"/>
                          <a:pt x="37775" y="120487"/>
                          <a:pt x="66431" y="95087"/>
                        </a:cubicBezTo>
                        <a:cubicBezTo>
                          <a:pt x="95088" y="69687"/>
                          <a:pt x="141980" y="28656"/>
                          <a:pt x="171939" y="13025"/>
                        </a:cubicBezTo>
                        <a:cubicBezTo>
                          <a:pt x="201898" y="-2606"/>
                          <a:pt x="224041" y="-652"/>
                          <a:pt x="246185" y="1302"/>
                        </a:cubicBezTo>
                      </a:path>
                    </a:pathLst>
                  </a:custGeom>
                  <a:noFill/>
                  <a:ln w="254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xmlns="" id="{3FBF810F-0379-CB45-BEAB-00C17027E014}"/>
                      </a:ext>
                    </a:extLst>
                  </p:cNvPr>
                  <p:cNvSpPr/>
                  <p:nvPr/>
                </p:nvSpPr>
                <p:spPr>
                  <a:xfrm>
                    <a:off x="1862963" y="4536151"/>
                    <a:ext cx="246185" cy="165425"/>
                  </a:xfrm>
                  <a:custGeom>
                    <a:avLst/>
                    <a:gdLst>
                      <a:gd name="connsiteX0" fmla="*/ 0 w 246185"/>
                      <a:gd name="connsiteY0" fmla="*/ 165425 h 165425"/>
                      <a:gd name="connsiteX1" fmla="*/ 66431 w 246185"/>
                      <a:gd name="connsiteY1" fmla="*/ 95087 h 165425"/>
                      <a:gd name="connsiteX2" fmla="*/ 171939 w 246185"/>
                      <a:gd name="connsiteY2" fmla="*/ 13025 h 165425"/>
                      <a:gd name="connsiteX3" fmla="*/ 246185 w 246185"/>
                      <a:gd name="connsiteY3" fmla="*/ 1302 h 16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185" h="165425">
                        <a:moveTo>
                          <a:pt x="0" y="165425"/>
                        </a:moveTo>
                        <a:cubicBezTo>
                          <a:pt x="18887" y="142956"/>
                          <a:pt x="37775" y="120487"/>
                          <a:pt x="66431" y="95087"/>
                        </a:cubicBezTo>
                        <a:cubicBezTo>
                          <a:pt x="95088" y="69687"/>
                          <a:pt x="141980" y="28656"/>
                          <a:pt x="171939" y="13025"/>
                        </a:cubicBezTo>
                        <a:cubicBezTo>
                          <a:pt x="201898" y="-2606"/>
                          <a:pt x="224041" y="-652"/>
                          <a:pt x="246185" y="1302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1DE5967F-32B1-254E-93DF-448D634BEF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8790" y="4688250"/>
              <a:ext cx="233977" cy="58954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5774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9EE41DCF-5273-4B40-B252-432D5D2D925C}"/>
              </a:ext>
            </a:extLst>
          </p:cNvPr>
          <p:cNvGrpSpPr/>
          <p:nvPr/>
        </p:nvGrpSpPr>
        <p:grpSpPr>
          <a:xfrm>
            <a:off x="4185947" y="107560"/>
            <a:ext cx="4479869" cy="6557092"/>
            <a:chOff x="1390063" y="192620"/>
            <a:chExt cx="4479869" cy="65570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04211E9-C366-AD4F-91F8-0D4E8918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9241" y="240353"/>
              <a:ext cx="3920691" cy="6509359"/>
            </a:xfrm>
            <a:prstGeom prst="rect">
              <a:avLst/>
            </a:pr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B5750E8E-BE5E-B746-B103-679A52E4AAC1}"/>
                </a:ext>
              </a:extLst>
            </p:cNvPr>
            <p:cNvSpPr/>
            <p:nvPr/>
          </p:nvSpPr>
          <p:spPr>
            <a:xfrm>
              <a:off x="2236488" y="4412353"/>
              <a:ext cx="463550" cy="530503"/>
            </a:xfrm>
            <a:custGeom>
              <a:avLst/>
              <a:gdLst>
                <a:gd name="connsiteX0" fmla="*/ 0 w 463550"/>
                <a:gd name="connsiteY0" fmla="*/ 0 h 530503"/>
                <a:gd name="connsiteX1" fmla="*/ 0 w 463550"/>
                <a:gd name="connsiteY1" fmla="*/ 0 h 530503"/>
                <a:gd name="connsiteX2" fmla="*/ 69850 w 463550"/>
                <a:gd name="connsiteY2" fmla="*/ 3175 h 530503"/>
                <a:gd name="connsiteX3" fmla="*/ 98425 w 463550"/>
                <a:gd name="connsiteY3" fmla="*/ 12700 h 530503"/>
                <a:gd name="connsiteX4" fmla="*/ 107950 w 463550"/>
                <a:gd name="connsiteY4" fmla="*/ 15875 h 530503"/>
                <a:gd name="connsiteX5" fmla="*/ 117475 w 463550"/>
                <a:gd name="connsiteY5" fmla="*/ 22225 h 530503"/>
                <a:gd name="connsiteX6" fmla="*/ 136525 w 463550"/>
                <a:gd name="connsiteY6" fmla="*/ 28575 h 530503"/>
                <a:gd name="connsiteX7" fmla="*/ 155575 w 463550"/>
                <a:gd name="connsiteY7" fmla="*/ 34925 h 530503"/>
                <a:gd name="connsiteX8" fmla="*/ 165100 w 463550"/>
                <a:gd name="connsiteY8" fmla="*/ 38100 h 530503"/>
                <a:gd name="connsiteX9" fmla="*/ 190500 w 463550"/>
                <a:gd name="connsiteY9" fmla="*/ 44450 h 530503"/>
                <a:gd name="connsiteX10" fmla="*/ 219075 w 463550"/>
                <a:gd name="connsiteY10" fmla="*/ 53975 h 530503"/>
                <a:gd name="connsiteX11" fmla="*/ 238125 w 463550"/>
                <a:gd name="connsiteY11" fmla="*/ 60325 h 530503"/>
                <a:gd name="connsiteX12" fmla="*/ 247650 w 463550"/>
                <a:gd name="connsiteY12" fmla="*/ 63500 h 530503"/>
                <a:gd name="connsiteX13" fmla="*/ 285750 w 463550"/>
                <a:gd name="connsiteY13" fmla="*/ 95250 h 530503"/>
                <a:gd name="connsiteX14" fmla="*/ 307975 w 463550"/>
                <a:gd name="connsiteY14" fmla="*/ 120650 h 530503"/>
                <a:gd name="connsiteX15" fmla="*/ 323850 w 463550"/>
                <a:gd name="connsiteY15" fmla="*/ 136525 h 530503"/>
                <a:gd name="connsiteX16" fmla="*/ 352425 w 463550"/>
                <a:gd name="connsiteY16" fmla="*/ 161925 h 530503"/>
                <a:gd name="connsiteX17" fmla="*/ 365125 w 463550"/>
                <a:gd name="connsiteY17" fmla="*/ 177800 h 530503"/>
                <a:gd name="connsiteX18" fmla="*/ 371475 w 463550"/>
                <a:gd name="connsiteY18" fmla="*/ 187325 h 530503"/>
                <a:gd name="connsiteX19" fmla="*/ 381000 w 463550"/>
                <a:gd name="connsiteY19" fmla="*/ 196850 h 530503"/>
                <a:gd name="connsiteX20" fmla="*/ 393700 w 463550"/>
                <a:gd name="connsiteY20" fmla="*/ 225425 h 530503"/>
                <a:gd name="connsiteX21" fmla="*/ 396875 w 463550"/>
                <a:gd name="connsiteY21" fmla="*/ 234950 h 530503"/>
                <a:gd name="connsiteX22" fmla="*/ 409575 w 463550"/>
                <a:gd name="connsiteY22" fmla="*/ 254000 h 530503"/>
                <a:gd name="connsiteX23" fmla="*/ 412750 w 463550"/>
                <a:gd name="connsiteY23" fmla="*/ 263525 h 530503"/>
                <a:gd name="connsiteX24" fmla="*/ 419100 w 463550"/>
                <a:gd name="connsiteY24" fmla="*/ 273050 h 530503"/>
                <a:gd name="connsiteX25" fmla="*/ 425450 w 463550"/>
                <a:gd name="connsiteY25" fmla="*/ 292100 h 530503"/>
                <a:gd name="connsiteX26" fmla="*/ 431800 w 463550"/>
                <a:gd name="connsiteY26" fmla="*/ 311150 h 530503"/>
                <a:gd name="connsiteX27" fmla="*/ 441325 w 463550"/>
                <a:gd name="connsiteY27" fmla="*/ 339725 h 530503"/>
                <a:gd name="connsiteX28" fmla="*/ 444500 w 463550"/>
                <a:gd name="connsiteY28" fmla="*/ 349250 h 530503"/>
                <a:gd name="connsiteX29" fmla="*/ 447675 w 463550"/>
                <a:gd name="connsiteY29" fmla="*/ 358775 h 530503"/>
                <a:gd name="connsiteX30" fmla="*/ 454025 w 463550"/>
                <a:gd name="connsiteY30" fmla="*/ 396875 h 530503"/>
                <a:gd name="connsiteX31" fmla="*/ 463550 w 463550"/>
                <a:gd name="connsiteY31" fmla="*/ 438150 h 530503"/>
                <a:gd name="connsiteX32" fmla="*/ 460375 w 463550"/>
                <a:gd name="connsiteY32" fmla="*/ 514350 h 530503"/>
                <a:gd name="connsiteX33" fmla="*/ 457200 w 463550"/>
                <a:gd name="connsiteY33" fmla="*/ 530225 h 530503"/>
                <a:gd name="connsiteX34" fmla="*/ 450850 w 463550"/>
                <a:gd name="connsiteY34" fmla="*/ 520700 h 530503"/>
                <a:gd name="connsiteX35" fmla="*/ 412750 w 463550"/>
                <a:gd name="connsiteY35" fmla="*/ 517525 h 530503"/>
                <a:gd name="connsiteX36" fmla="*/ 390525 w 463550"/>
                <a:gd name="connsiteY36" fmla="*/ 514350 h 530503"/>
                <a:gd name="connsiteX37" fmla="*/ 381000 w 463550"/>
                <a:gd name="connsiteY37" fmla="*/ 511175 h 530503"/>
                <a:gd name="connsiteX38" fmla="*/ 346075 w 463550"/>
                <a:gd name="connsiteY38" fmla="*/ 504825 h 530503"/>
                <a:gd name="connsiteX39" fmla="*/ 336550 w 463550"/>
                <a:gd name="connsiteY39" fmla="*/ 501650 h 530503"/>
                <a:gd name="connsiteX40" fmla="*/ 320675 w 463550"/>
                <a:gd name="connsiteY40" fmla="*/ 498475 h 530503"/>
                <a:gd name="connsiteX41" fmla="*/ 276225 w 463550"/>
                <a:gd name="connsiteY41" fmla="*/ 485775 h 530503"/>
                <a:gd name="connsiteX42" fmla="*/ 266700 w 463550"/>
                <a:gd name="connsiteY42" fmla="*/ 479425 h 530503"/>
                <a:gd name="connsiteX43" fmla="*/ 247650 w 463550"/>
                <a:gd name="connsiteY43" fmla="*/ 473075 h 530503"/>
                <a:gd name="connsiteX44" fmla="*/ 228600 w 463550"/>
                <a:gd name="connsiteY44" fmla="*/ 460375 h 530503"/>
                <a:gd name="connsiteX45" fmla="*/ 219075 w 463550"/>
                <a:gd name="connsiteY45" fmla="*/ 457200 h 530503"/>
                <a:gd name="connsiteX46" fmla="*/ 190500 w 463550"/>
                <a:gd name="connsiteY46" fmla="*/ 441325 h 530503"/>
                <a:gd name="connsiteX47" fmla="*/ 184150 w 463550"/>
                <a:gd name="connsiteY47" fmla="*/ 431800 h 530503"/>
                <a:gd name="connsiteX48" fmla="*/ 165100 w 463550"/>
                <a:gd name="connsiteY48" fmla="*/ 415925 h 530503"/>
                <a:gd name="connsiteX49" fmla="*/ 152400 w 463550"/>
                <a:gd name="connsiteY49" fmla="*/ 396875 h 530503"/>
                <a:gd name="connsiteX50" fmla="*/ 133350 w 463550"/>
                <a:gd name="connsiteY50" fmla="*/ 384175 h 530503"/>
                <a:gd name="connsiteX51" fmla="*/ 123825 w 463550"/>
                <a:gd name="connsiteY51" fmla="*/ 377825 h 530503"/>
                <a:gd name="connsiteX52" fmla="*/ 104775 w 463550"/>
                <a:gd name="connsiteY52" fmla="*/ 361950 h 530503"/>
                <a:gd name="connsiteX53" fmla="*/ 88900 w 463550"/>
                <a:gd name="connsiteY53" fmla="*/ 336550 h 530503"/>
                <a:gd name="connsiteX54" fmla="*/ 82550 w 463550"/>
                <a:gd name="connsiteY54" fmla="*/ 327025 h 530503"/>
                <a:gd name="connsiteX55" fmla="*/ 73025 w 463550"/>
                <a:gd name="connsiteY55" fmla="*/ 320675 h 530503"/>
                <a:gd name="connsiteX56" fmla="*/ 50800 w 463550"/>
                <a:gd name="connsiteY56" fmla="*/ 295275 h 530503"/>
                <a:gd name="connsiteX57" fmla="*/ 41275 w 463550"/>
                <a:gd name="connsiteY57" fmla="*/ 257175 h 530503"/>
                <a:gd name="connsiteX58" fmla="*/ 38100 w 463550"/>
                <a:gd name="connsiteY58" fmla="*/ 247650 h 530503"/>
                <a:gd name="connsiteX59" fmla="*/ 31750 w 463550"/>
                <a:gd name="connsiteY59" fmla="*/ 219075 h 530503"/>
                <a:gd name="connsiteX60" fmla="*/ 22225 w 463550"/>
                <a:gd name="connsiteY60" fmla="*/ 209550 h 530503"/>
                <a:gd name="connsiteX61" fmla="*/ 12700 w 463550"/>
                <a:gd name="connsiteY61" fmla="*/ 139700 h 530503"/>
                <a:gd name="connsiteX62" fmla="*/ 0 w 463550"/>
                <a:gd name="connsiteY62" fmla="*/ 0 h 53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63550" h="530503">
                  <a:moveTo>
                    <a:pt x="0" y="0"/>
                  </a:moveTo>
                  <a:lnTo>
                    <a:pt x="0" y="0"/>
                  </a:lnTo>
                  <a:cubicBezTo>
                    <a:pt x="23283" y="1058"/>
                    <a:pt x="46675" y="692"/>
                    <a:pt x="69850" y="3175"/>
                  </a:cubicBezTo>
                  <a:lnTo>
                    <a:pt x="98425" y="12700"/>
                  </a:lnTo>
                  <a:cubicBezTo>
                    <a:pt x="101600" y="13758"/>
                    <a:pt x="105165" y="14019"/>
                    <a:pt x="107950" y="15875"/>
                  </a:cubicBezTo>
                  <a:cubicBezTo>
                    <a:pt x="111125" y="17992"/>
                    <a:pt x="113988" y="20675"/>
                    <a:pt x="117475" y="22225"/>
                  </a:cubicBezTo>
                  <a:cubicBezTo>
                    <a:pt x="123592" y="24943"/>
                    <a:pt x="130175" y="26458"/>
                    <a:pt x="136525" y="28575"/>
                  </a:cubicBezTo>
                  <a:lnTo>
                    <a:pt x="155575" y="34925"/>
                  </a:lnTo>
                  <a:cubicBezTo>
                    <a:pt x="158750" y="35983"/>
                    <a:pt x="161853" y="37288"/>
                    <a:pt x="165100" y="38100"/>
                  </a:cubicBezTo>
                  <a:cubicBezTo>
                    <a:pt x="173567" y="40217"/>
                    <a:pt x="182221" y="41690"/>
                    <a:pt x="190500" y="44450"/>
                  </a:cubicBezTo>
                  <a:lnTo>
                    <a:pt x="219075" y="53975"/>
                  </a:lnTo>
                  <a:lnTo>
                    <a:pt x="238125" y="60325"/>
                  </a:lnTo>
                  <a:cubicBezTo>
                    <a:pt x="241300" y="61383"/>
                    <a:pt x="244865" y="61644"/>
                    <a:pt x="247650" y="63500"/>
                  </a:cubicBezTo>
                  <a:cubicBezTo>
                    <a:pt x="261707" y="72871"/>
                    <a:pt x="275971" y="80582"/>
                    <a:pt x="285750" y="95250"/>
                  </a:cubicBezTo>
                  <a:cubicBezTo>
                    <a:pt x="300567" y="117475"/>
                    <a:pt x="292100" y="110067"/>
                    <a:pt x="307975" y="120650"/>
                  </a:cubicBezTo>
                  <a:cubicBezTo>
                    <a:pt x="321060" y="140277"/>
                    <a:pt x="306532" y="121131"/>
                    <a:pt x="323850" y="136525"/>
                  </a:cubicBezTo>
                  <a:cubicBezTo>
                    <a:pt x="356472" y="165523"/>
                    <a:pt x="330807" y="147513"/>
                    <a:pt x="352425" y="161925"/>
                  </a:cubicBezTo>
                  <a:cubicBezTo>
                    <a:pt x="358606" y="180468"/>
                    <a:pt x="350764" y="163439"/>
                    <a:pt x="365125" y="177800"/>
                  </a:cubicBezTo>
                  <a:cubicBezTo>
                    <a:pt x="367823" y="180498"/>
                    <a:pt x="369032" y="184394"/>
                    <a:pt x="371475" y="187325"/>
                  </a:cubicBezTo>
                  <a:cubicBezTo>
                    <a:pt x="374350" y="190774"/>
                    <a:pt x="377825" y="193675"/>
                    <a:pt x="381000" y="196850"/>
                  </a:cubicBezTo>
                  <a:cubicBezTo>
                    <a:pt x="397382" y="245997"/>
                    <a:pt x="378606" y="195236"/>
                    <a:pt x="393700" y="225425"/>
                  </a:cubicBezTo>
                  <a:cubicBezTo>
                    <a:pt x="395197" y="228418"/>
                    <a:pt x="395250" y="232024"/>
                    <a:pt x="396875" y="234950"/>
                  </a:cubicBezTo>
                  <a:cubicBezTo>
                    <a:pt x="400581" y="241621"/>
                    <a:pt x="407162" y="246760"/>
                    <a:pt x="409575" y="254000"/>
                  </a:cubicBezTo>
                  <a:cubicBezTo>
                    <a:pt x="410633" y="257175"/>
                    <a:pt x="411253" y="260532"/>
                    <a:pt x="412750" y="263525"/>
                  </a:cubicBezTo>
                  <a:cubicBezTo>
                    <a:pt x="414457" y="266938"/>
                    <a:pt x="417550" y="269563"/>
                    <a:pt x="419100" y="273050"/>
                  </a:cubicBezTo>
                  <a:cubicBezTo>
                    <a:pt x="421818" y="279167"/>
                    <a:pt x="423333" y="285750"/>
                    <a:pt x="425450" y="292100"/>
                  </a:cubicBezTo>
                  <a:lnTo>
                    <a:pt x="431800" y="311150"/>
                  </a:lnTo>
                  <a:lnTo>
                    <a:pt x="441325" y="339725"/>
                  </a:lnTo>
                  <a:lnTo>
                    <a:pt x="444500" y="349250"/>
                  </a:lnTo>
                  <a:cubicBezTo>
                    <a:pt x="445558" y="352425"/>
                    <a:pt x="447125" y="355474"/>
                    <a:pt x="447675" y="358775"/>
                  </a:cubicBezTo>
                  <a:cubicBezTo>
                    <a:pt x="449792" y="371475"/>
                    <a:pt x="450902" y="384384"/>
                    <a:pt x="454025" y="396875"/>
                  </a:cubicBezTo>
                  <a:cubicBezTo>
                    <a:pt x="461684" y="427510"/>
                    <a:pt x="458663" y="413717"/>
                    <a:pt x="463550" y="438150"/>
                  </a:cubicBezTo>
                  <a:cubicBezTo>
                    <a:pt x="462492" y="463550"/>
                    <a:pt x="462124" y="488988"/>
                    <a:pt x="460375" y="514350"/>
                  </a:cubicBezTo>
                  <a:cubicBezTo>
                    <a:pt x="460004" y="519734"/>
                    <a:pt x="461690" y="527232"/>
                    <a:pt x="457200" y="530225"/>
                  </a:cubicBezTo>
                  <a:cubicBezTo>
                    <a:pt x="454025" y="532342"/>
                    <a:pt x="454519" y="521748"/>
                    <a:pt x="450850" y="520700"/>
                  </a:cubicBezTo>
                  <a:cubicBezTo>
                    <a:pt x="438596" y="517199"/>
                    <a:pt x="425424" y="518859"/>
                    <a:pt x="412750" y="517525"/>
                  </a:cubicBezTo>
                  <a:cubicBezTo>
                    <a:pt x="405308" y="516742"/>
                    <a:pt x="397933" y="515408"/>
                    <a:pt x="390525" y="514350"/>
                  </a:cubicBezTo>
                  <a:cubicBezTo>
                    <a:pt x="387350" y="513292"/>
                    <a:pt x="384267" y="511901"/>
                    <a:pt x="381000" y="511175"/>
                  </a:cubicBezTo>
                  <a:cubicBezTo>
                    <a:pt x="355524" y="505514"/>
                    <a:pt x="369187" y="510603"/>
                    <a:pt x="346075" y="504825"/>
                  </a:cubicBezTo>
                  <a:cubicBezTo>
                    <a:pt x="342828" y="504013"/>
                    <a:pt x="339797" y="502462"/>
                    <a:pt x="336550" y="501650"/>
                  </a:cubicBezTo>
                  <a:cubicBezTo>
                    <a:pt x="331315" y="500341"/>
                    <a:pt x="325933" y="499688"/>
                    <a:pt x="320675" y="498475"/>
                  </a:cubicBezTo>
                  <a:cubicBezTo>
                    <a:pt x="317437" y="497728"/>
                    <a:pt x="281576" y="489343"/>
                    <a:pt x="276225" y="485775"/>
                  </a:cubicBezTo>
                  <a:cubicBezTo>
                    <a:pt x="273050" y="483658"/>
                    <a:pt x="270187" y="480975"/>
                    <a:pt x="266700" y="479425"/>
                  </a:cubicBezTo>
                  <a:cubicBezTo>
                    <a:pt x="260583" y="476707"/>
                    <a:pt x="253219" y="476788"/>
                    <a:pt x="247650" y="473075"/>
                  </a:cubicBezTo>
                  <a:cubicBezTo>
                    <a:pt x="241300" y="468842"/>
                    <a:pt x="235840" y="462788"/>
                    <a:pt x="228600" y="460375"/>
                  </a:cubicBezTo>
                  <a:cubicBezTo>
                    <a:pt x="225425" y="459317"/>
                    <a:pt x="222001" y="458825"/>
                    <a:pt x="219075" y="457200"/>
                  </a:cubicBezTo>
                  <a:cubicBezTo>
                    <a:pt x="186323" y="439004"/>
                    <a:pt x="212053" y="448509"/>
                    <a:pt x="190500" y="441325"/>
                  </a:cubicBezTo>
                  <a:cubicBezTo>
                    <a:pt x="188383" y="438150"/>
                    <a:pt x="186848" y="434498"/>
                    <a:pt x="184150" y="431800"/>
                  </a:cubicBezTo>
                  <a:cubicBezTo>
                    <a:pt x="165806" y="413456"/>
                    <a:pt x="183305" y="439331"/>
                    <a:pt x="165100" y="415925"/>
                  </a:cubicBezTo>
                  <a:cubicBezTo>
                    <a:pt x="160415" y="409901"/>
                    <a:pt x="158750" y="401108"/>
                    <a:pt x="152400" y="396875"/>
                  </a:cubicBezTo>
                  <a:lnTo>
                    <a:pt x="133350" y="384175"/>
                  </a:lnTo>
                  <a:cubicBezTo>
                    <a:pt x="130175" y="382058"/>
                    <a:pt x="126523" y="380523"/>
                    <a:pt x="123825" y="377825"/>
                  </a:cubicBezTo>
                  <a:cubicBezTo>
                    <a:pt x="111602" y="365602"/>
                    <a:pt x="118036" y="370791"/>
                    <a:pt x="104775" y="361950"/>
                  </a:cubicBezTo>
                  <a:cubicBezTo>
                    <a:pt x="97218" y="339280"/>
                    <a:pt x="103994" y="346613"/>
                    <a:pt x="88900" y="336550"/>
                  </a:cubicBezTo>
                  <a:cubicBezTo>
                    <a:pt x="86783" y="333375"/>
                    <a:pt x="85248" y="329723"/>
                    <a:pt x="82550" y="327025"/>
                  </a:cubicBezTo>
                  <a:cubicBezTo>
                    <a:pt x="79852" y="324327"/>
                    <a:pt x="75538" y="323547"/>
                    <a:pt x="73025" y="320675"/>
                  </a:cubicBezTo>
                  <a:cubicBezTo>
                    <a:pt x="47096" y="291042"/>
                    <a:pt x="72231" y="309563"/>
                    <a:pt x="50800" y="295275"/>
                  </a:cubicBezTo>
                  <a:cubicBezTo>
                    <a:pt x="37969" y="256782"/>
                    <a:pt x="49826" y="295654"/>
                    <a:pt x="41275" y="257175"/>
                  </a:cubicBezTo>
                  <a:cubicBezTo>
                    <a:pt x="40549" y="253908"/>
                    <a:pt x="38826" y="250917"/>
                    <a:pt x="38100" y="247650"/>
                  </a:cubicBezTo>
                  <a:cubicBezTo>
                    <a:pt x="37524" y="245057"/>
                    <a:pt x="35324" y="224436"/>
                    <a:pt x="31750" y="219075"/>
                  </a:cubicBezTo>
                  <a:cubicBezTo>
                    <a:pt x="29259" y="215339"/>
                    <a:pt x="25400" y="212725"/>
                    <a:pt x="22225" y="209550"/>
                  </a:cubicBezTo>
                  <a:cubicBezTo>
                    <a:pt x="10085" y="173129"/>
                    <a:pt x="17370" y="200414"/>
                    <a:pt x="12700" y="139700"/>
                  </a:cubicBezTo>
                  <a:cubicBezTo>
                    <a:pt x="6260" y="55986"/>
                    <a:pt x="2117" y="2328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26B723D9-9ED0-AB44-ABE5-1E35B2103B77}"/>
                </a:ext>
              </a:extLst>
            </p:cNvPr>
            <p:cNvGrpSpPr/>
            <p:nvPr/>
          </p:nvGrpSpPr>
          <p:grpSpPr>
            <a:xfrm>
              <a:off x="1780809" y="4019702"/>
              <a:ext cx="1361332" cy="1308043"/>
              <a:chOff x="1317991" y="3981651"/>
              <a:chExt cx="1361332" cy="1308043"/>
            </a:xfrm>
          </p:grpSpPr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xmlns="" id="{205FCC81-D2ED-764E-ACD5-10ABEC647FB3}"/>
                  </a:ext>
                </a:extLst>
              </p:cNvPr>
              <p:cNvSpPr/>
              <p:nvPr/>
            </p:nvSpPr>
            <p:spPr>
              <a:xfrm>
                <a:off x="1317991" y="4375294"/>
                <a:ext cx="914400" cy="914400"/>
              </a:xfrm>
              <a:prstGeom prst="arc">
                <a:avLst>
                  <a:gd name="adj1" fmla="val 16200000"/>
                  <a:gd name="adj2" fmla="val 47767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xmlns="" id="{9B2CA31B-D68D-9B49-928C-C9A4B0ABD74D}"/>
                  </a:ext>
                </a:extLst>
              </p:cNvPr>
              <p:cNvSpPr/>
              <p:nvPr/>
            </p:nvSpPr>
            <p:spPr>
              <a:xfrm rot="10800000">
                <a:off x="1764923" y="3981651"/>
                <a:ext cx="914400" cy="914400"/>
              </a:xfrm>
              <a:prstGeom prst="arc">
                <a:avLst>
                  <a:gd name="adj1" fmla="val 16200000"/>
                  <a:gd name="adj2" fmla="val 46946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DC11962E-8C1C-2E4A-8129-B476CE559217}"/>
                  </a:ext>
                </a:extLst>
              </p:cNvPr>
              <p:cNvSpPr/>
              <p:nvPr/>
            </p:nvSpPr>
            <p:spPr>
              <a:xfrm>
                <a:off x="1840523" y="4504267"/>
                <a:ext cx="246185" cy="165425"/>
              </a:xfrm>
              <a:custGeom>
                <a:avLst/>
                <a:gdLst>
                  <a:gd name="connsiteX0" fmla="*/ 0 w 246185"/>
                  <a:gd name="connsiteY0" fmla="*/ 165425 h 165425"/>
                  <a:gd name="connsiteX1" fmla="*/ 66431 w 246185"/>
                  <a:gd name="connsiteY1" fmla="*/ 95087 h 165425"/>
                  <a:gd name="connsiteX2" fmla="*/ 171939 w 246185"/>
                  <a:gd name="connsiteY2" fmla="*/ 13025 h 165425"/>
                  <a:gd name="connsiteX3" fmla="*/ 246185 w 246185"/>
                  <a:gd name="connsiteY3" fmla="*/ 1302 h 16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185" h="165425">
                    <a:moveTo>
                      <a:pt x="0" y="165425"/>
                    </a:moveTo>
                    <a:cubicBezTo>
                      <a:pt x="18887" y="142956"/>
                      <a:pt x="37775" y="120487"/>
                      <a:pt x="66431" y="95087"/>
                    </a:cubicBezTo>
                    <a:cubicBezTo>
                      <a:pt x="95088" y="69687"/>
                      <a:pt x="141980" y="28656"/>
                      <a:pt x="171939" y="13025"/>
                    </a:cubicBezTo>
                    <a:cubicBezTo>
                      <a:pt x="201898" y="-2606"/>
                      <a:pt x="224041" y="-652"/>
                      <a:pt x="246185" y="1302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9573534E-1E22-FA4E-B9B9-12E721AF915D}"/>
                  </a:ext>
                </a:extLst>
              </p:cNvPr>
              <p:cNvSpPr/>
              <p:nvPr/>
            </p:nvSpPr>
            <p:spPr>
              <a:xfrm>
                <a:off x="1862963" y="4536151"/>
                <a:ext cx="246185" cy="165425"/>
              </a:xfrm>
              <a:custGeom>
                <a:avLst/>
                <a:gdLst>
                  <a:gd name="connsiteX0" fmla="*/ 0 w 246185"/>
                  <a:gd name="connsiteY0" fmla="*/ 165425 h 165425"/>
                  <a:gd name="connsiteX1" fmla="*/ 66431 w 246185"/>
                  <a:gd name="connsiteY1" fmla="*/ 95087 h 165425"/>
                  <a:gd name="connsiteX2" fmla="*/ 171939 w 246185"/>
                  <a:gd name="connsiteY2" fmla="*/ 13025 h 165425"/>
                  <a:gd name="connsiteX3" fmla="*/ 246185 w 246185"/>
                  <a:gd name="connsiteY3" fmla="*/ 1302 h 16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185" h="165425">
                    <a:moveTo>
                      <a:pt x="0" y="165425"/>
                    </a:moveTo>
                    <a:cubicBezTo>
                      <a:pt x="18887" y="142956"/>
                      <a:pt x="37775" y="120487"/>
                      <a:pt x="66431" y="95087"/>
                    </a:cubicBezTo>
                    <a:cubicBezTo>
                      <a:pt x="95088" y="69687"/>
                      <a:pt x="141980" y="28656"/>
                      <a:pt x="171939" y="13025"/>
                    </a:cubicBezTo>
                    <a:cubicBezTo>
                      <a:pt x="201898" y="-2606"/>
                      <a:pt x="224041" y="-652"/>
                      <a:pt x="246185" y="1302"/>
                    </a:cubicBezTo>
                  </a:path>
                </a:pathLst>
              </a:custGeom>
              <a:noFill/>
              <a:ln w="254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D2B514DB-AADF-584B-BE8E-B4413CE514A5}"/>
                </a:ext>
              </a:extLst>
            </p:cNvPr>
            <p:cNvSpPr/>
            <p:nvPr/>
          </p:nvSpPr>
          <p:spPr>
            <a:xfrm>
              <a:off x="1957911" y="4824915"/>
              <a:ext cx="361520" cy="528363"/>
            </a:xfrm>
            <a:custGeom>
              <a:avLst/>
              <a:gdLst>
                <a:gd name="connsiteX0" fmla="*/ 44450 w 360003"/>
                <a:gd name="connsiteY0" fmla="*/ 0 h 501650"/>
                <a:gd name="connsiteX1" fmla="*/ 44450 w 360003"/>
                <a:gd name="connsiteY1" fmla="*/ 0 h 501650"/>
                <a:gd name="connsiteX2" fmla="*/ 76200 w 360003"/>
                <a:gd name="connsiteY2" fmla="*/ 22225 h 501650"/>
                <a:gd name="connsiteX3" fmla="*/ 85725 w 360003"/>
                <a:gd name="connsiteY3" fmla="*/ 28575 h 501650"/>
                <a:gd name="connsiteX4" fmla="*/ 104775 w 360003"/>
                <a:gd name="connsiteY4" fmla="*/ 38100 h 501650"/>
                <a:gd name="connsiteX5" fmla="*/ 114300 w 360003"/>
                <a:gd name="connsiteY5" fmla="*/ 41275 h 501650"/>
                <a:gd name="connsiteX6" fmla="*/ 123825 w 360003"/>
                <a:gd name="connsiteY6" fmla="*/ 47625 h 501650"/>
                <a:gd name="connsiteX7" fmla="*/ 133350 w 360003"/>
                <a:gd name="connsiteY7" fmla="*/ 50800 h 501650"/>
                <a:gd name="connsiteX8" fmla="*/ 142875 w 360003"/>
                <a:gd name="connsiteY8" fmla="*/ 57150 h 501650"/>
                <a:gd name="connsiteX9" fmla="*/ 152400 w 360003"/>
                <a:gd name="connsiteY9" fmla="*/ 60325 h 501650"/>
                <a:gd name="connsiteX10" fmla="*/ 171450 w 360003"/>
                <a:gd name="connsiteY10" fmla="*/ 73025 h 501650"/>
                <a:gd name="connsiteX11" fmla="*/ 190500 w 360003"/>
                <a:gd name="connsiteY11" fmla="*/ 85725 h 501650"/>
                <a:gd name="connsiteX12" fmla="*/ 200025 w 360003"/>
                <a:gd name="connsiteY12" fmla="*/ 92075 h 501650"/>
                <a:gd name="connsiteX13" fmla="*/ 209550 w 360003"/>
                <a:gd name="connsiteY13" fmla="*/ 98425 h 501650"/>
                <a:gd name="connsiteX14" fmla="*/ 225425 w 360003"/>
                <a:gd name="connsiteY14" fmla="*/ 111125 h 501650"/>
                <a:gd name="connsiteX15" fmla="*/ 244475 w 360003"/>
                <a:gd name="connsiteY15" fmla="*/ 130175 h 501650"/>
                <a:gd name="connsiteX16" fmla="*/ 254000 w 360003"/>
                <a:gd name="connsiteY16" fmla="*/ 136525 h 501650"/>
                <a:gd name="connsiteX17" fmla="*/ 266700 w 360003"/>
                <a:gd name="connsiteY17" fmla="*/ 155575 h 501650"/>
                <a:gd name="connsiteX18" fmla="*/ 273050 w 360003"/>
                <a:gd name="connsiteY18" fmla="*/ 165100 h 501650"/>
                <a:gd name="connsiteX19" fmla="*/ 282575 w 360003"/>
                <a:gd name="connsiteY19" fmla="*/ 174625 h 501650"/>
                <a:gd name="connsiteX20" fmla="*/ 295275 w 360003"/>
                <a:gd name="connsiteY20" fmla="*/ 193675 h 501650"/>
                <a:gd name="connsiteX21" fmla="*/ 304800 w 360003"/>
                <a:gd name="connsiteY21" fmla="*/ 203200 h 501650"/>
                <a:gd name="connsiteX22" fmla="*/ 311150 w 360003"/>
                <a:gd name="connsiteY22" fmla="*/ 212725 h 501650"/>
                <a:gd name="connsiteX23" fmla="*/ 320675 w 360003"/>
                <a:gd name="connsiteY23" fmla="*/ 219075 h 501650"/>
                <a:gd name="connsiteX24" fmla="*/ 336550 w 360003"/>
                <a:gd name="connsiteY24" fmla="*/ 238125 h 501650"/>
                <a:gd name="connsiteX25" fmla="*/ 346075 w 360003"/>
                <a:gd name="connsiteY25" fmla="*/ 244475 h 501650"/>
                <a:gd name="connsiteX26" fmla="*/ 349250 w 360003"/>
                <a:gd name="connsiteY26" fmla="*/ 254000 h 501650"/>
                <a:gd name="connsiteX27" fmla="*/ 355600 w 360003"/>
                <a:gd name="connsiteY27" fmla="*/ 269875 h 501650"/>
                <a:gd name="connsiteX28" fmla="*/ 346075 w 360003"/>
                <a:gd name="connsiteY28" fmla="*/ 273050 h 501650"/>
                <a:gd name="connsiteX29" fmla="*/ 336550 w 360003"/>
                <a:gd name="connsiteY29" fmla="*/ 279400 h 501650"/>
                <a:gd name="connsiteX30" fmla="*/ 317500 w 360003"/>
                <a:gd name="connsiteY30" fmla="*/ 285750 h 501650"/>
                <a:gd name="connsiteX31" fmla="*/ 298450 w 360003"/>
                <a:gd name="connsiteY31" fmla="*/ 298450 h 501650"/>
                <a:gd name="connsiteX32" fmla="*/ 288925 w 360003"/>
                <a:gd name="connsiteY32" fmla="*/ 317500 h 501650"/>
                <a:gd name="connsiteX33" fmla="*/ 279400 w 360003"/>
                <a:gd name="connsiteY33" fmla="*/ 323850 h 501650"/>
                <a:gd name="connsiteX34" fmla="*/ 273050 w 360003"/>
                <a:gd name="connsiteY34" fmla="*/ 333375 h 501650"/>
                <a:gd name="connsiteX35" fmla="*/ 263525 w 360003"/>
                <a:gd name="connsiteY35" fmla="*/ 339725 h 501650"/>
                <a:gd name="connsiteX36" fmla="*/ 250825 w 360003"/>
                <a:gd name="connsiteY36" fmla="*/ 358775 h 501650"/>
                <a:gd name="connsiteX37" fmla="*/ 231775 w 360003"/>
                <a:gd name="connsiteY37" fmla="*/ 387350 h 501650"/>
                <a:gd name="connsiteX38" fmla="*/ 225425 w 360003"/>
                <a:gd name="connsiteY38" fmla="*/ 396875 h 501650"/>
                <a:gd name="connsiteX39" fmla="*/ 219075 w 360003"/>
                <a:gd name="connsiteY39" fmla="*/ 406400 h 501650"/>
                <a:gd name="connsiteX40" fmla="*/ 215900 w 360003"/>
                <a:gd name="connsiteY40" fmla="*/ 415925 h 501650"/>
                <a:gd name="connsiteX41" fmla="*/ 203200 w 360003"/>
                <a:gd name="connsiteY41" fmla="*/ 434975 h 501650"/>
                <a:gd name="connsiteX42" fmla="*/ 193675 w 360003"/>
                <a:gd name="connsiteY42" fmla="*/ 454025 h 501650"/>
                <a:gd name="connsiteX43" fmla="*/ 184150 w 360003"/>
                <a:gd name="connsiteY43" fmla="*/ 482600 h 501650"/>
                <a:gd name="connsiteX44" fmla="*/ 180975 w 360003"/>
                <a:gd name="connsiteY44" fmla="*/ 492125 h 501650"/>
                <a:gd name="connsiteX45" fmla="*/ 177800 w 360003"/>
                <a:gd name="connsiteY45" fmla="*/ 501650 h 501650"/>
                <a:gd name="connsiteX46" fmla="*/ 161925 w 360003"/>
                <a:gd name="connsiteY46" fmla="*/ 498475 h 501650"/>
                <a:gd name="connsiteX47" fmla="*/ 136525 w 360003"/>
                <a:gd name="connsiteY47" fmla="*/ 495300 h 501650"/>
                <a:gd name="connsiteX48" fmla="*/ 117475 w 360003"/>
                <a:gd name="connsiteY48" fmla="*/ 488950 h 501650"/>
                <a:gd name="connsiteX49" fmla="*/ 98425 w 360003"/>
                <a:gd name="connsiteY49" fmla="*/ 485775 h 501650"/>
                <a:gd name="connsiteX50" fmla="*/ 85725 w 360003"/>
                <a:gd name="connsiteY50" fmla="*/ 482600 h 501650"/>
                <a:gd name="connsiteX51" fmla="*/ 50800 w 360003"/>
                <a:gd name="connsiteY51" fmla="*/ 479425 h 501650"/>
                <a:gd name="connsiteX52" fmla="*/ 22225 w 360003"/>
                <a:gd name="connsiteY52" fmla="*/ 476250 h 501650"/>
                <a:gd name="connsiteX53" fmla="*/ 19050 w 360003"/>
                <a:gd name="connsiteY53" fmla="*/ 457200 h 501650"/>
                <a:gd name="connsiteX54" fmla="*/ 15875 w 360003"/>
                <a:gd name="connsiteY54" fmla="*/ 447675 h 501650"/>
                <a:gd name="connsiteX55" fmla="*/ 12700 w 360003"/>
                <a:gd name="connsiteY55" fmla="*/ 412750 h 501650"/>
                <a:gd name="connsiteX56" fmla="*/ 6350 w 360003"/>
                <a:gd name="connsiteY56" fmla="*/ 346075 h 501650"/>
                <a:gd name="connsiteX57" fmla="*/ 3175 w 360003"/>
                <a:gd name="connsiteY57" fmla="*/ 336550 h 501650"/>
                <a:gd name="connsiteX58" fmla="*/ 0 w 360003"/>
                <a:gd name="connsiteY58" fmla="*/ 292100 h 501650"/>
                <a:gd name="connsiteX59" fmla="*/ 6350 w 360003"/>
                <a:gd name="connsiteY59" fmla="*/ 152400 h 501650"/>
                <a:gd name="connsiteX60" fmla="*/ 9525 w 360003"/>
                <a:gd name="connsiteY60" fmla="*/ 139700 h 501650"/>
                <a:gd name="connsiteX61" fmla="*/ 12700 w 360003"/>
                <a:gd name="connsiteY61" fmla="*/ 114300 h 501650"/>
                <a:gd name="connsiteX62" fmla="*/ 15875 w 360003"/>
                <a:gd name="connsiteY62" fmla="*/ 73025 h 501650"/>
                <a:gd name="connsiteX63" fmla="*/ 44450 w 360003"/>
                <a:gd name="connsiteY63" fmla="*/ 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60003" h="501650">
                  <a:moveTo>
                    <a:pt x="44450" y="0"/>
                  </a:moveTo>
                  <a:lnTo>
                    <a:pt x="44450" y="0"/>
                  </a:lnTo>
                  <a:lnTo>
                    <a:pt x="76200" y="22225"/>
                  </a:lnTo>
                  <a:cubicBezTo>
                    <a:pt x="79337" y="24397"/>
                    <a:pt x="82105" y="27368"/>
                    <a:pt x="85725" y="28575"/>
                  </a:cubicBezTo>
                  <a:cubicBezTo>
                    <a:pt x="109666" y="36555"/>
                    <a:pt x="80156" y="25790"/>
                    <a:pt x="104775" y="38100"/>
                  </a:cubicBezTo>
                  <a:cubicBezTo>
                    <a:pt x="107768" y="39597"/>
                    <a:pt x="111307" y="39778"/>
                    <a:pt x="114300" y="41275"/>
                  </a:cubicBezTo>
                  <a:cubicBezTo>
                    <a:pt x="117713" y="42982"/>
                    <a:pt x="120412" y="45918"/>
                    <a:pt x="123825" y="47625"/>
                  </a:cubicBezTo>
                  <a:cubicBezTo>
                    <a:pt x="126818" y="49122"/>
                    <a:pt x="130357" y="49303"/>
                    <a:pt x="133350" y="50800"/>
                  </a:cubicBezTo>
                  <a:cubicBezTo>
                    <a:pt x="136763" y="52507"/>
                    <a:pt x="139462" y="55443"/>
                    <a:pt x="142875" y="57150"/>
                  </a:cubicBezTo>
                  <a:cubicBezTo>
                    <a:pt x="145868" y="58647"/>
                    <a:pt x="149474" y="58700"/>
                    <a:pt x="152400" y="60325"/>
                  </a:cubicBezTo>
                  <a:cubicBezTo>
                    <a:pt x="159071" y="64031"/>
                    <a:pt x="165100" y="68792"/>
                    <a:pt x="171450" y="73025"/>
                  </a:cubicBezTo>
                  <a:lnTo>
                    <a:pt x="190500" y="85725"/>
                  </a:lnTo>
                  <a:lnTo>
                    <a:pt x="200025" y="92075"/>
                  </a:lnTo>
                  <a:lnTo>
                    <a:pt x="209550" y="98425"/>
                  </a:lnTo>
                  <a:cubicBezTo>
                    <a:pt x="226980" y="124569"/>
                    <a:pt x="204191" y="94609"/>
                    <a:pt x="225425" y="111125"/>
                  </a:cubicBezTo>
                  <a:cubicBezTo>
                    <a:pt x="232514" y="116638"/>
                    <a:pt x="237003" y="125194"/>
                    <a:pt x="244475" y="130175"/>
                  </a:cubicBezTo>
                  <a:lnTo>
                    <a:pt x="254000" y="136525"/>
                  </a:lnTo>
                  <a:lnTo>
                    <a:pt x="266700" y="155575"/>
                  </a:lnTo>
                  <a:cubicBezTo>
                    <a:pt x="268817" y="158750"/>
                    <a:pt x="270352" y="162402"/>
                    <a:pt x="273050" y="165100"/>
                  </a:cubicBezTo>
                  <a:cubicBezTo>
                    <a:pt x="276225" y="168275"/>
                    <a:pt x="279818" y="171081"/>
                    <a:pt x="282575" y="174625"/>
                  </a:cubicBezTo>
                  <a:cubicBezTo>
                    <a:pt x="287260" y="180649"/>
                    <a:pt x="289879" y="188279"/>
                    <a:pt x="295275" y="193675"/>
                  </a:cubicBezTo>
                  <a:cubicBezTo>
                    <a:pt x="298450" y="196850"/>
                    <a:pt x="301925" y="199751"/>
                    <a:pt x="304800" y="203200"/>
                  </a:cubicBezTo>
                  <a:cubicBezTo>
                    <a:pt x="307243" y="206131"/>
                    <a:pt x="308452" y="210027"/>
                    <a:pt x="311150" y="212725"/>
                  </a:cubicBezTo>
                  <a:cubicBezTo>
                    <a:pt x="313848" y="215423"/>
                    <a:pt x="317500" y="216958"/>
                    <a:pt x="320675" y="219075"/>
                  </a:cubicBezTo>
                  <a:cubicBezTo>
                    <a:pt x="326919" y="228441"/>
                    <a:pt x="327383" y="230485"/>
                    <a:pt x="336550" y="238125"/>
                  </a:cubicBezTo>
                  <a:cubicBezTo>
                    <a:pt x="339481" y="240568"/>
                    <a:pt x="342900" y="242358"/>
                    <a:pt x="346075" y="244475"/>
                  </a:cubicBezTo>
                  <a:cubicBezTo>
                    <a:pt x="347133" y="247650"/>
                    <a:pt x="347159" y="251387"/>
                    <a:pt x="349250" y="254000"/>
                  </a:cubicBezTo>
                  <a:cubicBezTo>
                    <a:pt x="353927" y="259847"/>
                    <a:pt x="366676" y="258799"/>
                    <a:pt x="355600" y="269875"/>
                  </a:cubicBezTo>
                  <a:cubicBezTo>
                    <a:pt x="353233" y="272242"/>
                    <a:pt x="349068" y="271553"/>
                    <a:pt x="346075" y="273050"/>
                  </a:cubicBezTo>
                  <a:cubicBezTo>
                    <a:pt x="342662" y="274757"/>
                    <a:pt x="340037" y="277850"/>
                    <a:pt x="336550" y="279400"/>
                  </a:cubicBezTo>
                  <a:cubicBezTo>
                    <a:pt x="330433" y="282118"/>
                    <a:pt x="323069" y="282037"/>
                    <a:pt x="317500" y="285750"/>
                  </a:cubicBezTo>
                  <a:lnTo>
                    <a:pt x="298450" y="298450"/>
                  </a:lnTo>
                  <a:cubicBezTo>
                    <a:pt x="295868" y="306197"/>
                    <a:pt x="295080" y="311345"/>
                    <a:pt x="288925" y="317500"/>
                  </a:cubicBezTo>
                  <a:cubicBezTo>
                    <a:pt x="286227" y="320198"/>
                    <a:pt x="282575" y="321733"/>
                    <a:pt x="279400" y="323850"/>
                  </a:cubicBezTo>
                  <a:cubicBezTo>
                    <a:pt x="277283" y="327025"/>
                    <a:pt x="275748" y="330677"/>
                    <a:pt x="273050" y="333375"/>
                  </a:cubicBezTo>
                  <a:cubicBezTo>
                    <a:pt x="270352" y="336073"/>
                    <a:pt x="266038" y="336853"/>
                    <a:pt x="263525" y="339725"/>
                  </a:cubicBezTo>
                  <a:cubicBezTo>
                    <a:pt x="258499" y="345468"/>
                    <a:pt x="255058" y="352425"/>
                    <a:pt x="250825" y="358775"/>
                  </a:cubicBezTo>
                  <a:lnTo>
                    <a:pt x="231775" y="387350"/>
                  </a:lnTo>
                  <a:lnTo>
                    <a:pt x="225425" y="396875"/>
                  </a:lnTo>
                  <a:cubicBezTo>
                    <a:pt x="223308" y="400050"/>
                    <a:pt x="220282" y="402780"/>
                    <a:pt x="219075" y="406400"/>
                  </a:cubicBezTo>
                  <a:cubicBezTo>
                    <a:pt x="218017" y="409575"/>
                    <a:pt x="217525" y="412999"/>
                    <a:pt x="215900" y="415925"/>
                  </a:cubicBezTo>
                  <a:cubicBezTo>
                    <a:pt x="212194" y="422596"/>
                    <a:pt x="205613" y="427735"/>
                    <a:pt x="203200" y="434975"/>
                  </a:cubicBezTo>
                  <a:cubicBezTo>
                    <a:pt x="191621" y="469713"/>
                    <a:pt x="210088" y="417096"/>
                    <a:pt x="193675" y="454025"/>
                  </a:cubicBezTo>
                  <a:lnTo>
                    <a:pt x="184150" y="482600"/>
                  </a:lnTo>
                  <a:lnTo>
                    <a:pt x="180975" y="492125"/>
                  </a:lnTo>
                  <a:lnTo>
                    <a:pt x="177800" y="501650"/>
                  </a:lnTo>
                  <a:cubicBezTo>
                    <a:pt x="172508" y="500592"/>
                    <a:pt x="167259" y="499296"/>
                    <a:pt x="161925" y="498475"/>
                  </a:cubicBezTo>
                  <a:cubicBezTo>
                    <a:pt x="153492" y="497178"/>
                    <a:pt x="144868" y="497088"/>
                    <a:pt x="136525" y="495300"/>
                  </a:cubicBezTo>
                  <a:cubicBezTo>
                    <a:pt x="129980" y="493898"/>
                    <a:pt x="124077" y="490050"/>
                    <a:pt x="117475" y="488950"/>
                  </a:cubicBezTo>
                  <a:cubicBezTo>
                    <a:pt x="111125" y="487892"/>
                    <a:pt x="104738" y="487038"/>
                    <a:pt x="98425" y="485775"/>
                  </a:cubicBezTo>
                  <a:cubicBezTo>
                    <a:pt x="94146" y="484919"/>
                    <a:pt x="90050" y="483177"/>
                    <a:pt x="85725" y="482600"/>
                  </a:cubicBezTo>
                  <a:cubicBezTo>
                    <a:pt x="74138" y="481055"/>
                    <a:pt x="62432" y="480588"/>
                    <a:pt x="50800" y="479425"/>
                  </a:cubicBezTo>
                  <a:cubicBezTo>
                    <a:pt x="41264" y="478471"/>
                    <a:pt x="31750" y="477308"/>
                    <a:pt x="22225" y="476250"/>
                  </a:cubicBezTo>
                  <a:cubicBezTo>
                    <a:pt x="21167" y="469900"/>
                    <a:pt x="20447" y="463484"/>
                    <a:pt x="19050" y="457200"/>
                  </a:cubicBezTo>
                  <a:cubicBezTo>
                    <a:pt x="18324" y="453933"/>
                    <a:pt x="16348" y="450988"/>
                    <a:pt x="15875" y="447675"/>
                  </a:cubicBezTo>
                  <a:cubicBezTo>
                    <a:pt x="14222" y="436103"/>
                    <a:pt x="13597" y="424405"/>
                    <a:pt x="12700" y="412750"/>
                  </a:cubicBezTo>
                  <a:cubicBezTo>
                    <a:pt x="10774" y="387718"/>
                    <a:pt x="11462" y="369078"/>
                    <a:pt x="6350" y="346075"/>
                  </a:cubicBezTo>
                  <a:cubicBezTo>
                    <a:pt x="5624" y="342808"/>
                    <a:pt x="4233" y="339725"/>
                    <a:pt x="3175" y="336550"/>
                  </a:cubicBezTo>
                  <a:cubicBezTo>
                    <a:pt x="2117" y="321733"/>
                    <a:pt x="0" y="306954"/>
                    <a:pt x="0" y="292100"/>
                  </a:cubicBezTo>
                  <a:cubicBezTo>
                    <a:pt x="0" y="266542"/>
                    <a:pt x="623" y="192486"/>
                    <a:pt x="6350" y="152400"/>
                  </a:cubicBezTo>
                  <a:cubicBezTo>
                    <a:pt x="6967" y="148080"/>
                    <a:pt x="8808" y="144004"/>
                    <a:pt x="9525" y="139700"/>
                  </a:cubicBezTo>
                  <a:cubicBezTo>
                    <a:pt x="10928" y="131284"/>
                    <a:pt x="11891" y="122794"/>
                    <a:pt x="12700" y="114300"/>
                  </a:cubicBezTo>
                  <a:cubicBezTo>
                    <a:pt x="14008" y="100563"/>
                    <a:pt x="14231" y="86726"/>
                    <a:pt x="15875" y="73025"/>
                  </a:cubicBezTo>
                  <a:cubicBezTo>
                    <a:pt x="22573" y="17209"/>
                    <a:pt x="22225" y="50370"/>
                    <a:pt x="444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3661447F-CDF6-C243-905F-21C580421EFF}"/>
                </a:ext>
              </a:extLst>
            </p:cNvPr>
            <p:cNvSpPr/>
            <p:nvPr/>
          </p:nvSpPr>
          <p:spPr>
            <a:xfrm>
              <a:off x="2017649" y="4426390"/>
              <a:ext cx="662432" cy="723392"/>
            </a:xfrm>
            <a:custGeom>
              <a:avLst/>
              <a:gdLst>
                <a:gd name="connsiteX0" fmla="*/ 662432 w 662432"/>
                <a:gd name="connsiteY0" fmla="*/ 491744 h 723392"/>
                <a:gd name="connsiteX1" fmla="*/ 662432 w 662432"/>
                <a:gd name="connsiteY1" fmla="*/ 491744 h 723392"/>
                <a:gd name="connsiteX2" fmla="*/ 621792 w 662432"/>
                <a:gd name="connsiteY2" fmla="*/ 520192 h 723392"/>
                <a:gd name="connsiteX3" fmla="*/ 577088 w 662432"/>
                <a:gd name="connsiteY3" fmla="*/ 528320 h 723392"/>
                <a:gd name="connsiteX4" fmla="*/ 516128 w 662432"/>
                <a:gd name="connsiteY4" fmla="*/ 540512 h 723392"/>
                <a:gd name="connsiteX5" fmla="*/ 491744 w 662432"/>
                <a:gd name="connsiteY5" fmla="*/ 548640 h 723392"/>
                <a:gd name="connsiteX6" fmla="*/ 467360 w 662432"/>
                <a:gd name="connsiteY6" fmla="*/ 564896 h 723392"/>
                <a:gd name="connsiteX7" fmla="*/ 442976 w 662432"/>
                <a:gd name="connsiteY7" fmla="*/ 573024 h 723392"/>
                <a:gd name="connsiteX8" fmla="*/ 418592 w 662432"/>
                <a:gd name="connsiteY8" fmla="*/ 585216 h 723392"/>
                <a:gd name="connsiteX9" fmla="*/ 394208 w 662432"/>
                <a:gd name="connsiteY9" fmla="*/ 601472 h 723392"/>
                <a:gd name="connsiteX10" fmla="*/ 357632 w 662432"/>
                <a:gd name="connsiteY10" fmla="*/ 625856 h 723392"/>
                <a:gd name="connsiteX11" fmla="*/ 333248 w 662432"/>
                <a:gd name="connsiteY11" fmla="*/ 642112 h 723392"/>
                <a:gd name="connsiteX12" fmla="*/ 321056 w 662432"/>
                <a:gd name="connsiteY12" fmla="*/ 650240 h 723392"/>
                <a:gd name="connsiteX13" fmla="*/ 304800 w 662432"/>
                <a:gd name="connsiteY13" fmla="*/ 674624 h 723392"/>
                <a:gd name="connsiteX14" fmla="*/ 292608 w 662432"/>
                <a:gd name="connsiteY14" fmla="*/ 678688 h 723392"/>
                <a:gd name="connsiteX15" fmla="*/ 268224 w 662432"/>
                <a:gd name="connsiteY15" fmla="*/ 694944 h 723392"/>
                <a:gd name="connsiteX16" fmla="*/ 239776 w 662432"/>
                <a:gd name="connsiteY16" fmla="*/ 723392 h 723392"/>
                <a:gd name="connsiteX17" fmla="*/ 227584 w 662432"/>
                <a:gd name="connsiteY17" fmla="*/ 699008 h 723392"/>
                <a:gd name="connsiteX18" fmla="*/ 219456 w 662432"/>
                <a:gd name="connsiteY18" fmla="*/ 666496 h 723392"/>
                <a:gd name="connsiteX19" fmla="*/ 211328 w 662432"/>
                <a:gd name="connsiteY19" fmla="*/ 654304 h 723392"/>
                <a:gd name="connsiteX20" fmla="*/ 207264 w 662432"/>
                <a:gd name="connsiteY20" fmla="*/ 642112 h 723392"/>
                <a:gd name="connsiteX21" fmla="*/ 182880 w 662432"/>
                <a:gd name="connsiteY21" fmla="*/ 625856 h 723392"/>
                <a:gd name="connsiteX22" fmla="*/ 174752 w 662432"/>
                <a:gd name="connsiteY22" fmla="*/ 613664 h 723392"/>
                <a:gd name="connsiteX23" fmla="*/ 150368 w 662432"/>
                <a:gd name="connsiteY23" fmla="*/ 593344 h 723392"/>
                <a:gd name="connsiteX24" fmla="*/ 134112 w 662432"/>
                <a:gd name="connsiteY24" fmla="*/ 568960 h 723392"/>
                <a:gd name="connsiteX25" fmla="*/ 109728 w 662432"/>
                <a:gd name="connsiteY25" fmla="*/ 544576 h 723392"/>
                <a:gd name="connsiteX26" fmla="*/ 89408 w 662432"/>
                <a:gd name="connsiteY26" fmla="*/ 508000 h 723392"/>
                <a:gd name="connsiteX27" fmla="*/ 65024 w 662432"/>
                <a:gd name="connsiteY27" fmla="*/ 499872 h 723392"/>
                <a:gd name="connsiteX28" fmla="*/ 56896 w 662432"/>
                <a:gd name="connsiteY28" fmla="*/ 487680 h 723392"/>
                <a:gd name="connsiteX29" fmla="*/ 52832 w 662432"/>
                <a:gd name="connsiteY29" fmla="*/ 475488 h 723392"/>
                <a:gd name="connsiteX30" fmla="*/ 40640 w 662432"/>
                <a:gd name="connsiteY30" fmla="*/ 467360 h 723392"/>
                <a:gd name="connsiteX31" fmla="*/ 32512 w 662432"/>
                <a:gd name="connsiteY31" fmla="*/ 455168 h 723392"/>
                <a:gd name="connsiteX32" fmla="*/ 12192 w 662432"/>
                <a:gd name="connsiteY32" fmla="*/ 418592 h 723392"/>
                <a:gd name="connsiteX33" fmla="*/ 0 w 662432"/>
                <a:gd name="connsiteY33" fmla="*/ 414528 h 723392"/>
                <a:gd name="connsiteX34" fmla="*/ 4064 w 662432"/>
                <a:gd name="connsiteY34" fmla="*/ 402336 h 723392"/>
                <a:gd name="connsiteX35" fmla="*/ 12192 w 662432"/>
                <a:gd name="connsiteY35" fmla="*/ 365760 h 723392"/>
                <a:gd name="connsiteX36" fmla="*/ 20320 w 662432"/>
                <a:gd name="connsiteY36" fmla="*/ 353568 h 723392"/>
                <a:gd name="connsiteX37" fmla="*/ 24384 w 662432"/>
                <a:gd name="connsiteY37" fmla="*/ 341376 h 723392"/>
                <a:gd name="connsiteX38" fmla="*/ 32512 w 662432"/>
                <a:gd name="connsiteY38" fmla="*/ 329184 h 723392"/>
                <a:gd name="connsiteX39" fmla="*/ 36576 w 662432"/>
                <a:gd name="connsiteY39" fmla="*/ 316992 h 723392"/>
                <a:gd name="connsiteX40" fmla="*/ 52832 w 662432"/>
                <a:gd name="connsiteY40" fmla="*/ 292608 h 723392"/>
                <a:gd name="connsiteX41" fmla="*/ 56896 w 662432"/>
                <a:gd name="connsiteY41" fmla="*/ 280416 h 723392"/>
                <a:gd name="connsiteX42" fmla="*/ 73152 w 662432"/>
                <a:gd name="connsiteY42" fmla="*/ 256032 h 723392"/>
                <a:gd name="connsiteX43" fmla="*/ 77216 w 662432"/>
                <a:gd name="connsiteY43" fmla="*/ 243840 h 723392"/>
                <a:gd name="connsiteX44" fmla="*/ 85344 w 662432"/>
                <a:gd name="connsiteY44" fmla="*/ 231648 h 723392"/>
                <a:gd name="connsiteX45" fmla="*/ 93472 w 662432"/>
                <a:gd name="connsiteY45" fmla="*/ 207264 h 723392"/>
                <a:gd name="connsiteX46" fmla="*/ 97536 w 662432"/>
                <a:gd name="connsiteY46" fmla="*/ 195072 h 723392"/>
                <a:gd name="connsiteX47" fmla="*/ 113792 w 662432"/>
                <a:gd name="connsiteY47" fmla="*/ 170688 h 723392"/>
                <a:gd name="connsiteX48" fmla="*/ 134112 w 662432"/>
                <a:gd name="connsiteY48" fmla="*/ 134112 h 723392"/>
                <a:gd name="connsiteX49" fmla="*/ 142240 w 662432"/>
                <a:gd name="connsiteY49" fmla="*/ 121920 h 723392"/>
                <a:gd name="connsiteX50" fmla="*/ 154432 w 662432"/>
                <a:gd name="connsiteY50" fmla="*/ 113792 h 723392"/>
                <a:gd name="connsiteX51" fmla="*/ 170688 w 662432"/>
                <a:gd name="connsiteY51" fmla="*/ 89408 h 723392"/>
                <a:gd name="connsiteX52" fmla="*/ 186944 w 662432"/>
                <a:gd name="connsiteY52" fmla="*/ 65024 h 723392"/>
                <a:gd name="connsiteX53" fmla="*/ 203200 w 662432"/>
                <a:gd name="connsiteY53" fmla="*/ 40640 h 723392"/>
                <a:gd name="connsiteX54" fmla="*/ 211328 w 662432"/>
                <a:gd name="connsiteY54" fmla="*/ 28448 h 723392"/>
                <a:gd name="connsiteX55" fmla="*/ 223520 w 662432"/>
                <a:gd name="connsiteY55" fmla="*/ 24384 h 723392"/>
                <a:gd name="connsiteX56" fmla="*/ 235712 w 662432"/>
                <a:gd name="connsiteY56" fmla="*/ 0 h 723392"/>
                <a:gd name="connsiteX57" fmla="*/ 239776 w 662432"/>
                <a:gd name="connsiteY57" fmla="*/ 12192 h 723392"/>
                <a:gd name="connsiteX58" fmla="*/ 243840 w 662432"/>
                <a:gd name="connsiteY58" fmla="*/ 85344 h 723392"/>
                <a:gd name="connsiteX59" fmla="*/ 256032 w 662432"/>
                <a:gd name="connsiteY59" fmla="*/ 150368 h 723392"/>
                <a:gd name="connsiteX60" fmla="*/ 264160 w 662432"/>
                <a:gd name="connsiteY60" fmla="*/ 203200 h 723392"/>
                <a:gd name="connsiteX61" fmla="*/ 268224 w 662432"/>
                <a:gd name="connsiteY61" fmla="*/ 227584 h 723392"/>
                <a:gd name="connsiteX62" fmla="*/ 272288 w 662432"/>
                <a:gd name="connsiteY62" fmla="*/ 239776 h 723392"/>
                <a:gd name="connsiteX63" fmla="*/ 276352 w 662432"/>
                <a:gd name="connsiteY63" fmla="*/ 256032 h 723392"/>
                <a:gd name="connsiteX64" fmla="*/ 284480 w 662432"/>
                <a:gd name="connsiteY64" fmla="*/ 280416 h 723392"/>
                <a:gd name="connsiteX65" fmla="*/ 308864 w 662432"/>
                <a:gd name="connsiteY65" fmla="*/ 300736 h 723392"/>
                <a:gd name="connsiteX66" fmla="*/ 316992 w 662432"/>
                <a:gd name="connsiteY66" fmla="*/ 312928 h 723392"/>
                <a:gd name="connsiteX67" fmla="*/ 329184 w 662432"/>
                <a:gd name="connsiteY67" fmla="*/ 321056 h 723392"/>
                <a:gd name="connsiteX68" fmla="*/ 345440 w 662432"/>
                <a:gd name="connsiteY68" fmla="*/ 345440 h 723392"/>
                <a:gd name="connsiteX69" fmla="*/ 369824 w 662432"/>
                <a:gd name="connsiteY69" fmla="*/ 365760 h 723392"/>
                <a:gd name="connsiteX70" fmla="*/ 382016 w 662432"/>
                <a:gd name="connsiteY70" fmla="*/ 369824 h 723392"/>
                <a:gd name="connsiteX71" fmla="*/ 414528 w 662432"/>
                <a:gd name="connsiteY71" fmla="*/ 406400 h 723392"/>
                <a:gd name="connsiteX72" fmla="*/ 438912 w 662432"/>
                <a:gd name="connsiteY72" fmla="*/ 422656 h 723392"/>
                <a:gd name="connsiteX73" fmla="*/ 487680 w 662432"/>
                <a:gd name="connsiteY73" fmla="*/ 438912 h 723392"/>
                <a:gd name="connsiteX74" fmla="*/ 499872 w 662432"/>
                <a:gd name="connsiteY74" fmla="*/ 442976 h 723392"/>
                <a:gd name="connsiteX75" fmla="*/ 524256 w 662432"/>
                <a:gd name="connsiteY75" fmla="*/ 455168 h 723392"/>
                <a:gd name="connsiteX76" fmla="*/ 536448 w 662432"/>
                <a:gd name="connsiteY76" fmla="*/ 463296 h 723392"/>
                <a:gd name="connsiteX77" fmla="*/ 573024 w 662432"/>
                <a:gd name="connsiteY77" fmla="*/ 475488 h 723392"/>
                <a:gd name="connsiteX78" fmla="*/ 597408 w 662432"/>
                <a:gd name="connsiteY78" fmla="*/ 483616 h 723392"/>
                <a:gd name="connsiteX79" fmla="*/ 609600 w 662432"/>
                <a:gd name="connsiteY79" fmla="*/ 487680 h 723392"/>
                <a:gd name="connsiteX80" fmla="*/ 638048 w 662432"/>
                <a:gd name="connsiteY80" fmla="*/ 495808 h 723392"/>
                <a:gd name="connsiteX81" fmla="*/ 650240 w 662432"/>
                <a:gd name="connsiteY81" fmla="*/ 503936 h 723392"/>
                <a:gd name="connsiteX82" fmla="*/ 662432 w 662432"/>
                <a:gd name="connsiteY82" fmla="*/ 491744 h 72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62432" h="723392">
                  <a:moveTo>
                    <a:pt x="662432" y="491744"/>
                  </a:moveTo>
                  <a:lnTo>
                    <a:pt x="662432" y="491744"/>
                  </a:lnTo>
                  <a:cubicBezTo>
                    <a:pt x="648885" y="501227"/>
                    <a:pt x="637479" y="514963"/>
                    <a:pt x="621792" y="520192"/>
                  </a:cubicBezTo>
                  <a:cubicBezTo>
                    <a:pt x="598638" y="527910"/>
                    <a:pt x="615383" y="523214"/>
                    <a:pt x="577088" y="528320"/>
                  </a:cubicBezTo>
                  <a:cubicBezTo>
                    <a:pt x="554399" y="531345"/>
                    <a:pt x="538320" y="533115"/>
                    <a:pt x="516128" y="540512"/>
                  </a:cubicBezTo>
                  <a:cubicBezTo>
                    <a:pt x="508000" y="543221"/>
                    <a:pt x="498873" y="543888"/>
                    <a:pt x="491744" y="548640"/>
                  </a:cubicBezTo>
                  <a:cubicBezTo>
                    <a:pt x="483616" y="554059"/>
                    <a:pt x="476627" y="561807"/>
                    <a:pt x="467360" y="564896"/>
                  </a:cubicBezTo>
                  <a:cubicBezTo>
                    <a:pt x="459232" y="567605"/>
                    <a:pt x="450105" y="568272"/>
                    <a:pt x="442976" y="573024"/>
                  </a:cubicBezTo>
                  <a:cubicBezTo>
                    <a:pt x="388851" y="609107"/>
                    <a:pt x="469069" y="557173"/>
                    <a:pt x="418592" y="585216"/>
                  </a:cubicBezTo>
                  <a:cubicBezTo>
                    <a:pt x="410053" y="589960"/>
                    <a:pt x="402336" y="596053"/>
                    <a:pt x="394208" y="601472"/>
                  </a:cubicBezTo>
                  <a:lnTo>
                    <a:pt x="357632" y="625856"/>
                  </a:lnTo>
                  <a:lnTo>
                    <a:pt x="333248" y="642112"/>
                  </a:lnTo>
                  <a:lnTo>
                    <a:pt x="321056" y="650240"/>
                  </a:lnTo>
                  <a:cubicBezTo>
                    <a:pt x="316795" y="663022"/>
                    <a:pt x="317847" y="665926"/>
                    <a:pt x="304800" y="674624"/>
                  </a:cubicBezTo>
                  <a:cubicBezTo>
                    <a:pt x="301236" y="677000"/>
                    <a:pt x="296353" y="676608"/>
                    <a:pt x="292608" y="678688"/>
                  </a:cubicBezTo>
                  <a:cubicBezTo>
                    <a:pt x="284069" y="683432"/>
                    <a:pt x="268224" y="694944"/>
                    <a:pt x="268224" y="694944"/>
                  </a:cubicBezTo>
                  <a:cubicBezTo>
                    <a:pt x="249592" y="722892"/>
                    <a:pt x="261235" y="716239"/>
                    <a:pt x="239776" y="723392"/>
                  </a:cubicBezTo>
                  <a:cubicBezTo>
                    <a:pt x="231830" y="711472"/>
                    <a:pt x="230949" y="712469"/>
                    <a:pt x="227584" y="699008"/>
                  </a:cubicBezTo>
                  <a:cubicBezTo>
                    <a:pt x="225265" y="689734"/>
                    <a:pt x="224101" y="675786"/>
                    <a:pt x="219456" y="666496"/>
                  </a:cubicBezTo>
                  <a:cubicBezTo>
                    <a:pt x="217272" y="662127"/>
                    <a:pt x="213512" y="658673"/>
                    <a:pt x="211328" y="654304"/>
                  </a:cubicBezTo>
                  <a:cubicBezTo>
                    <a:pt x="209412" y="650472"/>
                    <a:pt x="209640" y="645676"/>
                    <a:pt x="207264" y="642112"/>
                  </a:cubicBezTo>
                  <a:cubicBezTo>
                    <a:pt x="198566" y="629065"/>
                    <a:pt x="195662" y="630117"/>
                    <a:pt x="182880" y="625856"/>
                  </a:cubicBezTo>
                  <a:cubicBezTo>
                    <a:pt x="180171" y="621792"/>
                    <a:pt x="178206" y="617118"/>
                    <a:pt x="174752" y="613664"/>
                  </a:cubicBezTo>
                  <a:cubicBezTo>
                    <a:pt x="151271" y="590183"/>
                    <a:pt x="173670" y="623304"/>
                    <a:pt x="150368" y="593344"/>
                  </a:cubicBezTo>
                  <a:cubicBezTo>
                    <a:pt x="144371" y="585633"/>
                    <a:pt x="141019" y="575867"/>
                    <a:pt x="134112" y="568960"/>
                  </a:cubicBezTo>
                  <a:lnTo>
                    <a:pt x="109728" y="544576"/>
                  </a:lnTo>
                  <a:cubicBezTo>
                    <a:pt x="106150" y="533841"/>
                    <a:pt x="99889" y="511494"/>
                    <a:pt x="89408" y="508000"/>
                  </a:cubicBezTo>
                  <a:lnTo>
                    <a:pt x="65024" y="499872"/>
                  </a:lnTo>
                  <a:cubicBezTo>
                    <a:pt x="62315" y="495808"/>
                    <a:pt x="59080" y="492049"/>
                    <a:pt x="56896" y="487680"/>
                  </a:cubicBezTo>
                  <a:cubicBezTo>
                    <a:pt x="54980" y="483848"/>
                    <a:pt x="55508" y="478833"/>
                    <a:pt x="52832" y="475488"/>
                  </a:cubicBezTo>
                  <a:cubicBezTo>
                    <a:pt x="49781" y="471674"/>
                    <a:pt x="44704" y="470069"/>
                    <a:pt x="40640" y="467360"/>
                  </a:cubicBezTo>
                  <a:cubicBezTo>
                    <a:pt x="37931" y="463296"/>
                    <a:pt x="34696" y="459537"/>
                    <a:pt x="32512" y="455168"/>
                  </a:cubicBezTo>
                  <a:cubicBezTo>
                    <a:pt x="26787" y="443717"/>
                    <a:pt x="27569" y="423718"/>
                    <a:pt x="12192" y="418592"/>
                  </a:cubicBezTo>
                  <a:lnTo>
                    <a:pt x="0" y="414528"/>
                  </a:lnTo>
                  <a:cubicBezTo>
                    <a:pt x="1355" y="410464"/>
                    <a:pt x="3135" y="406518"/>
                    <a:pt x="4064" y="402336"/>
                  </a:cubicBezTo>
                  <a:cubicBezTo>
                    <a:pt x="6561" y="391098"/>
                    <a:pt x="6703" y="376738"/>
                    <a:pt x="12192" y="365760"/>
                  </a:cubicBezTo>
                  <a:cubicBezTo>
                    <a:pt x="14376" y="361391"/>
                    <a:pt x="18136" y="357937"/>
                    <a:pt x="20320" y="353568"/>
                  </a:cubicBezTo>
                  <a:cubicBezTo>
                    <a:pt x="22236" y="349736"/>
                    <a:pt x="22468" y="345208"/>
                    <a:pt x="24384" y="341376"/>
                  </a:cubicBezTo>
                  <a:cubicBezTo>
                    <a:pt x="26568" y="337007"/>
                    <a:pt x="30328" y="333553"/>
                    <a:pt x="32512" y="329184"/>
                  </a:cubicBezTo>
                  <a:cubicBezTo>
                    <a:pt x="34428" y="325352"/>
                    <a:pt x="34496" y="320737"/>
                    <a:pt x="36576" y="316992"/>
                  </a:cubicBezTo>
                  <a:cubicBezTo>
                    <a:pt x="41320" y="308453"/>
                    <a:pt x="49743" y="301875"/>
                    <a:pt x="52832" y="292608"/>
                  </a:cubicBezTo>
                  <a:cubicBezTo>
                    <a:pt x="54187" y="288544"/>
                    <a:pt x="54816" y="284161"/>
                    <a:pt x="56896" y="280416"/>
                  </a:cubicBezTo>
                  <a:cubicBezTo>
                    <a:pt x="61640" y="271877"/>
                    <a:pt x="70063" y="265299"/>
                    <a:pt x="73152" y="256032"/>
                  </a:cubicBezTo>
                  <a:cubicBezTo>
                    <a:pt x="74507" y="251968"/>
                    <a:pt x="75300" y="247672"/>
                    <a:pt x="77216" y="243840"/>
                  </a:cubicBezTo>
                  <a:cubicBezTo>
                    <a:pt x="79400" y="239471"/>
                    <a:pt x="83360" y="236111"/>
                    <a:pt x="85344" y="231648"/>
                  </a:cubicBezTo>
                  <a:cubicBezTo>
                    <a:pt x="88824" y="223819"/>
                    <a:pt x="90763" y="215392"/>
                    <a:pt x="93472" y="207264"/>
                  </a:cubicBezTo>
                  <a:cubicBezTo>
                    <a:pt x="94827" y="203200"/>
                    <a:pt x="95160" y="198636"/>
                    <a:pt x="97536" y="195072"/>
                  </a:cubicBezTo>
                  <a:cubicBezTo>
                    <a:pt x="102955" y="186944"/>
                    <a:pt x="110703" y="179955"/>
                    <a:pt x="113792" y="170688"/>
                  </a:cubicBezTo>
                  <a:cubicBezTo>
                    <a:pt x="120945" y="149229"/>
                    <a:pt x="115480" y="162060"/>
                    <a:pt x="134112" y="134112"/>
                  </a:cubicBezTo>
                  <a:cubicBezTo>
                    <a:pt x="136821" y="130048"/>
                    <a:pt x="138176" y="124629"/>
                    <a:pt x="142240" y="121920"/>
                  </a:cubicBezTo>
                  <a:lnTo>
                    <a:pt x="154432" y="113792"/>
                  </a:lnTo>
                  <a:cubicBezTo>
                    <a:pt x="162204" y="90475"/>
                    <a:pt x="152930" y="112240"/>
                    <a:pt x="170688" y="89408"/>
                  </a:cubicBezTo>
                  <a:cubicBezTo>
                    <a:pt x="176685" y="81697"/>
                    <a:pt x="181525" y="73152"/>
                    <a:pt x="186944" y="65024"/>
                  </a:cubicBezTo>
                  <a:lnTo>
                    <a:pt x="203200" y="40640"/>
                  </a:lnTo>
                  <a:cubicBezTo>
                    <a:pt x="205909" y="36576"/>
                    <a:pt x="206694" y="29993"/>
                    <a:pt x="211328" y="28448"/>
                  </a:cubicBezTo>
                  <a:lnTo>
                    <a:pt x="223520" y="24384"/>
                  </a:lnTo>
                  <a:cubicBezTo>
                    <a:pt x="224522" y="21378"/>
                    <a:pt x="230460" y="0"/>
                    <a:pt x="235712" y="0"/>
                  </a:cubicBezTo>
                  <a:cubicBezTo>
                    <a:pt x="239996" y="0"/>
                    <a:pt x="238421" y="8128"/>
                    <a:pt x="239776" y="12192"/>
                  </a:cubicBezTo>
                  <a:cubicBezTo>
                    <a:pt x="241131" y="36576"/>
                    <a:pt x="241410" y="61044"/>
                    <a:pt x="243840" y="85344"/>
                  </a:cubicBezTo>
                  <a:cubicBezTo>
                    <a:pt x="250406" y="151006"/>
                    <a:pt x="248811" y="114265"/>
                    <a:pt x="256032" y="150368"/>
                  </a:cubicBezTo>
                  <a:cubicBezTo>
                    <a:pt x="259411" y="167263"/>
                    <a:pt x="261558" y="186284"/>
                    <a:pt x="264160" y="203200"/>
                  </a:cubicBezTo>
                  <a:cubicBezTo>
                    <a:pt x="265413" y="211344"/>
                    <a:pt x="266436" y="219540"/>
                    <a:pt x="268224" y="227584"/>
                  </a:cubicBezTo>
                  <a:cubicBezTo>
                    <a:pt x="269153" y="231766"/>
                    <a:pt x="271111" y="235657"/>
                    <a:pt x="272288" y="239776"/>
                  </a:cubicBezTo>
                  <a:cubicBezTo>
                    <a:pt x="273822" y="245147"/>
                    <a:pt x="274747" y="250682"/>
                    <a:pt x="276352" y="256032"/>
                  </a:cubicBezTo>
                  <a:cubicBezTo>
                    <a:pt x="278814" y="264238"/>
                    <a:pt x="278422" y="274358"/>
                    <a:pt x="284480" y="280416"/>
                  </a:cubicBezTo>
                  <a:cubicBezTo>
                    <a:pt x="300126" y="296062"/>
                    <a:pt x="291890" y="289420"/>
                    <a:pt x="308864" y="300736"/>
                  </a:cubicBezTo>
                  <a:cubicBezTo>
                    <a:pt x="311573" y="304800"/>
                    <a:pt x="313538" y="309474"/>
                    <a:pt x="316992" y="312928"/>
                  </a:cubicBezTo>
                  <a:cubicBezTo>
                    <a:pt x="320446" y="316382"/>
                    <a:pt x="325968" y="317380"/>
                    <a:pt x="329184" y="321056"/>
                  </a:cubicBezTo>
                  <a:cubicBezTo>
                    <a:pt x="335617" y="328408"/>
                    <a:pt x="338533" y="338533"/>
                    <a:pt x="345440" y="345440"/>
                  </a:cubicBezTo>
                  <a:cubicBezTo>
                    <a:pt x="354428" y="354428"/>
                    <a:pt x="358508" y="360102"/>
                    <a:pt x="369824" y="365760"/>
                  </a:cubicBezTo>
                  <a:cubicBezTo>
                    <a:pt x="373656" y="367676"/>
                    <a:pt x="377952" y="368469"/>
                    <a:pt x="382016" y="369824"/>
                  </a:cubicBezTo>
                  <a:cubicBezTo>
                    <a:pt x="391789" y="384483"/>
                    <a:pt x="397825" y="395265"/>
                    <a:pt x="414528" y="406400"/>
                  </a:cubicBezTo>
                  <a:cubicBezTo>
                    <a:pt x="422656" y="411819"/>
                    <a:pt x="429645" y="419567"/>
                    <a:pt x="438912" y="422656"/>
                  </a:cubicBezTo>
                  <a:lnTo>
                    <a:pt x="487680" y="438912"/>
                  </a:lnTo>
                  <a:cubicBezTo>
                    <a:pt x="491744" y="440267"/>
                    <a:pt x="496308" y="440600"/>
                    <a:pt x="499872" y="442976"/>
                  </a:cubicBezTo>
                  <a:cubicBezTo>
                    <a:pt x="534813" y="466270"/>
                    <a:pt x="490605" y="438342"/>
                    <a:pt x="524256" y="455168"/>
                  </a:cubicBezTo>
                  <a:cubicBezTo>
                    <a:pt x="528625" y="457352"/>
                    <a:pt x="531985" y="461312"/>
                    <a:pt x="536448" y="463296"/>
                  </a:cubicBezTo>
                  <a:lnTo>
                    <a:pt x="573024" y="475488"/>
                  </a:lnTo>
                  <a:lnTo>
                    <a:pt x="597408" y="483616"/>
                  </a:lnTo>
                  <a:cubicBezTo>
                    <a:pt x="601472" y="484971"/>
                    <a:pt x="605444" y="486641"/>
                    <a:pt x="609600" y="487680"/>
                  </a:cubicBezTo>
                  <a:cubicBezTo>
                    <a:pt x="614808" y="488982"/>
                    <a:pt x="632218" y="492893"/>
                    <a:pt x="638048" y="495808"/>
                  </a:cubicBezTo>
                  <a:cubicBezTo>
                    <a:pt x="642417" y="497992"/>
                    <a:pt x="646176" y="501227"/>
                    <a:pt x="650240" y="503936"/>
                  </a:cubicBezTo>
                  <a:lnTo>
                    <a:pt x="662432" y="4917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308E0C9E-A09F-7644-B4E1-F9CA48E6E09C}"/>
                </a:ext>
              </a:extLst>
            </p:cNvPr>
            <p:cNvSpPr/>
            <p:nvPr/>
          </p:nvSpPr>
          <p:spPr>
            <a:xfrm rot="21056419">
              <a:off x="1944144" y="5395535"/>
              <a:ext cx="140782" cy="7771"/>
            </a:xfrm>
            <a:custGeom>
              <a:avLst/>
              <a:gdLst>
                <a:gd name="connsiteX0" fmla="*/ 0 w 155749"/>
                <a:gd name="connsiteY0" fmla="*/ 0 h 10049"/>
                <a:gd name="connsiteX1" fmla="*/ 80387 w 155749"/>
                <a:gd name="connsiteY1" fmla="*/ 5024 h 10049"/>
                <a:gd name="connsiteX2" fmla="*/ 155749 w 155749"/>
                <a:gd name="connsiteY2" fmla="*/ 10049 h 1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749" h="10049">
                  <a:moveTo>
                    <a:pt x="0" y="0"/>
                  </a:moveTo>
                  <a:lnTo>
                    <a:pt x="80387" y="5024"/>
                  </a:lnTo>
                  <a:cubicBezTo>
                    <a:pt x="157547" y="10168"/>
                    <a:pt x="126852" y="10049"/>
                    <a:pt x="155749" y="1004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xmlns="" id="{E3CCF06F-E004-004B-ADD1-CF09745A9BB8}"/>
                </a:ext>
              </a:extLst>
            </p:cNvPr>
            <p:cNvSpPr/>
            <p:nvPr/>
          </p:nvSpPr>
          <p:spPr>
            <a:xfrm rot="20548971">
              <a:off x="2001120" y="5331828"/>
              <a:ext cx="171995" cy="157979"/>
            </a:xfrm>
            <a:custGeom>
              <a:avLst/>
              <a:gdLst>
                <a:gd name="connsiteX0" fmla="*/ 0 w 510803"/>
                <a:gd name="connsiteY0" fmla="*/ 567559 h 567559"/>
                <a:gd name="connsiteX1" fmla="*/ 163961 w 510803"/>
                <a:gd name="connsiteY1" fmla="*/ 252249 h 567559"/>
                <a:gd name="connsiteX2" fmla="*/ 378372 w 510803"/>
                <a:gd name="connsiteY2" fmla="*/ 75675 h 567559"/>
                <a:gd name="connsiteX3" fmla="*/ 510803 w 510803"/>
                <a:gd name="connsiteY3" fmla="*/ 0 h 56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803" h="567559">
                  <a:moveTo>
                    <a:pt x="0" y="567559"/>
                  </a:moveTo>
                  <a:cubicBezTo>
                    <a:pt x="50449" y="450894"/>
                    <a:pt x="100899" y="334230"/>
                    <a:pt x="163961" y="252249"/>
                  </a:cubicBezTo>
                  <a:cubicBezTo>
                    <a:pt x="227023" y="170268"/>
                    <a:pt x="320565" y="117716"/>
                    <a:pt x="378372" y="75675"/>
                  </a:cubicBezTo>
                  <a:cubicBezTo>
                    <a:pt x="436179" y="33634"/>
                    <a:pt x="473491" y="16817"/>
                    <a:pt x="51080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xmlns="" id="{A77846A9-4F9C-F241-9D05-054090E1BED6}"/>
                </a:ext>
              </a:extLst>
            </p:cNvPr>
            <p:cNvSpPr/>
            <p:nvPr/>
          </p:nvSpPr>
          <p:spPr>
            <a:xfrm rot="20548971">
              <a:off x="1780333" y="4703899"/>
              <a:ext cx="475430" cy="753584"/>
            </a:xfrm>
            <a:custGeom>
              <a:avLst/>
              <a:gdLst>
                <a:gd name="connsiteX0" fmla="*/ 0 w 1399978"/>
                <a:gd name="connsiteY0" fmla="*/ 2547708 h 2547708"/>
                <a:gd name="connsiteX1" fmla="*/ 296392 w 1399978"/>
                <a:gd name="connsiteY1" fmla="*/ 2188254 h 2547708"/>
                <a:gd name="connsiteX2" fmla="*/ 409903 w 1399978"/>
                <a:gd name="connsiteY2" fmla="*/ 1734207 h 2547708"/>
                <a:gd name="connsiteX3" fmla="*/ 428822 w 1399978"/>
                <a:gd name="connsiteY3" fmla="*/ 1236017 h 2547708"/>
                <a:gd name="connsiteX4" fmla="*/ 510803 w 1399978"/>
                <a:gd name="connsiteY4" fmla="*/ 838726 h 2547708"/>
                <a:gd name="connsiteX5" fmla="*/ 788276 w 1399978"/>
                <a:gd name="connsiteY5" fmla="*/ 416210 h 2547708"/>
                <a:gd name="connsiteX6" fmla="*/ 1078361 w 1399978"/>
                <a:gd name="connsiteY6" fmla="*/ 126124 h 2547708"/>
                <a:gd name="connsiteX7" fmla="*/ 1399978 w 1399978"/>
                <a:gd name="connsiteY7" fmla="*/ 0 h 254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978" h="2547708">
                  <a:moveTo>
                    <a:pt x="0" y="2547708"/>
                  </a:moveTo>
                  <a:cubicBezTo>
                    <a:pt x="114037" y="2435772"/>
                    <a:pt x="228075" y="2323837"/>
                    <a:pt x="296392" y="2188254"/>
                  </a:cubicBezTo>
                  <a:cubicBezTo>
                    <a:pt x="364709" y="2052671"/>
                    <a:pt x="387831" y="1892913"/>
                    <a:pt x="409903" y="1734207"/>
                  </a:cubicBezTo>
                  <a:cubicBezTo>
                    <a:pt x="431975" y="1575501"/>
                    <a:pt x="412005" y="1385264"/>
                    <a:pt x="428822" y="1236017"/>
                  </a:cubicBezTo>
                  <a:cubicBezTo>
                    <a:pt x="445639" y="1086770"/>
                    <a:pt x="450894" y="975360"/>
                    <a:pt x="510803" y="838726"/>
                  </a:cubicBezTo>
                  <a:cubicBezTo>
                    <a:pt x="570712" y="702092"/>
                    <a:pt x="693683" y="534977"/>
                    <a:pt x="788276" y="416210"/>
                  </a:cubicBezTo>
                  <a:cubicBezTo>
                    <a:pt x="882869" y="297443"/>
                    <a:pt x="976411" y="195492"/>
                    <a:pt x="1078361" y="126124"/>
                  </a:cubicBezTo>
                  <a:cubicBezTo>
                    <a:pt x="1180311" y="56756"/>
                    <a:pt x="1290144" y="28378"/>
                    <a:pt x="139997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xmlns="" id="{3269350C-EB49-FE4C-8A0D-A72D5FAE0628}"/>
                </a:ext>
              </a:extLst>
            </p:cNvPr>
            <p:cNvSpPr/>
            <p:nvPr/>
          </p:nvSpPr>
          <p:spPr>
            <a:xfrm rot="20548971">
              <a:off x="2158381" y="4619632"/>
              <a:ext cx="168672" cy="212989"/>
            </a:xfrm>
            <a:custGeom>
              <a:avLst/>
              <a:gdLst>
                <a:gd name="connsiteX0" fmla="*/ 0 w 500932"/>
                <a:gd name="connsiteY0" fmla="*/ 1866 h 765191"/>
                <a:gd name="connsiteX1" fmla="*/ 270344 w 500932"/>
                <a:gd name="connsiteY1" fmla="*/ 33671 h 765191"/>
                <a:gd name="connsiteX2" fmla="*/ 461175 w 500932"/>
                <a:gd name="connsiteY2" fmla="*/ 232453 h 765191"/>
                <a:gd name="connsiteX3" fmla="*/ 500932 w 500932"/>
                <a:gd name="connsiteY3" fmla="*/ 765191 h 765191"/>
                <a:gd name="connsiteX4" fmla="*/ 500932 w 500932"/>
                <a:gd name="connsiteY4" fmla="*/ 765191 h 76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32" h="765191">
                  <a:moveTo>
                    <a:pt x="0" y="1866"/>
                  </a:moveTo>
                  <a:cubicBezTo>
                    <a:pt x="96741" y="-1447"/>
                    <a:pt x="193482" y="-4760"/>
                    <a:pt x="270344" y="33671"/>
                  </a:cubicBezTo>
                  <a:cubicBezTo>
                    <a:pt x="347206" y="72102"/>
                    <a:pt x="422744" y="110533"/>
                    <a:pt x="461175" y="232453"/>
                  </a:cubicBezTo>
                  <a:cubicBezTo>
                    <a:pt x="499606" y="354373"/>
                    <a:pt x="500932" y="765191"/>
                    <a:pt x="500932" y="765191"/>
                  </a:cubicBezTo>
                  <a:lnTo>
                    <a:pt x="500932" y="765191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C4A3D2D1-8E64-DA44-88BB-5D44B6FDDB5D}"/>
                </a:ext>
              </a:extLst>
            </p:cNvPr>
            <p:cNvSpPr/>
            <p:nvPr/>
          </p:nvSpPr>
          <p:spPr>
            <a:xfrm rot="20548971">
              <a:off x="1909628" y="5492941"/>
              <a:ext cx="114084" cy="37804"/>
            </a:xfrm>
            <a:custGeom>
              <a:avLst/>
              <a:gdLst>
                <a:gd name="connsiteX0" fmla="*/ 0 w 375139"/>
                <a:gd name="connsiteY0" fmla="*/ 0 h 175847"/>
                <a:gd name="connsiteX1" fmla="*/ 93785 w 375139"/>
                <a:gd name="connsiteY1" fmla="*/ 140677 h 175847"/>
                <a:gd name="connsiteX2" fmla="*/ 375139 w 375139"/>
                <a:gd name="connsiteY2" fmla="*/ 175847 h 175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139" h="175847">
                  <a:moveTo>
                    <a:pt x="0" y="0"/>
                  </a:moveTo>
                  <a:cubicBezTo>
                    <a:pt x="15631" y="55684"/>
                    <a:pt x="31262" y="111369"/>
                    <a:pt x="93785" y="140677"/>
                  </a:cubicBezTo>
                  <a:cubicBezTo>
                    <a:pt x="156308" y="169985"/>
                    <a:pt x="265723" y="172916"/>
                    <a:pt x="375139" y="1758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2C2BA132-5CF2-2F43-A611-10D2438803BB}"/>
                </a:ext>
              </a:extLst>
            </p:cNvPr>
            <p:cNvSpPr/>
            <p:nvPr/>
          </p:nvSpPr>
          <p:spPr>
            <a:xfrm>
              <a:off x="2158843" y="4437566"/>
              <a:ext cx="76200" cy="123371"/>
            </a:xfrm>
            <a:custGeom>
              <a:avLst/>
              <a:gdLst>
                <a:gd name="connsiteX0" fmla="*/ 76200 w 76200"/>
                <a:gd name="connsiteY0" fmla="*/ 0 h 123371"/>
                <a:gd name="connsiteX1" fmla="*/ 61686 w 76200"/>
                <a:gd name="connsiteY1" fmla="*/ 25400 h 123371"/>
                <a:gd name="connsiteX2" fmla="*/ 50800 w 76200"/>
                <a:gd name="connsiteY2" fmla="*/ 29029 h 123371"/>
                <a:gd name="connsiteX3" fmla="*/ 43543 w 76200"/>
                <a:gd name="connsiteY3" fmla="*/ 50800 h 123371"/>
                <a:gd name="connsiteX4" fmla="*/ 29029 w 76200"/>
                <a:gd name="connsiteY4" fmla="*/ 72571 h 123371"/>
                <a:gd name="connsiteX5" fmla="*/ 14514 w 76200"/>
                <a:gd name="connsiteY5" fmla="*/ 87086 h 123371"/>
                <a:gd name="connsiteX6" fmla="*/ 7257 w 76200"/>
                <a:gd name="connsiteY6" fmla="*/ 108857 h 123371"/>
                <a:gd name="connsiteX7" fmla="*/ 0 w 76200"/>
                <a:gd name="connsiteY7" fmla="*/ 123371 h 12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123371">
                  <a:moveTo>
                    <a:pt x="76200" y="0"/>
                  </a:moveTo>
                  <a:cubicBezTo>
                    <a:pt x="71362" y="8467"/>
                    <a:pt x="68107" y="18061"/>
                    <a:pt x="61686" y="25400"/>
                  </a:cubicBezTo>
                  <a:cubicBezTo>
                    <a:pt x="59167" y="28279"/>
                    <a:pt x="53023" y="25916"/>
                    <a:pt x="50800" y="29029"/>
                  </a:cubicBezTo>
                  <a:cubicBezTo>
                    <a:pt x="46354" y="35254"/>
                    <a:pt x="47786" y="44435"/>
                    <a:pt x="43543" y="50800"/>
                  </a:cubicBezTo>
                  <a:cubicBezTo>
                    <a:pt x="38705" y="58057"/>
                    <a:pt x="35196" y="66404"/>
                    <a:pt x="29029" y="72571"/>
                  </a:cubicBezTo>
                  <a:lnTo>
                    <a:pt x="14514" y="87086"/>
                  </a:lnTo>
                  <a:lnTo>
                    <a:pt x="7257" y="108857"/>
                  </a:lnTo>
                  <a:cubicBezTo>
                    <a:pt x="3087" y="121367"/>
                    <a:pt x="6334" y="117038"/>
                    <a:pt x="0" y="12337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FABCCFE9-667A-0244-8E5B-5941447007BC}"/>
                </a:ext>
              </a:extLst>
            </p:cNvPr>
            <p:cNvSpPr/>
            <p:nvPr/>
          </p:nvSpPr>
          <p:spPr>
            <a:xfrm>
              <a:off x="2626929" y="4923793"/>
              <a:ext cx="58057" cy="18895"/>
            </a:xfrm>
            <a:custGeom>
              <a:avLst/>
              <a:gdLst>
                <a:gd name="connsiteX0" fmla="*/ 58057 w 58057"/>
                <a:gd name="connsiteY0" fmla="*/ 0 h 18895"/>
                <a:gd name="connsiteX1" fmla="*/ 32657 w 58057"/>
                <a:gd name="connsiteY1" fmla="*/ 18143 h 18895"/>
                <a:gd name="connsiteX2" fmla="*/ 18143 w 58057"/>
                <a:gd name="connsiteY2" fmla="*/ 14515 h 18895"/>
                <a:gd name="connsiteX3" fmla="*/ 39915 w 58057"/>
                <a:gd name="connsiteY3" fmla="*/ 7257 h 18895"/>
                <a:gd name="connsiteX4" fmla="*/ 3629 w 58057"/>
                <a:gd name="connsiteY4" fmla="*/ 10886 h 18895"/>
                <a:gd name="connsiteX5" fmla="*/ 0 w 58057"/>
                <a:gd name="connsiteY5" fmla="*/ 10886 h 1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57" h="18895">
                  <a:moveTo>
                    <a:pt x="58057" y="0"/>
                  </a:moveTo>
                  <a:cubicBezTo>
                    <a:pt x="49590" y="6048"/>
                    <a:pt x="42435" y="14587"/>
                    <a:pt x="32657" y="18143"/>
                  </a:cubicBezTo>
                  <a:cubicBezTo>
                    <a:pt x="27970" y="19847"/>
                    <a:pt x="15377" y="18664"/>
                    <a:pt x="18143" y="14515"/>
                  </a:cubicBezTo>
                  <a:cubicBezTo>
                    <a:pt x="22387" y="8150"/>
                    <a:pt x="32658" y="9676"/>
                    <a:pt x="39915" y="7257"/>
                  </a:cubicBezTo>
                  <a:cubicBezTo>
                    <a:pt x="51447" y="3413"/>
                    <a:pt x="15735" y="9785"/>
                    <a:pt x="3629" y="10886"/>
                  </a:cubicBezTo>
                  <a:cubicBezTo>
                    <a:pt x="2424" y="10996"/>
                    <a:pt x="1210" y="10886"/>
                    <a:pt x="0" y="10886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9CD043E8-371B-BB4D-A995-8080FA5151EF}"/>
                </a:ext>
              </a:extLst>
            </p:cNvPr>
            <p:cNvSpPr/>
            <p:nvPr/>
          </p:nvSpPr>
          <p:spPr>
            <a:xfrm>
              <a:off x="2097688" y="4434468"/>
              <a:ext cx="141249" cy="226742"/>
            </a:xfrm>
            <a:custGeom>
              <a:avLst/>
              <a:gdLst>
                <a:gd name="connsiteX0" fmla="*/ 141249 w 141249"/>
                <a:gd name="connsiteY0" fmla="*/ 0 h 226742"/>
                <a:gd name="connsiteX1" fmla="*/ 118947 w 141249"/>
                <a:gd name="connsiteY1" fmla="*/ 26020 h 226742"/>
                <a:gd name="connsiteX2" fmla="*/ 111512 w 141249"/>
                <a:gd name="connsiteY2" fmla="*/ 33454 h 226742"/>
                <a:gd name="connsiteX3" fmla="*/ 104078 w 141249"/>
                <a:gd name="connsiteY3" fmla="*/ 55757 h 226742"/>
                <a:gd name="connsiteX4" fmla="*/ 100361 w 141249"/>
                <a:gd name="connsiteY4" fmla="*/ 66908 h 226742"/>
                <a:gd name="connsiteX5" fmla="*/ 92927 w 141249"/>
                <a:gd name="connsiteY5" fmla="*/ 78059 h 226742"/>
                <a:gd name="connsiteX6" fmla="*/ 89210 w 141249"/>
                <a:gd name="connsiteY6" fmla="*/ 89210 h 226742"/>
                <a:gd name="connsiteX7" fmla="*/ 78059 w 141249"/>
                <a:gd name="connsiteY7" fmla="*/ 96644 h 226742"/>
                <a:gd name="connsiteX8" fmla="*/ 66908 w 141249"/>
                <a:gd name="connsiteY8" fmla="*/ 118947 h 226742"/>
                <a:gd name="connsiteX9" fmla="*/ 63191 w 141249"/>
                <a:gd name="connsiteY9" fmla="*/ 130098 h 226742"/>
                <a:gd name="connsiteX10" fmla="*/ 55756 w 141249"/>
                <a:gd name="connsiteY10" fmla="*/ 137532 h 226742"/>
                <a:gd name="connsiteX11" fmla="*/ 48322 w 141249"/>
                <a:gd name="connsiteY11" fmla="*/ 148683 h 226742"/>
                <a:gd name="connsiteX12" fmla="*/ 37171 w 141249"/>
                <a:gd name="connsiteY12" fmla="*/ 170986 h 226742"/>
                <a:gd name="connsiteX13" fmla="*/ 26020 w 141249"/>
                <a:gd name="connsiteY13" fmla="*/ 178420 h 226742"/>
                <a:gd name="connsiteX14" fmla="*/ 14869 w 141249"/>
                <a:gd name="connsiteY14" fmla="*/ 200722 h 226742"/>
                <a:gd name="connsiteX15" fmla="*/ 11152 w 141249"/>
                <a:gd name="connsiteY15" fmla="*/ 211874 h 226742"/>
                <a:gd name="connsiteX16" fmla="*/ 3717 w 141249"/>
                <a:gd name="connsiteY16" fmla="*/ 219308 h 226742"/>
                <a:gd name="connsiteX17" fmla="*/ 0 w 141249"/>
                <a:gd name="connsiteY17" fmla="*/ 226742 h 226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1249" h="226742">
                  <a:moveTo>
                    <a:pt x="141249" y="0"/>
                  </a:moveTo>
                  <a:cubicBezTo>
                    <a:pt x="133815" y="8673"/>
                    <a:pt x="126536" y="17482"/>
                    <a:pt x="118947" y="26020"/>
                  </a:cubicBezTo>
                  <a:cubicBezTo>
                    <a:pt x="116619" y="28639"/>
                    <a:pt x="113079" y="30319"/>
                    <a:pt x="111512" y="33454"/>
                  </a:cubicBezTo>
                  <a:cubicBezTo>
                    <a:pt x="108007" y="40463"/>
                    <a:pt x="106556" y="48323"/>
                    <a:pt x="104078" y="55757"/>
                  </a:cubicBezTo>
                  <a:cubicBezTo>
                    <a:pt x="102839" y="59474"/>
                    <a:pt x="102534" y="63648"/>
                    <a:pt x="100361" y="66908"/>
                  </a:cubicBezTo>
                  <a:cubicBezTo>
                    <a:pt x="97883" y="70625"/>
                    <a:pt x="94925" y="74063"/>
                    <a:pt x="92927" y="78059"/>
                  </a:cubicBezTo>
                  <a:cubicBezTo>
                    <a:pt x="91175" y="81563"/>
                    <a:pt x="91658" y="86151"/>
                    <a:pt x="89210" y="89210"/>
                  </a:cubicBezTo>
                  <a:cubicBezTo>
                    <a:pt x="86419" y="92698"/>
                    <a:pt x="81776" y="94166"/>
                    <a:pt x="78059" y="96644"/>
                  </a:cubicBezTo>
                  <a:cubicBezTo>
                    <a:pt x="68717" y="124672"/>
                    <a:pt x="81318" y="90127"/>
                    <a:pt x="66908" y="118947"/>
                  </a:cubicBezTo>
                  <a:cubicBezTo>
                    <a:pt x="65156" y="122451"/>
                    <a:pt x="65207" y="126738"/>
                    <a:pt x="63191" y="130098"/>
                  </a:cubicBezTo>
                  <a:cubicBezTo>
                    <a:pt x="61388" y="133103"/>
                    <a:pt x="57945" y="134795"/>
                    <a:pt x="55756" y="137532"/>
                  </a:cubicBezTo>
                  <a:cubicBezTo>
                    <a:pt x="52965" y="141020"/>
                    <a:pt x="50800" y="144966"/>
                    <a:pt x="48322" y="148683"/>
                  </a:cubicBezTo>
                  <a:cubicBezTo>
                    <a:pt x="45299" y="157753"/>
                    <a:pt x="44377" y="163780"/>
                    <a:pt x="37171" y="170986"/>
                  </a:cubicBezTo>
                  <a:cubicBezTo>
                    <a:pt x="34012" y="174145"/>
                    <a:pt x="29737" y="175942"/>
                    <a:pt x="26020" y="178420"/>
                  </a:cubicBezTo>
                  <a:cubicBezTo>
                    <a:pt x="16676" y="206452"/>
                    <a:pt x="29281" y="171896"/>
                    <a:pt x="14869" y="200722"/>
                  </a:cubicBezTo>
                  <a:cubicBezTo>
                    <a:pt x="13117" y="204227"/>
                    <a:pt x="13168" y="208514"/>
                    <a:pt x="11152" y="211874"/>
                  </a:cubicBezTo>
                  <a:cubicBezTo>
                    <a:pt x="9349" y="214879"/>
                    <a:pt x="5820" y="216504"/>
                    <a:pt x="3717" y="219308"/>
                  </a:cubicBezTo>
                  <a:cubicBezTo>
                    <a:pt x="2055" y="221524"/>
                    <a:pt x="1239" y="224264"/>
                    <a:pt x="0" y="22674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B894A6C-8A2B-4042-8B8A-F13146F2CF2C}"/>
                </a:ext>
              </a:extLst>
            </p:cNvPr>
            <p:cNvGrpSpPr/>
            <p:nvPr/>
          </p:nvGrpSpPr>
          <p:grpSpPr>
            <a:xfrm>
              <a:off x="1390063" y="192620"/>
              <a:ext cx="4476228" cy="6549658"/>
              <a:chOff x="946672" y="183066"/>
              <a:chExt cx="4476228" cy="6549658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0F6C33DD-0664-7E47-8A67-3C2E7D012B4E}"/>
                  </a:ext>
                </a:extLst>
              </p:cNvPr>
              <p:cNvSpPr/>
              <p:nvPr/>
            </p:nvSpPr>
            <p:spPr>
              <a:xfrm>
                <a:off x="1646093" y="1449941"/>
                <a:ext cx="82550" cy="44450"/>
              </a:xfrm>
              <a:custGeom>
                <a:avLst/>
                <a:gdLst>
                  <a:gd name="connsiteX0" fmla="*/ 0 w 82550"/>
                  <a:gd name="connsiteY0" fmla="*/ 0 h 44450"/>
                  <a:gd name="connsiteX1" fmla="*/ 82550 w 82550"/>
                  <a:gd name="connsiteY1" fmla="*/ 44450 h 44450"/>
                  <a:gd name="connsiteX2" fmla="*/ 82550 w 82550"/>
                  <a:gd name="connsiteY2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50" h="44450">
                    <a:moveTo>
                      <a:pt x="0" y="0"/>
                    </a:moveTo>
                    <a:lnTo>
                      <a:pt x="82550" y="44450"/>
                    </a:lnTo>
                    <a:lnTo>
                      <a:pt x="825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02223A44-DD9D-C344-B20B-FB65B793AF17}"/>
                  </a:ext>
                </a:extLst>
              </p:cNvPr>
              <p:cNvSpPr/>
              <p:nvPr/>
            </p:nvSpPr>
            <p:spPr>
              <a:xfrm>
                <a:off x="1168006" y="1278007"/>
                <a:ext cx="497424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  <a:gd name="connsiteX0" fmla="*/ 369041 w 497424"/>
                  <a:gd name="connsiteY0" fmla="*/ 328036 h 328036"/>
                  <a:gd name="connsiteX1" fmla="*/ 340338 w 497424"/>
                  <a:gd name="connsiteY1" fmla="*/ 311634 h 328036"/>
                  <a:gd name="connsiteX2" fmla="*/ 299333 w 497424"/>
                  <a:gd name="connsiteY2" fmla="*/ 299333 h 328036"/>
                  <a:gd name="connsiteX3" fmla="*/ 274730 w 497424"/>
                  <a:gd name="connsiteY3" fmla="*/ 291132 h 328036"/>
                  <a:gd name="connsiteX4" fmla="*/ 250128 w 497424"/>
                  <a:gd name="connsiteY4" fmla="*/ 282931 h 328036"/>
                  <a:gd name="connsiteX5" fmla="*/ 237826 w 497424"/>
                  <a:gd name="connsiteY5" fmla="*/ 278830 h 328036"/>
                  <a:gd name="connsiteX6" fmla="*/ 200922 w 497424"/>
                  <a:gd name="connsiteY6" fmla="*/ 262429 h 328036"/>
                  <a:gd name="connsiteX7" fmla="*/ 127114 w 497424"/>
                  <a:gd name="connsiteY7" fmla="*/ 258328 h 328036"/>
                  <a:gd name="connsiteX8" fmla="*/ 102512 w 497424"/>
                  <a:gd name="connsiteY8" fmla="*/ 254228 h 328036"/>
                  <a:gd name="connsiteX9" fmla="*/ 98411 w 497424"/>
                  <a:gd name="connsiteY9" fmla="*/ 217324 h 328036"/>
                  <a:gd name="connsiteX10" fmla="*/ 110712 w 497424"/>
                  <a:gd name="connsiteY10" fmla="*/ 209123 h 328036"/>
                  <a:gd name="connsiteX11" fmla="*/ 135315 w 497424"/>
                  <a:gd name="connsiteY11" fmla="*/ 200922 h 328036"/>
                  <a:gd name="connsiteX12" fmla="*/ 143516 w 497424"/>
                  <a:gd name="connsiteY12" fmla="*/ 188621 h 328036"/>
                  <a:gd name="connsiteX13" fmla="*/ 139416 w 497424"/>
                  <a:gd name="connsiteY13" fmla="*/ 176319 h 328036"/>
                  <a:gd name="connsiteX14" fmla="*/ 114813 w 497424"/>
                  <a:gd name="connsiteY14" fmla="*/ 155817 h 328036"/>
                  <a:gd name="connsiteX15" fmla="*/ 90210 w 497424"/>
                  <a:gd name="connsiteY15" fmla="*/ 147616 h 328036"/>
                  <a:gd name="connsiteX16" fmla="*/ 77909 w 497424"/>
                  <a:gd name="connsiteY16" fmla="*/ 143516 h 328036"/>
                  <a:gd name="connsiteX17" fmla="*/ 65608 w 497424"/>
                  <a:gd name="connsiteY17" fmla="*/ 135315 h 328036"/>
                  <a:gd name="connsiteX18" fmla="*/ 41005 w 497424"/>
                  <a:gd name="connsiteY18" fmla="*/ 127114 h 328036"/>
                  <a:gd name="connsiteX19" fmla="*/ 28703 w 497424"/>
                  <a:gd name="connsiteY19" fmla="*/ 123013 h 328036"/>
                  <a:gd name="connsiteX20" fmla="*/ 16402 w 497424"/>
                  <a:gd name="connsiteY20" fmla="*/ 118913 h 328036"/>
                  <a:gd name="connsiteX21" fmla="*/ 4101 w 497424"/>
                  <a:gd name="connsiteY21" fmla="*/ 114812 h 328036"/>
                  <a:gd name="connsiteX22" fmla="*/ 0 w 497424"/>
                  <a:gd name="connsiteY22" fmla="*/ 102511 h 328036"/>
                  <a:gd name="connsiteX23" fmla="*/ 4101 w 497424"/>
                  <a:gd name="connsiteY23" fmla="*/ 86109 h 328036"/>
                  <a:gd name="connsiteX24" fmla="*/ 16402 w 497424"/>
                  <a:gd name="connsiteY24" fmla="*/ 82009 h 328036"/>
                  <a:gd name="connsiteX25" fmla="*/ 57407 w 497424"/>
                  <a:gd name="connsiteY25" fmla="*/ 77908 h 328036"/>
                  <a:gd name="connsiteX26" fmla="*/ 49206 w 497424"/>
                  <a:gd name="connsiteY26" fmla="*/ 65607 h 328036"/>
                  <a:gd name="connsiteX27" fmla="*/ 65608 w 497424"/>
                  <a:gd name="connsiteY27" fmla="*/ 28703 h 328036"/>
                  <a:gd name="connsiteX28" fmla="*/ 110712 w 497424"/>
                  <a:gd name="connsiteY28" fmla="*/ 24603 h 328036"/>
                  <a:gd name="connsiteX29" fmla="*/ 114813 w 497424"/>
                  <a:gd name="connsiteY29" fmla="*/ 12301 h 328036"/>
                  <a:gd name="connsiteX30" fmla="*/ 139416 w 497424"/>
                  <a:gd name="connsiteY30" fmla="*/ 0 h 328036"/>
                  <a:gd name="connsiteX31" fmla="*/ 176320 w 497424"/>
                  <a:gd name="connsiteY31" fmla="*/ 4100 h 328036"/>
                  <a:gd name="connsiteX32" fmla="*/ 200922 w 497424"/>
                  <a:gd name="connsiteY32" fmla="*/ 12301 h 328036"/>
                  <a:gd name="connsiteX33" fmla="*/ 233726 w 497424"/>
                  <a:gd name="connsiteY33" fmla="*/ 41004 h 328036"/>
                  <a:gd name="connsiteX34" fmla="*/ 258329 w 497424"/>
                  <a:gd name="connsiteY34" fmla="*/ 57406 h 328036"/>
                  <a:gd name="connsiteX35" fmla="*/ 282931 w 497424"/>
                  <a:gd name="connsiteY35" fmla="*/ 65607 h 328036"/>
                  <a:gd name="connsiteX36" fmla="*/ 307534 w 497424"/>
                  <a:gd name="connsiteY36" fmla="*/ 77908 h 328036"/>
                  <a:gd name="connsiteX37" fmla="*/ 319835 w 497424"/>
                  <a:gd name="connsiteY37" fmla="*/ 86109 h 328036"/>
                  <a:gd name="connsiteX38" fmla="*/ 344438 w 497424"/>
                  <a:gd name="connsiteY38" fmla="*/ 98411 h 328036"/>
                  <a:gd name="connsiteX39" fmla="*/ 352639 w 497424"/>
                  <a:gd name="connsiteY39" fmla="*/ 110712 h 328036"/>
                  <a:gd name="connsiteX40" fmla="*/ 377242 w 497424"/>
                  <a:gd name="connsiteY40" fmla="*/ 127114 h 328036"/>
                  <a:gd name="connsiteX41" fmla="*/ 389543 w 497424"/>
                  <a:gd name="connsiteY41" fmla="*/ 135315 h 328036"/>
                  <a:gd name="connsiteX42" fmla="*/ 426447 w 497424"/>
                  <a:gd name="connsiteY42" fmla="*/ 147616 h 328036"/>
                  <a:gd name="connsiteX43" fmla="*/ 451050 w 497424"/>
                  <a:gd name="connsiteY43" fmla="*/ 155817 h 328036"/>
                  <a:gd name="connsiteX44" fmla="*/ 463351 w 497424"/>
                  <a:gd name="connsiteY44" fmla="*/ 159917 h 328036"/>
                  <a:gd name="connsiteX45" fmla="*/ 497424 w 497424"/>
                  <a:gd name="connsiteY45" fmla="*/ 175375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97424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cubicBezTo>
                      <a:pt x="455150" y="157184"/>
                      <a:pt x="455622" y="156657"/>
                      <a:pt x="463351" y="159917"/>
                    </a:cubicBezTo>
                    <a:cubicBezTo>
                      <a:pt x="471080" y="163177"/>
                      <a:pt x="486066" y="170222"/>
                      <a:pt x="497424" y="1753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7D21AB0B-01AB-2346-BBE5-86A09640F0B5}"/>
                  </a:ext>
                </a:extLst>
              </p:cNvPr>
              <p:cNvSpPr/>
              <p:nvPr/>
            </p:nvSpPr>
            <p:spPr>
              <a:xfrm flipH="1">
                <a:off x="3913508" y="1285923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95062FC6-1CFE-6542-ADDF-8B7DDED4172B}"/>
                  </a:ext>
                </a:extLst>
              </p:cNvPr>
              <p:cNvSpPr/>
              <p:nvPr/>
            </p:nvSpPr>
            <p:spPr>
              <a:xfrm>
                <a:off x="2609850" y="419509"/>
                <a:ext cx="312078" cy="155575"/>
              </a:xfrm>
              <a:custGeom>
                <a:avLst/>
                <a:gdLst>
                  <a:gd name="connsiteX0" fmla="*/ 0 w 312078"/>
                  <a:gd name="connsiteY0" fmla="*/ 155575 h 155575"/>
                  <a:gd name="connsiteX1" fmla="*/ 76200 w 312078"/>
                  <a:gd name="connsiteY1" fmla="*/ 95250 h 155575"/>
                  <a:gd name="connsiteX2" fmla="*/ 203200 w 312078"/>
                  <a:gd name="connsiteY2" fmla="*/ 82550 h 155575"/>
                  <a:gd name="connsiteX3" fmla="*/ 311150 w 312078"/>
                  <a:gd name="connsiteY3" fmla="*/ 142875 h 155575"/>
                  <a:gd name="connsiteX4" fmla="*/ 254000 w 312078"/>
                  <a:gd name="connsiteY4" fmla="*/ 57150 h 155575"/>
                  <a:gd name="connsiteX5" fmla="*/ 228600 w 312078"/>
                  <a:gd name="connsiteY5" fmla="*/ 22225 h 155575"/>
                  <a:gd name="connsiteX6" fmla="*/ 196850 w 312078"/>
                  <a:gd name="connsiteY6" fmla="*/ 0 h 155575"/>
                  <a:gd name="connsiteX7" fmla="*/ 196850 w 312078"/>
                  <a:gd name="connsiteY7" fmla="*/ 0 h 15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078" h="155575">
                    <a:moveTo>
                      <a:pt x="0" y="155575"/>
                    </a:moveTo>
                    <a:cubicBezTo>
                      <a:pt x="21166" y="131498"/>
                      <a:pt x="42333" y="107421"/>
                      <a:pt x="76200" y="95250"/>
                    </a:cubicBezTo>
                    <a:cubicBezTo>
                      <a:pt x="110067" y="83079"/>
                      <a:pt x="164042" y="74613"/>
                      <a:pt x="203200" y="82550"/>
                    </a:cubicBezTo>
                    <a:cubicBezTo>
                      <a:pt x="242358" y="90487"/>
                      <a:pt x="302683" y="147108"/>
                      <a:pt x="311150" y="142875"/>
                    </a:cubicBezTo>
                    <a:cubicBezTo>
                      <a:pt x="319617" y="138642"/>
                      <a:pt x="267758" y="77258"/>
                      <a:pt x="254000" y="57150"/>
                    </a:cubicBezTo>
                    <a:cubicBezTo>
                      <a:pt x="240242" y="37042"/>
                      <a:pt x="238125" y="31750"/>
                      <a:pt x="228600" y="22225"/>
                    </a:cubicBezTo>
                    <a:cubicBezTo>
                      <a:pt x="219075" y="12700"/>
                      <a:pt x="196850" y="0"/>
                      <a:pt x="196850" y="0"/>
                    </a:cubicBezTo>
                    <a:lnTo>
                      <a:pt x="1968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DE3C6C0F-392F-1241-8DC3-08951E7288D7}"/>
                  </a:ext>
                </a:extLst>
              </p:cNvPr>
              <p:cNvSpPr/>
              <p:nvPr/>
            </p:nvSpPr>
            <p:spPr>
              <a:xfrm>
                <a:off x="2603500" y="438559"/>
                <a:ext cx="95250" cy="136525"/>
              </a:xfrm>
              <a:custGeom>
                <a:avLst/>
                <a:gdLst>
                  <a:gd name="connsiteX0" fmla="*/ 0 w 95250"/>
                  <a:gd name="connsiteY0" fmla="*/ 136525 h 136525"/>
                  <a:gd name="connsiteX1" fmla="*/ 25400 w 95250"/>
                  <a:gd name="connsiteY1" fmla="*/ 79375 h 136525"/>
                  <a:gd name="connsiteX2" fmla="*/ 57150 w 95250"/>
                  <a:gd name="connsiteY2" fmla="*/ 34925 h 136525"/>
                  <a:gd name="connsiteX3" fmla="*/ 95250 w 95250"/>
                  <a:gd name="connsiteY3" fmla="*/ 0 h 136525"/>
                  <a:gd name="connsiteX4" fmla="*/ 95250 w 95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136525">
                    <a:moveTo>
                      <a:pt x="0" y="136525"/>
                    </a:moveTo>
                    <a:cubicBezTo>
                      <a:pt x="7937" y="116416"/>
                      <a:pt x="15875" y="96308"/>
                      <a:pt x="25400" y="79375"/>
                    </a:cubicBezTo>
                    <a:cubicBezTo>
                      <a:pt x="34925" y="62442"/>
                      <a:pt x="45508" y="48154"/>
                      <a:pt x="57150" y="34925"/>
                    </a:cubicBezTo>
                    <a:cubicBezTo>
                      <a:pt x="68792" y="21696"/>
                      <a:pt x="95250" y="0"/>
                      <a:pt x="95250" y="0"/>
                    </a:cubicBezTo>
                    <a:lnTo>
                      <a:pt x="952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E59B12C3-9530-DF41-A74C-E2F91FFB4421}"/>
                  </a:ext>
                </a:extLst>
              </p:cNvPr>
              <p:cNvSpPr/>
              <p:nvPr/>
            </p:nvSpPr>
            <p:spPr>
              <a:xfrm>
                <a:off x="2689225" y="229009"/>
                <a:ext cx="155575" cy="15904"/>
              </a:xfrm>
              <a:custGeom>
                <a:avLst/>
                <a:gdLst>
                  <a:gd name="connsiteX0" fmla="*/ 0 w 155575"/>
                  <a:gd name="connsiteY0" fmla="*/ 3175 h 15904"/>
                  <a:gd name="connsiteX1" fmla="*/ 79375 w 155575"/>
                  <a:gd name="connsiteY1" fmla="*/ 15875 h 15904"/>
                  <a:gd name="connsiteX2" fmla="*/ 155575 w 155575"/>
                  <a:gd name="connsiteY2" fmla="*/ 0 h 1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75" h="15904">
                    <a:moveTo>
                      <a:pt x="0" y="3175"/>
                    </a:moveTo>
                    <a:cubicBezTo>
                      <a:pt x="26723" y="9789"/>
                      <a:pt x="53446" y="16404"/>
                      <a:pt x="79375" y="15875"/>
                    </a:cubicBezTo>
                    <a:cubicBezTo>
                      <a:pt x="105304" y="15346"/>
                      <a:pt x="130439" y="7673"/>
                      <a:pt x="1555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675C3776-E679-5C4D-9168-DFE22DF62E2B}"/>
                  </a:ext>
                </a:extLst>
              </p:cNvPr>
              <p:cNvSpPr/>
              <p:nvPr/>
            </p:nvSpPr>
            <p:spPr>
              <a:xfrm>
                <a:off x="2758689" y="248059"/>
                <a:ext cx="6736" cy="76200"/>
              </a:xfrm>
              <a:custGeom>
                <a:avLst/>
                <a:gdLst>
                  <a:gd name="connsiteX0" fmla="*/ 6736 w 6736"/>
                  <a:gd name="connsiteY0" fmla="*/ 0 h 76200"/>
                  <a:gd name="connsiteX1" fmla="*/ 3561 w 6736"/>
                  <a:gd name="connsiteY1" fmla="*/ 22225 h 76200"/>
                  <a:gd name="connsiteX2" fmla="*/ 386 w 6736"/>
                  <a:gd name="connsiteY2" fmla="*/ 31750 h 76200"/>
                  <a:gd name="connsiteX3" fmla="*/ 386 w 6736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6" h="76200">
                    <a:moveTo>
                      <a:pt x="6736" y="0"/>
                    </a:moveTo>
                    <a:cubicBezTo>
                      <a:pt x="5678" y="7408"/>
                      <a:pt x="5029" y="14887"/>
                      <a:pt x="3561" y="22225"/>
                    </a:cubicBezTo>
                    <a:cubicBezTo>
                      <a:pt x="2905" y="25507"/>
                      <a:pt x="583" y="28409"/>
                      <a:pt x="386" y="31750"/>
                    </a:cubicBezTo>
                    <a:cubicBezTo>
                      <a:pt x="-484" y="46541"/>
                      <a:pt x="386" y="61383"/>
                      <a:pt x="386" y="762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E4E4387D-3F13-7146-8988-FEE7C964C105}"/>
                  </a:ext>
                </a:extLst>
              </p:cNvPr>
              <p:cNvSpPr/>
              <p:nvPr/>
            </p:nvSpPr>
            <p:spPr>
              <a:xfrm>
                <a:off x="2689225" y="381409"/>
                <a:ext cx="133350" cy="63500"/>
              </a:xfrm>
              <a:custGeom>
                <a:avLst/>
                <a:gdLst>
                  <a:gd name="connsiteX0" fmla="*/ 0 w 133350"/>
                  <a:gd name="connsiteY0" fmla="*/ 63500 h 63500"/>
                  <a:gd name="connsiteX1" fmla="*/ 12700 w 133350"/>
                  <a:gd name="connsiteY1" fmla="*/ 41275 h 63500"/>
                  <a:gd name="connsiteX2" fmla="*/ 15875 w 133350"/>
                  <a:gd name="connsiteY2" fmla="*/ 31750 h 63500"/>
                  <a:gd name="connsiteX3" fmla="*/ 44450 w 133350"/>
                  <a:gd name="connsiteY3" fmla="*/ 12700 h 63500"/>
                  <a:gd name="connsiteX4" fmla="*/ 53975 w 133350"/>
                  <a:gd name="connsiteY4" fmla="*/ 6350 h 63500"/>
                  <a:gd name="connsiteX5" fmla="*/ 73025 w 133350"/>
                  <a:gd name="connsiteY5" fmla="*/ 0 h 63500"/>
                  <a:gd name="connsiteX6" fmla="*/ 104775 w 133350"/>
                  <a:gd name="connsiteY6" fmla="*/ 9525 h 63500"/>
                  <a:gd name="connsiteX7" fmla="*/ 114300 w 133350"/>
                  <a:gd name="connsiteY7" fmla="*/ 15875 h 63500"/>
                  <a:gd name="connsiteX8" fmla="*/ 120650 w 133350"/>
                  <a:gd name="connsiteY8" fmla="*/ 34925 h 63500"/>
                  <a:gd name="connsiteX9" fmla="*/ 133350 w 133350"/>
                  <a:gd name="connsiteY9" fmla="*/ 4445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63500">
                    <a:moveTo>
                      <a:pt x="0" y="63500"/>
                    </a:moveTo>
                    <a:cubicBezTo>
                      <a:pt x="4233" y="56092"/>
                      <a:pt x="8884" y="48907"/>
                      <a:pt x="12700" y="41275"/>
                    </a:cubicBezTo>
                    <a:cubicBezTo>
                      <a:pt x="14197" y="38282"/>
                      <a:pt x="13508" y="34117"/>
                      <a:pt x="15875" y="31750"/>
                    </a:cubicBezTo>
                    <a:lnTo>
                      <a:pt x="44450" y="12700"/>
                    </a:lnTo>
                    <a:cubicBezTo>
                      <a:pt x="47625" y="10583"/>
                      <a:pt x="50355" y="7557"/>
                      <a:pt x="53975" y="6350"/>
                    </a:cubicBezTo>
                    <a:lnTo>
                      <a:pt x="73025" y="0"/>
                    </a:lnTo>
                    <a:cubicBezTo>
                      <a:pt x="80124" y="1775"/>
                      <a:pt x="100137" y="6433"/>
                      <a:pt x="104775" y="9525"/>
                    </a:cubicBezTo>
                    <a:lnTo>
                      <a:pt x="114300" y="15875"/>
                    </a:lnTo>
                    <a:cubicBezTo>
                      <a:pt x="116417" y="22225"/>
                      <a:pt x="114300" y="32808"/>
                      <a:pt x="120650" y="34925"/>
                    </a:cubicBezTo>
                    <a:cubicBezTo>
                      <a:pt x="132420" y="38848"/>
                      <a:pt x="128678" y="35107"/>
                      <a:pt x="133350" y="44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76D69D3E-C2AE-5A4F-B003-9FA98C9CE0F9}"/>
                  </a:ext>
                </a:extLst>
              </p:cNvPr>
              <p:cNvSpPr/>
              <p:nvPr/>
            </p:nvSpPr>
            <p:spPr>
              <a:xfrm>
                <a:off x="2710181" y="387853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956E05AF-79E0-C847-AE65-EB55594E642B}"/>
                  </a:ext>
                </a:extLst>
              </p:cNvPr>
              <p:cNvSpPr/>
              <p:nvPr/>
            </p:nvSpPr>
            <p:spPr>
              <a:xfrm flipH="1">
                <a:off x="2753689" y="384584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E2B67D49-4440-8B4D-AA42-B040370F9821}"/>
                  </a:ext>
                </a:extLst>
              </p:cNvPr>
              <p:cNvSpPr/>
              <p:nvPr/>
            </p:nvSpPr>
            <p:spPr>
              <a:xfrm>
                <a:off x="3118474" y="5557687"/>
                <a:ext cx="2219930" cy="1010016"/>
              </a:xfrm>
              <a:custGeom>
                <a:avLst/>
                <a:gdLst>
                  <a:gd name="connsiteX0" fmla="*/ 0 w 2219930"/>
                  <a:gd name="connsiteY0" fmla="*/ 591981 h 1010016"/>
                  <a:gd name="connsiteX1" fmla="*/ 264277 w 2219930"/>
                  <a:gd name="connsiteY1" fmla="*/ 856259 h 1010016"/>
                  <a:gd name="connsiteX2" fmla="*/ 671264 w 2219930"/>
                  <a:gd name="connsiteY2" fmla="*/ 998969 h 1010016"/>
                  <a:gd name="connsiteX3" fmla="*/ 1189248 w 2219930"/>
                  <a:gd name="connsiteY3" fmla="*/ 977826 h 1010016"/>
                  <a:gd name="connsiteX4" fmla="*/ 1643805 w 2219930"/>
                  <a:gd name="connsiteY4" fmla="*/ 798118 h 1010016"/>
                  <a:gd name="connsiteX5" fmla="*/ 1934511 w 2219930"/>
                  <a:gd name="connsiteY5" fmla="*/ 470414 h 1010016"/>
                  <a:gd name="connsiteX6" fmla="*/ 2108934 w 2219930"/>
                  <a:gd name="connsiteY6" fmla="*/ 221993 h 1010016"/>
                  <a:gd name="connsiteX7" fmla="*/ 2219930 w 2219930"/>
                  <a:gd name="connsiteY7" fmla="*/ 0 h 101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9930" h="1010016">
                    <a:moveTo>
                      <a:pt x="0" y="591981"/>
                    </a:moveTo>
                    <a:cubicBezTo>
                      <a:pt x="76200" y="690204"/>
                      <a:pt x="152400" y="788428"/>
                      <a:pt x="264277" y="856259"/>
                    </a:cubicBezTo>
                    <a:cubicBezTo>
                      <a:pt x="376154" y="924090"/>
                      <a:pt x="517102" y="978708"/>
                      <a:pt x="671264" y="998969"/>
                    </a:cubicBezTo>
                    <a:cubicBezTo>
                      <a:pt x="825426" y="1019230"/>
                      <a:pt x="1027158" y="1011301"/>
                      <a:pt x="1189248" y="977826"/>
                    </a:cubicBezTo>
                    <a:cubicBezTo>
                      <a:pt x="1351338" y="944351"/>
                      <a:pt x="1519595" y="882687"/>
                      <a:pt x="1643805" y="798118"/>
                    </a:cubicBezTo>
                    <a:cubicBezTo>
                      <a:pt x="1768015" y="713549"/>
                      <a:pt x="1856990" y="566435"/>
                      <a:pt x="1934511" y="470414"/>
                    </a:cubicBezTo>
                    <a:cubicBezTo>
                      <a:pt x="2012033" y="374393"/>
                      <a:pt x="2061364" y="300395"/>
                      <a:pt x="2108934" y="221993"/>
                    </a:cubicBezTo>
                    <a:cubicBezTo>
                      <a:pt x="2156504" y="143591"/>
                      <a:pt x="2188217" y="71795"/>
                      <a:pt x="2219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6E4DA6BF-579A-A441-BFBA-ECE3C74653C7}"/>
                  </a:ext>
                </a:extLst>
              </p:cNvPr>
              <p:cNvSpPr/>
              <p:nvPr/>
            </p:nvSpPr>
            <p:spPr>
              <a:xfrm>
                <a:off x="2996906" y="5573543"/>
                <a:ext cx="2415496" cy="1159181"/>
              </a:xfrm>
              <a:custGeom>
                <a:avLst/>
                <a:gdLst>
                  <a:gd name="connsiteX0" fmla="*/ 0 w 2415496"/>
                  <a:gd name="connsiteY0" fmla="*/ 702978 h 1159181"/>
                  <a:gd name="connsiteX1" fmla="*/ 232564 w 2415496"/>
                  <a:gd name="connsiteY1" fmla="*/ 956685 h 1159181"/>
                  <a:gd name="connsiteX2" fmla="*/ 528555 w 2415496"/>
                  <a:gd name="connsiteY2" fmla="*/ 1115251 h 1159181"/>
                  <a:gd name="connsiteX3" fmla="*/ 935542 w 2415496"/>
                  <a:gd name="connsiteY3" fmla="*/ 1157536 h 1159181"/>
                  <a:gd name="connsiteX4" fmla="*/ 1421813 w 2415496"/>
                  <a:gd name="connsiteY4" fmla="*/ 1072967 h 1159181"/>
                  <a:gd name="connsiteX5" fmla="*/ 1812943 w 2415496"/>
                  <a:gd name="connsiteY5" fmla="*/ 903829 h 1159181"/>
                  <a:gd name="connsiteX6" fmla="*/ 2056079 w 2415496"/>
                  <a:gd name="connsiteY6" fmla="*/ 618410 h 1159181"/>
                  <a:gd name="connsiteX7" fmla="*/ 2256929 w 2415496"/>
                  <a:gd name="connsiteY7" fmla="*/ 317133 h 1159181"/>
                  <a:gd name="connsiteX8" fmla="*/ 2415496 w 2415496"/>
                  <a:gd name="connsiteY8" fmla="*/ 0 h 1159181"/>
                  <a:gd name="connsiteX9" fmla="*/ 2415496 w 2415496"/>
                  <a:gd name="connsiteY9" fmla="*/ 0 h 1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5496" h="1159181">
                    <a:moveTo>
                      <a:pt x="0" y="702978"/>
                    </a:moveTo>
                    <a:cubicBezTo>
                      <a:pt x="72235" y="795475"/>
                      <a:pt x="144471" y="887973"/>
                      <a:pt x="232564" y="956685"/>
                    </a:cubicBezTo>
                    <a:cubicBezTo>
                      <a:pt x="320657" y="1025397"/>
                      <a:pt x="411392" y="1081776"/>
                      <a:pt x="528555" y="1115251"/>
                    </a:cubicBezTo>
                    <a:cubicBezTo>
                      <a:pt x="645718" y="1148726"/>
                      <a:pt x="786666" y="1164583"/>
                      <a:pt x="935542" y="1157536"/>
                    </a:cubicBezTo>
                    <a:cubicBezTo>
                      <a:pt x="1084418" y="1150489"/>
                      <a:pt x="1275579" y="1115252"/>
                      <a:pt x="1421813" y="1072967"/>
                    </a:cubicBezTo>
                    <a:cubicBezTo>
                      <a:pt x="1568047" y="1030682"/>
                      <a:pt x="1707232" y="979588"/>
                      <a:pt x="1812943" y="903829"/>
                    </a:cubicBezTo>
                    <a:cubicBezTo>
                      <a:pt x="1918654" y="828070"/>
                      <a:pt x="1982081" y="716193"/>
                      <a:pt x="2056079" y="618410"/>
                    </a:cubicBezTo>
                    <a:cubicBezTo>
                      <a:pt x="2130077" y="520627"/>
                      <a:pt x="2197026" y="420201"/>
                      <a:pt x="2256929" y="317133"/>
                    </a:cubicBezTo>
                    <a:cubicBezTo>
                      <a:pt x="2316832" y="214065"/>
                      <a:pt x="2415496" y="0"/>
                      <a:pt x="2415496" y="0"/>
                    </a:cubicBezTo>
                    <a:lnTo>
                      <a:pt x="2415496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CD7684A1-97B6-2948-9CE3-86817FAF1E28}"/>
                  </a:ext>
                </a:extLst>
              </p:cNvPr>
              <p:cNvSpPr/>
              <p:nvPr/>
            </p:nvSpPr>
            <p:spPr>
              <a:xfrm>
                <a:off x="946672" y="5276607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xmlns="" id="{F95F8CD8-DB33-B44A-A3DF-6A1F3F879C37}"/>
                  </a:ext>
                </a:extLst>
              </p:cNvPr>
              <p:cNvSpPr/>
              <p:nvPr/>
            </p:nvSpPr>
            <p:spPr>
              <a:xfrm flipH="1">
                <a:off x="3730808" y="5317629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xmlns="" id="{62645FB6-CB9A-B44A-923D-F1B6A7766C17}"/>
                  </a:ext>
                </a:extLst>
              </p:cNvPr>
              <p:cNvSpPr/>
              <p:nvPr/>
            </p:nvSpPr>
            <p:spPr>
              <a:xfrm>
                <a:off x="3923315" y="5259601"/>
                <a:ext cx="45719" cy="79060"/>
              </a:xfrm>
              <a:custGeom>
                <a:avLst/>
                <a:gdLst>
                  <a:gd name="connsiteX0" fmla="*/ 0 w 0"/>
                  <a:gd name="connsiteY0" fmla="*/ 0 h 84407"/>
                  <a:gd name="connsiteX1" fmla="*/ 0 w 0"/>
                  <a:gd name="connsiteY1" fmla="*/ 84407 h 8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84407">
                    <a:moveTo>
                      <a:pt x="0" y="0"/>
                    </a:moveTo>
                    <a:lnTo>
                      <a:pt x="0" y="8440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422ABAAA-9589-F94D-9747-DA47522CC0F0}"/>
                  </a:ext>
                </a:extLst>
              </p:cNvPr>
              <p:cNvGrpSpPr/>
              <p:nvPr/>
            </p:nvGrpSpPr>
            <p:grpSpPr>
              <a:xfrm>
                <a:off x="1503454" y="183066"/>
                <a:ext cx="2526666" cy="6096050"/>
                <a:chOff x="1503454" y="183066"/>
                <a:chExt cx="2526666" cy="6096050"/>
              </a:xfrm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xmlns="" id="{01CB3CC2-CBEC-D14E-ADA5-605A5658235C}"/>
                    </a:ext>
                  </a:extLst>
                </p:cNvPr>
                <p:cNvSpPr/>
                <p:nvPr/>
              </p:nvSpPr>
              <p:spPr>
                <a:xfrm>
                  <a:off x="1722293" y="183066"/>
                  <a:ext cx="2203450" cy="1357052"/>
                </a:xfrm>
                <a:custGeom>
                  <a:avLst/>
                  <a:gdLst>
                    <a:gd name="connsiteX0" fmla="*/ 0 w 2203450"/>
                    <a:gd name="connsiteY0" fmla="*/ 1311325 h 1357052"/>
                    <a:gd name="connsiteX1" fmla="*/ 171450 w 2203450"/>
                    <a:gd name="connsiteY1" fmla="*/ 1343075 h 1357052"/>
                    <a:gd name="connsiteX2" fmla="*/ 301625 w 2203450"/>
                    <a:gd name="connsiteY2" fmla="*/ 1355775 h 1357052"/>
                    <a:gd name="connsiteX3" fmla="*/ 412750 w 2203450"/>
                    <a:gd name="connsiteY3" fmla="*/ 1349425 h 1357052"/>
                    <a:gd name="connsiteX4" fmla="*/ 488950 w 2203450"/>
                    <a:gd name="connsiteY4" fmla="*/ 1292275 h 1357052"/>
                    <a:gd name="connsiteX5" fmla="*/ 517525 w 2203450"/>
                    <a:gd name="connsiteY5" fmla="*/ 1244650 h 1357052"/>
                    <a:gd name="connsiteX6" fmla="*/ 527050 w 2203450"/>
                    <a:gd name="connsiteY6" fmla="*/ 1177975 h 1357052"/>
                    <a:gd name="connsiteX7" fmla="*/ 517525 w 2203450"/>
                    <a:gd name="connsiteY7" fmla="*/ 1130350 h 1357052"/>
                    <a:gd name="connsiteX8" fmla="*/ 504825 w 2203450"/>
                    <a:gd name="connsiteY8" fmla="*/ 1085900 h 1357052"/>
                    <a:gd name="connsiteX9" fmla="*/ 517525 w 2203450"/>
                    <a:gd name="connsiteY9" fmla="*/ 1031925 h 1357052"/>
                    <a:gd name="connsiteX10" fmla="*/ 552450 w 2203450"/>
                    <a:gd name="connsiteY10" fmla="*/ 990650 h 1357052"/>
                    <a:gd name="connsiteX11" fmla="*/ 587375 w 2203450"/>
                    <a:gd name="connsiteY11" fmla="*/ 927150 h 1357052"/>
                    <a:gd name="connsiteX12" fmla="*/ 622300 w 2203450"/>
                    <a:gd name="connsiteY12" fmla="*/ 866825 h 1357052"/>
                    <a:gd name="connsiteX13" fmla="*/ 650875 w 2203450"/>
                    <a:gd name="connsiteY13" fmla="*/ 755700 h 1357052"/>
                    <a:gd name="connsiteX14" fmla="*/ 663575 w 2203450"/>
                    <a:gd name="connsiteY14" fmla="*/ 685850 h 1357052"/>
                    <a:gd name="connsiteX15" fmla="*/ 676275 w 2203450"/>
                    <a:gd name="connsiteY15" fmla="*/ 622350 h 1357052"/>
                    <a:gd name="connsiteX16" fmla="*/ 701675 w 2203450"/>
                    <a:gd name="connsiteY16" fmla="*/ 581075 h 1357052"/>
                    <a:gd name="connsiteX17" fmla="*/ 723900 w 2203450"/>
                    <a:gd name="connsiteY17" fmla="*/ 546150 h 1357052"/>
                    <a:gd name="connsiteX18" fmla="*/ 752475 w 2203450"/>
                    <a:gd name="connsiteY18" fmla="*/ 501700 h 1357052"/>
                    <a:gd name="connsiteX19" fmla="*/ 790575 w 2203450"/>
                    <a:gd name="connsiteY19" fmla="*/ 428675 h 1357052"/>
                    <a:gd name="connsiteX20" fmla="*/ 812800 w 2203450"/>
                    <a:gd name="connsiteY20" fmla="*/ 377875 h 1357052"/>
                    <a:gd name="connsiteX21" fmla="*/ 819150 w 2203450"/>
                    <a:gd name="connsiteY21" fmla="*/ 311200 h 1357052"/>
                    <a:gd name="connsiteX22" fmla="*/ 822325 w 2203450"/>
                    <a:gd name="connsiteY22" fmla="*/ 257225 h 1357052"/>
                    <a:gd name="connsiteX23" fmla="*/ 822325 w 2203450"/>
                    <a:gd name="connsiteY23" fmla="*/ 222300 h 1357052"/>
                    <a:gd name="connsiteX24" fmla="*/ 847725 w 2203450"/>
                    <a:gd name="connsiteY24" fmla="*/ 168325 h 1357052"/>
                    <a:gd name="connsiteX25" fmla="*/ 882650 w 2203450"/>
                    <a:gd name="connsiteY25" fmla="*/ 120700 h 1357052"/>
                    <a:gd name="connsiteX26" fmla="*/ 933450 w 2203450"/>
                    <a:gd name="connsiteY26" fmla="*/ 79425 h 1357052"/>
                    <a:gd name="connsiteX27" fmla="*/ 955675 w 2203450"/>
                    <a:gd name="connsiteY27" fmla="*/ 57200 h 1357052"/>
                    <a:gd name="connsiteX28" fmla="*/ 962025 w 2203450"/>
                    <a:gd name="connsiteY28" fmla="*/ 38150 h 1357052"/>
                    <a:gd name="connsiteX29" fmla="*/ 977900 w 2203450"/>
                    <a:gd name="connsiteY29" fmla="*/ 19100 h 1357052"/>
                    <a:gd name="connsiteX30" fmla="*/ 1012825 w 2203450"/>
                    <a:gd name="connsiteY30" fmla="*/ 6400 h 1357052"/>
                    <a:gd name="connsiteX31" fmla="*/ 1063625 w 2203450"/>
                    <a:gd name="connsiteY31" fmla="*/ 50 h 1357052"/>
                    <a:gd name="connsiteX32" fmla="*/ 1104900 w 2203450"/>
                    <a:gd name="connsiteY32" fmla="*/ 9575 h 1357052"/>
                    <a:gd name="connsiteX33" fmla="*/ 1133475 w 2203450"/>
                    <a:gd name="connsiteY33" fmla="*/ 41325 h 1357052"/>
                    <a:gd name="connsiteX34" fmla="*/ 1187450 w 2203450"/>
                    <a:gd name="connsiteY34" fmla="*/ 79425 h 1357052"/>
                    <a:gd name="connsiteX35" fmla="*/ 1222375 w 2203450"/>
                    <a:gd name="connsiteY35" fmla="*/ 130225 h 1357052"/>
                    <a:gd name="connsiteX36" fmla="*/ 1254125 w 2203450"/>
                    <a:gd name="connsiteY36" fmla="*/ 187375 h 1357052"/>
                    <a:gd name="connsiteX37" fmla="*/ 1270000 w 2203450"/>
                    <a:gd name="connsiteY37" fmla="*/ 244525 h 1357052"/>
                    <a:gd name="connsiteX38" fmla="*/ 1276350 w 2203450"/>
                    <a:gd name="connsiteY38" fmla="*/ 298500 h 1357052"/>
                    <a:gd name="connsiteX39" fmla="*/ 1298575 w 2203450"/>
                    <a:gd name="connsiteY39" fmla="*/ 336600 h 1357052"/>
                    <a:gd name="connsiteX40" fmla="*/ 1343025 w 2203450"/>
                    <a:gd name="connsiteY40" fmla="*/ 403275 h 1357052"/>
                    <a:gd name="connsiteX41" fmla="*/ 1368425 w 2203450"/>
                    <a:gd name="connsiteY41" fmla="*/ 438200 h 1357052"/>
                    <a:gd name="connsiteX42" fmla="*/ 1406525 w 2203450"/>
                    <a:gd name="connsiteY42" fmla="*/ 485825 h 1357052"/>
                    <a:gd name="connsiteX43" fmla="*/ 1441450 w 2203450"/>
                    <a:gd name="connsiteY43" fmla="*/ 536625 h 1357052"/>
                    <a:gd name="connsiteX44" fmla="*/ 1466850 w 2203450"/>
                    <a:gd name="connsiteY44" fmla="*/ 609650 h 1357052"/>
                    <a:gd name="connsiteX45" fmla="*/ 1489075 w 2203450"/>
                    <a:gd name="connsiteY45" fmla="*/ 717600 h 1357052"/>
                    <a:gd name="connsiteX46" fmla="*/ 1514475 w 2203450"/>
                    <a:gd name="connsiteY46" fmla="*/ 771575 h 1357052"/>
                    <a:gd name="connsiteX47" fmla="*/ 1562100 w 2203450"/>
                    <a:gd name="connsiteY47" fmla="*/ 841425 h 1357052"/>
                    <a:gd name="connsiteX48" fmla="*/ 1568450 w 2203450"/>
                    <a:gd name="connsiteY48" fmla="*/ 923975 h 1357052"/>
                    <a:gd name="connsiteX49" fmla="*/ 1546225 w 2203450"/>
                    <a:gd name="connsiteY49" fmla="*/ 1035100 h 1357052"/>
                    <a:gd name="connsiteX50" fmla="*/ 1539875 w 2203450"/>
                    <a:gd name="connsiteY50" fmla="*/ 1089075 h 1357052"/>
                    <a:gd name="connsiteX51" fmla="*/ 1565275 w 2203450"/>
                    <a:gd name="connsiteY51" fmla="*/ 1158925 h 1357052"/>
                    <a:gd name="connsiteX52" fmla="*/ 1625600 w 2203450"/>
                    <a:gd name="connsiteY52" fmla="*/ 1228775 h 1357052"/>
                    <a:gd name="connsiteX53" fmla="*/ 1727200 w 2203450"/>
                    <a:gd name="connsiteY53" fmla="*/ 1304975 h 1357052"/>
                    <a:gd name="connsiteX54" fmla="*/ 1819275 w 2203450"/>
                    <a:gd name="connsiteY54" fmla="*/ 1327200 h 1357052"/>
                    <a:gd name="connsiteX55" fmla="*/ 1927225 w 2203450"/>
                    <a:gd name="connsiteY55" fmla="*/ 1333550 h 1357052"/>
                    <a:gd name="connsiteX56" fmla="*/ 2085975 w 2203450"/>
                    <a:gd name="connsiteY56" fmla="*/ 1308150 h 1357052"/>
                    <a:gd name="connsiteX57" fmla="*/ 2203450 w 2203450"/>
                    <a:gd name="connsiteY57" fmla="*/ 1257350 h 1357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2203450" h="1357052">
                      <a:moveTo>
                        <a:pt x="0" y="1311325"/>
                      </a:moveTo>
                      <a:cubicBezTo>
                        <a:pt x="60589" y="1323496"/>
                        <a:pt x="121179" y="1335667"/>
                        <a:pt x="171450" y="1343075"/>
                      </a:cubicBezTo>
                      <a:cubicBezTo>
                        <a:pt x="221721" y="1350483"/>
                        <a:pt x="261408" y="1354717"/>
                        <a:pt x="301625" y="1355775"/>
                      </a:cubicBezTo>
                      <a:cubicBezTo>
                        <a:pt x="341842" y="1356833"/>
                        <a:pt x="381529" y="1360008"/>
                        <a:pt x="412750" y="1349425"/>
                      </a:cubicBezTo>
                      <a:cubicBezTo>
                        <a:pt x="443971" y="1338842"/>
                        <a:pt x="471488" y="1309737"/>
                        <a:pt x="488950" y="1292275"/>
                      </a:cubicBezTo>
                      <a:cubicBezTo>
                        <a:pt x="506412" y="1274813"/>
                        <a:pt x="511175" y="1263700"/>
                        <a:pt x="517525" y="1244650"/>
                      </a:cubicBezTo>
                      <a:cubicBezTo>
                        <a:pt x="523875" y="1225600"/>
                        <a:pt x="527050" y="1197025"/>
                        <a:pt x="527050" y="1177975"/>
                      </a:cubicBezTo>
                      <a:cubicBezTo>
                        <a:pt x="527050" y="1158925"/>
                        <a:pt x="521229" y="1145696"/>
                        <a:pt x="517525" y="1130350"/>
                      </a:cubicBezTo>
                      <a:cubicBezTo>
                        <a:pt x="513821" y="1115004"/>
                        <a:pt x="504825" y="1102304"/>
                        <a:pt x="504825" y="1085900"/>
                      </a:cubicBezTo>
                      <a:cubicBezTo>
                        <a:pt x="504825" y="1069496"/>
                        <a:pt x="509588" y="1047800"/>
                        <a:pt x="517525" y="1031925"/>
                      </a:cubicBezTo>
                      <a:cubicBezTo>
                        <a:pt x="525462" y="1016050"/>
                        <a:pt x="540808" y="1008112"/>
                        <a:pt x="552450" y="990650"/>
                      </a:cubicBezTo>
                      <a:cubicBezTo>
                        <a:pt x="564092" y="973188"/>
                        <a:pt x="575733" y="947787"/>
                        <a:pt x="587375" y="927150"/>
                      </a:cubicBezTo>
                      <a:cubicBezTo>
                        <a:pt x="599017" y="906513"/>
                        <a:pt x="611717" y="895400"/>
                        <a:pt x="622300" y="866825"/>
                      </a:cubicBezTo>
                      <a:cubicBezTo>
                        <a:pt x="632883" y="838250"/>
                        <a:pt x="643996" y="785862"/>
                        <a:pt x="650875" y="755700"/>
                      </a:cubicBezTo>
                      <a:cubicBezTo>
                        <a:pt x="657754" y="725538"/>
                        <a:pt x="659342" y="708075"/>
                        <a:pt x="663575" y="685850"/>
                      </a:cubicBezTo>
                      <a:cubicBezTo>
                        <a:pt x="667808" y="663625"/>
                        <a:pt x="669925" y="639812"/>
                        <a:pt x="676275" y="622350"/>
                      </a:cubicBezTo>
                      <a:cubicBezTo>
                        <a:pt x="682625" y="604888"/>
                        <a:pt x="693738" y="593775"/>
                        <a:pt x="701675" y="581075"/>
                      </a:cubicBezTo>
                      <a:cubicBezTo>
                        <a:pt x="709612" y="568375"/>
                        <a:pt x="723900" y="546150"/>
                        <a:pt x="723900" y="546150"/>
                      </a:cubicBezTo>
                      <a:cubicBezTo>
                        <a:pt x="732367" y="532921"/>
                        <a:pt x="741363" y="521279"/>
                        <a:pt x="752475" y="501700"/>
                      </a:cubicBezTo>
                      <a:cubicBezTo>
                        <a:pt x="763587" y="482121"/>
                        <a:pt x="780521" y="449313"/>
                        <a:pt x="790575" y="428675"/>
                      </a:cubicBezTo>
                      <a:cubicBezTo>
                        <a:pt x="800629" y="408037"/>
                        <a:pt x="808038" y="397454"/>
                        <a:pt x="812800" y="377875"/>
                      </a:cubicBezTo>
                      <a:cubicBezTo>
                        <a:pt x="817562" y="358296"/>
                        <a:pt x="817563" y="331308"/>
                        <a:pt x="819150" y="311200"/>
                      </a:cubicBezTo>
                      <a:cubicBezTo>
                        <a:pt x="820738" y="291092"/>
                        <a:pt x="821796" y="272042"/>
                        <a:pt x="822325" y="257225"/>
                      </a:cubicBezTo>
                      <a:cubicBezTo>
                        <a:pt x="822854" y="242408"/>
                        <a:pt x="818092" y="237117"/>
                        <a:pt x="822325" y="222300"/>
                      </a:cubicBezTo>
                      <a:cubicBezTo>
                        <a:pt x="826558" y="207483"/>
                        <a:pt x="837671" y="185258"/>
                        <a:pt x="847725" y="168325"/>
                      </a:cubicBezTo>
                      <a:cubicBezTo>
                        <a:pt x="857779" y="151392"/>
                        <a:pt x="868363" y="135517"/>
                        <a:pt x="882650" y="120700"/>
                      </a:cubicBezTo>
                      <a:cubicBezTo>
                        <a:pt x="896937" y="105883"/>
                        <a:pt x="921279" y="90008"/>
                        <a:pt x="933450" y="79425"/>
                      </a:cubicBezTo>
                      <a:cubicBezTo>
                        <a:pt x="945621" y="68842"/>
                        <a:pt x="955675" y="57200"/>
                        <a:pt x="955675" y="57200"/>
                      </a:cubicBezTo>
                      <a:cubicBezTo>
                        <a:pt x="960437" y="50321"/>
                        <a:pt x="962025" y="38150"/>
                        <a:pt x="962025" y="38150"/>
                      </a:cubicBezTo>
                      <a:cubicBezTo>
                        <a:pt x="965729" y="31800"/>
                        <a:pt x="969433" y="24392"/>
                        <a:pt x="977900" y="19100"/>
                      </a:cubicBezTo>
                      <a:cubicBezTo>
                        <a:pt x="986367" y="13808"/>
                        <a:pt x="998538" y="9575"/>
                        <a:pt x="1012825" y="6400"/>
                      </a:cubicBezTo>
                      <a:cubicBezTo>
                        <a:pt x="1027112" y="3225"/>
                        <a:pt x="1048279" y="-479"/>
                        <a:pt x="1063625" y="50"/>
                      </a:cubicBezTo>
                      <a:cubicBezTo>
                        <a:pt x="1078971" y="579"/>
                        <a:pt x="1093258" y="2696"/>
                        <a:pt x="1104900" y="9575"/>
                      </a:cubicBezTo>
                      <a:cubicBezTo>
                        <a:pt x="1116542" y="16454"/>
                        <a:pt x="1119717" y="29683"/>
                        <a:pt x="1133475" y="41325"/>
                      </a:cubicBezTo>
                      <a:cubicBezTo>
                        <a:pt x="1147233" y="52967"/>
                        <a:pt x="1172633" y="64608"/>
                        <a:pt x="1187450" y="79425"/>
                      </a:cubicBezTo>
                      <a:cubicBezTo>
                        <a:pt x="1202267" y="94242"/>
                        <a:pt x="1211263" y="112234"/>
                        <a:pt x="1222375" y="130225"/>
                      </a:cubicBezTo>
                      <a:cubicBezTo>
                        <a:pt x="1233487" y="148216"/>
                        <a:pt x="1246188" y="168325"/>
                        <a:pt x="1254125" y="187375"/>
                      </a:cubicBezTo>
                      <a:cubicBezTo>
                        <a:pt x="1262062" y="206425"/>
                        <a:pt x="1266296" y="226004"/>
                        <a:pt x="1270000" y="244525"/>
                      </a:cubicBezTo>
                      <a:cubicBezTo>
                        <a:pt x="1273704" y="263046"/>
                        <a:pt x="1271587" y="283154"/>
                        <a:pt x="1276350" y="298500"/>
                      </a:cubicBezTo>
                      <a:cubicBezTo>
                        <a:pt x="1281113" y="313846"/>
                        <a:pt x="1287463" y="319138"/>
                        <a:pt x="1298575" y="336600"/>
                      </a:cubicBezTo>
                      <a:cubicBezTo>
                        <a:pt x="1309687" y="354062"/>
                        <a:pt x="1331383" y="386342"/>
                        <a:pt x="1343025" y="403275"/>
                      </a:cubicBezTo>
                      <a:cubicBezTo>
                        <a:pt x="1354667" y="420208"/>
                        <a:pt x="1357842" y="424442"/>
                        <a:pt x="1368425" y="438200"/>
                      </a:cubicBezTo>
                      <a:cubicBezTo>
                        <a:pt x="1379008" y="451958"/>
                        <a:pt x="1394354" y="469421"/>
                        <a:pt x="1406525" y="485825"/>
                      </a:cubicBezTo>
                      <a:cubicBezTo>
                        <a:pt x="1418696" y="502229"/>
                        <a:pt x="1431396" y="515987"/>
                        <a:pt x="1441450" y="536625"/>
                      </a:cubicBezTo>
                      <a:cubicBezTo>
                        <a:pt x="1451504" y="557263"/>
                        <a:pt x="1458912" y="579487"/>
                        <a:pt x="1466850" y="609650"/>
                      </a:cubicBezTo>
                      <a:cubicBezTo>
                        <a:pt x="1474788" y="639813"/>
                        <a:pt x="1481138" y="690613"/>
                        <a:pt x="1489075" y="717600"/>
                      </a:cubicBezTo>
                      <a:cubicBezTo>
                        <a:pt x="1497012" y="744587"/>
                        <a:pt x="1502304" y="750938"/>
                        <a:pt x="1514475" y="771575"/>
                      </a:cubicBezTo>
                      <a:cubicBezTo>
                        <a:pt x="1526646" y="792212"/>
                        <a:pt x="1553104" y="816025"/>
                        <a:pt x="1562100" y="841425"/>
                      </a:cubicBezTo>
                      <a:cubicBezTo>
                        <a:pt x="1571096" y="866825"/>
                        <a:pt x="1571096" y="891696"/>
                        <a:pt x="1568450" y="923975"/>
                      </a:cubicBezTo>
                      <a:cubicBezTo>
                        <a:pt x="1565804" y="956254"/>
                        <a:pt x="1550987" y="1007583"/>
                        <a:pt x="1546225" y="1035100"/>
                      </a:cubicBezTo>
                      <a:cubicBezTo>
                        <a:pt x="1541463" y="1062617"/>
                        <a:pt x="1536700" y="1068437"/>
                        <a:pt x="1539875" y="1089075"/>
                      </a:cubicBezTo>
                      <a:cubicBezTo>
                        <a:pt x="1543050" y="1109712"/>
                        <a:pt x="1550988" y="1135642"/>
                        <a:pt x="1565275" y="1158925"/>
                      </a:cubicBezTo>
                      <a:cubicBezTo>
                        <a:pt x="1579562" y="1182208"/>
                        <a:pt x="1598613" y="1204433"/>
                        <a:pt x="1625600" y="1228775"/>
                      </a:cubicBezTo>
                      <a:cubicBezTo>
                        <a:pt x="1652587" y="1253117"/>
                        <a:pt x="1694921" y="1288571"/>
                        <a:pt x="1727200" y="1304975"/>
                      </a:cubicBezTo>
                      <a:cubicBezTo>
                        <a:pt x="1759479" y="1321379"/>
                        <a:pt x="1785938" y="1322438"/>
                        <a:pt x="1819275" y="1327200"/>
                      </a:cubicBezTo>
                      <a:cubicBezTo>
                        <a:pt x="1852612" y="1331962"/>
                        <a:pt x="1882775" y="1336725"/>
                        <a:pt x="1927225" y="1333550"/>
                      </a:cubicBezTo>
                      <a:cubicBezTo>
                        <a:pt x="1971675" y="1330375"/>
                        <a:pt x="2039938" y="1320850"/>
                        <a:pt x="2085975" y="1308150"/>
                      </a:cubicBezTo>
                      <a:cubicBezTo>
                        <a:pt x="2132012" y="1295450"/>
                        <a:pt x="2167731" y="1276400"/>
                        <a:pt x="2203450" y="125735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xmlns="" id="{FEA19877-E09E-E845-ACE3-5CF949CA26C6}"/>
                    </a:ext>
                  </a:extLst>
                </p:cNvPr>
                <p:cNvSpPr/>
                <p:nvPr/>
              </p:nvSpPr>
              <p:spPr>
                <a:xfrm>
                  <a:off x="3474893" y="3770866"/>
                  <a:ext cx="479439" cy="1489075"/>
                </a:xfrm>
                <a:custGeom>
                  <a:avLst/>
                  <a:gdLst>
                    <a:gd name="connsiteX0" fmla="*/ 0 w 479439"/>
                    <a:gd name="connsiteY0" fmla="*/ 0 h 1501775"/>
                    <a:gd name="connsiteX1" fmla="*/ 50800 w 479439"/>
                    <a:gd name="connsiteY1" fmla="*/ 206375 h 1501775"/>
                    <a:gd name="connsiteX2" fmla="*/ 104775 w 479439"/>
                    <a:gd name="connsiteY2" fmla="*/ 361950 h 1501775"/>
                    <a:gd name="connsiteX3" fmla="*/ 193675 w 479439"/>
                    <a:gd name="connsiteY3" fmla="*/ 571500 h 1501775"/>
                    <a:gd name="connsiteX4" fmla="*/ 254000 w 479439"/>
                    <a:gd name="connsiteY4" fmla="*/ 660400 h 1501775"/>
                    <a:gd name="connsiteX5" fmla="*/ 330200 w 479439"/>
                    <a:gd name="connsiteY5" fmla="*/ 746125 h 1501775"/>
                    <a:gd name="connsiteX6" fmla="*/ 406400 w 479439"/>
                    <a:gd name="connsiteY6" fmla="*/ 920750 h 1501775"/>
                    <a:gd name="connsiteX7" fmla="*/ 454025 w 479439"/>
                    <a:gd name="connsiteY7" fmla="*/ 1108075 h 1501775"/>
                    <a:gd name="connsiteX8" fmla="*/ 479425 w 479439"/>
                    <a:gd name="connsiteY8" fmla="*/ 1279525 h 1501775"/>
                    <a:gd name="connsiteX9" fmla="*/ 450850 w 479439"/>
                    <a:gd name="connsiteY9" fmla="*/ 1501775 h 1501775"/>
                    <a:gd name="connsiteX10" fmla="*/ 450850 w 479439"/>
                    <a:gd name="connsiteY10" fmla="*/ 1501775 h 1501775"/>
                    <a:gd name="connsiteX0" fmla="*/ 0 w 479439"/>
                    <a:gd name="connsiteY0" fmla="*/ 0 h 1489075"/>
                    <a:gd name="connsiteX1" fmla="*/ 50800 w 479439"/>
                    <a:gd name="connsiteY1" fmla="*/ 193675 h 1489075"/>
                    <a:gd name="connsiteX2" fmla="*/ 104775 w 479439"/>
                    <a:gd name="connsiteY2" fmla="*/ 349250 h 1489075"/>
                    <a:gd name="connsiteX3" fmla="*/ 193675 w 479439"/>
                    <a:gd name="connsiteY3" fmla="*/ 558800 h 1489075"/>
                    <a:gd name="connsiteX4" fmla="*/ 254000 w 479439"/>
                    <a:gd name="connsiteY4" fmla="*/ 647700 h 1489075"/>
                    <a:gd name="connsiteX5" fmla="*/ 330200 w 479439"/>
                    <a:gd name="connsiteY5" fmla="*/ 733425 h 1489075"/>
                    <a:gd name="connsiteX6" fmla="*/ 406400 w 479439"/>
                    <a:gd name="connsiteY6" fmla="*/ 908050 h 1489075"/>
                    <a:gd name="connsiteX7" fmla="*/ 454025 w 479439"/>
                    <a:gd name="connsiteY7" fmla="*/ 1095375 h 1489075"/>
                    <a:gd name="connsiteX8" fmla="*/ 479425 w 479439"/>
                    <a:gd name="connsiteY8" fmla="*/ 1266825 h 1489075"/>
                    <a:gd name="connsiteX9" fmla="*/ 450850 w 479439"/>
                    <a:gd name="connsiteY9" fmla="*/ 1489075 h 1489075"/>
                    <a:gd name="connsiteX10" fmla="*/ 450850 w 479439"/>
                    <a:gd name="connsiteY10" fmla="*/ 1489075 h 148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9439" h="1489075">
                      <a:moveTo>
                        <a:pt x="0" y="0"/>
                      </a:moveTo>
                      <a:cubicBezTo>
                        <a:pt x="16669" y="73025"/>
                        <a:pt x="33338" y="135467"/>
                        <a:pt x="50800" y="193675"/>
                      </a:cubicBezTo>
                      <a:cubicBezTo>
                        <a:pt x="68262" y="251883"/>
                        <a:pt x="80962" y="288396"/>
                        <a:pt x="104775" y="349250"/>
                      </a:cubicBezTo>
                      <a:cubicBezTo>
                        <a:pt x="128588" y="410104"/>
                        <a:pt x="168804" y="509058"/>
                        <a:pt x="193675" y="558800"/>
                      </a:cubicBezTo>
                      <a:cubicBezTo>
                        <a:pt x="218546" y="608542"/>
                        <a:pt x="231246" y="618596"/>
                        <a:pt x="254000" y="647700"/>
                      </a:cubicBezTo>
                      <a:cubicBezTo>
                        <a:pt x="276754" y="676804"/>
                        <a:pt x="304800" y="690034"/>
                        <a:pt x="330200" y="733425"/>
                      </a:cubicBezTo>
                      <a:cubicBezTo>
                        <a:pt x="355600" y="776816"/>
                        <a:pt x="385763" y="847725"/>
                        <a:pt x="406400" y="908050"/>
                      </a:cubicBezTo>
                      <a:cubicBezTo>
                        <a:pt x="427037" y="968375"/>
                        <a:pt x="441854" y="1035579"/>
                        <a:pt x="454025" y="1095375"/>
                      </a:cubicBezTo>
                      <a:cubicBezTo>
                        <a:pt x="466196" y="1155171"/>
                        <a:pt x="479954" y="1201208"/>
                        <a:pt x="479425" y="1266825"/>
                      </a:cubicBezTo>
                      <a:cubicBezTo>
                        <a:pt x="478896" y="1332442"/>
                        <a:pt x="450850" y="1489075"/>
                        <a:pt x="450850" y="1489075"/>
                      </a:cubicBezTo>
                      <a:lnTo>
                        <a:pt x="450850" y="1489075"/>
                      </a:ln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xmlns="" id="{1A2BF840-C079-AB4D-A600-3C19A38A6384}"/>
                    </a:ext>
                  </a:extLst>
                </p:cNvPr>
                <p:cNvSpPr/>
                <p:nvPr/>
              </p:nvSpPr>
              <p:spPr>
                <a:xfrm>
                  <a:off x="2840163" y="4946105"/>
                  <a:ext cx="895080" cy="1215536"/>
                </a:xfrm>
                <a:custGeom>
                  <a:avLst/>
                  <a:gdLst>
                    <a:gd name="connsiteX0" fmla="*/ 895080 w 895080"/>
                    <a:gd name="connsiteY0" fmla="*/ 374161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  <a:gd name="connsiteX0" fmla="*/ 895080 w 895080"/>
                    <a:gd name="connsiteY0" fmla="*/ 396386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  <a:gd name="connsiteX0" fmla="*/ 809355 w 844705"/>
                    <a:gd name="connsiteY0" fmla="*/ 466236 h 1215536"/>
                    <a:gd name="connsiteX1" fmla="*/ 844280 w 844705"/>
                    <a:gd name="connsiteY1" fmla="*/ 266211 h 1215536"/>
                    <a:gd name="connsiteX2" fmla="*/ 774430 w 844705"/>
                    <a:gd name="connsiteY2" fmla="*/ 164611 h 1215536"/>
                    <a:gd name="connsiteX3" fmla="*/ 599805 w 844705"/>
                    <a:gd name="connsiteY3" fmla="*/ 78886 h 1215536"/>
                    <a:gd name="connsiteX4" fmla="*/ 418830 w 844705"/>
                    <a:gd name="connsiteY4" fmla="*/ 28086 h 1215536"/>
                    <a:gd name="connsiteX5" fmla="*/ 237855 w 844705"/>
                    <a:gd name="connsiteY5" fmla="*/ 5861 h 1215536"/>
                    <a:gd name="connsiteX6" fmla="*/ 79105 w 844705"/>
                    <a:gd name="connsiteY6" fmla="*/ 136036 h 1215536"/>
                    <a:gd name="connsiteX7" fmla="*/ 21955 w 844705"/>
                    <a:gd name="connsiteY7" fmla="*/ 320186 h 1215536"/>
                    <a:gd name="connsiteX8" fmla="*/ 2905 w 844705"/>
                    <a:gd name="connsiteY8" fmla="*/ 567836 h 1215536"/>
                    <a:gd name="connsiteX9" fmla="*/ 79105 w 844705"/>
                    <a:gd name="connsiteY9" fmla="*/ 850411 h 1215536"/>
                    <a:gd name="connsiteX10" fmla="*/ 285480 w 844705"/>
                    <a:gd name="connsiteY10" fmla="*/ 1215536 h 1215536"/>
                    <a:gd name="connsiteX11" fmla="*/ 285480 w 844705"/>
                    <a:gd name="connsiteY11" fmla="*/ 1215536 h 1215536"/>
                    <a:gd name="connsiteX0" fmla="*/ 895080 w 895080"/>
                    <a:gd name="connsiteY0" fmla="*/ 380511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5080" h="1215536">
                      <a:moveTo>
                        <a:pt x="895080" y="380511"/>
                      </a:moveTo>
                      <a:cubicBezTo>
                        <a:pt x="879734" y="343998"/>
                        <a:pt x="864388" y="302194"/>
                        <a:pt x="844280" y="266211"/>
                      </a:cubicBezTo>
                      <a:cubicBezTo>
                        <a:pt x="824172" y="230228"/>
                        <a:pt x="815176" y="195832"/>
                        <a:pt x="774430" y="164611"/>
                      </a:cubicBezTo>
                      <a:cubicBezTo>
                        <a:pt x="733684" y="133390"/>
                        <a:pt x="659072" y="101640"/>
                        <a:pt x="599805" y="78886"/>
                      </a:cubicBezTo>
                      <a:cubicBezTo>
                        <a:pt x="540538" y="56132"/>
                        <a:pt x="479155" y="40257"/>
                        <a:pt x="418830" y="28086"/>
                      </a:cubicBezTo>
                      <a:cubicBezTo>
                        <a:pt x="358505" y="15915"/>
                        <a:pt x="294476" y="-12131"/>
                        <a:pt x="237855" y="5861"/>
                      </a:cubicBezTo>
                      <a:cubicBezTo>
                        <a:pt x="181234" y="23853"/>
                        <a:pt x="115088" y="83649"/>
                        <a:pt x="79105" y="136036"/>
                      </a:cubicBezTo>
                      <a:cubicBezTo>
                        <a:pt x="43122" y="188423"/>
                        <a:pt x="34655" y="248219"/>
                        <a:pt x="21955" y="320186"/>
                      </a:cubicBezTo>
                      <a:cubicBezTo>
                        <a:pt x="9255" y="392153"/>
                        <a:pt x="-6620" y="479465"/>
                        <a:pt x="2905" y="567836"/>
                      </a:cubicBezTo>
                      <a:cubicBezTo>
                        <a:pt x="12430" y="656207"/>
                        <a:pt x="32009" y="742461"/>
                        <a:pt x="79105" y="850411"/>
                      </a:cubicBezTo>
                      <a:cubicBezTo>
                        <a:pt x="126201" y="958361"/>
                        <a:pt x="285480" y="1215536"/>
                        <a:pt x="285480" y="1215536"/>
                      </a:cubicBezTo>
                      <a:lnTo>
                        <a:pt x="285480" y="1215536"/>
                      </a:ln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xmlns="" id="{15D1415A-51A6-3D4E-8C47-1A2ABBC8437C}"/>
                    </a:ext>
                  </a:extLst>
                </p:cNvPr>
                <p:cNvSpPr/>
                <p:nvPr/>
              </p:nvSpPr>
              <p:spPr>
                <a:xfrm>
                  <a:off x="1722293" y="4947957"/>
                  <a:ext cx="1276350" cy="1331159"/>
                </a:xfrm>
                <a:custGeom>
                  <a:avLst/>
                  <a:gdLst>
                    <a:gd name="connsiteX0" fmla="*/ 0 w 1295400"/>
                    <a:gd name="connsiteY0" fmla="*/ 365959 h 1331159"/>
                    <a:gd name="connsiteX1" fmla="*/ 76200 w 1295400"/>
                    <a:gd name="connsiteY1" fmla="*/ 238959 h 1331159"/>
                    <a:gd name="connsiteX2" fmla="*/ 142875 w 1295400"/>
                    <a:gd name="connsiteY2" fmla="*/ 178634 h 1331159"/>
                    <a:gd name="connsiteX3" fmla="*/ 273050 w 1295400"/>
                    <a:gd name="connsiteY3" fmla="*/ 77034 h 1331159"/>
                    <a:gd name="connsiteX4" fmla="*/ 396875 w 1295400"/>
                    <a:gd name="connsiteY4" fmla="*/ 16709 h 1331159"/>
                    <a:gd name="connsiteX5" fmla="*/ 590550 w 1295400"/>
                    <a:gd name="connsiteY5" fmla="*/ 4009 h 1331159"/>
                    <a:gd name="connsiteX6" fmla="*/ 771525 w 1295400"/>
                    <a:gd name="connsiteY6" fmla="*/ 77034 h 1331159"/>
                    <a:gd name="connsiteX7" fmla="*/ 904875 w 1295400"/>
                    <a:gd name="connsiteY7" fmla="*/ 464384 h 1331159"/>
                    <a:gd name="connsiteX8" fmla="*/ 939800 w 1295400"/>
                    <a:gd name="connsiteY8" fmla="*/ 645359 h 1331159"/>
                    <a:gd name="connsiteX9" fmla="*/ 990600 w 1295400"/>
                    <a:gd name="connsiteY9" fmla="*/ 851734 h 1331159"/>
                    <a:gd name="connsiteX10" fmla="*/ 1101725 w 1295400"/>
                    <a:gd name="connsiteY10" fmla="*/ 1070809 h 1331159"/>
                    <a:gd name="connsiteX11" fmla="*/ 1295400 w 1295400"/>
                    <a:gd name="connsiteY11" fmla="*/ 1331159 h 1331159"/>
                    <a:gd name="connsiteX0" fmla="*/ 0 w 1276350"/>
                    <a:gd name="connsiteY0" fmla="*/ 337384 h 1331159"/>
                    <a:gd name="connsiteX1" fmla="*/ 57150 w 1276350"/>
                    <a:gd name="connsiteY1" fmla="*/ 238959 h 1331159"/>
                    <a:gd name="connsiteX2" fmla="*/ 123825 w 1276350"/>
                    <a:gd name="connsiteY2" fmla="*/ 178634 h 1331159"/>
                    <a:gd name="connsiteX3" fmla="*/ 254000 w 1276350"/>
                    <a:gd name="connsiteY3" fmla="*/ 77034 h 1331159"/>
                    <a:gd name="connsiteX4" fmla="*/ 377825 w 1276350"/>
                    <a:gd name="connsiteY4" fmla="*/ 16709 h 1331159"/>
                    <a:gd name="connsiteX5" fmla="*/ 571500 w 1276350"/>
                    <a:gd name="connsiteY5" fmla="*/ 4009 h 1331159"/>
                    <a:gd name="connsiteX6" fmla="*/ 752475 w 1276350"/>
                    <a:gd name="connsiteY6" fmla="*/ 77034 h 1331159"/>
                    <a:gd name="connsiteX7" fmla="*/ 885825 w 1276350"/>
                    <a:gd name="connsiteY7" fmla="*/ 464384 h 1331159"/>
                    <a:gd name="connsiteX8" fmla="*/ 920750 w 1276350"/>
                    <a:gd name="connsiteY8" fmla="*/ 645359 h 1331159"/>
                    <a:gd name="connsiteX9" fmla="*/ 971550 w 1276350"/>
                    <a:gd name="connsiteY9" fmla="*/ 851734 h 1331159"/>
                    <a:gd name="connsiteX10" fmla="*/ 1082675 w 1276350"/>
                    <a:gd name="connsiteY10" fmla="*/ 1070809 h 1331159"/>
                    <a:gd name="connsiteX11" fmla="*/ 1276350 w 1276350"/>
                    <a:gd name="connsiteY11" fmla="*/ 1331159 h 1331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76350" h="1331159">
                      <a:moveTo>
                        <a:pt x="0" y="337384"/>
                      </a:moveTo>
                      <a:cubicBezTo>
                        <a:pt x="26194" y="289494"/>
                        <a:pt x="36512" y="265417"/>
                        <a:pt x="57150" y="238959"/>
                      </a:cubicBezTo>
                      <a:cubicBezTo>
                        <a:pt x="77788" y="212501"/>
                        <a:pt x="91017" y="205621"/>
                        <a:pt x="123825" y="178634"/>
                      </a:cubicBezTo>
                      <a:cubicBezTo>
                        <a:pt x="156633" y="151646"/>
                        <a:pt x="211667" y="104022"/>
                        <a:pt x="254000" y="77034"/>
                      </a:cubicBezTo>
                      <a:cubicBezTo>
                        <a:pt x="296333" y="50046"/>
                        <a:pt x="324908" y="28880"/>
                        <a:pt x="377825" y="16709"/>
                      </a:cubicBezTo>
                      <a:cubicBezTo>
                        <a:pt x="430742" y="4538"/>
                        <a:pt x="509058" y="-6045"/>
                        <a:pt x="571500" y="4009"/>
                      </a:cubicBezTo>
                      <a:cubicBezTo>
                        <a:pt x="633942" y="14063"/>
                        <a:pt x="700088" y="305"/>
                        <a:pt x="752475" y="77034"/>
                      </a:cubicBezTo>
                      <a:cubicBezTo>
                        <a:pt x="804862" y="153763"/>
                        <a:pt x="857779" y="369663"/>
                        <a:pt x="885825" y="464384"/>
                      </a:cubicBezTo>
                      <a:cubicBezTo>
                        <a:pt x="913871" y="559105"/>
                        <a:pt x="906463" y="580801"/>
                        <a:pt x="920750" y="645359"/>
                      </a:cubicBezTo>
                      <a:cubicBezTo>
                        <a:pt x="935037" y="709917"/>
                        <a:pt x="944563" y="780826"/>
                        <a:pt x="971550" y="851734"/>
                      </a:cubicBezTo>
                      <a:cubicBezTo>
                        <a:pt x="998537" y="922642"/>
                        <a:pt x="1031875" y="990905"/>
                        <a:pt x="1082675" y="1070809"/>
                      </a:cubicBezTo>
                      <a:cubicBezTo>
                        <a:pt x="1133475" y="1150713"/>
                        <a:pt x="1204912" y="1240936"/>
                        <a:pt x="1276350" y="1331159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xmlns="" id="{C36E4189-204D-7E4B-B420-D81ABE72E85E}"/>
                    </a:ext>
                  </a:extLst>
                </p:cNvPr>
                <p:cNvSpPr/>
                <p:nvPr/>
              </p:nvSpPr>
              <p:spPr>
                <a:xfrm>
                  <a:off x="1503454" y="3085066"/>
                  <a:ext cx="441089" cy="2219325"/>
                </a:xfrm>
                <a:custGeom>
                  <a:avLst/>
                  <a:gdLst>
                    <a:gd name="connsiteX0" fmla="*/ 450614 w 450614"/>
                    <a:gd name="connsiteY0" fmla="*/ 0 h 2270125"/>
                    <a:gd name="connsiteX1" fmla="*/ 437914 w 450614"/>
                    <a:gd name="connsiteY1" fmla="*/ 250825 h 2270125"/>
                    <a:gd name="connsiteX2" fmla="*/ 428389 w 450614"/>
                    <a:gd name="connsiteY2" fmla="*/ 396875 h 2270125"/>
                    <a:gd name="connsiteX3" fmla="*/ 377589 w 450614"/>
                    <a:gd name="connsiteY3" fmla="*/ 685800 h 2270125"/>
                    <a:gd name="connsiteX4" fmla="*/ 374414 w 450614"/>
                    <a:gd name="connsiteY4" fmla="*/ 1031875 h 2270125"/>
                    <a:gd name="connsiteX5" fmla="*/ 358539 w 450614"/>
                    <a:gd name="connsiteY5" fmla="*/ 1212850 h 2270125"/>
                    <a:gd name="connsiteX6" fmla="*/ 298214 w 450614"/>
                    <a:gd name="connsiteY6" fmla="*/ 1336675 h 2270125"/>
                    <a:gd name="connsiteX7" fmla="*/ 180739 w 450614"/>
                    <a:gd name="connsiteY7" fmla="*/ 1530350 h 2270125"/>
                    <a:gd name="connsiteX8" fmla="*/ 44214 w 450614"/>
                    <a:gd name="connsiteY8" fmla="*/ 1781175 h 2270125"/>
                    <a:gd name="connsiteX9" fmla="*/ 2939 w 450614"/>
                    <a:gd name="connsiteY9" fmla="*/ 1981200 h 2270125"/>
                    <a:gd name="connsiteX10" fmla="*/ 6114 w 450614"/>
                    <a:gd name="connsiteY10" fmla="*/ 2133600 h 2270125"/>
                    <a:gd name="connsiteX11" fmla="*/ 28339 w 450614"/>
                    <a:gd name="connsiteY11" fmla="*/ 2270125 h 2270125"/>
                    <a:gd name="connsiteX0" fmla="*/ 536339 w 536339"/>
                    <a:gd name="connsiteY0" fmla="*/ 0 h 2130425"/>
                    <a:gd name="connsiteX1" fmla="*/ 437914 w 536339"/>
                    <a:gd name="connsiteY1" fmla="*/ 111125 h 2130425"/>
                    <a:gd name="connsiteX2" fmla="*/ 428389 w 536339"/>
                    <a:gd name="connsiteY2" fmla="*/ 257175 h 2130425"/>
                    <a:gd name="connsiteX3" fmla="*/ 377589 w 536339"/>
                    <a:gd name="connsiteY3" fmla="*/ 546100 h 2130425"/>
                    <a:gd name="connsiteX4" fmla="*/ 374414 w 536339"/>
                    <a:gd name="connsiteY4" fmla="*/ 892175 h 2130425"/>
                    <a:gd name="connsiteX5" fmla="*/ 358539 w 536339"/>
                    <a:gd name="connsiteY5" fmla="*/ 1073150 h 2130425"/>
                    <a:gd name="connsiteX6" fmla="*/ 298214 w 536339"/>
                    <a:gd name="connsiteY6" fmla="*/ 1196975 h 2130425"/>
                    <a:gd name="connsiteX7" fmla="*/ 180739 w 536339"/>
                    <a:gd name="connsiteY7" fmla="*/ 1390650 h 2130425"/>
                    <a:gd name="connsiteX8" fmla="*/ 44214 w 536339"/>
                    <a:gd name="connsiteY8" fmla="*/ 1641475 h 2130425"/>
                    <a:gd name="connsiteX9" fmla="*/ 2939 w 536339"/>
                    <a:gd name="connsiteY9" fmla="*/ 1841500 h 2130425"/>
                    <a:gd name="connsiteX10" fmla="*/ 6114 w 536339"/>
                    <a:gd name="connsiteY10" fmla="*/ 1993900 h 2130425"/>
                    <a:gd name="connsiteX11" fmla="*/ 28339 w 536339"/>
                    <a:gd name="connsiteY11" fmla="*/ 2130425 h 2130425"/>
                    <a:gd name="connsiteX0" fmla="*/ 441089 w 441089"/>
                    <a:gd name="connsiteY0" fmla="*/ 0 h 2219325"/>
                    <a:gd name="connsiteX1" fmla="*/ 437914 w 441089"/>
                    <a:gd name="connsiteY1" fmla="*/ 200025 h 2219325"/>
                    <a:gd name="connsiteX2" fmla="*/ 428389 w 441089"/>
                    <a:gd name="connsiteY2" fmla="*/ 346075 h 2219325"/>
                    <a:gd name="connsiteX3" fmla="*/ 377589 w 441089"/>
                    <a:gd name="connsiteY3" fmla="*/ 635000 h 2219325"/>
                    <a:gd name="connsiteX4" fmla="*/ 374414 w 441089"/>
                    <a:gd name="connsiteY4" fmla="*/ 981075 h 2219325"/>
                    <a:gd name="connsiteX5" fmla="*/ 358539 w 441089"/>
                    <a:gd name="connsiteY5" fmla="*/ 1162050 h 2219325"/>
                    <a:gd name="connsiteX6" fmla="*/ 298214 w 441089"/>
                    <a:gd name="connsiteY6" fmla="*/ 1285875 h 2219325"/>
                    <a:gd name="connsiteX7" fmla="*/ 180739 w 441089"/>
                    <a:gd name="connsiteY7" fmla="*/ 1479550 h 2219325"/>
                    <a:gd name="connsiteX8" fmla="*/ 44214 w 441089"/>
                    <a:gd name="connsiteY8" fmla="*/ 1730375 h 2219325"/>
                    <a:gd name="connsiteX9" fmla="*/ 2939 w 441089"/>
                    <a:gd name="connsiteY9" fmla="*/ 1930400 h 2219325"/>
                    <a:gd name="connsiteX10" fmla="*/ 6114 w 441089"/>
                    <a:gd name="connsiteY10" fmla="*/ 2082800 h 2219325"/>
                    <a:gd name="connsiteX11" fmla="*/ 28339 w 441089"/>
                    <a:gd name="connsiteY11" fmla="*/ 2219325 h 2219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1089" h="2219325">
                      <a:moveTo>
                        <a:pt x="441089" y="0"/>
                      </a:moveTo>
                      <a:cubicBezTo>
                        <a:pt x="436591" y="92339"/>
                        <a:pt x="440031" y="142346"/>
                        <a:pt x="437914" y="200025"/>
                      </a:cubicBezTo>
                      <a:cubicBezTo>
                        <a:pt x="435797" y="257704"/>
                        <a:pt x="438443" y="273579"/>
                        <a:pt x="428389" y="346075"/>
                      </a:cubicBezTo>
                      <a:cubicBezTo>
                        <a:pt x="418335" y="418571"/>
                        <a:pt x="386585" y="529167"/>
                        <a:pt x="377589" y="635000"/>
                      </a:cubicBezTo>
                      <a:cubicBezTo>
                        <a:pt x="368593" y="740833"/>
                        <a:pt x="377589" y="893233"/>
                        <a:pt x="374414" y="981075"/>
                      </a:cubicBezTo>
                      <a:cubicBezTo>
                        <a:pt x="371239" y="1068917"/>
                        <a:pt x="371239" y="1111250"/>
                        <a:pt x="358539" y="1162050"/>
                      </a:cubicBezTo>
                      <a:cubicBezTo>
                        <a:pt x="345839" y="1212850"/>
                        <a:pt x="327847" y="1232958"/>
                        <a:pt x="298214" y="1285875"/>
                      </a:cubicBezTo>
                      <a:cubicBezTo>
                        <a:pt x="268581" y="1338792"/>
                        <a:pt x="223072" y="1405467"/>
                        <a:pt x="180739" y="1479550"/>
                      </a:cubicBezTo>
                      <a:cubicBezTo>
                        <a:pt x="138406" y="1553633"/>
                        <a:pt x="73847" y="1655233"/>
                        <a:pt x="44214" y="1730375"/>
                      </a:cubicBezTo>
                      <a:cubicBezTo>
                        <a:pt x="14581" y="1805517"/>
                        <a:pt x="9289" y="1871663"/>
                        <a:pt x="2939" y="1930400"/>
                      </a:cubicBezTo>
                      <a:cubicBezTo>
                        <a:pt x="-3411" y="1989137"/>
                        <a:pt x="1881" y="2034646"/>
                        <a:pt x="6114" y="2082800"/>
                      </a:cubicBezTo>
                      <a:cubicBezTo>
                        <a:pt x="10347" y="2130954"/>
                        <a:pt x="19343" y="2175139"/>
                        <a:pt x="28339" y="2219325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xmlns="" id="{777A95B1-C517-D34C-A530-07A081F3EEE1}"/>
                    </a:ext>
                  </a:extLst>
                </p:cNvPr>
                <p:cNvSpPr/>
                <p:nvPr/>
              </p:nvSpPr>
              <p:spPr>
                <a:xfrm>
                  <a:off x="1537190" y="1597722"/>
                  <a:ext cx="575865" cy="1512563"/>
                </a:xfrm>
                <a:custGeom>
                  <a:avLst/>
                  <a:gdLst>
                    <a:gd name="connsiteX0" fmla="*/ 0 w 575865"/>
                    <a:gd name="connsiteY0" fmla="*/ 0 h 1453856"/>
                    <a:gd name="connsiteX1" fmla="*/ 190500 w 575865"/>
                    <a:gd name="connsiteY1" fmla="*/ 123825 h 1453856"/>
                    <a:gd name="connsiteX2" fmla="*/ 368300 w 575865"/>
                    <a:gd name="connsiteY2" fmla="*/ 234950 h 1453856"/>
                    <a:gd name="connsiteX3" fmla="*/ 504825 w 575865"/>
                    <a:gd name="connsiteY3" fmla="*/ 342900 h 1453856"/>
                    <a:gd name="connsiteX4" fmla="*/ 568325 w 575865"/>
                    <a:gd name="connsiteY4" fmla="*/ 492125 h 1453856"/>
                    <a:gd name="connsiteX5" fmla="*/ 571500 w 575865"/>
                    <a:gd name="connsiteY5" fmla="*/ 673100 h 1453856"/>
                    <a:gd name="connsiteX6" fmla="*/ 539750 w 575865"/>
                    <a:gd name="connsiteY6" fmla="*/ 885825 h 1453856"/>
                    <a:gd name="connsiteX7" fmla="*/ 482600 w 575865"/>
                    <a:gd name="connsiteY7" fmla="*/ 1089025 h 1453856"/>
                    <a:gd name="connsiteX8" fmla="*/ 434975 w 575865"/>
                    <a:gd name="connsiteY8" fmla="*/ 1276350 h 1453856"/>
                    <a:gd name="connsiteX9" fmla="*/ 412750 w 575865"/>
                    <a:gd name="connsiteY9" fmla="*/ 1438275 h 1453856"/>
                    <a:gd name="connsiteX10" fmla="*/ 419100 w 575865"/>
                    <a:gd name="connsiteY10" fmla="*/ 1438275 h 1453856"/>
                    <a:gd name="connsiteX0" fmla="*/ 0 w 575865"/>
                    <a:gd name="connsiteY0" fmla="*/ 0 h 1480851"/>
                    <a:gd name="connsiteX1" fmla="*/ 190500 w 575865"/>
                    <a:gd name="connsiteY1" fmla="*/ 123825 h 1480851"/>
                    <a:gd name="connsiteX2" fmla="*/ 368300 w 575865"/>
                    <a:gd name="connsiteY2" fmla="*/ 234950 h 1480851"/>
                    <a:gd name="connsiteX3" fmla="*/ 504825 w 575865"/>
                    <a:gd name="connsiteY3" fmla="*/ 342900 h 1480851"/>
                    <a:gd name="connsiteX4" fmla="*/ 568325 w 575865"/>
                    <a:gd name="connsiteY4" fmla="*/ 492125 h 1480851"/>
                    <a:gd name="connsiteX5" fmla="*/ 571500 w 575865"/>
                    <a:gd name="connsiteY5" fmla="*/ 673100 h 1480851"/>
                    <a:gd name="connsiteX6" fmla="*/ 539750 w 575865"/>
                    <a:gd name="connsiteY6" fmla="*/ 885825 h 1480851"/>
                    <a:gd name="connsiteX7" fmla="*/ 482600 w 575865"/>
                    <a:gd name="connsiteY7" fmla="*/ 1089025 h 1480851"/>
                    <a:gd name="connsiteX8" fmla="*/ 434975 w 575865"/>
                    <a:gd name="connsiteY8" fmla="*/ 1276350 h 1480851"/>
                    <a:gd name="connsiteX9" fmla="*/ 412750 w 575865"/>
                    <a:gd name="connsiteY9" fmla="*/ 1438275 h 1480851"/>
                    <a:gd name="connsiteX10" fmla="*/ 412750 w 575865"/>
                    <a:gd name="connsiteY10" fmla="*/ 1476375 h 1480851"/>
                    <a:gd name="connsiteX0" fmla="*/ 0 w 575865"/>
                    <a:gd name="connsiteY0" fmla="*/ 0 h 1538430"/>
                    <a:gd name="connsiteX1" fmla="*/ 190500 w 575865"/>
                    <a:gd name="connsiteY1" fmla="*/ 123825 h 1538430"/>
                    <a:gd name="connsiteX2" fmla="*/ 368300 w 575865"/>
                    <a:gd name="connsiteY2" fmla="*/ 234950 h 1538430"/>
                    <a:gd name="connsiteX3" fmla="*/ 504825 w 575865"/>
                    <a:gd name="connsiteY3" fmla="*/ 342900 h 1538430"/>
                    <a:gd name="connsiteX4" fmla="*/ 568325 w 575865"/>
                    <a:gd name="connsiteY4" fmla="*/ 492125 h 1538430"/>
                    <a:gd name="connsiteX5" fmla="*/ 571500 w 575865"/>
                    <a:gd name="connsiteY5" fmla="*/ 673100 h 1538430"/>
                    <a:gd name="connsiteX6" fmla="*/ 539750 w 575865"/>
                    <a:gd name="connsiteY6" fmla="*/ 885825 h 1538430"/>
                    <a:gd name="connsiteX7" fmla="*/ 482600 w 575865"/>
                    <a:gd name="connsiteY7" fmla="*/ 1089025 h 1538430"/>
                    <a:gd name="connsiteX8" fmla="*/ 434975 w 575865"/>
                    <a:gd name="connsiteY8" fmla="*/ 1276350 h 1538430"/>
                    <a:gd name="connsiteX9" fmla="*/ 412750 w 575865"/>
                    <a:gd name="connsiteY9" fmla="*/ 1438275 h 1538430"/>
                    <a:gd name="connsiteX10" fmla="*/ 492125 w 575865"/>
                    <a:gd name="connsiteY10" fmla="*/ 1536700 h 1538430"/>
                    <a:gd name="connsiteX0" fmla="*/ 0 w 575865"/>
                    <a:gd name="connsiteY0" fmla="*/ 0 h 1537757"/>
                    <a:gd name="connsiteX1" fmla="*/ 190500 w 575865"/>
                    <a:gd name="connsiteY1" fmla="*/ 123825 h 1537757"/>
                    <a:gd name="connsiteX2" fmla="*/ 368300 w 575865"/>
                    <a:gd name="connsiteY2" fmla="*/ 234950 h 1537757"/>
                    <a:gd name="connsiteX3" fmla="*/ 504825 w 575865"/>
                    <a:gd name="connsiteY3" fmla="*/ 342900 h 1537757"/>
                    <a:gd name="connsiteX4" fmla="*/ 568325 w 575865"/>
                    <a:gd name="connsiteY4" fmla="*/ 492125 h 1537757"/>
                    <a:gd name="connsiteX5" fmla="*/ 571500 w 575865"/>
                    <a:gd name="connsiteY5" fmla="*/ 673100 h 1537757"/>
                    <a:gd name="connsiteX6" fmla="*/ 539750 w 575865"/>
                    <a:gd name="connsiteY6" fmla="*/ 885825 h 1537757"/>
                    <a:gd name="connsiteX7" fmla="*/ 482600 w 575865"/>
                    <a:gd name="connsiteY7" fmla="*/ 1089025 h 1537757"/>
                    <a:gd name="connsiteX8" fmla="*/ 434975 w 575865"/>
                    <a:gd name="connsiteY8" fmla="*/ 1276350 h 1537757"/>
                    <a:gd name="connsiteX9" fmla="*/ 415925 w 575865"/>
                    <a:gd name="connsiteY9" fmla="*/ 1387475 h 1537757"/>
                    <a:gd name="connsiteX10" fmla="*/ 492125 w 575865"/>
                    <a:gd name="connsiteY10" fmla="*/ 1536700 h 1537757"/>
                    <a:gd name="connsiteX0" fmla="*/ 0 w 575865"/>
                    <a:gd name="connsiteY0" fmla="*/ 0 h 1481220"/>
                    <a:gd name="connsiteX1" fmla="*/ 190500 w 575865"/>
                    <a:gd name="connsiteY1" fmla="*/ 123825 h 1481220"/>
                    <a:gd name="connsiteX2" fmla="*/ 368300 w 575865"/>
                    <a:gd name="connsiteY2" fmla="*/ 234950 h 1481220"/>
                    <a:gd name="connsiteX3" fmla="*/ 504825 w 575865"/>
                    <a:gd name="connsiteY3" fmla="*/ 342900 h 1481220"/>
                    <a:gd name="connsiteX4" fmla="*/ 568325 w 575865"/>
                    <a:gd name="connsiteY4" fmla="*/ 492125 h 1481220"/>
                    <a:gd name="connsiteX5" fmla="*/ 571500 w 575865"/>
                    <a:gd name="connsiteY5" fmla="*/ 673100 h 1481220"/>
                    <a:gd name="connsiteX6" fmla="*/ 539750 w 575865"/>
                    <a:gd name="connsiteY6" fmla="*/ 885825 h 1481220"/>
                    <a:gd name="connsiteX7" fmla="*/ 482600 w 575865"/>
                    <a:gd name="connsiteY7" fmla="*/ 1089025 h 1481220"/>
                    <a:gd name="connsiteX8" fmla="*/ 434975 w 575865"/>
                    <a:gd name="connsiteY8" fmla="*/ 1276350 h 1481220"/>
                    <a:gd name="connsiteX9" fmla="*/ 415925 w 575865"/>
                    <a:gd name="connsiteY9" fmla="*/ 1387475 h 1481220"/>
                    <a:gd name="connsiteX10" fmla="*/ 412750 w 575865"/>
                    <a:gd name="connsiteY10" fmla="*/ 1479550 h 1481220"/>
                    <a:gd name="connsiteX0" fmla="*/ 0 w 575865"/>
                    <a:gd name="connsiteY0" fmla="*/ 0 h 1503138"/>
                    <a:gd name="connsiteX1" fmla="*/ 190500 w 575865"/>
                    <a:gd name="connsiteY1" fmla="*/ 123825 h 1503138"/>
                    <a:gd name="connsiteX2" fmla="*/ 368300 w 575865"/>
                    <a:gd name="connsiteY2" fmla="*/ 234950 h 1503138"/>
                    <a:gd name="connsiteX3" fmla="*/ 504825 w 575865"/>
                    <a:gd name="connsiteY3" fmla="*/ 342900 h 1503138"/>
                    <a:gd name="connsiteX4" fmla="*/ 568325 w 575865"/>
                    <a:gd name="connsiteY4" fmla="*/ 492125 h 1503138"/>
                    <a:gd name="connsiteX5" fmla="*/ 571500 w 575865"/>
                    <a:gd name="connsiteY5" fmla="*/ 673100 h 1503138"/>
                    <a:gd name="connsiteX6" fmla="*/ 539750 w 575865"/>
                    <a:gd name="connsiteY6" fmla="*/ 885825 h 1503138"/>
                    <a:gd name="connsiteX7" fmla="*/ 482600 w 575865"/>
                    <a:gd name="connsiteY7" fmla="*/ 1089025 h 1503138"/>
                    <a:gd name="connsiteX8" fmla="*/ 434975 w 575865"/>
                    <a:gd name="connsiteY8" fmla="*/ 1276350 h 1503138"/>
                    <a:gd name="connsiteX9" fmla="*/ 415925 w 575865"/>
                    <a:gd name="connsiteY9" fmla="*/ 1387475 h 1503138"/>
                    <a:gd name="connsiteX10" fmla="*/ 412750 w 575865"/>
                    <a:gd name="connsiteY10" fmla="*/ 1501775 h 1503138"/>
                    <a:gd name="connsiteX0" fmla="*/ 0 w 575865"/>
                    <a:gd name="connsiteY0" fmla="*/ 0 h 1403177"/>
                    <a:gd name="connsiteX1" fmla="*/ 190500 w 575865"/>
                    <a:gd name="connsiteY1" fmla="*/ 123825 h 1403177"/>
                    <a:gd name="connsiteX2" fmla="*/ 368300 w 575865"/>
                    <a:gd name="connsiteY2" fmla="*/ 234950 h 1403177"/>
                    <a:gd name="connsiteX3" fmla="*/ 504825 w 575865"/>
                    <a:gd name="connsiteY3" fmla="*/ 342900 h 1403177"/>
                    <a:gd name="connsiteX4" fmla="*/ 568325 w 575865"/>
                    <a:gd name="connsiteY4" fmla="*/ 492125 h 1403177"/>
                    <a:gd name="connsiteX5" fmla="*/ 571500 w 575865"/>
                    <a:gd name="connsiteY5" fmla="*/ 673100 h 1403177"/>
                    <a:gd name="connsiteX6" fmla="*/ 539750 w 575865"/>
                    <a:gd name="connsiteY6" fmla="*/ 885825 h 1403177"/>
                    <a:gd name="connsiteX7" fmla="*/ 482600 w 575865"/>
                    <a:gd name="connsiteY7" fmla="*/ 1089025 h 1403177"/>
                    <a:gd name="connsiteX8" fmla="*/ 434975 w 575865"/>
                    <a:gd name="connsiteY8" fmla="*/ 1276350 h 1403177"/>
                    <a:gd name="connsiteX9" fmla="*/ 415925 w 575865"/>
                    <a:gd name="connsiteY9" fmla="*/ 1387475 h 1403177"/>
                    <a:gd name="connsiteX10" fmla="*/ 206375 w 575865"/>
                    <a:gd name="connsiteY10" fmla="*/ 1393825 h 1403177"/>
                    <a:gd name="connsiteX0" fmla="*/ 0 w 575865"/>
                    <a:gd name="connsiteY0" fmla="*/ 0 h 1512563"/>
                    <a:gd name="connsiteX1" fmla="*/ 190500 w 575865"/>
                    <a:gd name="connsiteY1" fmla="*/ 123825 h 1512563"/>
                    <a:gd name="connsiteX2" fmla="*/ 368300 w 575865"/>
                    <a:gd name="connsiteY2" fmla="*/ 234950 h 1512563"/>
                    <a:gd name="connsiteX3" fmla="*/ 504825 w 575865"/>
                    <a:gd name="connsiteY3" fmla="*/ 342900 h 1512563"/>
                    <a:gd name="connsiteX4" fmla="*/ 568325 w 575865"/>
                    <a:gd name="connsiteY4" fmla="*/ 492125 h 1512563"/>
                    <a:gd name="connsiteX5" fmla="*/ 571500 w 575865"/>
                    <a:gd name="connsiteY5" fmla="*/ 673100 h 1512563"/>
                    <a:gd name="connsiteX6" fmla="*/ 539750 w 575865"/>
                    <a:gd name="connsiteY6" fmla="*/ 885825 h 1512563"/>
                    <a:gd name="connsiteX7" fmla="*/ 482600 w 575865"/>
                    <a:gd name="connsiteY7" fmla="*/ 1089025 h 1512563"/>
                    <a:gd name="connsiteX8" fmla="*/ 434975 w 575865"/>
                    <a:gd name="connsiteY8" fmla="*/ 1276350 h 1512563"/>
                    <a:gd name="connsiteX9" fmla="*/ 415925 w 575865"/>
                    <a:gd name="connsiteY9" fmla="*/ 1387475 h 1512563"/>
                    <a:gd name="connsiteX10" fmla="*/ 406400 w 575865"/>
                    <a:gd name="connsiteY10" fmla="*/ 1511300 h 1512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5865" h="1512563">
                      <a:moveTo>
                        <a:pt x="0" y="0"/>
                      </a:moveTo>
                      <a:lnTo>
                        <a:pt x="190500" y="123825"/>
                      </a:lnTo>
                      <a:cubicBezTo>
                        <a:pt x="251883" y="162983"/>
                        <a:pt x="315913" y="198438"/>
                        <a:pt x="368300" y="234950"/>
                      </a:cubicBezTo>
                      <a:cubicBezTo>
                        <a:pt x="420687" y="271462"/>
                        <a:pt x="471488" y="300038"/>
                        <a:pt x="504825" y="342900"/>
                      </a:cubicBezTo>
                      <a:cubicBezTo>
                        <a:pt x="538162" y="385762"/>
                        <a:pt x="557213" y="437092"/>
                        <a:pt x="568325" y="492125"/>
                      </a:cubicBezTo>
                      <a:cubicBezTo>
                        <a:pt x="579437" y="547158"/>
                        <a:pt x="576263" y="607483"/>
                        <a:pt x="571500" y="673100"/>
                      </a:cubicBezTo>
                      <a:cubicBezTo>
                        <a:pt x="566738" y="738717"/>
                        <a:pt x="554567" y="816504"/>
                        <a:pt x="539750" y="885825"/>
                      </a:cubicBezTo>
                      <a:cubicBezTo>
                        <a:pt x="524933" y="955146"/>
                        <a:pt x="500062" y="1023938"/>
                        <a:pt x="482600" y="1089025"/>
                      </a:cubicBezTo>
                      <a:cubicBezTo>
                        <a:pt x="465138" y="1154112"/>
                        <a:pt x="446087" y="1226608"/>
                        <a:pt x="434975" y="1276350"/>
                      </a:cubicBezTo>
                      <a:cubicBezTo>
                        <a:pt x="423863" y="1326092"/>
                        <a:pt x="420688" y="1348317"/>
                        <a:pt x="415925" y="1387475"/>
                      </a:cubicBezTo>
                      <a:cubicBezTo>
                        <a:pt x="411163" y="1426633"/>
                        <a:pt x="401902" y="1524794"/>
                        <a:pt x="406400" y="151130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xmlns="" id="{561688FD-239D-634A-A5BA-171BC94238AB}"/>
                    </a:ext>
                  </a:extLst>
                </p:cNvPr>
                <p:cNvSpPr/>
                <p:nvPr/>
              </p:nvSpPr>
              <p:spPr>
                <a:xfrm>
                  <a:off x="3370773" y="1610144"/>
                  <a:ext cx="659347" cy="2163186"/>
                </a:xfrm>
                <a:custGeom>
                  <a:avLst/>
                  <a:gdLst>
                    <a:gd name="connsiteX0" fmla="*/ 659347 w 659347"/>
                    <a:gd name="connsiteY0" fmla="*/ 0 h 2156836"/>
                    <a:gd name="connsiteX1" fmla="*/ 421521 w 659347"/>
                    <a:gd name="connsiteY1" fmla="*/ 176319 h 2156836"/>
                    <a:gd name="connsiteX2" fmla="*/ 183695 w 659347"/>
                    <a:gd name="connsiteY2" fmla="*/ 430547 h 2156836"/>
                    <a:gd name="connsiteX3" fmla="*/ 60681 w 659347"/>
                    <a:gd name="connsiteY3" fmla="*/ 733980 h 2156836"/>
                    <a:gd name="connsiteX4" fmla="*/ 3275 w 659347"/>
                    <a:gd name="connsiteY4" fmla="*/ 1119422 h 2156836"/>
                    <a:gd name="connsiteX5" fmla="*/ 11476 w 659347"/>
                    <a:gd name="connsiteY5" fmla="*/ 1545869 h 2156836"/>
                    <a:gd name="connsiteX6" fmla="*/ 48380 w 659347"/>
                    <a:gd name="connsiteY6" fmla="*/ 1882106 h 2156836"/>
                    <a:gd name="connsiteX7" fmla="*/ 105786 w 659347"/>
                    <a:gd name="connsiteY7" fmla="*/ 2156836 h 2156836"/>
                    <a:gd name="connsiteX0" fmla="*/ 659347 w 659347"/>
                    <a:gd name="connsiteY0" fmla="*/ 0 h 2156836"/>
                    <a:gd name="connsiteX1" fmla="*/ 421521 w 659347"/>
                    <a:gd name="connsiteY1" fmla="*/ 176319 h 2156836"/>
                    <a:gd name="connsiteX2" fmla="*/ 183695 w 659347"/>
                    <a:gd name="connsiteY2" fmla="*/ 430547 h 2156836"/>
                    <a:gd name="connsiteX3" fmla="*/ 60681 w 659347"/>
                    <a:gd name="connsiteY3" fmla="*/ 733980 h 2156836"/>
                    <a:gd name="connsiteX4" fmla="*/ 3275 w 659347"/>
                    <a:gd name="connsiteY4" fmla="*/ 1119422 h 2156836"/>
                    <a:gd name="connsiteX5" fmla="*/ 11476 w 659347"/>
                    <a:gd name="connsiteY5" fmla="*/ 1545869 h 2156836"/>
                    <a:gd name="connsiteX6" fmla="*/ 48380 w 659347"/>
                    <a:gd name="connsiteY6" fmla="*/ 1882106 h 2156836"/>
                    <a:gd name="connsiteX7" fmla="*/ 112136 w 659347"/>
                    <a:gd name="connsiteY7" fmla="*/ 2156836 h 2156836"/>
                    <a:gd name="connsiteX0" fmla="*/ 659347 w 659347"/>
                    <a:gd name="connsiteY0" fmla="*/ 0 h 2163186"/>
                    <a:gd name="connsiteX1" fmla="*/ 421521 w 659347"/>
                    <a:gd name="connsiteY1" fmla="*/ 176319 h 2163186"/>
                    <a:gd name="connsiteX2" fmla="*/ 183695 w 659347"/>
                    <a:gd name="connsiteY2" fmla="*/ 430547 h 2163186"/>
                    <a:gd name="connsiteX3" fmla="*/ 60681 w 659347"/>
                    <a:gd name="connsiteY3" fmla="*/ 733980 h 2163186"/>
                    <a:gd name="connsiteX4" fmla="*/ 3275 w 659347"/>
                    <a:gd name="connsiteY4" fmla="*/ 1119422 h 2163186"/>
                    <a:gd name="connsiteX5" fmla="*/ 11476 w 659347"/>
                    <a:gd name="connsiteY5" fmla="*/ 1545869 h 2163186"/>
                    <a:gd name="connsiteX6" fmla="*/ 48380 w 659347"/>
                    <a:gd name="connsiteY6" fmla="*/ 1882106 h 2163186"/>
                    <a:gd name="connsiteX7" fmla="*/ 102611 w 659347"/>
                    <a:gd name="connsiteY7" fmla="*/ 2163186 h 2163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9347" h="2163186">
                      <a:moveTo>
                        <a:pt x="659347" y="0"/>
                      </a:moveTo>
                      <a:cubicBezTo>
                        <a:pt x="580071" y="52280"/>
                        <a:pt x="500796" y="104561"/>
                        <a:pt x="421521" y="176319"/>
                      </a:cubicBezTo>
                      <a:cubicBezTo>
                        <a:pt x="342246" y="248077"/>
                        <a:pt x="243835" y="337603"/>
                        <a:pt x="183695" y="430547"/>
                      </a:cubicBezTo>
                      <a:cubicBezTo>
                        <a:pt x="123555" y="523491"/>
                        <a:pt x="90751" y="619168"/>
                        <a:pt x="60681" y="733980"/>
                      </a:cubicBezTo>
                      <a:cubicBezTo>
                        <a:pt x="30611" y="848792"/>
                        <a:pt x="11476" y="984107"/>
                        <a:pt x="3275" y="1119422"/>
                      </a:cubicBezTo>
                      <a:cubicBezTo>
                        <a:pt x="-4926" y="1254737"/>
                        <a:pt x="3959" y="1418755"/>
                        <a:pt x="11476" y="1545869"/>
                      </a:cubicBezTo>
                      <a:cubicBezTo>
                        <a:pt x="18993" y="1672983"/>
                        <a:pt x="33191" y="1779220"/>
                        <a:pt x="48380" y="1882106"/>
                      </a:cubicBezTo>
                      <a:cubicBezTo>
                        <a:pt x="63569" y="1984992"/>
                        <a:pt x="81767" y="2076735"/>
                        <a:pt x="102611" y="2163186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xmlns="" id="{478F1C50-A308-4C41-8BF2-53BF28D01481}"/>
                    </a:ext>
                  </a:extLst>
                </p:cNvPr>
                <p:cNvSpPr/>
                <p:nvPr/>
              </p:nvSpPr>
              <p:spPr>
                <a:xfrm>
                  <a:off x="1545551" y="1452360"/>
                  <a:ext cx="102205" cy="141514"/>
                </a:xfrm>
                <a:custGeom>
                  <a:avLst/>
                  <a:gdLst>
                    <a:gd name="connsiteX0" fmla="*/ 0 w 80434"/>
                    <a:gd name="connsiteY0" fmla="*/ 127000 h 127000"/>
                    <a:gd name="connsiteX1" fmla="*/ 12700 w 80434"/>
                    <a:gd name="connsiteY1" fmla="*/ 84667 h 127000"/>
                    <a:gd name="connsiteX2" fmla="*/ 25400 w 80434"/>
                    <a:gd name="connsiteY2" fmla="*/ 76200 h 127000"/>
                    <a:gd name="connsiteX3" fmla="*/ 59267 w 80434"/>
                    <a:gd name="connsiteY3" fmla="*/ 25400 h 127000"/>
                    <a:gd name="connsiteX4" fmla="*/ 67734 w 80434"/>
                    <a:gd name="connsiteY4" fmla="*/ 12700 h 127000"/>
                    <a:gd name="connsiteX5" fmla="*/ 80434 w 80434"/>
                    <a:gd name="connsiteY5" fmla="*/ 0 h 127000"/>
                    <a:gd name="connsiteX0" fmla="*/ 0 w 102205"/>
                    <a:gd name="connsiteY0" fmla="*/ 141514 h 141514"/>
                    <a:gd name="connsiteX1" fmla="*/ 12700 w 102205"/>
                    <a:gd name="connsiteY1" fmla="*/ 99181 h 141514"/>
                    <a:gd name="connsiteX2" fmla="*/ 25400 w 102205"/>
                    <a:gd name="connsiteY2" fmla="*/ 90714 h 141514"/>
                    <a:gd name="connsiteX3" fmla="*/ 59267 w 102205"/>
                    <a:gd name="connsiteY3" fmla="*/ 39914 h 141514"/>
                    <a:gd name="connsiteX4" fmla="*/ 67734 w 102205"/>
                    <a:gd name="connsiteY4" fmla="*/ 27214 h 141514"/>
                    <a:gd name="connsiteX5" fmla="*/ 102205 w 102205"/>
                    <a:gd name="connsiteY5" fmla="*/ 0 h 141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205" h="141514">
                      <a:moveTo>
                        <a:pt x="0" y="141514"/>
                      </a:moveTo>
                      <a:cubicBezTo>
                        <a:pt x="2665" y="122864"/>
                        <a:pt x="-133" y="112015"/>
                        <a:pt x="12700" y="99181"/>
                      </a:cubicBezTo>
                      <a:cubicBezTo>
                        <a:pt x="16298" y="95583"/>
                        <a:pt x="21167" y="93536"/>
                        <a:pt x="25400" y="90714"/>
                      </a:cubicBezTo>
                      <a:lnTo>
                        <a:pt x="59267" y="39914"/>
                      </a:lnTo>
                      <a:cubicBezTo>
                        <a:pt x="62089" y="35681"/>
                        <a:pt x="60578" y="33866"/>
                        <a:pt x="67734" y="27214"/>
                      </a:cubicBezTo>
                      <a:cubicBezTo>
                        <a:pt x="74890" y="20562"/>
                        <a:pt x="90715" y="9071"/>
                        <a:pt x="102205" y="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xmlns="" id="{24265EB4-74C5-A549-8E57-D9009952AE74}"/>
                    </a:ext>
                  </a:extLst>
                </p:cNvPr>
                <p:cNvSpPr/>
                <p:nvPr/>
              </p:nvSpPr>
              <p:spPr>
                <a:xfrm>
                  <a:off x="3916218" y="1439358"/>
                  <a:ext cx="110067" cy="171450"/>
                </a:xfrm>
                <a:custGeom>
                  <a:avLst/>
                  <a:gdLst>
                    <a:gd name="connsiteX0" fmla="*/ 110067 w 110067"/>
                    <a:gd name="connsiteY0" fmla="*/ 152400 h 152400"/>
                    <a:gd name="connsiteX1" fmla="*/ 97367 w 110067"/>
                    <a:gd name="connsiteY1" fmla="*/ 122766 h 152400"/>
                    <a:gd name="connsiteX2" fmla="*/ 88900 w 110067"/>
                    <a:gd name="connsiteY2" fmla="*/ 97366 h 152400"/>
                    <a:gd name="connsiteX3" fmla="*/ 71967 w 110067"/>
                    <a:gd name="connsiteY3" fmla="*/ 42333 h 152400"/>
                    <a:gd name="connsiteX4" fmla="*/ 59267 w 110067"/>
                    <a:gd name="connsiteY4" fmla="*/ 33866 h 152400"/>
                    <a:gd name="connsiteX5" fmla="*/ 46567 w 110067"/>
                    <a:gd name="connsiteY5" fmla="*/ 29633 h 152400"/>
                    <a:gd name="connsiteX6" fmla="*/ 21167 w 110067"/>
                    <a:gd name="connsiteY6" fmla="*/ 12700 h 152400"/>
                    <a:gd name="connsiteX7" fmla="*/ 0 w 110067"/>
                    <a:gd name="connsiteY7" fmla="*/ 0 h 152400"/>
                    <a:gd name="connsiteX0" fmla="*/ 110067 w 110067"/>
                    <a:gd name="connsiteY0" fmla="*/ 171450 h 171450"/>
                    <a:gd name="connsiteX1" fmla="*/ 97367 w 110067"/>
                    <a:gd name="connsiteY1" fmla="*/ 141816 h 171450"/>
                    <a:gd name="connsiteX2" fmla="*/ 88900 w 110067"/>
                    <a:gd name="connsiteY2" fmla="*/ 116416 h 171450"/>
                    <a:gd name="connsiteX3" fmla="*/ 71967 w 110067"/>
                    <a:gd name="connsiteY3" fmla="*/ 61383 h 171450"/>
                    <a:gd name="connsiteX4" fmla="*/ 59267 w 110067"/>
                    <a:gd name="connsiteY4" fmla="*/ 52916 h 171450"/>
                    <a:gd name="connsiteX5" fmla="*/ 46567 w 110067"/>
                    <a:gd name="connsiteY5" fmla="*/ 48683 h 171450"/>
                    <a:gd name="connsiteX6" fmla="*/ 21167 w 110067"/>
                    <a:gd name="connsiteY6" fmla="*/ 31750 h 171450"/>
                    <a:gd name="connsiteX7" fmla="*/ 0 w 110067"/>
                    <a:gd name="connsiteY7" fmla="*/ 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67" h="171450">
                      <a:moveTo>
                        <a:pt x="110067" y="171450"/>
                      </a:moveTo>
                      <a:cubicBezTo>
                        <a:pt x="105834" y="161572"/>
                        <a:pt x="101225" y="151847"/>
                        <a:pt x="97367" y="141816"/>
                      </a:cubicBezTo>
                      <a:cubicBezTo>
                        <a:pt x="94163" y="133486"/>
                        <a:pt x="88900" y="116416"/>
                        <a:pt x="88900" y="116416"/>
                      </a:cubicBezTo>
                      <a:cubicBezTo>
                        <a:pt x="86319" y="98350"/>
                        <a:pt x="86179" y="75596"/>
                        <a:pt x="71967" y="61383"/>
                      </a:cubicBezTo>
                      <a:cubicBezTo>
                        <a:pt x="68369" y="57785"/>
                        <a:pt x="63818" y="55191"/>
                        <a:pt x="59267" y="52916"/>
                      </a:cubicBezTo>
                      <a:cubicBezTo>
                        <a:pt x="55276" y="50920"/>
                        <a:pt x="50800" y="50094"/>
                        <a:pt x="46567" y="48683"/>
                      </a:cubicBezTo>
                      <a:cubicBezTo>
                        <a:pt x="38100" y="43039"/>
                        <a:pt x="28928" y="39864"/>
                        <a:pt x="21167" y="31750"/>
                      </a:cubicBezTo>
                      <a:cubicBezTo>
                        <a:pt x="13406" y="23636"/>
                        <a:pt x="11623" y="11621"/>
                        <a:pt x="0" y="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xmlns="" id="{8F02ABCC-798F-BF41-9EEF-3FF54D888877}"/>
                    </a:ext>
                  </a:extLst>
                </p:cNvPr>
                <p:cNvSpPr/>
                <p:nvPr/>
              </p:nvSpPr>
              <p:spPr>
                <a:xfrm>
                  <a:off x="3723961" y="5289924"/>
                  <a:ext cx="205747" cy="44869"/>
                </a:xfrm>
                <a:custGeom>
                  <a:avLst/>
                  <a:gdLst>
                    <a:gd name="connsiteX0" fmla="*/ 0 w 170822"/>
                    <a:gd name="connsiteY0" fmla="*/ 35344 h 35344"/>
                    <a:gd name="connsiteX1" fmla="*/ 35169 w 170822"/>
                    <a:gd name="connsiteY1" fmla="*/ 25295 h 35344"/>
                    <a:gd name="connsiteX2" fmla="*/ 65314 w 170822"/>
                    <a:gd name="connsiteY2" fmla="*/ 15247 h 35344"/>
                    <a:gd name="connsiteX3" fmla="*/ 130629 w 170822"/>
                    <a:gd name="connsiteY3" fmla="*/ 5199 h 35344"/>
                    <a:gd name="connsiteX4" fmla="*/ 170822 w 170822"/>
                    <a:gd name="connsiteY4" fmla="*/ 175 h 35344"/>
                    <a:gd name="connsiteX0" fmla="*/ 0 w 186697"/>
                    <a:gd name="connsiteY0" fmla="*/ 35344 h 35344"/>
                    <a:gd name="connsiteX1" fmla="*/ 35169 w 186697"/>
                    <a:gd name="connsiteY1" fmla="*/ 25295 h 35344"/>
                    <a:gd name="connsiteX2" fmla="*/ 65314 w 186697"/>
                    <a:gd name="connsiteY2" fmla="*/ 15247 h 35344"/>
                    <a:gd name="connsiteX3" fmla="*/ 130629 w 186697"/>
                    <a:gd name="connsiteY3" fmla="*/ 5199 h 35344"/>
                    <a:gd name="connsiteX4" fmla="*/ 186697 w 186697"/>
                    <a:gd name="connsiteY4" fmla="*/ 175 h 35344"/>
                    <a:gd name="connsiteX0" fmla="*/ 0 w 205747"/>
                    <a:gd name="connsiteY0" fmla="*/ 44869 h 44869"/>
                    <a:gd name="connsiteX1" fmla="*/ 54219 w 205747"/>
                    <a:gd name="connsiteY1" fmla="*/ 25295 h 44869"/>
                    <a:gd name="connsiteX2" fmla="*/ 84364 w 205747"/>
                    <a:gd name="connsiteY2" fmla="*/ 15247 h 44869"/>
                    <a:gd name="connsiteX3" fmla="*/ 149679 w 205747"/>
                    <a:gd name="connsiteY3" fmla="*/ 5199 h 44869"/>
                    <a:gd name="connsiteX4" fmla="*/ 205747 w 205747"/>
                    <a:gd name="connsiteY4" fmla="*/ 175 h 4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747" h="44869">
                      <a:moveTo>
                        <a:pt x="0" y="44869"/>
                      </a:moveTo>
                      <a:cubicBezTo>
                        <a:pt x="11723" y="41519"/>
                        <a:pt x="40158" y="30232"/>
                        <a:pt x="54219" y="25295"/>
                      </a:cubicBezTo>
                      <a:cubicBezTo>
                        <a:pt x="68280" y="20358"/>
                        <a:pt x="73978" y="17324"/>
                        <a:pt x="84364" y="15247"/>
                      </a:cubicBezTo>
                      <a:cubicBezTo>
                        <a:pt x="122725" y="7575"/>
                        <a:pt x="101011" y="11282"/>
                        <a:pt x="149679" y="5199"/>
                      </a:cubicBezTo>
                      <a:cubicBezTo>
                        <a:pt x="176274" y="-1450"/>
                        <a:pt x="178745" y="175"/>
                        <a:pt x="205747" y="175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xmlns="" id="{E6069DE8-76D9-5942-A407-50FE8268C40D}"/>
                    </a:ext>
                  </a:extLst>
                </p:cNvPr>
                <p:cNvSpPr/>
                <p:nvPr/>
              </p:nvSpPr>
              <p:spPr>
                <a:xfrm>
                  <a:off x="1537398" y="5310195"/>
                  <a:ext cx="168449" cy="25924"/>
                </a:xfrm>
                <a:custGeom>
                  <a:avLst/>
                  <a:gdLst>
                    <a:gd name="connsiteX0" fmla="*/ 0 w 155749"/>
                    <a:gd name="connsiteY0" fmla="*/ 0 h 10049"/>
                    <a:gd name="connsiteX1" fmla="*/ 80387 w 155749"/>
                    <a:gd name="connsiteY1" fmla="*/ 5024 h 10049"/>
                    <a:gd name="connsiteX2" fmla="*/ 155749 w 155749"/>
                    <a:gd name="connsiteY2" fmla="*/ 10049 h 10049"/>
                    <a:gd name="connsiteX0" fmla="*/ 0 w 276399"/>
                    <a:gd name="connsiteY0" fmla="*/ 9426 h 190925"/>
                    <a:gd name="connsiteX1" fmla="*/ 80387 w 276399"/>
                    <a:gd name="connsiteY1" fmla="*/ 14450 h 190925"/>
                    <a:gd name="connsiteX2" fmla="*/ 276399 w 276399"/>
                    <a:gd name="connsiteY2" fmla="*/ 190925 h 190925"/>
                    <a:gd name="connsiteX0" fmla="*/ 0 w 168449"/>
                    <a:gd name="connsiteY0" fmla="*/ 0 h 25924"/>
                    <a:gd name="connsiteX1" fmla="*/ 80387 w 168449"/>
                    <a:gd name="connsiteY1" fmla="*/ 5024 h 25924"/>
                    <a:gd name="connsiteX2" fmla="*/ 168449 w 168449"/>
                    <a:gd name="connsiteY2" fmla="*/ 25924 h 25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8449" h="25924">
                      <a:moveTo>
                        <a:pt x="0" y="0"/>
                      </a:moveTo>
                      <a:cubicBezTo>
                        <a:pt x="26796" y="1675"/>
                        <a:pt x="52312" y="703"/>
                        <a:pt x="80387" y="5024"/>
                      </a:cubicBezTo>
                      <a:cubicBezTo>
                        <a:pt x="108462" y="9345"/>
                        <a:pt x="139552" y="25924"/>
                        <a:pt x="168449" y="25924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xmlns="" id="{80E7E93E-7A02-0D4F-A640-6BAD4ACEB22A}"/>
                  </a:ext>
                </a:extLst>
              </p:cNvPr>
              <p:cNvSpPr/>
              <p:nvPr/>
            </p:nvSpPr>
            <p:spPr>
              <a:xfrm>
                <a:off x="5337175" y="5505859"/>
                <a:ext cx="85725" cy="73025"/>
              </a:xfrm>
              <a:custGeom>
                <a:avLst/>
                <a:gdLst>
                  <a:gd name="connsiteX0" fmla="*/ 0 w 85725"/>
                  <a:gd name="connsiteY0" fmla="*/ 57150 h 73025"/>
                  <a:gd name="connsiteX1" fmla="*/ 3175 w 85725"/>
                  <a:gd name="connsiteY1" fmla="*/ 34925 h 73025"/>
                  <a:gd name="connsiteX2" fmla="*/ 9525 w 85725"/>
                  <a:gd name="connsiteY2" fmla="*/ 25400 h 73025"/>
                  <a:gd name="connsiteX3" fmla="*/ 28575 w 85725"/>
                  <a:gd name="connsiteY3" fmla="*/ 9525 h 73025"/>
                  <a:gd name="connsiteX4" fmla="*/ 47625 w 85725"/>
                  <a:gd name="connsiteY4" fmla="*/ 3175 h 73025"/>
                  <a:gd name="connsiteX5" fmla="*/ 57150 w 85725"/>
                  <a:gd name="connsiteY5" fmla="*/ 0 h 73025"/>
                  <a:gd name="connsiteX6" fmla="*/ 66675 w 85725"/>
                  <a:gd name="connsiteY6" fmla="*/ 3175 h 73025"/>
                  <a:gd name="connsiteX7" fmla="*/ 76200 w 85725"/>
                  <a:gd name="connsiteY7" fmla="*/ 9525 h 73025"/>
                  <a:gd name="connsiteX8" fmla="*/ 85725 w 85725"/>
                  <a:gd name="connsiteY8" fmla="*/ 28575 h 73025"/>
                  <a:gd name="connsiteX9" fmla="*/ 82550 w 85725"/>
                  <a:gd name="connsiteY9" fmla="*/ 44450 h 73025"/>
                  <a:gd name="connsiteX10" fmla="*/ 76200 w 85725"/>
                  <a:gd name="connsiteY10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" h="73025">
                    <a:moveTo>
                      <a:pt x="0" y="57150"/>
                    </a:moveTo>
                    <a:cubicBezTo>
                      <a:pt x="1058" y="49742"/>
                      <a:pt x="1025" y="42093"/>
                      <a:pt x="3175" y="34925"/>
                    </a:cubicBezTo>
                    <a:cubicBezTo>
                      <a:pt x="4271" y="31270"/>
                      <a:pt x="7082" y="28331"/>
                      <a:pt x="9525" y="25400"/>
                    </a:cubicBezTo>
                    <a:cubicBezTo>
                      <a:pt x="13923" y="20122"/>
                      <a:pt x="21964" y="12463"/>
                      <a:pt x="28575" y="9525"/>
                    </a:cubicBezTo>
                    <a:cubicBezTo>
                      <a:pt x="34692" y="6807"/>
                      <a:pt x="41275" y="5292"/>
                      <a:pt x="47625" y="3175"/>
                    </a:cubicBezTo>
                    <a:lnTo>
                      <a:pt x="57150" y="0"/>
                    </a:lnTo>
                    <a:cubicBezTo>
                      <a:pt x="60325" y="1058"/>
                      <a:pt x="63682" y="1678"/>
                      <a:pt x="66675" y="3175"/>
                    </a:cubicBezTo>
                    <a:cubicBezTo>
                      <a:pt x="70088" y="4882"/>
                      <a:pt x="73502" y="6827"/>
                      <a:pt x="76200" y="9525"/>
                    </a:cubicBezTo>
                    <a:cubicBezTo>
                      <a:pt x="82355" y="15680"/>
                      <a:pt x="83143" y="20828"/>
                      <a:pt x="85725" y="28575"/>
                    </a:cubicBezTo>
                    <a:cubicBezTo>
                      <a:pt x="84667" y="33867"/>
                      <a:pt x="83763" y="39192"/>
                      <a:pt x="82550" y="44450"/>
                    </a:cubicBezTo>
                    <a:cubicBezTo>
                      <a:pt x="75943" y="73079"/>
                      <a:pt x="76200" y="60856"/>
                      <a:pt x="76200" y="73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xmlns="" id="{32621D04-5480-0B4D-AB81-E7402F7AB34E}"/>
                </a:ext>
              </a:extLst>
            </p:cNvPr>
            <p:cNvSpPr/>
            <p:nvPr/>
          </p:nvSpPr>
          <p:spPr>
            <a:xfrm rot="20548971">
              <a:off x="1991972" y="4706413"/>
              <a:ext cx="413077" cy="581788"/>
            </a:xfrm>
            <a:custGeom>
              <a:avLst/>
              <a:gdLst>
                <a:gd name="connsiteX0" fmla="*/ 1097717 w 1226783"/>
                <a:gd name="connsiteY0" fmla="*/ 1233 h 2090150"/>
                <a:gd name="connsiteX1" fmla="*/ 1212017 w 1226783"/>
                <a:gd name="connsiteY1" fmla="*/ 351753 h 2090150"/>
                <a:gd name="connsiteX2" fmla="*/ 1204397 w 1226783"/>
                <a:gd name="connsiteY2" fmla="*/ 908013 h 2090150"/>
                <a:gd name="connsiteX3" fmla="*/ 1021517 w 1226783"/>
                <a:gd name="connsiteY3" fmla="*/ 1395693 h 2090150"/>
                <a:gd name="connsiteX4" fmla="*/ 503357 w 1226783"/>
                <a:gd name="connsiteY4" fmla="*/ 1868133 h 2090150"/>
                <a:gd name="connsiteX5" fmla="*/ 30917 w 1226783"/>
                <a:gd name="connsiteY5" fmla="*/ 2081493 h 2090150"/>
                <a:gd name="connsiteX6" fmla="*/ 69017 w 1226783"/>
                <a:gd name="connsiteY6" fmla="*/ 1593813 h 2090150"/>
                <a:gd name="connsiteX7" fmla="*/ 259517 w 1226783"/>
                <a:gd name="connsiteY7" fmla="*/ 869913 h 2090150"/>
                <a:gd name="connsiteX8" fmla="*/ 709097 w 1226783"/>
                <a:gd name="connsiteY8" fmla="*/ 260313 h 2090150"/>
                <a:gd name="connsiteX9" fmla="*/ 1097717 w 1226783"/>
                <a:gd name="connsiteY9" fmla="*/ 1233 h 209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6783" h="2090150">
                  <a:moveTo>
                    <a:pt x="1097717" y="1233"/>
                  </a:moveTo>
                  <a:cubicBezTo>
                    <a:pt x="1181537" y="16473"/>
                    <a:pt x="1194237" y="200623"/>
                    <a:pt x="1212017" y="351753"/>
                  </a:cubicBezTo>
                  <a:cubicBezTo>
                    <a:pt x="1229797" y="502883"/>
                    <a:pt x="1236147" y="734023"/>
                    <a:pt x="1204397" y="908013"/>
                  </a:cubicBezTo>
                  <a:cubicBezTo>
                    <a:pt x="1172647" y="1082003"/>
                    <a:pt x="1138357" y="1235673"/>
                    <a:pt x="1021517" y="1395693"/>
                  </a:cubicBezTo>
                  <a:cubicBezTo>
                    <a:pt x="904677" y="1555713"/>
                    <a:pt x="668457" y="1753833"/>
                    <a:pt x="503357" y="1868133"/>
                  </a:cubicBezTo>
                  <a:cubicBezTo>
                    <a:pt x="338257" y="1982433"/>
                    <a:pt x="103307" y="2127213"/>
                    <a:pt x="30917" y="2081493"/>
                  </a:cubicBezTo>
                  <a:cubicBezTo>
                    <a:pt x="-41473" y="2035773"/>
                    <a:pt x="30917" y="1795743"/>
                    <a:pt x="69017" y="1593813"/>
                  </a:cubicBezTo>
                  <a:cubicBezTo>
                    <a:pt x="107117" y="1391883"/>
                    <a:pt x="152837" y="1092163"/>
                    <a:pt x="259517" y="869913"/>
                  </a:cubicBezTo>
                  <a:cubicBezTo>
                    <a:pt x="366197" y="647663"/>
                    <a:pt x="569397" y="406363"/>
                    <a:pt x="709097" y="260313"/>
                  </a:cubicBezTo>
                  <a:cubicBezTo>
                    <a:pt x="848797" y="114263"/>
                    <a:pt x="1013897" y="-14007"/>
                    <a:pt x="1097717" y="1233"/>
                  </a:cubicBezTo>
                  <a:close/>
                </a:path>
              </a:pathLst>
            </a:custGeom>
            <a:solidFill>
              <a:srgbClr val="F1A5A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xmlns="" id="{10B6E6E2-1AFB-3D40-93D5-F335A7D94E3A}"/>
                </a:ext>
              </a:extLst>
            </p:cNvPr>
            <p:cNvSpPr/>
            <p:nvPr/>
          </p:nvSpPr>
          <p:spPr>
            <a:xfrm rot="20548971">
              <a:off x="1881065" y="4700428"/>
              <a:ext cx="305773" cy="566906"/>
            </a:xfrm>
            <a:custGeom>
              <a:avLst/>
              <a:gdLst>
                <a:gd name="connsiteX0" fmla="*/ 6385 w 908105"/>
                <a:gd name="connsiteY0" fmla="*/ 2033938 h 2036684"/>
                <a:gd name="connsiteX1" fmla="*/ 74965 w 908105"/>
                <a:gd name="connsiteY1" fmla="*/ 1462438 h 2036684"/>
                <a:gd name="connsiteX2" fmla="*/ 196885 w 908105"/>
                <a:gd name="connsiteY2" fmla="*/ 921418 h 2036684"/>
                <a:gd name="connsiteX3" fmla="*/ 387385 w 908105"/>
                <a:gd name="connsiteY3" fmla="*/ 578518 h 2036684"/>
                <a:gd name="connsiteX4" fmla="*/ 600745 w 908105"/>
                <a:gd name="connsiteY4" fmla="*/ 258478 h 2036684"/>
                <a:gd name="connsiteX5" fmla="*/ 897925 w 908105"/>
                <a:gd name="connsiteY5" fmla="*/ 14638 h 2036684"/>
                <a:gd name="connsiteX6" fmla="*/ 814105 w 908105"/>
                <a:gd name="connsiteY6" fmla="*/ 700438 h 2036684"/>
                <a:gd name="connsiteX7" fmla="*/ 570265 w 908105"/>
                <a:gd name="connsiteY7" fmla="*/ 1264318 h 2036684"/>
                <a:gd name="connsiteX8" fmla="*/ 234985 w 908105"/>
                <a:gd name="connsiteY8" fmla="*/ 1660558 h 2036684"/>
                <a:gd name="connsiteX9" fmla="*/ 6385 w 908105"/>
                <a:gd name="connsiteY9" fmla="*/ 2033938 h 203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8105" h="2036684">
                  <a:moveTo>
                    <a:pt x="6385" y="2033938"/>
                  </a:moveTo>
                  <a:cubicBezTo>
                    <a:pt x="-20285" y="2000918"/>
                    <a:pt x="43215" y="1647858"/>
                    <a:pt x="74965" y="1462438"/>
                  </a:cubicBezTo>
                  <a:cubicBezTo>
                    <a:pt x="106715" y="1277018"/>
                    <a:pt x="144815" y="1068738"/>
                    <a:pt x="196885" y="921418"/>
                  </a:cubicBezTo>
                  <a:cubicBezTo>
                    <a:pt x="248955" y="774098"/>
                    <a:pt x="320075" y="689008"/>
                    <a:pt x="387385" y="578518"/>
                  </a:cubicBezTo>
                  <a:cubicBezTo>
                    <a:pt x="454695" y="468028"/>
                    <a:pt x="515655" y="352458"/>
                    <a:pt x="600745" y="258478"/>
                  </a:cubicBezTo>
                  <a:cubicBezTo>
                    <a:pt x="685835" y="164498"/>
                    <a:pt x="862365" y="-59022"/>
                    <a:pt x="897925" y="14638"/>
                  </a:cubicBezTo>
                  <a:cubicBezTo>
                    <a:pt x="933485" y="88298"/>
                    <a:pt x="868715" y="492158"/>
                    <a:pt x="814105" y="700438"/>
                  </a:cubicBezTo>
                  <a:cubicBezTo>
                    <a:pt x="759495" y="908718"/>
                    <a:pt x="666785" y="1104298"/>
                    <a:pt x="570265" y="1264318"/>
                  </a:cubicBezTo>
                  <a:cubicBezTo>
                    <a:pt x="473745" y="1424338"/>
                    <a:pt x="331505" y="1527208"/>
                    <a:pt x="234985" y="1660558"/>
                  </a:cubicBezTo>
                  <a:cubicBezTo>
                    <a:pt x="138465" y="1793908"/>
                    <a:pt x="33055" y="2066958"/>
                    <a:pt x="6385" y="2033938"/>
                  </a:cubicBezTo>
                  <a:close/>
                </a:path>
              </a:pathLst>
            </a:custGeom>
            <a:solidFill>
              <a:srgbClr val="F1A5A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6509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B5914D-572A-A14F-A8D0-3FACF570FB74}"/>
              </a:ext>
            </a:extLst>
          </p:cNvPr>
          <p:cNvGrpSpPr/>
          <p:nvPr/>
        </p:nvGrpSpPr>
        <p:grpSpPr>
          <a:xfrm>
            <a:off x="4357589" y="185186"/>
            <a:ext cx="4479869" cy="6557092"/>
            <a:chOff x="7094905" y="192620"/>
            <a:chExt cx="4479869" cy="65570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2675365-8330-C247-B970-37B13559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4083" y="240353"/>
              <a:ext cx="3920691" cy="6509359"/>
            </a:xfrm>
            <a:prstGeom prst="rect">
              <a:avLst/>
            </a:prstGeom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4DEA6ED9-7A45-8C40-938C-11FE97A2EC8A}"/>
                </a:ext>
              </a:extLst>
            </p:cNvPr>
            <p:cNvSpPr/>
            <p:nvPr/>
          </p:nvSpPr>
          <p:spPr>
            <a:xfrm>
              <a:off x="7941330" y="4412353"/>
              <a:ext cx="463550" cy="530503"/>
            </a:xfrm>
            <a:custGeom>
              <a:avLst/>
              <a:gdLst>
                <a:gd name="connsiteX0" fmla="*/ 0 w 463550"/>
                <a:gd name="connsiteY0" fmla="*/ 0 h 530503"/>
                <a:gd name="connsiteX1" fmla="*/ 0 w 463550"/>
                <a:gd name="connsiteY1" fmla="*/ 0 h 530503"/>
                <a:gd name="connsiteX2" fmla="*/ 69850 w 463550"/>
                <a:gd name="connsiteY2" fmla="*/ 3175 h 530503"/>
                <a:gd name="connsiteX3" fmla="*/ 98425 w 463550"/>
                <a:gd name="connsiteY3" fmla="*/ 12700 h 530503"/>
                <a:gd name="connsiteX4" fmla="*/ 107950 w 463550"/>
                <a:gd name="connsiteY4" fmla="*/ 15875 h 530503"/>
                <a:gd name="connsiteX5" fmla="*/ 117475 w 463550"/>
                <a:gd name="connsiteY5" fmla="*/ 22225 h 530503"/>
                <a:gd name="connsiteX6" fmla="*/ 136525 w 463550"/>
                <a:gd name="connsiteY6" fmla="*/ 28575 h 530503"/>
                <a:gd name="connsiteX7" fmla="*/ 155575 w 463550"/>
                <a:gd name="connsiteY7" fmla="*/ 34925 h 530503"/>
                <a:gd name="connsiteX8" fmla="*/ 165100 w 463550"/>
                <a:gd name="connsiteY8" fmla="*/ 38100 h 530503"/>
                <a:gd name="connsiteX9" fmla="*/ 190500 w 463550"/>
                <a:gd name="connsiteY9" fmla="*/ 44450 h 530503"/>
                <a:gd name="connsiteX10" fmla="*/ 219075 w 463550"/>
                <a:gd name="connsiteY10" fmla="*/ 53975 h 530503"/>
                <a:gd name="connsiteX11" fmla="*/ 238125 w 463550"/>
                <a:gd name="connsiteY11" fmla="*/ 60325 h 530503"/>
                <a:gd name="connsiteX12" fmla="*/ 247650 w 463550"/>
                <a:gd name="connsiteY12" fmla="*/ 63500 h 530503"/>
                <a:gd name="connsiteX13" fmla="*/ 285750 w 463550"/>
                <a:gd name="connsiteY13" fmla="*/ 95250 h 530503"/>
                <a:gd name="connsiteX14" fmla="*/ 307975 w 463550"/>
                <a:gd name="connsiteY14" fmla="*/ 120650 h 530503"/>
                <a:gd name="connsiteX15" fmla="*/ 323850 w 463550"/>
                <a:gd name="connsiteY15" fmla="*/ 136525 h 530503"/>
                <a:gd name="connsiteX16" fmla="*/ 352425 w 463550"/>
                <a:gd name="connsiteY16" fmla="*/ 161925 h 530503"/>
                <a:gd name="connsiteX17" fmla="*/ 365125 w 463550"/>
                <a:gd name="connsiteY17" fmla="*/ 177800 h 530503"/>
                <a:gd name="connsiteX18" fmla="*/ 371475 w 463550"/>
                <a:gd name="connsiteY18" fmla="*/ 187325 h 530503"/>
                <a:gd name="connsiteX19" fmla="*/ 381000 w 463550"/>
                <a:gd name="connsiteY19" fmla="*/ 196850 h 530503"/>
                <a:gd name="connsiteX20" fmla="*/ 393700 w 463550"/>
                <a:gd name="connsiteY20" fmla="*/ 225425 h 530503"/>
                <a:gd name="connsiteX21" fmla="*/ 396875 w 463550"/>
                <a:gd name="connsiteY21" fmla="*/ 234950 h 530503"/>
                <a:gd name="connsiteX22" fmla="*/ 409575 w 463550"/>
                <a:gd name="connsiteY22" fmla="*/ 254000 h 530503"/>
                <a:gd name="connsiteX23" fmla="*/ 412750 w 463550"/>
                <a:gd name="connsiteY23" fmla="*/ 263525 h 530503"/>
                <a:gd name="connsiteX24" fmla="*/ 419100 w 463550"/>
                <a:gd name="connsiteY24" fmla="*/ 273050 h 530503"/>
                <a:gd name="connsiteX25" fmla="*/ 425450 w 463550"/>
                <a:gd name="connsiteY25" fmla="*/ 292100 h 530503"/>
                <a:gd name="connsiteX26" fmla="*/ 431800 w 463550"/>
                <a:gd name="connsiteY26" fmla="*/ 311150 h 530503"/>
                <a:gd name="connsiteX27" fmla="*/ 441325 w 463550"/>
                <a:gd name="connsiteY27" fmla="*/ 339725 h 530503"/>
                <a:gd name="connsiteX28" fmla="*/ 444500 w 463550"/>
                <a:gd name="connsiteY28" fmla="*/ 349250 h 530503"/>
                <a:gd name="connsiteX29" fmla="*/ 447675 w 463550"/>
                <a:gd name="connsiteY29" fmla="*/ 358775 h 530503"/>
                <a:gd name="connsiteX30" fmla="*/ 454025 w 463550"/>
                <a:gd name="connsiteY30" fmla="*/ 396875 h 530503"/>
                <a:gd name="connsiteX31" fmla="*/ 463550 w 463550"/>
                <a:gd name="connsiteY31" fmla="*/ 438150 h 530503"/>
                <a:gd name="connsiteX32" fmla="*/ 460375 w 463550"/>
                <a:gd name="connsiteY32" fmla="*/ 514350 h 530503"/>
                <a:gd name="connsiteX33" fmla="*/ 457200 w 463550"/>
                <a:gd name="connsiteY33" fmla="*/ 530225 h 530503"/>
                <a:gd name="connsiteX34" fmla="*/ 450850 w 463550"/>
                <a:gd name="connsiteY34" fmla="*/ 520700 h 530503"/>
                <a:gd name="connsiteX35" fmla="*/ 412750 w 463550"/>
                <a:gd name="connsiteY35" fmla="*/ 517525 h 530503"/>
                <a:gd name="connsiteX36" fmla="*/ 390525 w 463550"/>
                <a:gd name="connsiteY36" fmla="*/ 514350 h 530503"/>
                <a:gd name="connsiteX37" fmla="*/ 381000 w 463550"/>
                <a:gd name="connsiteY37" fmla="*/ 511175 h 530503"/>
                <a:gd name="connsiteX38" fmla="*/ 346075 w 463550"/>
                <a:gd name="connsiteY38" fmla="*/ 504825 h 530503"/>
                <a:gd name="connsiteX39" fmla="*/ 336550 w 463550"/>
                <a:gd name="connsiteY39" fmla="*/ 501650 h 530503"/>
                <a:gd name="connsiteX40" fmla="*/ 320675 w 463550"/>
                <a:gd name="connsiteY40" fmla="*/ 498475 h 530503"/>
                <a:gd name="connsiteX41" fmla="*/ 276225 w 463550"/>
                <a:gd name="connsiteY41" fmla="*/ 485775 h 530503"/>
                <a:gd name="connsiteX42" fmla="*/ 266700 w 463550"/>
                <a:gd name="connsiteY42" fmla="*/ 479425 h 530503"/>
                <a:gd name="connsiteX43" fmla="*/ 247650 w 463550"/>
                <a:gd name="connsiteY43" fmla="*/ 473075 h 530503"/>
                <a:gd name="connsiteX44" fmla="*/ 228600 w 463550"/>
                <a:gd name="connsiteY44" fmla="*/ 460375 h 530503"/>
                <a:gd name="connsiteX45" fmla="*/ 219075 w 463550"/>
                <a:gd name="connsiteY45" fmla="*/ 457200 h 530503"/>
                <a:gd name="connsiteX46" fmla="*/ 190500 w 463550"/>
                <a:gd name="connsiteY46" fmla="*/ 441325 h 530503"/>
                <a:gd name="connsiteX47" fmla="*/ 184150 w 463550"/>
                <a:gd name="connsiteY47" fmla="*/ 431800 h 530503"/>
                <a:gd name="connsiteX48" fmla="*/ 165100 w 463550"/>
                <a:gd name="connsiteY48" fmla="*/ 415925 h 530503"/>
                <a:gd name="connsiteX49" fmla="*/ 152400 w 463550"/>
                <a:gd name="connsiteY49" fmla="*/ 396875 h 530503"/>
                <a:gd name="connsiteX50" fmla="*/ 133350 w 463550"/>
                <a:gd name="connsiteY50" fmla="*/ 384175 h 530503"/>
                <a:gd name="connsiteX51" fmla="*/ 123825 w 463550"/>
                <a:gd name="connsiteY51" fmla="*/ 377825 h 530503"/>
                <a:gd name="connsiteX52" fmla="*/ 104775 w 463550"/>
                <a:gd name="connsiteY52" fmla="*/ 361950 h 530503"/>
                <a:gd name="connsiteX53" fmla="*/ 88900 w 463550"/>
                <a:gd name="connsiteY53" fmla="*/ 336550 h 530503"/>
                <a:gd name="connsiteX54" fmla="*/ 82550 w 463550"/>
                <a:gd name="connsiteY54" fmla="*/ 327025 h 530503"/>
                <a:gd name="connsiteX55" fmla="*/ 73025 w 463550"/>
                <a:gd name="connsiteY55" fmla="*/ 320675 h 530503"/>
                <a:gd name="connsiteX56" fmla="*/ 50800 w 463550"/>
                <a:gd name="connsiteY56" fmla="*/ 295275 h 530503"/>
                <a:gd name="connsiteX57" fmla="*/ 41275 w 463550"/>
                <a:gd name="connsiteY57" fmla="*/ 257175 h 530503"/>
                <a:gd name="connsiteX58" fmla="*/ 38100 w 463550"/>
                <a:gd name="connsiteY58" fmla="*/ 247650 h 530503"/>
                <a:gd name="connsiteX59" fmla="*/ 31750 w 463550"/>
                <a:gd name="connsiteY59" fmla="*/ 219075 h 530503"/>
                <a:gd name="connsiteX60" fmla="*/ 22225 w 463550"/>
                <a:gd name="connsiteY60" fmla="*/ 209550 h 530503"/>
                <a:gd name="connsiteX61" fmla="*/ 12700 w 463550"/>
                <a:gd name="connsiteY61" fmla="*/ 139700 h 530503"/>
                <a:gd name="connsiteX62" fmla="*/ 0 w 463550"/>
                <a:gd name="connsiteY62" fmla="*/ 0 h 53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63550" h="530503">
                  <a:moveTo>
                    <a:pt x="0" y="0"/>
                  </a:moveTo>
                  <a:lnTo>
                    <a:pt x="0" y="0"/>
                  </a:lnTo>
                  <a:cubicBezTo>
                    <a:pt x="23283" y="1058"/>
                    <a:pt x="46675" y="692"/>
                    <a:pt x="69850" y="3175"/>
                  </a:cubicBezTo>
                  <a:lnTo>
                    <a:pt x="98425" y="12700"/>
                  </a:lnTo>
                  <a:cubicBezTo>
                    <a:pt x="101600" y="13758"/>
                    <a:pt x="105165" y="14019"/>
                    <a:pt x="107950" y="15875"/>
                  </a:cubicBezTo>
                  <a:cubicBezTo>
                    <a:pt x="111125" y="17992"/>
                    <a:pt x="113988" y="20675"/>
                    <a:pt x="117475" y="22225"/>
                  </a:cubicBezTo>
                  <a:cubicBezTo>
                    <a:pt x="123592" y="24943"/>
                    <a:pt x="130175" y="26458"/>
                    <a:pt x="136525" y="28575"/>
                  </a:cubicBezTo>
                  <a:lnTo>
                    <a:pt x="155575" y="34925"/>
                  </a:lnTo>
                  <a:cubicBezTo>
                    <a:pt x="158750" y="35983"/>
                    <a:pt x="161853" y="37288"/>
                    <a:pt x="165100" y="38100"/>
                  </a:cubicBezTo>
                  <a:cubicBezTo>
                    <a:pt x="173567" y="40217"/>
                    <a:pt x="182221" y="41690"/>
                    <a:pt x="190500" y="44450"/>
                  </a:cubicBezTo>
                  <a:lnTo>
                    <a:pt x="219075" y="53975"/>
                  </a:lnTo>
                  <a:lnTo>
                    <a:pt x="238125" y="60325"/>
                  </a:lnTo>
                  <a:cubicBezTo>
                    <a:pt x="241300" y="61383"/>
                    <a:pt x="244865" y="61644"/>
                    <a:pt x="247650" y="63500"/>
                  </a:cubicBezTo>
                  <a:cubicBezTo>
                    <a:pt x="261707" y="72871"/>
                    <a:pt x="275971" y="80582"/>
                    <a:pt x="285750" y="95250"/>
                  </a:cubicBezTo>
                  <a:cubicBezTo>
                    <a:pt x="300567" y="117475"/>
                    <a:pt x="292100" y="110067"/>
                    <a:pt x="307975" y="120650"/>
                  </a:cubicBezTo>
                  <a:cubicBezTo>
                    <a:pt x="321060" y="140277"/>
                    <a:pt x="306532" y="121131"/>
                    <a:pt x="323850" y="136525"/>
                  </a:cubicBezTo>
                  <a:cubicBezTo>
                    <a:pt x="356472" y="165523"/>
                    <a:pt x="330807" y="147513"/>
                    <a:pt x="352425" y="161925"/>
                  </a:cubicBezTo>
                  <a:cubicBezTo>
                    <a:pt x="358606" y="180468"/>
                    <a:pt x="350764" y="163439"/>
                    <a:pt x="365125" y="177800"/>
                  </a:cubicBezTo>
                  <a:cubicBezTo>
                    <a:pt x="367823" y="180498"/>
                    <a:pt x="369032" y="184394"/>
                    <a:pt x="371475" y="187325"/>
                  </a:cubicBezTo>
                  <a:cubicBezTo>
                    <a:pt x="374350" y="190774"/>
                    <a:pt x="377825" y="193675"/>
                    <a:pt x="381000" y="196850"/>
                  </a:cubicBezTo>
                  <a:cubicBezTo>
                    <a:pt x="397382" y="245997"/>
                    <a:pt x="378606" y="195236"/>
                    <a:pt x="393700" y="225425"/>
                  </a:cubicBezTo>
                  <a:cubicBezTo>
                    <a:pt x="395197" y="228418"/>
                    <a:pt x="395250" y="232024"/>
                    <a:pt x="396875" y="234950"/>
                  </a:cubicBezTo>
                  <a:cubicBezTo>
                    <a:pt x="400581" y="241621"/>
                    <a:pt x="407162" y="246760"/>
                    <a:pt x="409575" y="254000"/>
                  </a:cubicBezTo>
                  <a:cubicBezTo>
                    <a:pt x="410633" y="257175"/>
                    <a:pt x="411253" y="260532"/>
                    <a:pt x="412750" y="263525"/>
                  </a:cubicBezTo>
                  <a:cubicBezTo>
                    <a:pt x="414457" y="266938"/>
                    <a:pt x="417550" y="269563"/>
                    <a:pt x="419100" y="273050"/>
                  </a:cubicBezTo>
                  <a:cubicBezTo>
                    <a:pt x="421818" y="279167"/>
                    <a:pt x="423333" y="285750"/>
                    <a:pt x="425450" y="292100"/>
                  </a:cubicBezTo>
                  <a:lnTo>
                    <a:pt x="431800" y="311150"/>
                  </a:lnTo>
                  <a:lnTo>
                    <a:pt x="441325" y="339725"/>
                  </a:lnTo>
                  <a:lnTo>
                    <a:pt x="444500" y="349250"/>
                  </a:lnTo>
                  <a:cubicBezTo>
                    <a:pt x="445558" y="352425"/>
                    <a:pt x="447125" y="355474"/>
                    <a:pt x="447675" y="358775"/>
                  </a:cubicBezTo>
                  <a:cubicBezTo>
                    <a:pt x="449792" y="371475"/>
                    <a:pt x="450902" y="384384"/>
                    <a:pt x="454025" y="396875"/>
                  </a:cubicBezTo>
                  <a:cubicBezTo>
                    <a:pt x="461684" y="427510"/>
                    <a:pt x="458663" y="413717"/>
                    <a:pt x="463550" y="438150"/>
                  </a:cubicBezTo>
                  <a:cubicBezTo>
                    <a:pt x="462492" y="463550"/>
                    <a:pt x="462124" y="488988"/>
                    <a:pt x="460375" y="514350"/>
                  </a:cubicBezTo>
                  <a:cubicBezTo>
                    <a:pt x="460004" y="519734"/>
                    <a:pt x="461690" y="527232"/>
                    <a:pt x="457200" y="530225"/>
                  </a:cubicBezTo>
                  <a:cubicBezTo>
                    <a:pt x="454025" y="532342"/>
                    <a:pt x="454519" y="521748"/>
                    <a:pt x="450850" y="520700"/>
                  </a:cubicBezTo>
                  <a:cubicBezTo>
                    <a:pt x="438596" y="517199"/>
                    <a:pt x="425424" y="518859"/>
                    <a:pt x="412750" y="517525"/>
                  </a:cubicBezTo>
                  <a:cubicBezTo>
                    <a:pt x="405308" y="516742"/>
                    <a:pt x="397933" y="515408"/>
                    <a:pt x="390525" y="514350"/>
                  </a:cubicBezTo>
                  <a:cubicBezTo>
                    <a:pt x="387350" y="513292"/>
                    <a:pt x="384267" y="511901"/>
                    <a:pt x="381000" y="511175"/>
                  </a:cubicBezTo>
                  <a:cubicBezTo>
                    <a:pt x="355524" y="505514"/>
                    <a:pt x="369187" y="510603"/>
                    <a:pt x="346075" y="504825"/>
                  </a:cubicBezTo>
                  <a:cubicBezTo>
                    <a:pt x="342828" y="504013"/>
                    <a:pt x="339797" y="502462"/>
                    <a:pt x="336550" y="501650"/>
                  </a:cubicBezTo>
                  <a:cubicBezTo>
                    <a:pt x="331315" y="500341"/>
                    <a:pt x="325933" y="499688"/>
                    <a:pt x="320675" y="498475"/>
                  </a:cubicBezTo>
                  <a:cubicBezTo>
                    <a:pt x="317437" y="497728"/>
                    <a:pt x="281576" y="489343"/>
                    <a:pt x="276225" y="485775"/>
                  </a:cubicBezTo>
                  <a:cubicBezTo>
                    <a:pt x="273050" y="483658"/>
                    <a:pt x="270187" y="480975"/>
                    <a:pt x="266700" y="479425"/>
                  </a:cubicBezTo>
                  <a:cubicBezTo>
                    <a:pt x="260583" y="476707"/>
                    <a:pt x="253219" y="476788"/>
                    <a:pt x="247650" y="473075"/>
                  </a:cubicBezTo>
                  <a:cubicBezTo>
                    <a:pt x="241300" y="468842"/>
                    <a:pt x="235840" y="462788"/>
                    <a:pt x="228600" y="460375"/>
                  </a:cubicBezTo>
                  <a:cubicBezTo>
                    <a:pt x="225425" y="459317"/>
                    <a:pt x="222001" y="458825"/>
                    <a:pt x="219075" y="457200"/>
                  </a:cubicBezTo>
                  <a:cubicBezTo>
                    <a:pt x="186323" y="439004"/>
                    <a:pt x="212053" y="448509"/>
                    <a:pt x="190500" y="441325"/>
                  </a:cubicBezTo>
                  <a:cubicBezTo>
                    <a:pt x="188383" y="438150"/>
                    <a:pt x="186848" y="434498"/>
                    <a:pt x="184150" y="431800"/>
                  </a:cubicBezTo>
                  <a:cubicBezTo>
                    <a:pt x="165806" y="413456"/>
                    <a:pt x="183305" y="439331"/>
                    <a:pt x="165100" y="415925"/>
                  </a:cubicBezTo>
                  <a:cubicBezTo>
                    <a:pt x="160415" y="409901"/>
                    <a:pt x="158750" y="401108"/>
                    <a:pt x="152400" y="396875"/>
                  </a:cubicBezTo>
                  <a:lnTo>
                    <a:pt x="133350" y="384175"/>
                  </a:lnTo>
                  <a:cubicBezTo>
                    <a:pt x="130175" y="382058"/>
                    <a:pt x="126523" y="380523"/>
                    <a:pt x="123825" y="377825"/>
                  </a:cubicBezTo>
                  <a:cubicBezTo>
                    <a:pt x="111602" y="365602"/>
                    <a:pt x="118036" y="370791"/>
                    <a:pt x="104775" y="361950"/>
                  </a:cubicBezTo>
                  <a:cubicBezTo>
                    <a:pt x="97218" y="339280"/>
                    <a:pt x="103994" y="346613"/>
                    <a:pt x="88900" y="336550"/>
                  </a:cubicBezTo>
                  <a:cubicBezTo>
                    <a:pt x="86783" y="333375"/>
                    <a:pt x="85248" y="329723"/>
                    <a:pt x="82550" y="327025"/>
                  </a:cubicBezTo>
                  <a:cubicBezTo>
                    <a:pt x="79852" y="324327"/>
                    <a:pt x="75538" y="323547"/>
                    <a:pt x="73025" y="320675"/>
                  </a:cubicBezTo>
                  <a:cubicBezTo>
                    <a:pt x="47096" y="291042"/>
                    <a:pt x="72231" y="309563"/>
                    <a:pt x="50800" y="295275"/>
                  </a:cubicBezTo>
                  <a:cubicBezTo>
                    <a:pt x="37969" y="256782"/>
                    <a:pt x="49826" y="295654"/>
                    <a:pt x="41275" y="257175"/>
                  </a:cubicBezTo>
                  <a:cubicBezTo>
                    <a:pt x="40549" y="253908"/>
                    <a:pt x="38826" y="250917"/>
                    <a:pt x="38100" y="247650"/>
                  </a:cubicBezTo>
                  <a:cubicBezTo>
                    <a:pt x="37524" y="245057"/>
                    <a:pt x="35324" y="224436"/>
                    <a:pt x="31750" y="219075"/>
                  </a:cubicBezTo>
                  <a:cubicBezTo>
                    <a:pt x="29259" y="215339"/>
                    <a:pt x="25400" y="212725"/>
                    <a:pt x="22225" y="209550"/>
                  </a:cubicBezTo>
                  <a:cubicBezTo>
                    <a:pt x="10085" y="173129"/>
                    <a:pt x="17370" y="200414"/>
                    <a:pt x="12700" y="139700"/>
                  </a:cubicBezTo>
                  <a:cubicBezTo>
                    <a:pt x="6260" y="55986"/>
                    <a:pt x="2117" y="2328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0D482626-6D9D-3141-A3E4-34AD2CBC6038}"/>
                </a:ext>
              </a:extLst>
            </p:cNvPr>
            <p:cNvGrpSpPr/>
            <p:nvPr/>
          </p:nvGrpSpPr>
          <p:grpSpPr>
            <a:xfrm>
              <a:off x="7485651" y="4019702"/>
              <a:ext cx="1361332" cy="1308043"/>
              <a:chOff x="1317991" y="3981651"/>
              <a:chExt cx="1361332" cy="1308043"/>
            </a:xfrm>
          </p:grpSpPr>
          <p:sp>
            <p:nvSpPr>
              <p:cNvPr id="52" name="Arc 51">
                <a:extLst>
                  <a:ext uri="{FF2B5EF4-FFF2-40B4-BE49-F238E27FC236}">
                    <a16:creationId xmlns:a16="http://schemas.microsoft.com/office/drawing/2014/main" xmlns="" id="{BE6A5092-8C54-114F-A2FD-73E6860581AA}"/>
                  </a:ext>
                </a:extLst>
              </p:cNvPr>
              <p:cNvSpPr/>
              <p:nvPr/>
            </p:nvSpPr>
            <p:spPr>
              <a:xfrm>
                <a:off x="1317991" y="4375294"/>
                <a:ext cx="914400" cy="914400"/>
              </a:xfrm>
              <a:prstGeom prst="arc">
                <a:avLst>
                  <a:gd name="adj1" fmla="val 16200000"/>
                  <a:gd name="adj2" fmla="val 47767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Arc 52">
                <a:extLst>
                  <a:ext uri="{FF2B5EF4-FFF2-40B4-BE49-F238E27FC236}">
                    <a16:creationId xmlns:a16="http://schemas.microsoft.com/office/drawing/2014/main" xmlns="" id="{500DC971-ABA5-EB4D-B9A9-CF0A7D15F123}"/>
                  </a:ext>
                </a:extLst>
              </p:cNvPr>
              <p:cNvSpPr/>
              <p:nvPr/>
            </p:nvSpPr>
            <p:spPr>
              <a:xfrm rot="10800000">
                <a:off x="1764923" y="3981651"/>
                <a:ext cx="914400" cy="914400"/>
              </a:xfrm>
              <a:prstGeom prst="arc">
                <a:avLst>
                  <a:gd name="adj1" fmla="val 16200000"/>
                  <a:gd name="adj2" fmla="val 46946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xmlns="" id="{9E6283EF-60A8-E64D-955E-FDB8D790EACD}"/>
                  </a:ext>
                </a:extLst>
              </p:cNvPr>
              <p:cNvSpPr/>
              <p:nvPr/>
            </p:nvSpPr>
            <p:spPr>
              <a:xfrm>
                <a:off x="1840523" y="4504267"/>
                <a:ext cx="246185" cy="165425"/>
              </a:xfrm>
              <a:custGeom>
                <a:avLst/>
                <a:gdLst>
                  <a:gd name="connsiteX0" fmla="*/ 0 w 246185"/>
                  <a:gd name="connsiteY0" fmla="*/ 165425 h 165425"/>
                  <a:gd name="connsiteX1" fmla="*/ 66431 w 246185"/>
                  <a:gd name="connsiteY1" fmla="*/ 95087 h 165425"/>
                  <a:gd name="connsiteX2" fmla="*/ 171939 w 246185"/>
                  <a:gd name="connsiteY2" fmla="*/ 13025 h 165425"/>
                  <a:gd name="connsiteX3" fmla="*/ 246185 w 246185"/>
                  <a:gd name="connsiteY3" fmla="*/ 1302 h 16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185" h="165425">
                    <a:moveTo>
                      <a:pt x="0" y="165425"/>
                    </a:moveTo>
                    <a:cubicBezTo>
                      <a:pt x="18887" y="142956"/>
                      <a:pt x="37775" y="120487"/>
                      <a:pt x="66431" y="95087"/>
                    </a:cubicBezTo>
                    <a:cubicBezTo>
                      <a:pt x="95088" y="69687"/>
                      <a:pt x="141980" y="28656"/>
                      <a:pt x="171939" y="13025"/>
                    </a:cubicBezTo>
                    <a:cubicBezTo>
                      <a:pt x="201898" y="-2606"/>
                      <a:pt x="224041" y="-652"/>
                      <a:pt x="246185" y="1302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xmlns="" id="{95BCA6FF-AC85-F64B-9C39-B51B5E4200E7}"/>
                  </a:ext>
                </a:extLst>
              </p:cNvPr>
              <p:cNvSpPr/>
              <p:nvPr/>
            </p:nvSpPr>
            <p:spPr>
              <a:xfrm>
                <a:off x="1862963" y="4536151"/>
                <a:ext cx="246185" cy="165425"/>
              </a:xfrm>
              <a:custGeom>
                <a:avLst/>
                <a:gdLst>
                  <a:gd name="connsiteX0" fmla="*/ 0 w 246185"/>
                  <a:gd name="connsiteY0" fmla="*/ 165425 h 165425"/>
                  <a:gd name="connsiteX1" fmla="*/ 66431 w 246185"/>
                  <a:gd name="connsiteY1" fmla="*/ 95087 h 165425"/>
                  <a:gd name="connsiteX2" fmla="*/ 171939 w 246185"/>
                  <a:gd name="connsiteY2" fmla="*/ 13025 h 165425"/>
                  <a:gd name="connsiteX3" fmla="*/ 246185 w 246185"/>
                  <a:gd name="connsiteY3" fmla="*/ 1302 h 16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185" h="165425">
                    <a:moveTo>
                      <a:pt x="0" y="165425"/>
                    </a:moveTo>
                    <a:cubicBezTo>
                      <a:pt x="18887" y="142956"/>
                      <a:pt x="37775" y="120487"/>
                      <a:pt x="66431" y="95087"/>
                    </a:cubicBezTo>
                    <a:cubicBezTo>
                      <a:pt x="95088" y="69687"/>
                      <a:pt x="141980" y="28656"/>
                      <a:pt x="171939" y="13025"/>
                    </a:cubicBezTo>
                    <a:cubicBezTo>
                      <a:pt x="201898" y="-2606"/>
                      <a:pt x="224041" y="-652"/>
                      <a:pt x="246185" y="1302"/>
                    </a:cubicBezTo>
                  </a:path>
                </a:pathLst>
              </a:custGeom>
              <a:noFill/>
              <a:ln w="254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33688884-8E2D-194D-B487-F6D0D2E4735E}"/>
                </a:ext>
              </a:extLst>
            </p:cNvPr>
            <p:cNvSpPr/>
            <p:nvPr/>
          </p:nvSpPr>
          <p:spPr>
            <a:xfrm>
              <a:off x="7662753" y="4824915"/>
              <a:ext cx="361520" cy="528363"/>
            </a:xfrm>
            <a:custGeom>
              <a:avLst/>
              <a:gdLst>
                <a:gd name="connsiteX0" fmla="*/ 44450 w 360003"/>
                <a:gd name="connsiteY0" fmla="*/ 0 h 501650"/>
                <a:gd name="connsiteX1" fmla="*/ 44450 w 360003"/>
                <a:gd name="connsiteY1" fmla="*/ 0 h 501650"/>
                <a:gd name="connsiteX2" fmla="*/ 76200 w 360003"/>
                <a:gd name="connsiteY2" fmla="*/ 22225 h 501650"/>
                <a:gd name="connsiteX3" fmla="*/ 85725 w 360003"/>
                <a:gd name="connsiteY3" fmla="*/ 28575 h 501650"/>
                <a:gd name="connsiteX4" fmla="*/ 104775 w 360003"/>
                <a:gd name="connsiteY4" fmla="*/ 38100 h 501650"/>
                <a:gd name="connsiteX5" fmla="*/ 114300 w 360003"/>
                <a:gd name="connsiteY5" fmla="*/ 41275 h 501650"/>
                <a:gd name="connsiteX6" fmla="*/ 123825 w 360003"/>
                <a:gd name="connsiteY6" fmla="*/ 47625 h 501650"/>
                <a:gd name="connsiteX7" fmla="*/ 133350 w 360003"/>
                <a:gd name="connsiteY7" fmla="*/ 50800 h 501650"/>
                <a:gd name="connsiteX8" fmla="*/ 142875 w 360003"/>
                <a:gd name="connsiteY8" fmla="*/ 57150 h 501650"/>
                <a:gd name="connsiteX9" fmla="*/ 152400 w 360003"/>
                <a:gd name="connsiteY9" fmla="*/ 60325 h 501650"/>
                <a:gd name="connsiteX10" fmla="*/ 171450 w 360003"/>
                <a:gd name="connsiteY10" fmla="*/ 73025 h 501650"/>
                <a:gd name="connsiteX11" fmla="*/ 190500 w 360003"/>
                <a:gd name="connsiteY11" fmla="*/ 85725 h 501650"/>
                <a:gd name="connsiteX12" fmla="*/ 200025 w 360003"/>
                <a:gd name="connsiteY12" fmla="*/ 92075 h 501650"/>
                <a:gd name="connsiteX13" fmla="*/ 209550 w 360003"/>
                <a:gd name="connsiteY13" fmla="*/ 98425 h 501650"/>
                <a:gd name="connsiteX14" fmla="*/ 225425 w 360003"/>
                <a:gd name="connsiteY14" fmla="*/ 111125 h 501650"/>
                <a:gd name="connsiteX15" fmla="*/ 244475 w 360003"/>
                <a:gd name="connsiteY15" fmla="*/ 130175 h 501650"/>
                <a:gd name="connsiteX16" fmla="*/ 254000 w 360003"/>
                <a:gd name="connsiteY16" fmla="*/ 136525 h 501650"/>
                <a:gd name="connsiteX17" fmla="*/ 266700 w 360003"/>
                <a:gd name="connsiteY17" fmla="*/ 155575 h 501650"/>
                <a:gd name="connsiteX18" fmla="*/ 273050 w 360003"/>
                <a:gd name="connsiteY18" fmla="*/ 165100 h 501650"/>
                <a:gd name="connsiteX19" fmla="*/ 282575 w 360003"/>
                <a:gd name="connsiteY19" fmla="*/ 174625 h 501650"/>
                <a:gd name="connsiteX20" fmla="*/ 295275 w 360003"/>
                <a:gd name="connsiteY20" fmla="*/ 193675 h 501650"/>
                <a:gd name="connsiteX21" fmla="*/ 304800 w 360003"/>
                <a:gd name="connsiteY21" fmla="*/ 203200 h 501650"/>
                <a:gd name="connsiteX22" fmla="*/ 311150 w 360003"/>
                <a:gd name="connsiteY22" fmla="*/ 212725 h 501650"/>
                <a:gd name="connsiteX23" fmla="*/ 320675 w 360003"/>
                <a:gd name="connsiteY23" fmla="*/ 219075 h 501650"/>
                <a:gd name="connsiteX24" fmla="*/ 336550 w 360003"/>
                <a:gd name="connsiteY24" fmla="*/ 238125 h 501650"/>
                <a:gd name="connsiteX25" fmla="*/ 346075 w 360003"/>
                <a:gd name="connsiteY25" fmla="*/ 244475 h 501650"/>
                <a:gd name="connsiteX26" fmla="*/ 349250 w 360003"/>
                <a:gd name="connsiteY26" fmla="*/ 254000 h 501650"/>
                <a:gd name="connsiteX27" fmla="*/ 355600 w 360003"/>
                <a:gd name="connsiteY27" fmla="*/ 269875 h 501650"/>
                <a:gd name="connsiteX28" fmla="*/ 346075 w 360003"/>
                <a:gd name="connsiteY28" fmla="*/ 273050 h 501650"/>
                <a:gd name="connsiteX29" fmla="*/ 336550 w 360003"/>
                <a:gd name="connsiteY29" fmla="*/ 279400 h 501650"/>
                <a:gd name="connsiteX30" fmla="*/ 317500 w 360003"/>
                <a:gd name="connsiteY30" fmla="*/ 285750 h 501650"/>
                <a:gd name="connsiteX31" fmla="*/ 298450 w 360003"/>
                <a:gd name="connsiteY31" fmla="*/ 298450 h 501650"/>
                <a:gd name="connsiteX32" fmla="*/ 288925 w 360003"/>
                <a:gd name="connsiteY32" fmla="*/ 317500 h 501650"/>
                <a:gd name="connsiteX33" fmla="*/ 279400 w 360003"/>
                <a:gd name="connsiteY33" fmla="*/ 323850 h 501650"/>
                <a:gd name="connsiteX34" fmla="*/ 273050 w 360003"/>
                <a:gd name="connsiteY34" fmla="*/ 333375 h 501650"/>
                <a:gd name="connsiteX35" fmla="*/ 263525 w 360003"/>
                <a:gd name="connsiteY35" fmla="*/ 339725 h 501650"/>
                <a:gd name="connsiteX36" fmla="*/ 250825 w 360003"/>
                <a:gd name="connsiteY36" fmla="*/ 358775 h 501650"/>
                <a:gd name="connsiteX37" fmla="*/ 231775 w 360003"/>
                <a:gd name="connsiteY37" fmla="*/ 387350 h 501650"/>
                <a:gd name="connsiteX38" fmla="*/ 225425 w 360003"/>
                <a:gd name="connsiteY38" fmla="*/ 396875 h 501650"/>
                <a:gd name="connsiteX39" fmla="*/ 219075 w 360003"/>
                <a:gd name="connsiteY39" fmla="*/ 406400 h 501650"/>
                <a:gd name="connsiteX40" fmla="*/ 215900 w 360003"/>
                <a:gd name="connsiteY40" fmla="*/ 415925 h 501650"/>
                <a:gd name="connsiteX41" fmla="*/ 203200 w 360003"/>
                <a:gd name="connsiteY41" fmla="*/ 434975 h 501650"/>
                <a:gd name="connsiteX42" fmla="*/ 193675 w 360003"/>
                <a:gd name="connsiteY42" fmla="*/ 454025 h 501650"/>
                <a:gd name="connsiteX43" fmla="*/ 184150 w 360003"/>
                <a:gd name="connsiteY43" fmla="*/ 482600 h 501650"/>
                <a:gd name="connsiteX44" fmla="*/ 180975 w 360003"/>
                <a:gd name="connsiteY44" fmla="*/ 492125 h 501650"/>
                <a:gd name="connsiteX45" fmla="*/ 177800 w 360003"/>
                <a:gd name="connsiteY45" fmla="*/ 501650 h 501650"/>
                <a:gd name="connsiteX46" fmla="*/ 161925 w 360003"/>
                <a:gd name="connsiteY46" fmla="*/ 498475 h 501650"/>
                <a:gd name="connsiteX47" fmla="*/ 136525 w 360003"/>
                <a:gd name="connsiteY47" fmla="*/ 495300 h 501650"/>
                <a:gd name="connsiteX48" fmla="*/ 117475 w 360003"/>
                <a:gd name="connsiteY48" fmla="*/ 488950 h 501650"/>
                <a:gd name="connsiteX49" fmla="*/ 98425 w 360003"/>
                <a:gd name="connsiteY49" fmla="*/ 485775 h 501650"/>
                <a:gd name="connsiteX50" fmla="*/ 85725 w 360003"/>
                <a:gd name="connsiteY50" fmla="*/ 482600 h 501650"/>
                <a:gd name="connsiteX51" fmla="*/ 50800 w 360003"/>
                <a:gd name="connsiteY51" fmla="*/ 479425 h 501650"/>
                <a:gd name="connsiteX52" fmla="*/ 22225 w 360003"/>
                <a:gd name="connsiteY52" fmla="*/ 476250 h 501650"/>
                <a:gd name="connsiteX53" fmla="*/ 19050 w 360003"/>
                <a:gd name="connsiteY53" fmla="*/ 457200 h 501650"/>
                <a:gd name="connsiteX54" fmla="*/ 15875 w 360003"/>
                <a:gd name="connsiteY54" fmla="*/ 447675 h 501650"/>
                <a:gd name="connsiteX55" fmla="*/ 12700 w 360003"/>
                <a:gd name="connsiteY55" fmla="*/ 412750 h 501650"/>
                <a:gd name="connsiteX56" fmla="*/ 6350 w 360003"/>
                <a:gd name="connsiteY56" fmla="*/ 346075 h 501650"/>
                <a:gd name="connsiteX57" fmla="*/ 3175 w 360003"/>
                <a:gd name="connsiteY57" fmla="*/ 336550 h 501650"/>
                <a:gd name="connsiteX58" fmla="*/ 0 w 360003"/>
                <a:gd name="connsiteY58" fmla="*/ 292100 h 501650"/>
                <a:gd name="connsiteX59" fmla="*/ 6350 w 360003"/>
                <a:gd name="connsiteY59" fmla="*/ 152400 h 501650"/>
                <a:gd name="connsiteX60" fmla="*/ 9525 w 360003"/>
                <a:gd name="connsiteY60" fmla="*/ 139700 h 501650"/>
                <a:gd name="connsiteX61" fmla="*/ 12700 w 360003"/>
                <a:gd name="connsiteY61" fmla="*/ 114300 h 501650"/>
                <a:gd name="connsiteX62" fmla="*/ 15875 w 360003"/>
                <a:gd name="connsiteY62" fmla="*/ 73025 h 501650"/>
                <a:gd name="connsiteX63" fmla="*/ 44450 w 360003"/>
                <a:gd name="connsiteY63" fmla="*/ 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60003" h="501650">
                  <a:moveTo>
                    <a:pt x="44450" y="0"/>
                  </a:moveTo>
                  <a:lnTo>
                    <a:pt x="44450" y="0"/>
                  </a:lnTo>
                  <a:lnTo>
                    <a:pt x="76200" y="22225"/>
                  </a:lnTo>
                  <a:cubicBezTo>
                    <a:pt x="79337" y="24397"/>
                    <a:pt x="82105" y="27368"/>
                    <a:pt x="85725" y="28575"/>
                  </a:cubicBezTo>
                  <a:cubicBezTo>
                    <a:pt x="109666" y="36555"/>
                    <a:pt x="80156" y="25790"/>
                    <a:pt x="104775" y="38100"/>
                  </a:cubicBezTo>
                  <a:cubicBezTo>
                    <a:pt x="107768" y="39597"/>
                    <a:pt x="111307" y="39778"/>
                    <a:pt x="114300" y="41275"/>
                  </a:cubicBezTo>
                  <a:cubicBezTo>
                    <a:pt x="117713" y="42982"/>
                    <a:pt x="120412" y="45918"/>
                    <a:pt x="123825" y="47625"/>
                  </a:cubicBezTo>
                  <a:cubicBezTo>
                    <a:pt x="126818" y="49122"/>
                    <a:pt x="130357" y="49303"/>
                    <a:pt x="133350" y="50800"/>
                  </a:cubicBezTo>
                  <a:cubicBezTo>
                    <a:pt x="136763" y="52507"/>
                    <a:pt x="139462" y="55443"/>
                    <a:pt x="142875" y="57150"/>
                  </a:cubicBezTo>
                  <a:cubicBezTo>
                    <a:pt x="145868" y="58647"/>
                    <a:pt x="149474" y="58700"/>
                    <a:pt x="152400" y="60325"/>
                  </a:cubicBezTo>
                  <a:cubicBezTo>
                    <a:pt x="159071" y="64031"/>
                    <a:pt x="165100" y="68792"/>
                    <a:pt x="171450" y="73025"/>
                  </a:cubicBezTo>
                  <a:lnTo>
                    <a:pt x="190500" y="85725"/>
                  </a:lnTo>
                  <a:lnTo>
                    <a:pt x="200025" y="92075"/>
                  </a:lnTo>
                  <a:lnTo>
                    <a:pt x="209550" y="98425"/>
                  </a:lnTo>
                  <a:cubicBezTo>
                    <a:pt x="226980" y="124569"/>
                    <a:pt x="204191" y="94609"/>
                    <a:pt x="225425" y="111125"/>
                  </a:cubicBezTo>
                  <a:cubicBezTo>
                    <a:pt x="232514" y="116638"/>
                    <a:pt x="237003" y="125194"/>
                    <a:pt x="244475" y="130175"/>
                  </a:cubicBezTo>
                  <a:lnTo>
                    <a:pt x="254000" y="136525"/>
                  </a:lnTo>
                  <a:lnTo>
                    <a:pt x="266700" y="155575"/>
                  </a:lnTo>
                  <a:cubicBezTo>
                    <a:pt x="268817" y="158750"/>
                    <a:pt x="270352" y="162402"/>
                    <a:pt x="273050" y="165100"/>
                  </a:cubicBezTo>
                  <a:cubicBezTo>
                    <a:pt x="276225" y="168275"/>
                    <a:pt x="279818" y="171081"/>
                    <a:pt x="282575" y="174625"/>
                  </a:cubicBezTo>
                  <a:cubicBezTo>
                    <a:pt x="287260" y="180649"/>
                    <a:pt x="289879" y="188279"/>
                    <a:pt x="295275" y="193675"/>
                  </a:cubicBezTo>
                  <a:cubicBezTo>
                    <a:pt x="298450" y="196850"/>
                    <a:pt x="301925" y="199751"/>
                    <a:pt x="304800" y="203200"/>
                  </a:cubicBezTo>
                  <a:cubicBezTo>
                    <a:pt x="307243" y="206131"/>
                    <a:pt x="308452" y="210027"/>
                    <a:pt x="311150" y="212725"/>
                  </a:cubicBezTo>
                  <a:cubicBezTo>
                    <a:pt x="313848" y="215423"/>
                    <a:pt x="317500" y="216958"/>
                    <a:pt x="320675" y="219075"/>
                  </a:cubicBezTo>
                  <a:cubicBezTo>
                    <a:pt x="326919" y="228441"/>
                    <a:pt x="327383" y="230485"/>
                    <a:pt x="336550" y="238125"/>
                  </a:cubicBezTo>
                  <a:cubicBezTo>
                    <a:pt x="339481" y="240568"/>
                    <a:pt x="342900" y="242358"/>
                    <a:pt x="346075" y="244475"/>
                  </a:cubicBezTo>
                  <a:cubicBezTo>
                    <a:pt x="347133" y="247650"/>
                    <a:pt x="347159" y="251387"/>
                    <a:pt x="349250" y="254000"/>
                  </a:cubicBezTo>
                  <a:cubicBezTo>
                    <a:pt x="353927" y="259847"/>
                    <a:pt x="366676" y="258799"/>
                    <a:pt x="355600" y="269875"/>
                  </a:cubicBezTo>
                  <a:cubicBezTo>
                    <a:pt x="353233" y="272242"/>
                    <a:pt x="349068" y="271553"/>
                    <a:pt x="346075" y="273050"/>
                  </a:cubicBezTo>
                  <a:cubicBezTo>
                    <a:pt x="342662" y="274757"/>
                    <a:pt x="340037" y="277850"/>
                    <a:pt x="336550" y="279400"/>
                  </a:cubicBezTo>
                  <a:cubicBezTo>
                    <a:pt x="330433" y="282118"/>
                    <a:pt x="323069" y="282037"/>
                    <a:pt x="317500" y="285750"/>
                  </a:cubicBezTo>
                  <a:lnTo>
                    <a:pt x="298450" y="298450"/>
                  </a:lnTo>
                  <a:cubicBezTo>
                    <a:pt x="295868" y="306197"/>
                    <a:pt x="295080" y="311345"/>
                    <a:pt x="288925" y="317500"/>
                  </a:cubicBezTo>
                  <a:cubicBezTo>
                    <a:pt x="286227" y="320198"/>
                    <a:pt x="282575" y="321733"/>
                    <a:pt x="279400" y="323850"/>
                  </a:cubicBezTo>
                  <a:cubicBezTo>
                    <a:pt x="277283" y="327025"/>
                    <a:pt x="275748" y="330677"/>
                    <a:pt x="273050" y="333375"/>
                  </a:cubicBezTo>
                  <a:cubicBezTo>
                    <a:pt x="270352" y="336073"/>
                    <a:pt x="266038" y="336853"/>
                    <a:pt x="263525" y="339725"/>
                  </a:cubicBezTo>
                  <a:cubicBezTo>
                    <a:pt x="258499" y="345468"/>
                    <a:pt x="255058" y="352425"/>
                    <a:pt x="250825" y="358775"/>
                  </a:cubicBezTo>
                  <a:lnTo>
                    <a:pt x="231775" y="387350"/>
                  </a:lnTo>
                  <a:lnTo>
                    <a:pt x="225425" y="396875"/>
                  </a:lnTo>
                  <a:cubicBezTo>
                    <a:pt x="223308" y="400050"/>
                    <a:pt x="220282" y="402780"/>
                    <a:pt x="219075" y="406400"/>
                  </a:cubicBezTo>
                  <a:cubicBezTo>
                    <a:pt x="218017" y="409575"/>
                    <a:pt x="217525" y="412999"/>
                    <a:pt x="215900" y="415925"/>
                  </a:cubicBezTo>
                  <a:cubicBezTo>
                    <a:pt x="212194" y="422596"/>
                    <a:pt x="205613" y="427735"/>
                    <a:pt x="203200" y="434975"/>
                  </a:cubicBezTo>
                  <a:cubicBezTo>
                    <a:pt x="191621" y="469713"/>
                    <a:pt x="210088" y="417096"/>
                    <a:pt x="193675" y="454025"/>
                  </a:cubicBezTo>
                  <a:lnTo>
                    <a:pt x="184150" y="482600"/>
                  </a:lnTo>
                  <a:lnTo>
                    <a:pt x="180975" y="492125"/>
                  </a:lnTo>
                  <a:lnTo>
                    <a:pt x="177800" y="501650"/>
                  </a:lnTo>
                  <a:cubicBezTo>
                    <a:pt x="172508" y="500592"/>
                    <a:pt x="167259" y="499296"/>
                    <a:pt x="161925" y="498475"/>
                  </a:cubicBezTo>
                  <a:cubicBezTo>
                    <a:pt x="153492" y="497178"/>
                    <a:pt x="144868" y="497088"/>
                    <a:pt x="136525" y="495300"/>
                  </a:cubicBezTo>
                  <a:cubicBezTo>
                    <a:pt x="129980" y="493898"/>
                    <a:pt x="124077" y="490050"/>
                    <a:pt x="117475" y="488950"/>
                  </a:cubicBezTo>
                  <a:cubicBezTo>
                    <a:pt x="111125" y="487892"/>
                    <a:pt x="104738" y="487038"/>
                    <a:pt x="98425" y="485775"/>
                  </a:cubicBezTo>
                  <a:cubicBezTo>
                    <a:pt x="94146" y="484919"/>
                    <a:pt x="90050" y="483177"/>
                    <a:pt x="85725" y="482600"/>
                  </a:cubicBezTo>
                  <a:cubicBezTo>
                    <a:pt x="74138" y="481055"/>
                    <a:pt x="62432" y="480588"/>
                    <a:pt x="50800" y="479425"/>
                  </a:cubicBezTo>
                  <a:cubicBezTo>
                    <a:pt x="41264" y="478471"/>
                    <a:pt x="31750" y="477308"/>
                    <a:pt x="22225" y="476250"/>
                  </a:cubicBezTo>
                  <a:cubicBezTo>
                    <a:pt x="21167" y="469900"/>
                    <a:pt x="20447" y="463484"/>
                    <a:pt x="19050" y="457200"/>
                  </a:cubicBezTo>
                  <a:cubicBezTo>
                    <a:pt x="18324" y="453933"/>
                    <a:pt x="16348" y="450988"/>
                    <a:pt x="15875" y="447675"/>
                  </a:cubicBezTo>
                  <a:cubicBezTo>
                    <a:pt x="14222" y="436103"/>
                    <a:pt x="13597" y="424405"/>
                    <a:pt x="12700" y="412750"/>
                  </a:cubicBezTo>
                  <a:cubicBezTo>
                    <a:pt x="10774" y="387718"/>
                    <a:pt x="11462" y="369078"/>
                    <a:pt x="6350" y="346075"/>
                  </a:cubicBezTo>
                  <a:cubicBezTo>
                    <a:pt x="5624" y="342808"/>
                    <a:pt x="4233" y="339725"/>
                    <a:pt x="3175" y="336550"/>
                  </a:cubicBezTo>
                  <a:cubicBezTo>
                    <a:pt x="2117" y="321733"/>
                    <a:pt x="0" y="306954"/>
                    <a:pt x="0" y="292100"/>
                  </a:cubicBezTo>
                  <a:cubicBezTo>
                    <a:pt x="0" y="266542"/>
                    <a:pt x="623" y="192486"/>
                    <a:pt x="6350" y="152400"/>
                  </a:cubicBezTo>
                  <a:cubicBezTo>
                    <a:pt x="6967" y="148080"/>
                    <a:pt x="8808" y="144004"/>
                    <a:pt x="9525" y="139700"/>
                  </a:cubicBezTo>
                  <a:cubicBezTo>
                    <a:pt x="10928" y="131284"/>
                    <a:pt x="11891" y="122794"/>
                    <a:pt x="12700" y="114300"/>
                  </a:cubicBezTo>
                  <a:cubicBezTo>
                    <a:pt x="14008" y="100563"/>
                    <a:pt x="14231" y="86726"/>
                    <a:pt x="15875" y="73025"/>
                  </a:cubicBezTo>
                  <a:cubicBezTo>
                    <a:pt x="22573" y="17209"/>
                    <a:pt x="22225" y="50370"/>
                    <a:pt x="444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B7CFF100-3F91-8947-804A-F9DA1B2F89A2}"/>
                </a:ext>
              </a:extLst>
            </p:cNvPr>
            <p:cNvSpPr/>
            <p:nvPr/>
          </p:nvSpPr>
          <p:spPr>
            <a:xfrm>
              <a:off x="7722491" y="4426390"/>
              <a:ext cx="662432" cy="723392"/>
            </a:xfrm>
            <a:custGeom>
              <a:avLst/>
              <a:gdLst>
                <a:gd name="connsiteX0" fmla="*/ 662432 w 662432"/>
                <a:gd name="connsiteY0" fmla="*/ 491744 h 723392"/>
                <a:gd name="connsiteX1" fmla="*/ 662432 w 662432"/>
                <a:gd name="connsiteY1" fmla="*/ 491744 h 723392"/>
                <a:gd name="connsiteX2" fmla="*/ 621792 w 662432"/>
                <a:gd name="connsiteY2" fmla="*/ 520192 h 723392"/>
                <a:gd name="connsiteX3" fmla="*/ 577088 w 662432"/>
                <a:gd name="connsiteY3" fmla="*/ 528320 h 723392"/>
                <a:gd name="connsiteX4" fmla="*/ 516128 w 662432"/>
                <a:gd name="connsiteY4" fmla="*/ 540512 h 723392"/>
                <a:gd name="connsiteX5" fmla="*/ 491744 w 662432"/>
                <a:gd name="connsiteY5" fmla="*/ 548640 h 723392"/>
                <a:gd name="connsiteX6" fmla="*/ 467360 w 662432"/>
                <a:gd name="connsiteY6" fmla="*/ 564896 h 723392"/>
                <a:gd name="connsiteX7" fmla="*/ 442976 w 662432"/>
                <a:gd name="connsiteY7" fmla="*/ 573024 h 723392"/>
                <a:gd name="connsiteX8" fmla="*/ 418592 w 662432"/>
                <a:gd name="connsiteY8" fmla="*/ 585216 h 723392"/>
                <a:gd name="connsiteX9" fmla="*/ 394208 w 662432"/>
                <a:gd name="connsiteY9" fmla="*/ 601472 h 723392"/>
                <a:gd name="connsiteX10" fmla="*/ 357632 w 662432"/>
                <a:gd name="connsiteY10" fmla="*/ 625856 h 723392"/>
                <a:gd name="connsiteX11" fmla="*/ 333248 w 662432"/>
                <a:gd name="connsiteY11" fmla="*/ 642112 h 723392"/>
                <a:gd name="connsiteX12" fmla="*/ 321056 w 662432"/>
                <a:gd name="connsiteY12" fmla="*/ 650240 h 723392"/>
                <a:gd name="connsiteX13" fmla="*/ 304800 w 662432"/>
                <a:gd name="connsiteY13" fmla="*/ 674624 h 723392"/>
                <a:gd name="connsiteX14" fmla="*/ 292608 w 662432"/>
                <a:gd name="connsiteY14" fmla="*/ 678688 h 723392"/>
                <a:gd name="connsiteX15" fmla="*/ 268224 w 662432"/>
                <a:gd name="connsiteY15" fmla="*/ 694944 h 723392"/>
                <a:gd name="connsiteX16" fmla="*/ 239776 w 662432"/>
                <a:gd name="connsiteY16" fmla="*/ 723392 h 723392"/>
                <a:gd name="connsiteX17" fmla="*/ 227584 w 662432"/>
                <a:gd name="connsiteY17" fmla="*/ 699008 h 723392"/>
                <a:gd name="connsiteX18" fmla="*/ 219456 w 662432"/>
                <a:gd name="connsiteY18" fmla="*/ 666496 h 723392"/>
                <a:gd name="connsiteX19" fmla="*/ 211328 w 662432"/>
                <a:gd name="connsiteY19" fmla="*/ 654304 h 723392"/>
                <a:gd name="connsiteX20" fmla="*/ 207264 w 662432"/>
                <a:gd name="connsiteY20" fmla="*/ 642112 h 723392"/>
                <a:gd name="connsiteX21" fmla="*/ 182880 w 662432"/>
                <a:gd name="connsiteY21" fmla="*/ 625856 h 723392"/>
                <a:gd name="connsiteX22" fmla="*/ 174752 w 662432"/>
                <a:gd name="connsiteY22" fmla="*/ 613664 h 723392"/>
                <a:gd name="connsiteX23" fmla="*/ 150368 w 662432"/>
                <a:gd name="connsiteY23" fmla="*/ 593344 h 723392"/>
                <a:gd name="connsiteX24" fmla="*/ 134112 w 662432"/>
                <a:gd name="connsiteY24" fmla="*/ 568960 h 723392"/>
                <a:gd name="connsiteX25" fmla="*/ 109728 w 662432"/>
                <a:gd name="connsiteY25" fmla="*/ 544576 h 723392"/>
                <a:gd name="connsiteX26" fmla="*/ 89408 w 662432"/>
                <a:gd name="connsiteY26" fmla="*/ 508000 h 723392"/>
                <a:gd name="connsiteX27" fmla="*/ 65024 w 662432"/>
                <a:gd name="connsiteY27" fmla="*/ 499872 h 723392"/>
                <a:gd name="connsiteX28" fmla="*/ 56896 w 662432"/>
                <a:gd name="connsiteY28" fmla="*/ 487680 h 723392"/>
                <a:gd name="connsiteX29" fmla="*/ 52832 w 662432"/>
                <a:gd name="connsiteY29" fmla="*/ 475488 h 723392"/>
                <a:gd name="connsiteX30" fmla="*/ 40640 w 662432"/>
                <a:gd name="connsiteY30" fmla="*/ 467360 h 723392"/>
                <a:gd name="connsiteX31" fmla="*/ 32512 w 662432"/>
                <a:gd name="connsiteY31" fmla="*/ 455168 h 723392"/>
                <a:gd name="connsiteX32" fmla="*/ 12192 w 662432"/>
                <a:gd name="connsiteY32" fmla="*/ 418592 h 723392"/>
                <a:gd name="connsiteX33" fmla="*/ 0 w 662432"/>
                <a:gd name="connsiteY33" fmla="*/ 414528 h 723392"/>
                <a:gd name="connsiteX34" fmla="*/ 4064 w 662432"/>
                <a:gd name="connsiteY34" fmla="*/ 402336 h 723392"/>
                <a:gd name="connsiteX35" fmla="*/ 12192 w 662432"/>
                <a:gd name="connsiteY35" fmla="*/ 365760 h 723392"/>
                <a:gd name="connsiteX36" fmla="*/ 20320 w 662432"/>
                <a:gd name="connsiteY36" fmla="*/ 353568 h 723392"/>
                <a:gd name="connsiteX37" fmla="*/ 24384 w 662432"/>
                <a:gd name="connsiteY37" fmla="*/ 341376 h 723392"/>
                <a:gd name="connsiteX38" fmla="*/ 32512 w 662432"/>
                <a:gd name="connsiteY38" fmla="*/ 329184 h 723392"/>
                <a:gd name="connsiteX39" fmla="*/ 36576 w 662432"/>
                <a:gd name="connsiteY39" fmla="*/ 316992 h 723392"/>
                <a:gd name="connsiteX40" fmla="*/ 52832 w 662432"/>
                <a:gd name="connsiteY40" fmla="*/ 292608 h 723392"/>
                <a:gd name="connsiteX41" fmla="*/ 56896 w 662432"/>
                <a:gd name="connsiteY41" fmla="*/ 280416 h 723392"/>
                <a:gd name="connsiteX42" fmla="*/ 73152 w 662432"/>
                <a:gd name="connsiteY42" fmla="*/ 256032 h 723392"/>
                <a:gd name="connsiteX43" fmla="*/ 77216 w 662432"/>
                <a:gd name="connsiteY43" fmla="*/ 243840 h 723392"/>
                <a:gd name="connsiteX44" fmla="*/ 85344 w 662432"/>
                <a:gd name="connsiteY44" fmla="*/ 231648 h 723392"/>
                <a:gd name="connsiteX45" fmla="*/ 93472 w 662432"/>
                <a:gd name="connsiteY45" fmla="*/ 207264 h 723392"/>
                <a:gd name="connsiteX46" fmla="*/ 97536 w 662432"/>
                <a:gd name="connsiteY46" fmla="*/ 195072 h 723392"/>
                <a:gd name="connsiteX47" fmla="*/ 113792 w 662432"/>
                <a:gd name="connsiteY47" fmla="*/ 170688 h 723392"/>
                <a:gd name="connsiteX48" fmla="*/ 134112 w 662432"/>
                <a:gd name="connsiteY48" fmla="*/ 134112 h 723392"/>
                <a:gd name="connsiteX49" fmla="*/ 142240 w 662432"/>
                <a:gd name="connsiteY49" fmla="*/ 121920 h 723392"/>
                <a:gd name="connsiteX50" fmla="*/ 154432 w 662432"/>
                <a:gd name="connsiteY50" fmla="*/ 113792 h 723392"/>
                <a:gd name="connsiteX51" fmla="*/ 170688 w 662432"/>
                <a:gd name="connsiteY51" fmla="*/ 89408 h 723392"/>
                <a:gd name="connsiteX52" fmla="*/ 186944 w 662432"/>
                <a:gd name="connsiteY52" fmla="*/ 65024 h 723392"/>
                <a:gd name="connsiteX53" fmla="*/ 203200 w 662432"/>
                <a:gd name="connsiteY53" fmla="*/ 40640 h 723392"/>
                <a:gd name="connsiteX54" fmla="*/ 211328 w 662432"/>
                <a:gd name="connsiteY54" fmla="*/ 28448 h 723392"/>
                <a:gd name="connsiteX55" fmla="*/ 223520 w 662432"/>
                <a:gd name="connsiteY55" fmla="*/ 24384 h 723392"/>
                <a:gd name="connsiteX56" fmla="*/ 235712 w 662432"/>
                <a:gd name="connsiteY56" fmla="*/ 0 h 723392"/>
                <a:gd name="connsiteX57" fmla="*/ 239776 w 662432"/>
                <a:gd name="connsiteY57" fmla="*/ 12192 h 723392"/>
                <a:gd name="connsiteX58" fmla="*/ 243840 w 662432"/>
                <a:gd name="connsiteY58" fmla="*/ 85344 h 723392"/>
                <a:gd name="connsiteX59" fmla="*/ 256032 w 662432"/>
                <a:gd name="connsiteY59" fmla="*/ 150368 h 723392"/>
                <a:gd name="connsiteX60" fmla="*/ 264160 w 662432"/>
                <a:gd name="connsiteY60" fmla="*/ 203200 h 723392"/>
                <a:gd name="connsiteX61" fmla="*/ 268224 w 662432"/>
                <a:gd name="connsiteY61" fmla="*/ 227584 h 723392"/>
                <a:gd name="connsiteX62" fmla="*/ 272288 w 662432"/>
                <a:gd name="connsiteY62" fmla="*/ 239776 h 723392"/>
                <a:gd name="connsiteX63" fmla="*/ 276352 w 662432"/>
                <a:gd name="connsiteY63" fmla="*/ 256032 h 723392"/>
                <a:gd name="connsiteX64" fmla="*/ 284480 w 662432"/>
                <a:gd name="connsiteY64" fmla="*/ 280416 h 723392"/>
                <a:gd name="connsiteX65" fmla="*/ 308864 w 662432"/>
                <a:gd name="connsiteY65" fmla="*/ 300736 h 723392"/>
                <a:gd name="connsiteX66" fmla="*/ 316992 w 662432"/>
                <a:gd name="connsiteY66" fmla="*/ 312928 h 723392"/>
                <a:gd name="connsiteX67" fmla="*/ 329184 w 662432"/>
                <a:gd name="connsiteY67" fmla="*/ 321056 h 723392"/>
                <a:gd name="connsiteX68" fmla="*/ 345440 w 662432"/>
                <a:gd name="connsiteY68" fmla="*/ 345440 h 723392"/>
                <a:gd name="connsiteX69" fmla="*/ 369824 w 662432"/>
                <a:gd name="connsiteY69" fmla="*/ 365760 h 723392"/>
                <a:gd name="connsiteX70" fmla="*/ 382016 w 662432"/>
                <a:gd name="connsiteY70" fmla="*/ 369824 h 723392"/>
                <a:gd name="connsiteX71" fmla="*/ 414528 w 662432"/>
                <a:gd name="connsiteY71" fmla="*/ 406400 h 723392"/>
                <a:gd name="connsiteX72" fmla="*/ 438912 w 662432"/>
                <a:gd name="connsiteY72" fmla="*/ 422656 h 723392"/>
                <a:gd name="connsiteX73" fmla="*/ 487680 w 662432"/>
                <a:gd name="connsiteY73" fmla="*/ 438912 h 723392"/>
                <a:gd name="connsiteX74" fmla="*/ 499872 w 662432"/>
                <a:gd name="connsiteY74" fmla="*/ 442976 h 723392"/>
                <a:gd name="connsiteX75" fmla="*/ 524256 w 662432"/>
                <a:gd name="connsiteY75" fmla="*/ 455168 h 723392"/>
                <a:gd name="connsiteX76" fmla="*/ 536448 w 662432"/>
                <a:gd name="connsiteY76" fmla="*/ 463296 h 723392"/>
                <a:gd name="connsiteX77" fmla="*/ 573024 w 662432"/>
                <a:gd name="connsiteY77" fmla="*/ 475488 h 723392"/>
                <a:gd name="connsiteX78" fmla="*/ 597408 w 662432"/>
                <a:gd name="connsiteY78" fmla="*/ 483616 h 723392"/>
                <a:gd name="connsiteX79" fmla="*/ 609600 w 662432"/>
                <a:gd name="connsiteY79" fmla="*/ 487680 h 723392"/>
                <a:gd name="connsiteX80" fmla="*/ 638048 w 662432"/>
                <a:gd name="connsiteY80" fmla="*/ 495808 h 723392"/>
                <a:gd name="connsiteX81" fmla="*/ 650240 w 662432"/>
                <a:gd name="connsiteY81" fmla="*/ 503936 h 723392"/>
                <a:gd name="connsiteX82" fmla="*/ 662432 w 662432"/>
                <a:gd name="connsiteY82" fmla="*/ 491744 h 72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62432" h="723392">
                  <a:moveTo>
                    <a:pt x="662432" y="491744"/>
                  </a:moveTo>
                  <a:lnTo>
                    <a:pt x="662432" y="491744"/>
                  </a:lnTo>
                  <a:cubicBezTo>
                    <a:pt x="648885" y="501227"/>
                    <a:pt x="637479" y="514963"/>
                    <a:pt x="621792" y="520192"/>
                  </a:cubicBezTo>
                  <a:cubicBezTo>
                    <a:pt x="598638" y="527910"/>
                    <a:pt x="615383" y="523214"/>
                    <a:pt x="577088" y="528320"/>
                  </a:cubicBezTo>
                  <a:cubicBezTo>
                    <a:pt x="554399" y="531345"/>
                    <a:pt x="538320" y="533115"/>
                    <a:pt x="516128" y="540512"/>
                  </a:cubicBezTo>
                  <a:cubicBezTo>
                    <a:pt x="508000" y="543221"/>
                    <a:pt x="498873" y="543888"/>
                    <a:pt x="491744" y="548640"/>
                  </a:cubicBezTo>
                  <a:cubicBezTo>
                    <a:pt x="483616" y="554059"/>
                    <a:pt x="476627" y="561807"/>
                    <a:pt x="467360" y="564896"/>
                  </a:cubicBezTo>
                  <a:cubicBezTo>
                    <a:pt x="459232" y="567605"/>
                    <a:pt x="450105" y="568272"/>
                    <a:pt x="442976" y="573024"/>
                  </a:cubicBezTo>
                  <a:cubicBezTo>
                    <a:pt x="388851" y="609107"/>
                    <a:pt x="469069" y="557173"/>
                    <a:pt x="418592" y="585216"/>
                  </a:cubicBezTo>
                  <a:cubicBezTo>
                    <a:pt x="410053" y="589960"/>
                    <a:pt x="402336" y="596053"/>
                    <a:pt x="394208" y="601472"/>
                  </a:cubicBezTo>
                  <a:lnTo>
                    <a:pt x="357632" y="625856"/>
                  </a:lnTo>
                  <a:lnTo>
                    <a:pt x="333248" y="642112"/>
                  </a:lnTo>
                  <a:lnTo>
                    <a:pt x="321056" y="650240"/>
                  </a:lnTo>
                  <a:cubicBezTo>
                    <a:pt x="316795" y="663022"/>
                    <a:pt x="317847" y="665926"/>
                    <a:pt x="304800" y="674624"/>
                  </a:cubicBezTo>
                  <a:cubicBezTo>
                    <a:pt x="301236" y="677000"/>
                    <a:pt x="296353" y="676608"/>
                    <a:pt x="292608" y="678688"/>
                  </a:cubicBezTo>
                  <a:cubicBezTo>
                    <a:pt x="284069" y="683432"/>
                    <a:pt x="268224" y="694944"/>
                    <a:pt x="268224" y="694944"/>
                  </a:cubicBezTo>
                  <a:cubicBezTo>
                    <a:pt x="249592" y="722892"/>
                    <a:pt x="261235" y="716239"/>
                    <a:pt x="239776" y="723392"/>
                  </a:cubicBezTo>
                  <a:cubicBezTo>
                    <a:pt x="231830" y="711472"/>
                    <a:pt x="230949" y="712469"/>
                    <a:pt x="227584" y="699008"/>
                  </a:cubicBezTo>
                  <a:cubicBezTo>
                    <a:pt x="225265" y="689734"/>
                    <a:pt x="224101" y="675786"/>
                    <a:pt x="219456" y="666496"/>
                  </a:cubicBezTo>
                  <a:cubicBezTo>
                    <a:pt x="217272" y="662127"/>
                    <a:pt x="213512" y="658673"/>
                    <a:pt x="211328" y="654304"/>
                  </a:cubicBezTo>
                  <a:cubicBezTo>
                    <a:pt x="209412" y="650472"/>
                    <a:pt x="209640" y="645676"/>
                    <a:pt x="207264" y="642112"/>
                  </a:cubicBezTo>
                  <a:cubicBezTo>
                    <a:pt x="198566" y="629065"/>
                    <a:pt x="195662" y="630117"/>
                    <a:pt x="182880" y="625856"/>
                  </a:cubicBezTo>
                  <a:cubicBezTo>
                    <a:pt x="180171" y="621792"/>
                    <a:pt x="178206" y="617118"/>
                    <a:pt x="174752" y="613664"/>
                  </a:cubicBezTo>
                  <a:cubicBezTo>
                    <a:pt x="151271" y="590183"/>
                    <a:pt x="173670" y="623304"/>
                    <a:pt x="150368" y="593344"/>
                  </a:cubicBezTo>
                  <a:cubicBezTo>
                    <a:pt x="144371" y="585633"/>
                    <a:pt x="141019" y="575867"/>
                    <a:pt x="134112" y="568960"/>
                  </a:cubicBezTo>
                  <a:lnTo>
                    <a:pt x="109728" y="544576"/>
                  </a:lnTo>
                  <a:cubicBezTo>
                    <a:pt x="106150" y="533841"/>
                    <a:pt x="99889" y="511494"/>
                    <a:pt x="89408" y="508000"/>
                  </a:cubicBezTo>
                  <a:lnTo>
                    <a:pt x="65024" y="499872"/>
                  </a:lnTo>
                  <a:cubicBezTo>
                    <a:pt x="62315" y="495808"/>
                    <a:pt x="59080" y="492049"/>
                    <a:pt x="56896" y="487680"/>
                  </a:cubicBezTo>
                  <a:cubicBezTo>
                    <a:pt x="54980" y="483848"/>
                    <a:pt x="55508" y="478833"/>
                    <a:pt x="52832" y="475488"/>
                  </a:cubicBezTo>
                  <a:cubicBezTo>
                    <a:pt x="49781" y="471674"/>
                    <a:pt x="44704" y="470069"/>
                    <a:pt x="40640" y="467360"/>
                  </a:cubicBezTo>
                  <a:cubicBezTo>
                    <a:pt x="37931" y="463296"/>
                    <a:pt x="34696" y="459537"/>
                    <a:pt x="32512" y="455168"/>
                  </a:cubicBezTo>
                  <a:cubicBezTo>
                    <a:pt x="26787" y="443717"/>
                    <a:pt x="27569" y="423718"/>
                    <a:pt x="12192" y="418592"/>
                  </a:cubicBezTo>
                  <a:lnTo>
                    <a:pt x="0" y="414528"/>
                  </a:lnTo>
                  <a:cubicBezTo>
                    <a:pt x="1355" y="410464"/>
                    <a:pt x="3135" y="406518"/>
                    <a:pt x="4064" y="402336"/>
                  </a:cubicBezTo>
                  <a:cubicBezTo>
                    <a:pt x="6561" y="391098"/>
                    <a:pt x="6703" y="376738"/>
                    <a:pt x="12192" y="365760"/>
                  </a:cubicBezTo>
                  <a:cubicBezTo>
                    <a:pt x="14376" y="361391"/>
                    <a:pt x="18136" y="357937"/>
                    <a:pt x="20320" y="353568"/>
                  </a:cubicBezTo>
                  <a:cubicBezTo>
                    <a:pt x="22236" y="349736"/>
                    <a:pt x="22468" y="345208"/>
                    <a:pt x="24384" y="341376"/>
                  </a:cubicBezTo>
                  <a:cubicBezTo>
                    <a:pt x="26568" y="337007"/>
                    <a:pt x="30328" y="333553"/>
                    <a:pt x="32512" y="329184"/>
                  </a:cubicBezTo>
                  <a:cubicBezTo>
                    <a:pt x="34428" y="325352"/>
                    <a:pt x="34496" y="320737"/>
                    <a:pt x="36576" y="316992"/>
                  </a:cubicBezTo>
                  <a:cubicBezTo>
                    <a:pt x="41320" y="308453"/>
                    <a:pt x="49743" y="301875"/>
                    <a:pt x="52832" y="292608"/>
                  </a:cubicBezTo>
                  <a:cubicBezTo>
                    <a:pt x="54187" y="288544"/>
                    <a:pt x="54816" y="284161"/>
                    <a:pt x="56896" y="280416"/>
                  </a:cubicBezTo>
                  <a:cubicBezTo>
                    <a:pt x="61640" y="271877"/>
                    <a:pt x="70063" y="265299"/>
                    <a:pt x="73152" y="256032"/>
                  </a:cubicBezTo>
                  <a:cubicBezTo>
                    <a:pt x="74507" y="251968"/>
                    <a:pt x="75300" y="247672"/>
                    <a:pt x="77216" y="243840"/>
                  </a:cubicBezTo>
                  <a:cubicBezTo>
                    <a:pt x="79400" y="239471"/>
                    <a:pt x="83360" y="236111"/>
                    <a:pt x="85344" y="231648"/>
                  </a:cubicBezTo>
                  <a:cubicBezTo>
                    <a:pt x="88824" y="223819"/>
                    <a:pt x="90763" y="215392"/>
                    <a:pt x="93472" y="207264"/>
                  </a:cubicBezTo>
                  <a:cubicBezTo>
                    <a:pt x="94827" y="203200"/>
                    <a:pt x="95160" y="198636"/>
                    <a:pt x="97536" y="195072"/>
                  </a:cubicBezTo>
                  <a:cubicBezTo>
                    <a:pt x="102955" y="186944"/>
                    <a:pt x="110703" y="179955"/>
                    <a:pt x="113792" y="170688"/>
                  </a:cubicBezTo>
                  <a:cubicBezTo>
                    <a:pt x="120945" y="149229"/>
                    <a:pt x="115480" y="162060"/>
                    <a:pt x="134112" y="134112"/>
                  </a:cubicBezTo>
                  <a:cubicBezTo>
                    <a:pt x="136821" y="130048"/>
                    <a:pt x="138176" y="124629"/>
                    <a:pt x="142240" y="121920"/>
                  </a:cubicBezTo>
                  <a:lnTo>
                    <a:pt x="154432" y="113792"/>
                  </a:lnTo>
                  <a:cubicBezTo>
                    <a:pt x="162204" y="90475"/>
                    <a:pt x="152930" y="112240"/>
                    <a:pt x="170688" y="89408"/>
                  </a:cubicBezTo>
                  <a:cubicBezTo>
                    <a:pt x="176685" y="81697"/>
                    <a:pt x="181525" y="73152"/>
                    <a:pt x="186944" y="65024"/>
                  </a:cubicBezTo>
                  <a:lnTo>
                    <a:pt x="203200" y="40640"/>
                  </a:lnTo>
                  <a:cubicBezTo>
                    <a:pt x="205909" y="36576"/>
                    <a:pt x="206694" y="29993"/>
                    <a:pt x="211328" y="28448"/>
                  </a:cubicBezTo>
                  <a:lnTo>
                    <a:pt x="223520" y="24384"/>
                  </a:lnTo>
                  <a:cubicBezTo>
                    <a:pt x="224522" y="21378"/>
                    <a:pt x="230460" y="0"/>
                    <a:pt x="235712" y="0"/>
                  </a:cubicBezTo>
                  <a:cubicBezTo>
                    <a:pt x="239996" y="0"/>
                    <a:pt x="238421" y="8128"/>
                    <a:pt x="239776" y="12192"/>
                  </a:cubicBezTo>
                  <a:cubicBezTo>
                    <a:pt x="241131" y="36576"/>
                    <a:pt x="241410" y="61044"/>
                    <a:pt x="243840" y="85344"/>
                  </a:cubicBezTo>
                  <a:cubicBezTo>
                    <a:pt x="250406" y="151006"/>
                    <a:pt x="248811" y="114265"/>
                    <a:pt x="256032" y="150368"/>
                  </a:cubicBezTo>
                  <a:cubicBezTo>
                    <a:pt x="259411" y="167263"/>
                    <a:pt x="261558" y="186284"/>
                    <a:pt x="264160" y="203200"/>
                  </a:cubicBezTo>
                  <a:cubicBezTo>
                    <a:pt x="265413" y="211344"/>
                    <a:pt x="266436" y="219540"/>
                    <a:pt x="268224" y="227584"/>
                  </a:cubicBezTo>
                  <a:cubicBezTo>
                    <a:pt x="269153" y="231766"/>
                    <a:pt x="271111" y="235657"/>
                    <a:pt x="272288" y="239776"/>
                  </a:cubicBezTo>
                  <a:cubicBezTo>
                    <a:pt x="273822" y="245147"/>
                    <a:pt x="274747" y="250682"/>
                    <a:pt x="276352" y="256032"/>
                  </a:cubicBezTo>
                  <a:cubicBezTo>
                    <a:pt x="278814" y="264238"/>
                    <a:pt x="278422" y="274358"/>
                    <a:pt x="284480" y="280416"/>
                  </a:cubicBezTo>
                  <a:cubicBezTo>
                    <a:pt x="300126" y="296062"/>
                    <a:pt x="291890" y="289420"/>
                    <a:pt x="308864" y="300736"/>
                  </a:cubicBezTo>
                  <a:cubicBezTo>
                    <a:pt x="311573" y="304800"/>
                    <a:pt x="313538" y="309474"/>
                    <a:pt x="316992" y="312928"/>
                  </a:cubicBezTo>
                  <a:cubicBezTo>
                    <a:pt x="320446" y="316382"/>
                    <a:pt x="325968" y="317380"/>
                    <a:pt x="329184" y="321056"/>
                  </a:cubicBezTo>
                  <a:cubicBezTo>
                    <a:pt x="335617" y="328408"/>
                    <a:pt x="338533" y="338533"/>
                    <a:pt x="345440" y="345440"/>
                  </a:cubicBezTo>
                  <a:cubicBezTo>
                    <a:pt x="354428" y="354428"/>
                    <a:pt x="358508" y="360102"/>
                    <a:pt x="369824" y="365760"/>
                  </a:cubicBezTo>
                  <a:cubicBezTo>
                    <a:pt x="373656" y="367676"/>
                    <a:pt x="377952" y="368469"/>
                    <a:pt x="382016" y="369824"/>
                  </a:cubicBezTo>
                  <a:cubicBezTo>
                    <a:pt x="391789" y="384483"/>
                    <a:pt x="397825" y="395265"/>
                    <a:pt x="414528" y="406400"/>
                  </a:cubicBezTo>
                  <a:cubicBezTo>
                    <a:pt x="422656" y="411819"/>
                    <a:pt x="429645" y="419567"/>
                    <a:pt x="438912" y="422656"/>
                  </a:cubicBezTo>
                  <a:lnTo>
                    <a:pt x="487680" y="438912"/>
                  </a:lnTo>
                  <a:cubicBezTo>
                    <a:pt x="491744" y="440267"/>
                    <a:pt x="496308" y="440600"/>
                    <a:pt x="499872" y="442976"/>
                  </a:cubicBezTo>
                  <a:cubicBezTo>
                    <a:pt x="534813" y="466270"/>
                    <a:pt x="490605" y="438342"/>
                    <a:pt x="524256" y="455168"/>
                  </a:cubicBezTo>
                  <a:cubicBezTo>
                    <a:pt x="528625" y="457352"/>
                    <a:pt x="531985" y="461312"/>
                    <a:pt x="536448" y="463296"/>
                  </a:cubicBezTo>
                  <a:lnTo>
                    <a:pt x="573024" y="475488"/>
                  </a:lnTo>
                  <a:lnTo>
                    <a:pt x="597408" y="483616"/>
                  </a:lnTo>
                  <a:cubicBezTo>
                    <a:pt x="601472" y="484971"/>
                    <a:pt x="605444" y="486641"/>
                    <a:pt x="609600" y="487680"/>
                  </a:cubicBezTo>
                  <a:cubicBezTo>
                    <a:pt x="614808" y="488982"/>
                    <a:pt x="632218" y="492893"/>
                    <a:pt x="638048" y="495808"/>
                  </a:cubicBezTo>
                  <a:cubicBezTo>
                    <a:pt x="642417" y="497992"/>
                    <a:pt x="646176" y="501227"/>
                    <a:pt x="650240" y="503936"/>
                  </a:cubicBezTo>
                  <a:lnTo>
                    <a:pt x="662432" y="4917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5376C309-20E7-6B40-A71C-8446E7A3D0B5}"/>
                </a:ext>
              </a:extLst>
            </p:cNvPr>
            <p:cNvSpPr/>
            <p:nvPr/>
          </p:nvSpPr>
          <p:spPr>
            <a:xfrm rot="21056419">
              <a:off x="7648986" y="5395535"/>
              <a:ext cx="140782" cy="7771"/>
            </a:xfrm>
            <a:custGeom>
              <a:avLst/>
              <a:gdLst>
                <a:gd name="connsiteX0" fmla="*/ 0 w 155749"/>
                <a:gd name="connsiteY0" fmla="*/ 0 h 10049"/>
                <a:gd name="connsiteX1" fmla="*/ 80387 w 155749"/>
                <a:gd name="connsiteY1" fmla="*/ 5024 h 10049"/>
                <a:gd name="connsiteX2" fmla="*/ 155749 w 155749"/>
                <a:gd name="connsiteY2" fmla="*/ 10049 h 1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749" h="10049">
                  <a:moveTo>
                    <a:pt x="0" y="0"/>
                  </a:moveTo>
                  <a:lnTo>
                    <a:pt x="80387" y="5024"/>
                  </a:lnTo>
                  <a:cubicBezTo>
                    <a:pt x="157547" y="10168"/>
                    <a:pt x="126852" y="10049"/>
                    <a:pt x="155749" y="1004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68C1A2BC-B0E4-1948-87AC-F47E26C99AC9}"/>
                </a:ext>
              </a:extLst>
            </p:cNvPr>
            <p:cNvSpPr/>
            <p:nvPr/>
          </p:nvSpPr>
          <p:spPr>
            <a:xfrm rot="20548971">
              <a:off x="7705962" y="5331828"/>
              <a:ext cx="171995" cy="157979"/>
            </a:xfrm>
            <a:custGeom>
              <a:avLst/>
              <a:gdLst>
                <a:gd name="connsiteX0" fmla="*/ 0 w 510803"/>
                <a:gd name="connsiteY0" fmla="*/ 567559 h 567559"/>
                <a:gd name="connsiteX1" fmla="*/ 163961 w 510803"/>
                <a:gd name="connsiteY1" fmla="*/ 252249 h 567559"/>
                <a:gd name="connsiteX2" fmla="*/ 378372 w 510803"/>
                <a:gd name="connsiteY2" fmla="*/ 75675 h 567559"/>
                <a:gd name="connsiteX3" fmla="*/ 510803 w 510803"/>
                <a:gd name="connsiteY3" fmla="*/ 0 h 56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803" h="567559">
                  <a:moveTo>
                    <a:pt x="0" y="567559"/>
                  </a:moveTo>
                  <a:cubicBezTo>
                    <a:pt x="50449" y="450894"/>
                    <a:pt x="100899" y="334230"/>
                    <a:pt x="163961" y="252249"/>
                  </a:cubicBezTo>
                  <a:cubicBezTo>
                    <a:pt x="227023" y="170268"/>
                    <a:pt x="320565" y="117716"/>
                    <a:pt x="378372" y="75675"/>
                  </a:cubicBezTo>
                  <a:cubicBezTo>
                    <a:pt x="436179" y="33634"/>
                    <a:pt x="473491" y="16817"/>
                    <a:pt x="51080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2C0165A9-0F45-A642-95CA-0D2894A75086}"/>
                </a:ext>
              </a:extLst>
            </p:cNvPr>
            <p:cNvSpPr/>
            <p:nvPr/>
          </p:nvSpPr>
          <p:spPr>
            <a:xfrm rot="20548971">
              <a:off x="7485175" y="4703899"/>
              <a:ext cx="475430" cy="753584"/>
            </a:xfrm>
            <a:custGeom>
              <a:avLst/>
              <a:gdLst>
                <a:gd name="connsiteX0" fmla="*/ 0 w 1399978"/>
                <a:gd name="connsiteY0" fmla="*/ 2547708 h 2547708"/>
                <a:gd name="connsiteX1" fmla="*/ 296392 w 1399978"/>
                <a:gd name="connsiteY1" fmla="*/ 2188254 h 2547708"/>
                <a:gd name="connsiteX2" fmla="*/ 409903 w 1399978"/>
                <a:gd name="connsiteY2" fmla="*/ 1734207 h 2547708"/>
                <a:gd name="connsiteX3" fmla="*/ 428822 w 1399978"/>
                <a:gd name="connsiteY3" fmla="*/ 1236017 h 2547708"/>
                <a:gd name="connsiteX4" fmla="*/ 510803 w 1399978"/>
                <a:gd name="connsiteY4" fmla="*/ 838726 h 2547708"/>
                <a:gd name="connsiteX5" fmla="*/ 788276 w 1399978"/>
                <a:gd name="connsiteY5" fmla="*/ 416210 h 2547708"/>
                <a:gd name="connsiteX6" fmla="*/ 1078361 w 1399978"/>
                <a:gd name="connsiteY6" fmla="*/ 126124 h 2547708"/>
                <a:gd name="connsiteX7" fmla="*/ 1399978 w 1399978"/>
                <a:gd name="connsiteY7" fmla="*/ 0 h 254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978" h="2547708">
                  <a:moveTo>
                    <a:pt x="0" y="2547708"/>
                  </a:moveTo>
                  <a:cubicBezTo>
                    <a:pt x="114037" y="2435772"/>
                    <a:pt x="228075" y="2323837"/>
                    <a:pt x="296392" y="2188254"/>
                  </a:cubicBezTo>
                  <a:cubicBezTo>
                    <a:pt x="364709" y="2052671"/>
                    <a:pt x="387831" y="1892913"/>
                    <a:pt x="409903" y="1734207"/>
                  </a:cubicBezTo>
                  <a:cubicBezTo>
                    <a:pt x="431975" y="1575501"/>
                    <a:pt x="412005" y="1385264"/>
                    <a:pt x="428822" y="1236017"/>
                  </a:cubicBezTo>
                  <a:cubicBezTo>
                    <a:pt x="445639" y="1086770"/>
                    <a:pt x="450894" y="975360"/>
                    <a:pt x="510803" y="838726"/>
                  </a:cubicBezTo>
                  <a:cubicBezTo>
                    <a:pt x="570712" y="702092"/>
                    <a:pt x="693683" y="534977"/>
                    <a:pt x="788276" y="416210"/>
                  </a:cubicBezTo>
                  <a:cubicBezTo>
                    <a:pt x="882869" y="297443"/>
                    <a:pt x="976411" y="195492"/>
                    <a:pt x="1078361" y="126124"/>
                  </a:cubicBezTo>
                  <a:cubicBezTo>
                    <a:pt x="1180311" y="56756"/>
                    <a:pt x="1290144" y="28378"/>
                    <a:pt x="139997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A505CD8F-2C21-D346-96F3-488D5FFACB89}"/>
                </a:ext>
              </a:extLst>
            </p:cNvPr>
            <p:cNvSpPr/>
            <p:nvPr/>
          </p:nvSpPr>
          <p:spPr>
            <a:xfrm rot="20548971">
              <a:off x="7863223" y="4619632"/>
              <a:ext cx="168672" cy="212989"/>
            </a:xfrm>
            <a:custGeom>
              <a:avLst/>
              <a:gdLst>
                <a:gd name="connsiteX0" fmla="*/ 0 w 500932"/>
                <a:gd name="connsiteY0" fmla="*/ 1866 h 765191"/>
                <a:gd name="connsiteX1" fmla="*/ 270344 w 500932"/>
                <a:gd name="connsiteY1" fmla="*/ 33671 h 765191"/>
                <a:gd name="connsiteX2" fmla="*/ 461175 w 500932"/>
                <a:gd name="connsiteY2" fmla="*/ 232453 h 765191"/>
                <a:gd name="connsiteX3" fmla="*/ 500932 w 500932"/>
                <a:gd name="connsiteY3" fmla="*/ 765191 h 765191"/>
                <a:gd name="connsiteX4" fmla="*/ 500932 w 500932"/>
                <a:gd name="connsiteY4" fmla="*/ 765191 h 76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32" h="765191">
                  <a:moveTo>
                    <a:pt x="0" y="1866"/>
                  </a:moveTo>
                  <a:cubicBezTo>
                    <a:pt x="96741" y="-1447"/>
                    <a:pt x="193482" y="-4760"/>
                    <a:pt x="270344" y="33671"/>
                  </a:cubicBezTo>
                  <a:cubicBezTo>
                    <a:pt x="347206" y="72102"/>
                    <a:pt x="422744" y="110533"/>
                    <a:pt x="461175" y="232453"/>
                  </a:cubicBezTo>
                  <a:cubicBezTo>
                    <a:pt x="499606" y="354373"/>
                    <a:pt x="500932" y="765191"/>
                    <a:pt x="500932" y="765191"/>
                  </a:cubicBezTo>
                  <a:lnTo>
                    <a:pt x="500932" y="765191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4AE4A4D5-8F2A-8B42-A32F-22463B339385}"/>
                </a:ext>
              </a:extLst>
            </p:cNvPr>
            <p:cNvSpPr/>
            <p:nvPr/>
          </p:nvSpPr>
          <p:spPr>
            <a:xfrm rot="20548971">
              <a:off x="7614470" y="5492941"/>
              <a:ext cx="114084" cy="37804"/>
            </a:xfrm>
            <a:custGeom>
              <a:avLst/>
              <a:gdLst>
                <a:gd name="connsiteX0" fmla="*/ 0 w 375139"/>
                <a:gd name="connsiteY0" fmla="*/ 0 h 175847"/>
                <a:gd name="connsiteX1" fmla="*/ 93785 w 375139"/>
                <a:gd name="connsiteY1" fmla="*/ 140677 h 175847"/>
                <a:gd name="connsiteX2" fmla="*/ 375139 w 375139"/>
                <a:gd name="connsiteY2" fmla="*/ 175847 h 175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139" h="175847">
                  <a:moveTo>
                    <a:pt x="0" y="0"/>
                  </a:moveTo>
                  <a:cubicBezTo>
                    <a:pt x="15631" y="55684"/>
                    <a:pt x="31262" y="111369"/>
                    <a:pt x="93785" y="140677"/>
                  </a:cubicBezTo>
                  <a:cubicBezTo>
                    <a:pt x="156308" y="169985"/>
                    <a:pt x="265723" y="172916"/>
                    <a:pt x="375139" y="1758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8CA223CC-B56C-4248-A1BD-B824AF049223}"/>
                </a:ext>
              </a:extLst>
            </p:cNvPr>
            <p:cNvSpPr/>
            <p:nvPr/>
          </p:nvSpPr>
          <p:spPr>
            <a:xfrm>
              <a:off x="7863685" y="4437566"/>
              <a:ext cx="76200" cy="123371"/>
            </a:xfrm>
            <a:custGeom>
              <a:avLst/>
              <a:gdLst>
                <a:gd name="connsiteX0" fmla="*/ 76200 w 76200"/>
                <a:gd name="connsiteY0" fmla="*/ 0 h 123371"/>
                <a:gd name="connsiteX1" fmla="*/ 61686 w 76200"/>
                <a:gd name="connsiteY1" fmla="*/ 25400 h 123371"/>
                <a:gd name="connsiteX2" fmla="*/ 50800 w 76200"/>
                <a:gd name="connsiteY2" fmla="*/ 29029 h 123371"/>
                <a:gd name="connsiteX3" fmla="*/ 43543 w 76200"/>
                <a:gd name="connsiteY3" fmla="*/ 50800 h 123371"/>
                <a:gd name="connsiteX4" fmla="*/ 29029 w 76200"/>
                <a:gd name="connsiteY4" fmla="*/ 72571 h 123371"/>
                <a:gd name="connsiteX5" fmla="*/ 14514 w 76200"/>
                <a:gd name="connsiteY5" fmla="*/ 87086 h 123371"/>
                <a:gd name="connsiteX6" fmla="*/ 7257 w 76200"/>
                <a:gd name="connsiteY6" fmla="*/ 108857 h 123371"/>
                <a:gd name="connsiteX7" fmla="*/ 0 w 76200"/>
                <a:gd name="connsiteY7" fmla="*/ 123371 h 12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123371">
                  <a:moveTo>
                    <a:pt x="76200" y="0"/>
                  </a:moveTo>
                  <a:cubicBezTo>
                    <a:pt x="71362" y="8467"/>
                    <a:pt x="68107" y="18061"/>
                    <a:pt x="61686" y="25400"/>
                  </a:cubicBezTo>
                  <a:cubicBezTo>
                    <a:pt x="59167" y="28279"/>
                    <a:pt x="53023" y="25916"/>
                    <a:pt x="50800" y="29029"/>
                  </a:cubicBezTo>
                  <a:cubicBezTo>
                    <a:pt x="46354" y="35254"/>
                    <a:pt x="47786" y="44435"/>
                    <a:pt x="43543" y="50800"/>
                  </a:cubicBezTo>
                  <a:cubicBezTo>
                    <a:pt x="38705" y="58057"/>
                    <a:pt x="35196" y="66404"/>
                    <a:pt x="29029" y="72571"/>
                  </a:cubicBezTo>
                  <a:lnTo>
                    <a:pt x="14514" y="87086"/>
                  </a:lnTo>
                  <a:lnTo>
                    <a:pt x="7257" y="108857"/>
                  </a:lnTo>
                  <a:cubicBezTo>
                    <a:pt x="3087" y="121367"/>
                    <a:pt x="6334" y="117038"/>
                    <a:pt x="0" y="12337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45A1CB8B-FC24-FC4C-BF25-D9F6DB2D5FF2}"/>
                </a:ext>
              </a:extLst>
            </p:cNvPr>
            <p:cNvSpPr/>
            <p:nvPr/>
          </p:nvSpPr>
          <p:spPr>
            <a:xfrm>
              <a:off x="8331771" y="4923793"/>
              <a:ext cx="58057" cy="18895"/>
            </a:xfrm>
            <a:custGeom>
              <a:avLst/>
              <a:gdLst>
                <a:gd name="connsiteX0" fmla="*/ 58057 w 58057"/>
                <a:gd name="connsiteY0" fmla="*/ 0 h 18895"/>
                <a:gd name="connsiteX1" fmla="*/ 32657 w 58057"/>
                <a:gd name="connsiteY1" fmla="*/ 18143 h 18895"/>
                <a:gd name="connsiteX2" fmla="*/ 18143 w 58057"/>
                <a:gd name="connsiteY2" fmla="*/ 14515 h 18895"/>
                <a:gd name="connsiteX3" fmla="*/ 39915 w 58057"/>
                <a:gd name="connsiteY3" fmla="*/ 7257 h 18895"/>
                <a:gd name="connsiteX4" fmla="*/ 3629 w 58057"/>
                <a:gd name="connsiteY4" fmla="*/ 10886 h 18895"/>
                <a:gd name="connsiteX5" fmla="*/ 0 w 58057"/>
                <a:gd name="connsiteY5" fmla="*/ 10886 h 1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57" h="18895">
                  <a:moveTo>
                    <a:pt x="58057" y="0"/>
                  </a:moveTo>
                  <a:cubicBezTo>
                    <a:pt x="49590" y="6048"/>
                    <a:pt x="42435" y="14587"/>
                    <a:pt x="32657" y="18143"/>
                  </a:cubicBezTo>
                  <a:cubicBezTo>
                    <a:pt x="27970" y="19847"/>
                    <a:pt x="15377" y="18664"/>
                    <a:pt x="18143" y="14515"/>
                  </a:cubicBezTo>
                  <a:cubicBezTo>
                    <a:pt x="22387" y="8150"/>
                    <a:pt x="32658" y="9676"/>
                    <a:pt x="39915" y="7257"/>
                  </a:cubicBezTo>
                  <a:cubicBezTo>
                    <a:pt x="51447" y="3413"/>
                    <a:pt x="15735" y="9785"/>
                    <a:pt x="3629" y="10886"/>
                  </a:cubicBezTo>
                  <a:cubicBezTo>
                    <a:pt x="2424" y="10996"/>
                    <a:pt x="1210" y="10886"/>
                    <a:pt x="0" y="10886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51A76FA0-CEA6-1D4B-8F25-BB0B84EF5EB2}"/>
                </a:ext>
              </a:extLst>
            </p:cNvPr>
            <p:cNvSpPr/>
            <p:nvPr/>
          </p:nvSpPr>
          <p:spPr>
            <a:xfrm>
              <a:off x="7802530" y="4434468"/>
              <a:ext cx="141249" cy="226742"/>
            </a:xfrm>
            <a:custGeom>
              <a:avLst/>
              <a:gdLst>
                <a:gd name="connsiteX0" fmla="*/ 141249 w 141249"/>
                <a:gd name="connsiteY0" fmla="*/ 0 h 226742"/>
                <a:gd name="connsiteX1" fmla="*/ 118947 w 141249"/>
                <a:gd name="connsiteY1" fmla="*/ 26020 h 226742"/>
                <a:gd name="connsiteX2" fmla="*/ 111512 w 141249"/>
                <a:gd name="connsiteY2" fmla="*/ 33454 h 226742"/>
                <a:gd name="connsiteX3" fmla="*/ 104078 w 141249"/>
                <a:gd name="connsiteY3" fmla="*/ 55757 h 226742"/>
                <a:gd name="connsiteX4" fmla="*/ 100361 w 141249"/>
                <a:gd name="connsiteY4" fmla="*/ 66908 h 226742"/>
                <a:gd name="connsiteX5" fmla="*/ 92927 w 141249"/>
                <a:gd name="connsiteY5" fmla="*/ 78059 h 226742"/>
                <a:gd name="connsiteX6" fmla="*/ 89210 w 141249"/>
                <a:gd name="connsiteY6" fmla="*/ 89210 h 226742"/>
                <a:gd name="connsiteX7" fmla="*/ 78059 w 141249"/>
                <a:gd name="connsiteY7" fmla="*/ 96644 h 226742"/>
                <a:gd name="connsiteX8" fmla="*/ 66908 w 141249"/>
                <a:gd name="connsiteY8" fmla="*/ 118947 h 226742"/>
                <a:gd name="connsiteX9" fmla="*/ 63191 w 141249"/>
                <a:gd name="connsiteY9" fmla="*/ 130098 h 226742"/>
                <a:gd name="connsiteX10" fmla="*/ 55756 w 141249"/>
                <a:gd name="connsiteY10" fmla="*/ 137532 h 226742"/>
                <a:gd name="connsiteX11" fmla="*/ 48322 w 141249"/>
                <a:gd name="connsiteY11" fmla="*/ 148683 h 226742"/>
                <a:gd name="connsiteX12" fmla="*/ 37171 w 141249"/>
                <a:gd name="connsiteY12" fmla="*/ 170986 h 226742"/>
                <a:gd name="connsiteX13" fmla="*/ 26020 w 141249"/>
                <a:gd name="connsiteY13" fmla="*/ 178420 h 226742"/>
                <a:gd name="connsiteX14" fmla="*/ 14869 w 141249"/>
                <a:gd name="connsiteY14" fmla="*/ 200722 h 226742"/>
                <a:gd name="connsiteX15" fmla="*/ 11152 w 141249"/>
                <a:gd name="connsiteY15" fmla="*/ 211874 h 226742"/>
                <a:gd name="connsiteX16" fmla="*/ 3717 w 141249"/>
                <a:gd name="connsiteY16" fmla="*/ 219308 h 226742"/>
                <a:gd name="connsiteX17" fmla="*/ 0 w 141249"/>
                <a:gd name="connsiteY17" fmla="*/ 226742 h 226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1249" h="226742">
                  <a:moveTo>
                    <a:pt x="141249" y="0"/>
                  </a:moveTo>
                  <a:cubicBezTo>
                    <a:pt x="133815" y="8673"/>
                    <a:pt x="126536" y="17482"/>
                    <a:pt x="118947" y="26020"/>
                  </a:cubicBezTo>
                  <a:cubicBezTo>
                    <a:pt x="116619" y="28639"/>
                    <a:pt x="113079" y="30319"/>
                    <a:pt x="111512" y="33454"/>
                  </a:cubicBezTo>
                  <a:cubicBezTo>
                    <a:pt x="108007" y="40463"/>
                    <a:pt x="106556" y="48323"/>
                    <a:pt x="104078" y="55757"/>
                  </a:cubicBezTo>
                  <a:cubicBezTo>
                    <a:pt x="102839" y="59474"/>
                    <a:pt x="102534" y="63648"/>
                    <a:pt x="100361" y="66908"/>
                  </a:cubicBezTo>
                  <a:cubicBezTo>
                    <a:pt x="97883" y="70625"/>
                    <a:pt x="94925" y="74063"/>
                    <a:pt x="92927" y="78059"/>
                  </a:cubicBezTo>
                  <a:cubicBezTo>
                    <a:pt x="91175" y="81563"/>
                    <a:pt x="91658" y="86151"/>
                    <a:pt x="89210" y="89210"/>
                  </a:cubicBezTo>
                  <a:cubicBezTo>
                    <a:pt x="86419" y="92698"/>
                    <a:pt x="81776" y="94166"/>
                    <a:pt x="78059" y="96644"/>
                  </a:cubicBezTo>
                  <a:cubicBezTo>
                    <a:pt x="68717" y="124672"/>
                    <a:pt x="81318" y="90127"/>
                    <a:pt x="66908" y="118947"/>
                  </a:cubicBezTo>
                  <a:cubicBezTo>
                    <a:pt x="65156" y="122451"/>
                    <a:pt x="65207" y="126738"/>
                    <a:pt x="63191" y="130098"/>
                  </a:cubicBezTo>
                  <a:cubicBezTo>
                    <a:pt x="61388" y="133103"/>
                    <a:pt x="57945" y="134795"/>
                    <a:pt x="55756" y="137532"/>
                  </a:cubicBezTo>
                  <a:cubicBezTo>
                    <a:pt x="52965" y="141020"/>
                    <a:pt x="50800" y="144966"/>
                    <a:pt x="48322" y="148683"/>
                  </a:cubicBezTo>
                  <a:cubicBezTo>
                    <a:pt x="45299" y="157753"/>
                    <a:pt x="44377" y="163780"/>
                    <a:pt x="37171" y="170986"/>
                  </a:cubicBezTo>
                  <a:cubicBezTo>
                    <a:pt x="34012" y="174145"/>
                    <a:pt x="29737" y="175942"/>
                    <a:pt x="26020" y="178420"/>
                  </a:cubicBezTo>
                  <a:cubicBezTo>
                    <a:pt x="16676" y="206452"/>
                    <a:pt x="29281" y="171896"/>
                    <a:pt x="14869" y="200722"/>
                  </a:cubicBezTo>
                  <a:cubicBezTo>
                    <a:pt x="13117" y="204227"/>
                    <a:pt x="13168" y="208514"/>
                    <a:pt x="11152" y="211874"/>
                  </a:cubicBezTo>
                  <a:cubicBezTo>
                    <a:pt x="9349" y="214879"/>
                    <a:pt x="5820" y="216504"/>
                    <a:pt x="3717" y="219308"/>
                  </a:cubicBezTo>
                  <a:cubicBezTo>
                    <a:pt x="2055" y="221524"/>
                    <a:pt x="1239" y="224264"/>
                    <a:pt x="0" y="22674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52106FD-FBD9-B846-831D-51E4614941D8}"/>
                </a:ext>
              </a:extLst>
            </p:cNvPr>
            <p:cNvGrpSpPr/>
            <p:nvPr/>
          </p:nvGrpSpPr>
          <p:grpSpPr>
            <a:xfrm>
              <a:off x="7094905" y="192620"/>
              <a:ext cx="4476228" cy="6549658"/>
              <a:chOff x="946672" y="183066"/>
              <a:chExt cx="4476228" cy="654965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2BD44A87-2F12-E941-9D1E-C7CA476362D5}"/>
                  </a:ext>
                </a:extLst>
              </p:cNvPr>
              <p:cNvSpPr/>
              <p:nvPr/>
            </p:nvSpPr>
            <p:spPr>
              <a:xfrm>
                <a:off x="1646093" y="1449941"/>
                <a:ext cx="82550" cy="44450"/>
              </a:xfrm>
              <a:custGeom>
                <a:avLst/>
                <a:gdLst>
                  <a:gd name="connsiteX0" fmla="*/ 0 w 82550"/>
                  <a:gd name="connsiteY0" fmla="*/ 0 h 44450"/>
                  <a:gd name="connsiteX1" fmla="*/ 82550 w 82550"/>
                  <a:gd name="connsiteY1" fmla="*/ 44450 h 44450"/>
                  <a:gd name="connsiteX2" fmla="*/ 82550 w 82550"/>
                  <a:gd name="connsiteY2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50" h="44450">
                    <a:moveTo>
                      <a:pt x="0" y="0"/>
                    </a:moveTo>
                    <a:lnTo>
                      <a:pt x="82550" y="44450"/>
                    </a:lnTo>
                    <a:lnTo>
                      <a:pt x="825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BD3D201F-7CA3-164A-8337-96964CC93038}"/>
                  </a:ext>
                </a:extLst>
              </p:cNvPr>
              <p:cNvSpPr/>
              <p:nvPr/>
            </p:nvSpPr>
            <p:spPr>
              <a:xfrm>
                <a:off x="1168006" y="1278007"/>
                <a:ext cx="497424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  <a:gd name="connsiteX0" fmla="*/ 369041 w 497424"/>
                  <a:gd name="connsiteY0" fmla="*/ 328036 h 328036"/>
                  <a:gd name="connsiteX1" fmla="*/ 340338 w 497424"/>
                  <a:gd name="connsiteY1" fmla="*/ 311634 h 328036"/>
                  <a:gd name="connsiteX2" fmla="*/ 299333 w 497424"/>
                  <a:gd name="connsiteY2" fmla="*/ 299333 h 328036"/>
                  <a:gd name="connsiteX3" fmla="*/ 274730 w 497424"/>
                  <a:gd name="connsiteY3" fmla="*/ 291132 h 328036"/>
                  <a:gd name="connsiteX4" fmla="*/ 250128 w 497424"/>
                  <a:gd name="connsiteY4" fmla="*/ 282931 h 328036"/>
                  <a:gd name="connsiteX5" fmla="*/ 237826 w 497424"/>
                  <a:gd name="connsiteY5" fmla="*/ 278830 h 328036"/>
                  <a:gd name="connsiteX6" fmla="*/ 200922 w 497424"/>
                  <a:gd name="connsiteY6" fmla="*/ 262429 h 328036"/>
                  <a:gd name="connsiteX7" fmla="*/ 127114 w 497424"/>
                  <a:gd name="connsiteY7" fmla="*/ 258328 h 328036"/>
                  <a:gd name="connsiteX8" fmla="*/ 102512 w 497424"/>
                  <a:gd name="connsiteY8" fmla="*/ 254228 h 328036"/>
                  <a:gd name="connsiteX9" fmla="*/ 98411 w 497424"/>
                  <a:gd name="connsiteY9" fmla="*/ 217324 h 328036"/>
                  <a:gd name="connsiteX10" fmla="*/ 110712 w 497424"/>
                  <a:gd name="connsiteY10" fmla="*/ 209123 h 328036"/>
                  <a:gd name="connsiteX11" fmla="*/ 135315 w 497424"/>
                  <a:gd name="connsiteY11" fmla="*/ 200922 h 328036"/>
                  <a:gd name="connsiteX12" fmla="*/ 143516 w 497424"/>
                  <a:gd name="connsiteY12" fmla="*/ 188621 h 328036"/>
                  <a:gd name="connsiteX13" fmla="*/ 139416 w 497424"/>
                  <a:gd name="connsiteY13" fmla="*/ 176319 h 328036"/>
                  <a:gd name="connsiteX14" fmla="*/ 114813 w 497424"/>
                  <a:gd name="connsiteY14" fmla="*/ 155817 h 328036"/>
                  <a:gd name="connsiteX15" fmla="*/ 90210 w 497424"/>
                  <a:gd name="connsiteY15" fmla="*/ 147616 h 328036"/>
                  <a:gd name="connsiteX16" fmla="*/ 77909 w 497424"/>
                  <a:gd name="connsiteY16" fmla="*/ 143516 h 328036"/>
                  <a:gd name="connsiteX17" fmla="*/ 65608 w 497424"/>
                  <a:gd name="connsiteY17" fmla="*/ 135315 h 328036"/>
                  <a:gd name="connsiteX18" fmla="*/ 41005 w 497424"/>
                  <a:gd name="connsiteY18" fmla="*/ 127114 h 328036"/>
                  <a:gd name="connsiteX19" fmla="*/ 28703 w 497424"/>
                  <a:gd name="connsiteY19" fmla="*/ 123013 h 328036"/>
                  <a:gd name="connsiteX20" fmla="*/ 16402 w 497424"/>
                  <a:gd name="connsiteY20" fmla="*/ 118913 h 328036"/>
                  <a:gd name="connsiteX21" fmla="*/ 4101 w 497424"/>
                  <a:gd name="connsiteY21" fmla="*/ 114812 h 328036"/>
                  <a:gd name="connsiteX22" fmla="*/ 0 w 497424"/>
                  <a:gd name="connsiteY22" fmla="*/ 102511 h 328036"/>
                  <a:gd name="connsiteX23" fmla="*/ 4101 w 497424"/>
                  <a:gd name="connsiteY23" fmla="*/ 86109 h 328036"/>
                  <a:gd name="connsiteX24" fmla="*/ 16402 w 497424"/>
                  <a:gd name="connsiteY24" fmla="*/ 82009 h 328036"/>
                  <a:gd name="connsiteX25" fmla="*/ 57407 w 497424"/>
                  <a:gd name="connsiteY25" fmla="*/ 77908 h 328036"/>
                  <a:gd name="connsiteX26" fmla="*/ 49206 w 497424"/>
                  <a:gd name="connsiteY26" fmla="*/ 65607 h 328036"/>
                  <a:gd name="connsiteX27" fmla="*/ 65608 w 497424"/>
                  <a:gd name="connsiteY27" fmla="*/ 28703 h 328036"/>
                  <a:gd name="connsiteX28" fmla="*/ 110712 w 497424"/>
                  <a:gd name="connsiteY28" fmla="*/ 24603 h 328036"/>
                  <a:gd name="connsiteX29" fmla="*/ 114813 w 497424"/>
                  <a:gd name="connsiteY29" fmla="*/ 12301 h 328036"/>
                  <a:gd name="connsiteX30" fmla="*/ 139416 w 497424"/>
                  <a:gd name="connsiteY30" fmla="*/ 0 h 328036"/>
                  <a:gd name="connsiteX31" fmla="*/ 176320 w 497424"/>
                  <a:gd name="connsiteY31" fmla="*/ 4100 h 328036"/>
                  <a:gd name="connsiteX32" fmla="*/ 200922 w 497424"/>
                  <a:gd name="connsiteY32" fmla="*/ 12301 h 328036"/>
                  <a:gd name="connsiteX33" fmla="*/ 233726 w 497424"/>
                  <a:gd name="connsiteY33" fmla="*/ 41004 h 328036"/>
                  <a:gd name="connsiteX34" fmla="*/ 258329 w 497424"/>
                  <a:gd name="connsiteY34" fmla="*/ 57406 h 328036"/>
                  <a:gd name="connsiteX35" fmla="*/ 282931 w 497424"/>
                  <a:gd name="connsiteY35" fmla="*/ 65607 h 328036"/>
                  <a:gd name="connsiteX36" fmla="*/ 307534 w 497424"/>
                  <a:gd name="connsiteY36" fmla="*/ 77908 h 328036"/>
                  <a:gd name="connsiteX37" fmla="*/ 319835 w 497424"/>
                  <a:gd name="connsiteY37" fmla="*/ 86109 h 328036"/>
                  <a:gd name="connsiteX38" fmla="*/ 344438 w 497424"/>
                  <a:gd name="connsiteY38" fmla="*/ 98411 h 328036"/>
                  <a:gd name="connsiteX39" fmla="*/ 352639 w 497424"/>
                  <a:gd name="connsiteY39" fmla="*/ 110712 h 328036"/>
                  <a:gd name="connsiteX40" fmla="*/ 377242 w 497424"/>
                  <a:gd name="connsiteY40" fmla="*/ 127114 h 328036"/>
                  <a:gd name="connsiteX41" fmla="*/ 389543 w 497424"/>
                  <a:gd name="connsiteY41" fmla="*/ 135315 h 328036"/>
                  <a:gd name="connsiteX42" fmla="*/ 426447 w 497424"/>
                  <a:gd name="connsiteY42" fmla="*/ 147616 h 328036"/>
                  <a:gd name="connsiteX43" fmla="*/ 451050 w 497424"/>
                  <a:gd name="connsiteY43" fmla="*/ 155817 h 328036"/>
                  <a:gd name="connsiteX44" fmla="*/ 463351 w 497424"/>
                  <a:gd name="connsiteY44" fmla="*/ 159917 h 328036"/>
                  <a:gd name="connsiteX45" fmla="*/ 497424 w 497424"/>
                  <a:gd name="connsiteY45" fmla="*/ 175375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97424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cubicBezTo>
                      <a:pt x="455150" y="157184"/>
                      <a:pt x="455622" y="156657"/>
                      <a:pt x="463351" y="159917"/>
                    </a:cubicBezTo>
                    <a:cubicBezTo>
                      <a:pt x="471080" y="163177"/>
                      <a:pt x="486066" y="170222"/>
                      <a:pt x="497424" y="1753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E240B562-8FB3-094B-91F4-A919CDA4821E}"/>
                  </a:ext>
                </a:extLst>
              </p:cNvPr>
              <p:cNvSpPr/>
              <p:nvPr/>
            </p:nvSpPr>
            <p:spPr>
              <a:xfrm flipH="1">
                <a:off x="3913508" y="1285923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xmlns="" id="{B6B3B94F-64F7-9144-BFA6-7AD682060ECF}"/>
                  </a:ext>
                </a:extLst>
              </p:cNvPr>
              <p:cNvSpPr/>
              <p:nvPr/>
            </p:nvSpPr>
            <p:spPr>
              <a:xfrm>
                <a:off x="2609850" y="419509"/>
                <a:ext cx="312078" cy="155575"/>
              </a:xfrm>
              <a:custGeom>
                <a:avLst/>
                <a:gdLst>
                  <a:gd name="connsiteX0" fmla="*/ 0 w 312078"/>
                  <a:gd name="connsiteY0" fmla="*/ 155575 h 155575"/>
                  <a:gd name="connsiteX1" fmla="*/ 76200 w 312078"/>
                  <a:gd name="connsiteY1" fmla="*/ 95250 h 155575"/>
                  <a:gd name="connsiteX2" fmla="*/ 203200 w 312078"/>
                  <a:gd name="connsiteY2" fmla="*/ 82550 h 155575"/>
                  <a:gd name="connsiteX3" fmla="*/ 311150 w 312078"/>
                  <a:gd name="connsiteY3" fmla="*/ 142875 h 155575"/>
                  <a:gd name="connsiteX4" fmla="*/ 254000 w 312078"/>
                  <a:gd name="connsiteY4" fmla="*/ 57150 h 155575"/>
                  <a:gd name="connsiteX5" fmla="*/ 228600 w 312078"/>
                  <a:gd name="connsiteY5" fmla="*/ 22225 h 155575"/>
                  <a:gd name="connsiteX6" fmla="*/ 196850 w 312078"/>
                  <a:gd name="connsiteY6" fmla="*/ 0 h 155575"/>
                  <a:gd name="connsiteX7" fmla="*/ 196850 w 312078"/>
                  <a:gd name="connsiteY7" fmla="*/ 0 h 15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078" h="155575">
                    <a:moveTo>
                      <a:pt x="0" y="155575"/>
                    </a:moveTo>
                    <a:cubicBezTo>
                      <a:pt x="21166" y="131498"/>
                      <a:pt x="42333" y="107421"/>
                      <a:pt x="76200" y="95250"/>
                    </a:cubicBezTo>
                    <a:cubicBezTo>
                      <a:pt x="110067" y="83079"/>
                      <a:pt x="164042" y="74613"/>
                      <a:pt x="203200" y="82550"/>
                    </a:cubicBezTo>
                    <a:cubicBezTo>
                      <a:pt x="242358" y="90487"/>
                      <a:pt x="302683" y="147108"/>
                      <a:pt x="311150" y="142875"/>
                    </a:cubicBezTo>
                    <a:cubicBezTo>
                      <a:pt x="319617" y="138642"/>
                      <a:pt x="267758" y="77258"/>
                      <a:pt x="254000" y="57150"/>
                    </a:cubicBezTo>
                    <a:cubicBezTo>
                      <a:pt x="240242" y="37042"/>
                      <a:pt x="238125" y="31750"/>
                      <a:pt x="228600" y="22225"/>
                    </a:cubicBezTo>
                    <a:cubicBezTo>
                      <a:pt x="219075" y="12700"/>
                      <a:pt x="196850" y="0"/>
                      <a:pt x="196850" y="0"/>
                    </a:cubicBezTo>
                    <a:lnTo>
                      <a:pt x="1968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xmlns="" id="{2F55DD22-57B1-0E45-AC03-51F023915AC2}"/>
                  </a:ext>
                </a:extLst>
              </p:cNvPr>
              <p:cNvSpPr/>
              <p:nvPr/>
            </p:nvSpPr>
            <p:spPr>
              <a:xfrm>
                <a:off x="2603500" y="438559"/>
                <a:ext cx="95250" cy="136525"/>
              </a:xfrm>
              <a:custGeom>
                <a:avLst/>
                <a:gdLst>
                  <a:gd name="connsiteX0" fmla="*/ 0 w 95250"/>
                  <a:gd name="connsiteY0" fmla="*/ 136525 h 136525"/>
                  <a:gd name="connsiteX1" fmla="*/ 25400 w 95250"/>
                  <a:gd name="connsiteY1" fmla="*/ 79375 h 136525"/>
                  <a:gd name="connsiteX2" fmla="*/ 57150 w 95250"/>
                  <a:gd name="connsiteY2" fmla="*/ 34925 h 136525"/>
                  <a:gd name="connsiteX3" fmla="*/ 95250 w 95250"/>
                  <a:gd name="connsiteY3" fmla="*/ 0 h 136525"/>
                  <a:gd name="connsiteX4" fmla="*/ 95250 w 95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136525">
                    <a:moveTo>
                      <a:pt x="0" y="136525"/>
                    </a:moveTo>
                    <a:cubicBezTo>
                      <a:pt x="7937" y="116416"/>
                      <a:pt x="15875" y="96308"/>
                      <a:pt x="25400" y="79375"/>
                    </a:cubicBezTo>
                    <a:cubicBezTo>
                      <a:pt x="34925" y="62442"/>
                      <a:pt x="45508" y="48154"/>
                      <a:pt x="57150" y="34925"/>
                    </a:cubicBezTo>
                    <a:cubicBezTo>
                      <a:pt x="68792" y="21696"/>
                      <a:pt x="95250" y="0"/>
                      <a:pt x="95250" y="0"/>
                    </a:cubicBezTo>
                    <a:lnTo>
                      <a:pt x="952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xmlns="" id="{F2DF1B54-C638-A64F-83D1-72011433C2DE}"/>
                  </a:ext>
                </a:extLst>
              </p:cNvPr>
              <p:cNvSpPr/>
              <p:nvPr/>
            </p:nvSpPr>
            <p:spPr>
              <a:xfrm>
                <a:off x="2689225" y="229009"/>
                <a:ext cx="155575" cy="15904"/>
              </a:xfrm>
              <a:custGeom>
                <a:avLst/>
                <a:gdLst>
                  <a:gd name="connsiteX0" fmla="*/ 0 w 155575"/>
                  <a:gd name="connsiteY0" fmla="*/ 3175 h 15904"/>
                  <a:gd name="connsiteX1" fmla="*/ 79375 w 155575"/>
                  <a:gd name="connsiteY1" fmla="*/ 15875 h 15904"/>
                  <a:gd name="connsiteX2" fmla="*/ 155575 w 155575"/>
                  <a:gd name="connsiteY2" fmla="*/ 0 h 1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75" h="15904">
                    <a:moveTo>
                      <a:pt x="0" y="3175"/>
                    </a:moveTo>
                    <a:cubicBezTo>
                      <a:pt x="26723" y="9789"/>
                      <a:pt x="53446" y="16404"/>
                      <a:pt x="79375" y="15875"/>
                    </a:cubicBezTo>
                    <a:cubicBezTo>
                      <a:pt x="105304" y="15346"/>
                      <a:pt x="130439" y="7673"/>
                      <a:pt x="1555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xmlns="" id="{50EBE485-547B-7048-B2B6-2E41D6420542}"/>
                  </a:ext>
                </a:extLst>
              </p:cNvPr>
              <p:cNvSpPr/>
              <p:nvPr/>
            </p:nvSpPr>
            <p:spPr>
              <a:xfrm>
                <a:off x="2758689" y="248059"/>
                <a:ext cx="6736" cy="76200"/>
              </a:xfrm>
              <a:custGeom>
                <a:avLst/>
                <a:gdLst>
                  <a:gd name="connsiteX0" fmla="*/ 6736 w 6736"/>
                  <a:gd name="connsiteY0" fmla="*/ 0 h 76200"/>
                  <a:gd name="connsiteX1" fmla="*/ 3561 w 6736"/>
                  <a:gd name="connsiteY1" fmla="*/ 22225 h 76200"/>
                  <a:gd name="connsiteX2" fmla="*/ 386 w 6736"/>
                  <a:gd name="connsiteY2" fmla="*/ 31750 h 76200"/>
                  <a:gd name="connsiteX3" fmla="*/ 386 w 6736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6" h="76200">
                    <a:moveTo>
                      <a:pt x="6736" y="0"/>
                    </a:moveTo>
                    <a:cubicBezTo>
                      <a:pt x="5678" y="7408"/>
                      <a:pt x="5029" y="14887"/>
                      <a:pt x="3561" y="22225"/>
                    </a:cubicBezTo>
                    <a:cubicBezTo>
                      <a:pt x="2905" y="25507"/>
                      <a:pt x="583" y="28409"/>
                      <a:pt x="386" y="31750"/>
                    </a:cubicBezTo>
                    <a:cubicBezTo>
                      <a:pt x="-484" y="46541"/>
                      <a:pt x="386" y="61383"/>
                      <a:pt x="386" y="762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xmlns="" id="{8FB7A5B4-1E02-F54E-910F-5719CAF1B72D}"/>
                  </a:ext>
                </a:extLst>
              </p:cNvPr>
              <p:cNvSpPr/>
              <p:nvPr/>
            </p:nvSpPr>
            <p:spPr>
              <a:xfrm>
                <a:off x="2689225" y="381409"/>
                <a:ext cx="133350" cy="63500"/>
              </a:xfrm>
              <a:custGeom>
                <a:avLst/>
                <a:gdLst>
                  <a:gd name="connsiteX0" fmla="*/ 0 w 133350"/>
                  <a:gd name="connsiteY0" fmla="*/ 63500 h 63500"/>
                  <a:gd name="connsiteX1" fmla="*/ 12700 w 133350"/>
                  <a:gd name="connsiteY1" fmla="*/ 41275 h 63500"/>
                  <a:gd name="connsiteX2" fmla="*/ 15875 w 133350"/>
                  <a:gd name="connsiteY2" fmla="*/ 31750 h 63500"/>
                  <a:gd name="connsiteX3" fmla="*/ 44450 w 133350"/>
                  <a:gd name="connsiteY3" fmla="*/ 12700 h 63500"/>
                  <a:gd name="connsiteX4" fmla="*/ 53975 w 133350"/>
                  <a:gd name="connsiteY4" fmla="*/ 6350 h 63500"/>
                  <a:gd name="connsiteX5" fmla="*/ 73025 w 133350"/>
                  <a:gd name="connsiteY5" fmla="*/ 0 h 63500"/>
                  <a:gd name="connsiteX6" fmla="*/ 104775 w 133350"/>
                  <a:gd name="connsiteY6" fmla="*/ 9525 h 63500"/>
                  <a:gd name="connsiteX7" fmla="*/ 114300 w 133350"/>
                  <a:gd name="connsiteY7" fmla="*/ 15875 h 63500"/>
                  <a:gd name="connsiteX8" fmla="*/ 120650 w 133350"/>
                  <a:gd name="connsiteY8" fmla="*/ 34925 h 63500"/>
                  <a:gd name="connsiteX9" fmla="*/ 133350 w 133350"/>
                  <a:gd name="connsiteY9" fmla="*/ 4445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63500">
                    <a:moveTo>
                      <a:pt x="0" y="63500"/>
                    </a:moveTo>
                    <a:cubicBezTo>
                      <a:pt x="4233" y="56092"/>
                      <a:pt x="8884" y="48907"/>
                      <a:pt x="12700" y="41275"/>
                    </a:cubicBezTo>
                    <a:cubicBezTo>
                      <a:pt x="14197" y="38282"/>
                      <a:pt x="13508" y="34117"/>
                      <a:pt x="15875" y="31750"/>
                    </a:cubicBezTo>
                    <a:lnTo>
                      <a:pt x="44450" y="12700"/>
                    </a:lnTo>
                    <a:cubicBezTo>
                      <a:pt x="47625" y="10583"/>
                      <a:pt x="50355" y="7557"/>
                      <a:pt x="53975" y="6350"/>
                    </a:cubicBezTo>
                    <a:lnTo>
                      <a:pt x="73025" y="0"/>
                    </a:lnTo>
                    <a:cubicBezTo>
                      <a:pt x="80124" y="1775"/>
                      <a:pt x="100137" y="6433"/>
                      <a:pt x="104775" y="9525"/>
                    </a:cubicBezTo>
                    <a:lnTo>
                      <a:pt x="114300" y="15875"/>
                    </a:lnTo>
                    <a:cubicBezTo>
                      <a:pt x="116417" y="22225"/>
                      <a:pt x="114300" y="32808"/>
                      <a:pt x="120650" y="34925"/>
                    </a:cubicBezTo>
                    <a:cubicBezTo>
                      <a:pt x="132420" y="38848"/>
                      <a:pt x="128678" y="35107"/>
                      <a:pt x="133350" y="44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xmlns="" id="{C3DB0689-C1CF-6B47-949B-076D26ED20C7}"/>
                  </a:ext>
                </a:extLst>
              </p:cNvPr>
              <p:cNvSpPr/>
              <p:nvPr/>
            </p:nvSpPr>
            <p:spPr>
              <a:xfrm>
                <a:off x="2710181" y="387853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xmlns="" id="{33CD0A62-5E71-764B-9316-0125B3894564}"/>
                  </a:ext>
                </a:extLst>
              </p:cNvPr>
              <p:cNvSpPr/>
              <p:nvPr/>
            </p:nvSpPr>
            <p:spPr>
              <a:xfrm flipH="1">
                <a:off x="2753689" y="384584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xmlns="" id="{8BF55C8B-41C1-C141-A9AC-FF36B7B36796}"/>
                  </a:ext>
                </a:extLst>
              </p:cNvPr>
              <p:cNvSpPr/>
              <p:nvPr/>
            </p:nvSpPr>
            <p:spPr>
              <a:xfrm>
                <a:off x="3118474" y="5557687"/>
                <a:ext cx="2219930" cy="1010016"/>
              </a:xfrm>
              <a:custGeom>
                <a:avLst/>
                <a:gdLst>
                  <a:gd name="connsiteX0" fmla="*/ 0 w 2219930"/>
                  <a:gd name="connsiteY0" fmla="*/ 591981 h 1010016"/>
                  <a:gd name="connsiteX1" fmla="*/ 264277 w 2219930"/>
                  <a:gd name="connsiteY1" fmla="*/ 856259 h 1010016"/>
                  <a:gd name="connsiteX2" fmla="*/ 671264 w 2219930"/>
                  <a:gd name="connsiteY2" fmla="*/ 998969 h 1010016"/>
                  <a:gd name="connsiteX3" fmla="*/ 1189248 w 2219930"/>
                  <a:gd name="connsiteY3" fmla="*/ 977826 h 1010016"/>
                  <a:gd name="connsiteX4" fmla="*/ 1643805 w 2219930"/>
                  <a:gd name="connsiteY4" fmla="*/ 798118 h 1010016"/>
                  <a:gd name="connsiteX5" fmla="*/ 1934511 w 2219930"/>
                  <a:gd name="connsiteY5" fmla="*/ 470414 h 1010016"/>
                  <a:gd name="connsiteX6" fmla="*/ 2108934 w 2219930"/>
                  <a:gd name="connsiteY6" fmla="*/ 221993 h 1010016"/>
                  <a:gd name="connsiteX7" fmla="*/ 2219930 w 2219930"/>
                  <a:gd name="connsiteY7" fmla="*/ 0 h 101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9930" h="1010016">
                    <a:moveTo>
                      <a:pt x="0" y="591981"/>
                    </a:moveTo>
                    <a:cubicBezTo>
                      <a:pt x="76200" y="690204"/>
                      <a:pt x="152400" y="788428"/>
                      <a:pt x="264277" y="856259"/>
                    </a:cubicBezTo>
                    <a:cubicBezTo>
                      <a:pt x="376154" y="924090"/>
                      <a:pt x="517102" y="978708"/>
                      <a:pt x="671264" y="998969"/>
                    </a:cubicBezTo>
                    <a:cubicBezTo>
                      <a:pt x="825426" y="1019230"/>
                      <a:pt x="1027158" y="1011301"/>
                      <a:pt x="1189248" y="977826"/>
                    </a:cubicBezTo>
                    <a:cubicBezTo>
                      <a:pt x="1351338" y="944351"/>
                      <a:pt x="1519595" y="882687"/>
                      <a:pt x="1643805" y="798118"/>
                    </a:cubicBezTo>
                    <a:cubicBezTo>
                      <a:pt x="1768015" y="713549"/>
                      <a:pt x="1856990" y="566435"/>
                      <a:pt x="1934511" y="470414"/>
                    </a:cubicBezTo>
                    <a:cubicBezTo>
                      <a:pt x="2012033" y="374393"/>
                      <a:pt x="2061364" y="300395"/>
                      <a:pt x="2108934" y="221993"/>
                    </a:cubicBezTo>
                    <a:cubicBezTo>
                      <a:pt x="2156504" y="143591"/>
                      <a:pt x="2188217" y="71795"/>
                      <a:pt x="2219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xmlns="" id="{ACB6085C-2DBB-B943-A884-E78C7AD5698A}"/>
                  </a:ext>
                </a:extLst>
              </p:cNvPr>
              <p:cNvSpPr/>
              <p:nvPr/>
            </p:nvSpPr>
            <p:spPr>
              <a:xfrm>
                <a:off x="2996906" y="5573543"/>
                <a:ext cx="2415496" cy="1159181"/>
              </a:xfrm>
              <a:custGeom>
                <a:avLst/>
                <a:gdLst>
                  <a:gd name="connsiteX0" fmla="*/ 0 w 2415496"/>
                  <a:gd name="connsiteY0" fmla="*/ 702978 h 1159181"/>
                  <a:gd name="connsiteX1" fmla="*/ 232564 w 2415496"/>
                  <a:gd name="connsiteY1" fmla="*/ 956685 h 1159181"/>
                  <a:gd name="connsiteX2" fmla="*/ 528555 w 2415496"/>
                  <a:gd name="connsiteY2" fmla="*/ 1115251 h 1159181"/>
                  <a:gd name="connsiteX3" fmla="*/ 935542 w 2415496"/>
                  <a:gd name="connsiteY3" fmla="*/ 1157536 h 1159181"/>
                  <a:gd name="connsiteX4" fmla="*/ 1421813 w 2415496"/>
                  <a:gd name="connsiteY4" fmla="*/ 1072967 h 1159181"/>
                  <a:gd name="connsiteX5" fmla="*/ 1812943 w 2415496"/>
                  <a:gd name="connsiteY5" fmla="*/ 903829 h 1159181"/>
                  <a:gd name="connsiteX6" fmla="*/ 2056079 w 2415496"/>
                  <a:gd name="connsiteY6" fmla="*/ 618410 h 1159181"/>
                  <a:gd name="connsiteX7" fmla="*/ 2256929 w 2415496"/>
                  <a:gd name="connsiteY7" fmla="*/ 317133 h 1159181"/>
                  <a:gd name="connsiteX8" fmla="*/ 2415496 w 2415496"/>
                  <a:gd name="connsiteY8" fmla="*/ 0 h 1159181"/>
                  <a:gd name="connsiteX9" fmla="*/ 2415496 w 2415496"/>
                  <a:gd name="connsiteY9" fmla="*/ 0 h 1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5496" h="1159181">
                    <a:moveTo>
                      <a:pt x="0" y="702978"/>
                    </a:moveTo>
                    <a:cubicBezTo>
                      <a:pt x="72235" y="795475"/>
                      <a:pt x="144471" y="887973"/>
                      <a:pt x="232564" y="956685"/>
                    </a:cubicBezTo>
                    <a:cubicBezTo>
                      <a:pt x="320657" y="1025397"/>
                      <a:pt x="411392" y="1081776"/>
                      <a:pt x="528555" y="1115251"/>
                    </a:cubicBezTo>
                    <a:cubicBezTo>
                      <a:pt x="645718" y="1148726"/>
                      <a:pt x="786666" y="1164583"/>
                      <a:pt x="935542" y="1157536"/>
                    </a:cubicBezTo>
                    <a:cubicBezTo>
                      <a:pt x="1084418" y="1150489"/>
                      <a:pt x="1275579" y="1115252"/>
                      <a:pt x="1421813" y="1072967"/>
                    </a:cubicBezTo>
                    <a:cubicBezTo>
                      <a:pt x="1568047" y="1030682"/>
                      <a:pt x="1707232" y="979588"/>
                      <a:pt x="1812943" y="903829"/>
                    </a:cubicBezTo>
                    <a:cubicBezTo>
                      <a:pt x="1918654" y="828070"/>
                      <a:pt x="1982081" y="716193"/>
                      <a:pt x="2056079" y="618410"/>
                    </a:cubicBezTo>
                    <a:cubicBezTo>
                      <a:pt x="2130077" y="520627"/>
                      <a:pt x="2197026" y="420201"/>
                      <a:pt x="2256929" y="317133"/>
                    </a:cubicBezTo>
                    <a:cubicBezTo>
                      <a:pt x="2316832" y="214065"/>
                      <a:pt x="2415496" y="0"/>
                      <a:pt x="2415496" y="0"/>
                    </a:cubicBezTo>
                    <a:lnTo>
                      <a:pt x="2415496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xmlns="" id="{881E31AA-EA98-8441-AF1D-44E0EF000C2C}"/>
                  </a:ext>
                </a:extLst>
              </p:cNvPr>
              <p:cNvSpPr/>
              <p:nvPr/>
            </p:nvSpPr>
            <p:spPr>
              <a:xfrm>
                <a:off x="946672" y="5276607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xmlns="" id="{11A34E93-3E73-7F4A-8582-5A4B9B68D8A7}"/>
                  </a:ext>
                </a:extLst>
              </p:cNvPr>
              <p:cNvSpPr/>
              <p:nvPr/>
            </p:nvSpPr>
            <p:spPr>
              <a:xfrm flipH="1">
                <a:off x="3730808" y="5317629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xmlns="" id="{C60F9C77-D527-8B45-8C90-B3EF5758C299}"/>
                  </a:ext>
                </a:extLst>
              </p:cNvPr>
              <p:cNvSpPr/>
              <p:nvPr/>
            </p:nvSpPr>
            <p:spPr>
              <a:xfrm>
                <a:off x="3923315" y="5259601"/>
                <a:ext cx="45719" cy="79060"/>
              </a:xfrm>
              <a:custGeom>
                <a:avLst/>
                <a:gdLst>
                  <a:gd name="connsiteX0" fmla="*/ 0 w 0"/>
                  <a:gd name="connsiteY0" fmla="*/ 0 h 84407"/>
                  <a:gd name="connsiteX1" fmla="*/ 0 w 0"/>
                  <a:gd name="connsiteY1" fmla="*/ 84407 h 8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84407">
                    <a:moveTo>
                      <a:pt x="0" y="0"/>
                    </a:moveTo>
                    <a:lnTo>
                      <a:pt x="0" y="8440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xmlns="" id="{DA71F4D6-B1EA-6E48-8DF5-F21B74C207C4}"/>
                  </a:ext>
                </a:extLst>
              </p:cNvPr>
              <p:cNvGrpSpPr/>
              <p:nvPr/>
            </p:nvGrpSpPr>
            <p:grpSpPr>
              <a:xfrm>
                <a:off x="1503454" y="183066"/>
                <a:ext cx="2526666" cy="6096050"/>
                <a:chOff x="1503454" y="183066"/>
                <a:chExt cx="2526666" cy="6096050"/>
              </a:xfrm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xmlns="" id="{946880AB-B9AD-B241-ABB1-63259CD39BD2}"/>
                    </a:ext>
                  </a:extLst>
                </p:cNvPr>
                <p:cNvSpPr/>
                <p:nvPr/>
              </p:nvSpPr>
              <p:spPr>
                <a:xfrm>
                  <a:off x="1722293" y="183066"/>
                  <a:ext cx="2203450" cy="1357052"/>
                </a:xfrm>
                <a:custGeom>
                  <a:avLst/>
                  <a:gdLst>
                    <a:gd name="connsiteX0" fmla="*/ 0 w 2203450"/>
                    <a:gd name="connsiteY0" fmla="*/ 1311325 h 1357052"/>
                    <a:gd name="connsiteX1" fmla="*/ 171450 w 2203450"/>
                    <a:gd name="connsiteY1" fmla="*/ 1343075 h 1357052"/>
                    <a:gd name="connsiteX2" fmla="*/ 301625 w 2203450"/>
                    <a:gd name="connsiteY2" fmla="*/ 1355775 h 1357052"/>
                    <a:gd name="connsiteX3" fmla="*/ 412750 w 2203450"/>
                    <a:gd name="connsiteY3" fmla="*/ 1349425 h 1357052"/>
                    <a:gd name="connsiteX4" fmla="*/ 488950 w 2203450"/>
                    <a:gd name="connsiteY4" fmla="*/ 1292275 h 1357052"/>
                    <a:gd name="connsiteX5" fmla="*/ 517525 w 2203450"/>
                    <a:gd name="connsiteY5" fmla="*/ 1244650 h 1357052"/>
                    <a:gd name="connsiteX6" fmla="*/ 527050 w 2203450"/>
                    <a:gd name="connsiteY6" fmla="*/ 1177975 h 1357052"/>
                    <a:gd name="connsiteX7" fmla="*/ 517525 w 2203450"/>
                    <a:gd name="connsiteY7" fmla="*/ 1130350 h 1357052"/>
                    <a:gd name="connsiteX8" fmla="*/ 504825 w 2203450"/>
                    <a:gd name="connsiteY8" fmla="*/ 1085900 h 1357052"/>
                    <a:gd name="connsiteX9" fmla="*/ 517525 w 2203450"/>
                    <a:gd name="connsiteY9" fmla="*/ 1031925 h 1357052"/>
                    <a:gd name="connsiteX10" fmla="*/ 552450 w 2203450"/>
                    <a:gd name="connsiteY10" fmla="*/ 990650 h 1357052"/>
                    <a:gd name="connsiteX11" fmla="*/ 587375 w 2203450"/>
                    <a:gd name="connsiteY11" fmla="*/ 927150 h 1357052"/>
                    <a:gd name="connsiteX12" fmla="*/ 622300 w 2203450"/>
                    <a:gd name="connsiteY12" fmla="*/ 866825 h 1357052"/>
                    <a:gd name="connsiteX13" fmla="*/ 650875 w 2203450"/>
                    <a:gd name="connsiteY13" fmla="*/ 755700 h 1357052"/>
                    <a:gd name="connsiteX14" fmla="*/ 663575 w 2203450"/>
                    <a:gd name="connsiteY14" fmla="*/ 685850 h 1357052"/>
                    <a:gd name="connsiteX15" fmla="*/ 676275 w 2203450"/>
                    <a:gd name="connsiteY15" fmla="*/ 622350 h 1357052"/>
                    <a:gd name="connsiteX16" fmla="*/ 701675 w 2203450"/>
                    <a:gd name="connsiteY16" fmla="*/ 581075 h 1357052"/>
                    <a:gd name="connsiteX17" fmla="*/ 723900 w 2203450"/>
                    <a:gd name="connsiteY17" fmla="*/ 546150 h 1357052"/>
                    <a:gd name="connsiteX18" fmla="*/ 752475 w 2203450"/>
                    <a:gd name="connsiteY18" fmla="*/ 501700 h 1357052"/>
                    <a:gd name="connsiteX19" fmla="*/ 790575 w 2203450"/>
                    <a:gd name="connsiteY19" fmla="*/ 428675 h 1357052"/>
                    <a:gd name="connsiteX20" fmla="*/ 812800 w 2203450"/>
                    <a:gd name="connsiteY20" fmla="*/ 377875 h 1357052"/>
                    <a:gd name="connsiteX21" fmla="*/ 819150 w 2203450"/>
                    <a:gd name="connsiteY21" fmla="*/ 311200 h 1357052"/>
                    <a:gd name="connsiteX22" fmla="*/ 822325 w 2203450"/>
                    <a:gd name="connsiteY22" fmla="*/ 257225 h 1357052"/>
                    <a:gd name="connsiteX23" fmla="*/ 822325 w 2203450"/>
                    <a:gd name="connsiteY23" fmla="*/ 222300 h 1357052"/>
                    <a:gd name="connsiteX24" fmla="*/ 847725 w 2203450"/>
                    <a:gd name="connsiteY24" fmla="*/ 168325 h 1357052"/>
                    <a:gd name="connsiteX25" fmla="*/ 882650 w 2203450"/>
                    <a:gd name="connsiteY25" fmla="*/ 120700 h 1357052"/>
                    <a:gd name="connsiteX26" fmla="*/ 933450 w 2203450"/>
                    <a:gd name="connsiteY26" fmla="*/ 79425 h 1357052"/>
                    <a:gd name="connsiteX27" fmla="*/ 955675 w 2203450"/>
                    <a:gd name="connsiteY27" fmla="*/ 57200 h 1357052"/>
                    <a:gd name="connsiteX28" fmla="*/ 962025 w 2203450"/>
                    <a:gd name="connsiteY28" fmla="*/ 38150 h 1357052"/>
                    <a:gd name="connsiteX29" fmla="*/ 977900 w 2203450"/>
                    <a:gd name="connsiteY29" fmla="*/ 19100 h 1357052"/>
                    <a:gd name="connsiteX30" fmla="*/ 1012825 w 2203450"/>
                    <a:gd name="connsiteY30" fmla="*/ 6400 h 1357052"/>
                    <a:gd name="connsiteX31" fmla="*/ 1063625 w 2203450"/>
                    <a:gd name="connsiteY31" fmla="*/ 50 h 1357052"/>
                    <a:gd name="connsiteX32" fmla="*/ 1104900 w 2203450"/>
                    <a:gd name="connsiteY32" fmla="*/ 9575 h 1357052"/>
                    <a:gd name="connsiteX33" fmla="*/ 1133475 w 2203450"/>
                    <a:gd name="connsiteY33" fmla="*/ 41325 h 1357052"/>
                    <a:gd name="connsiteX34" fmla="*/ 1187450 w 2203450"/>
                    <a:gd name="connsiteY34" fmla="*/ 79425 h 1357052"/>
                    <a:gd name="connsiteX35" fmla="*/ 1222375 w 2203450"/>
                    <a:gd name="connsiteY35" fmla="*/ 130225 h 1357052"/>
                    <a:gd name="connsiteX36" fmla="*/ 1254125 w 2203450"/>
                    <a:gd name="connsiteY36" fmla="*/ 187375 h 1357052"/>
                    <a:gd name="connsiteX37" fmla="*/ 1270000 w 2203450"/>
                    <a:gd name="connsiteY37" fmla="*/ 244525 h 1357052"/>
                    <a:gd name="connsiteX38" fmla="*/ 1276350 w 2203450"/>
                    <a:gd name="connsiteY38" fmla="*/ 298500 h 1357052"/>
                    <a:gd name="connsiteX39" fmla="*/ 1298575 w 2203450"/>
                    <a:gd name="connsiteY39" fmla="*/ 336600 h 1357052"/>
                    <a:gd name="connsiteX40" fmla="*/ 1343025 w 2203450"/>
                    <a:gd name="connsiteY40" fmla="*/ 403275 h 1357052"/>
                    <a:gd name="connsiteX41" fmla="*/ 1368425 w 2203450"/>
                    <a:gd name="connsiteY41" fmla="*/ 438200 h 1357052"/>
                    <a:gd name="connsiteX42" fmla="*/ 1406525 w 2203450"/>
                    <a:gd name="connsiteY42" fmla="*/ 485825 h 1357052"/>
                    <a:gd name="connsiteX43" fmla="*/ 1441450 w 2203450"/>
                    <a:gd name="connsiteY43" fmla="*/ 536625 h 1357052"/>
                    <a:gd name="connsiteX44" fmla="*/ 1466850 w 2203450"/>
                    <a:gd name="connsiteY44" fmla="*/ 609650 h 1357052"/>
                    <a:gd name="connsiteX45" fmla="*/ 1489075 w 2203450"/>
                    <a:gd name="connsiteY45" fmla="*/ 717600 h 1357052"/>
                    <a:gd name="connsiteX46" fmla="*/ 1514475 w 2203450"/>
                    <a:gd name="connsiteY46" fmla="*/ 771575 h 1357052"/>
                    <a:gd name="connsiteX47" fmla="*/ 1562100 w 2203450"/>
                    <a:gd name="connsiteY47" fmla="*/ 841425 h 1357052"/>
                    <a:gd name="connsiteX48" fmla="*/ 1568450 w 2203450"/>
                    <a:gd name="connsiteY48" fmla="*/ 923975 h 1357052"/>
                    <a:gd name="connsiteX49" fmla="*/ 1546225 w 2203450"/>
                    <a:gd name="connsiteY49" fmla="*/ 1035100 h 1357052"/>
                    <a:gd name="connsiteX50" fmla="*/ 1539875 w 2203450"/>
                    <a:gd name="connsiteY50" fmla="*/ 1089075 h 1357052"/>
                    <a:gd name="connsiteX51" fmla="*/ 1565275 w 2203450"/>
                    <a:gd name="connsiteY51" fmla="*/ 1158925 h 1357052"/>
                    <a:gd name="connsiteX52" fmla="*/ 1625600 w 2203450"/>
                    <a:gd name="connsiteY52" fmla="*/ 1228775 h 1357052"/>
                    <a:gd name="connsiteX53" fmla="*/ 1727200 w 2203450"/>
                    <a:gd name="connsiteY53" fmla="*/ 1304975 h 1357052"/>
                    <a:gd name="connsiteX54" fmla="*/ 1819275 w 2203450"/>
                    <a:gd name="connsiteY54" fmla="*/ 1327200 h 1357052"/>
                    <a:gd name="connsiteX55" fmla="*/ 1927225 w 2203450"/>
                    <a:gd name="connsiteY55" fmla="*/ 1333550 h 1357052"/>
                    <a:gd name="connsiteX56" fmla="*/ 2085975 w 2203450"/>
                    <a:gd name="connsiteY56" fmla="*/ 1308150 h 1357052"/>
                    <a:gd name="connsiteX57" fmla="*/ 2203450 w 2203450"/>
                    <a:gd name="connsiteY57" fmla="*/ 1257350 h 1357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2203450" h="1357052">
                      <a:moveTo>
                        <a:pt x="0" y="1311325"/>
                      </a:moveTo>
                      <a:cubicBezTo>
                        <a:pt x="60589" y="1323496"/>
                        <a:pt x="121179" y="1335667"/>
                        <a:pt x="171450" y="1343075"/>
                      </a:cubicBezTo>
                      <a:cubicBezTo>
                        <a:pt x="221721" y="1350483"/>
                        <a:pt x="261408" y="1354717"/>
                        <a:pt x="301625" y="1355775"/>
                      </a:cubicBezTo>
                      <a:cubicBezTo>
                        <a:pt x="341842" y="1356833"/>
                        <a:pt x="381529" y="1360008"/>
                        <a:pt x="412750" y="1349425"/>
                      </a:cubicBezTo>
                      <a:cubicBezTo>
                        <a:pt x="443971" y="1338842"/>
                        <a:pt x="471488" y="1309737"/>
                        <a:pt x="488950" y="1292275"/>
                      </a:cubicBezTo>
                      <a:cubicBezTo>
                        <a:pt x="506412" y="1274813"/>
                        <a:pt x="511175" y="1263700"/>
                        <a:pt x="517525" y="1244650"/>
                      </a:cubicBezTo>
                      <a:cubicBezTo>
                        <a:pt x="523875" y="1225600"/>
                        <a:pt x="527050" y="1197025"/>
                        <a:pt x="527050" y="1177975"/>
                      </a:cubicBezTo>
                      <a:cubicBezTo>
                        <a:pt x="527050" y="1158925"/>
                        <a:pt x="521229" y="1145696"/>
                        <a:pt x="517525" y="1130350"/>
                      </a:cubicBezTo>
                      <a:cubicBezTo>
                        <a:pt x="513821" y="1115004"/>
                        <a:pt x="504825" y="1102304"/>
                        <a:pt x="504825" y="1085900"/>
                      </a:cubicBezTo>
                      <a:cubicBezTo>
                        <a:pt x="504825" y="1069496"/>
                        <a:pt x="509588" y="1047800"/>
                        <a:pt x="517525" y="1031925"/>
                      </a:cubicBezTo>
                      <a:cubicBezTo>
                        <a:pt x="525462" y="1016050"/>
                        <a:pt x="540808" y="1008112"/>
                        <a:pt x="552450" y="990650"/>
                      </a:cubicBezTo>
                      <a:cubicBezTo>
                        <a:pt x="564092" y="973188"/>
                        <a:pt x="575733" y="947787"/>
                        <a:pt x="587375" y="927150"/>
                      </a:cubicBezTo>
                      <a:cubicBezTo>
                        <a:pt x="599017" y="906513"/>
                        <a:pt x="611717" y="895400"/>
                        <a:pt x="622300" y="866825"/>
                      </a:cubicBezTo>
                      <a:cubicBezTo>
                        <a:pt x="632883" y="838250"/>
                        <a:pt x="643996" y="785862"/>
                        <a:pt x="650875" y="755700"/>
                      </a:cubicBezTo>
                      <a:cubicBezTo>
                        <a:pt x="657754" y="725538"/>
                        <a:pt x="659342" y="708075"/>
                        <a:pt x="663575" y="685850"/>
                      </a:cubicBezTo>
                      <a:cubicBezTo>
                        <a:pt x="667808" y="663625"/>
                        <a:pt x="669925" y="639812"/>
                        <a:pt x="676275" y="622350"/>
                      </a:cubicBezTo>
                      <a:cubicBezTo>
                        <a:pt x="682625" y="604888"/>
                        <a:pt x="693738" y="593775"/>
                        <a:pt x="701675" y="581075"/>
                      </a:cubicBezTo>
                      <a:cubicBezTo>
                        <a:pt x="709612" y="568375"/>
                        <a:pt x="723900" y="546150"/>
                        <a:pt x="723900" y="546150"/>
                      </a:cubicBezTo>
                      <a:cubicBezTo>
                        <a:pt x="732367" y="532921"/>
                        <a:pt x="741363" y="521279"/>
                        <a:pt x="752475" y="501700"/>
                      </a:cubicBezTo>
                      <a:cubicBezTo>
                        <a:pt x="763587" y="482121"/>
                        <a:pt x="780521" y="449313"/>
                        <a:pt x="790575" y="428675"/>
                      </a:cubicBezTo>
                      <a:cubicBezTo>
                        <a:pt x="800629" y="408037"/>
                        <a:pt x="808038" y="397454"/>
                        <a:pt x="812800" y="377875"/>
                      </a:cubicBezTo>
                      <a:cubicBezTo>
                        <a:pt x="817562" y="358296"/>
                        <a:pt x="817563" y="331308"/>
                        <a:pt x="819150" y="311200"/>
                      </a:cubicBezTo>
                      <a:cubicBezTo>
                        <a:pt x="820738" y="291092"/>
                        <a:pt x="821796" y="272042"/>
                        <a:pt x="822325" y="257225"/>
                      </a:cubicBezTo>
                      <a:cubicBezTo>
                        <a:pt x="822854" y="242408"/>
                        <a:pt x="818092" y="237117"/>
                        <a:pt x="822325" y="222300"/>
                      </a:cubicBezTo>
                      <a:cubicBezTo>
                        <a:pt x="826558" y="207483"/>
                        <a:pt x="837671" y="185258"/>
                        <a:pt x="847725" y="168325"/>
                      </a:cubicBezTo>
                      <a:cubicBezTo>
                        <a:pt x="857779" y="151392"/>
                        <a:pt x="868363" y="135517"/>
                        <a:pt x="882650" y="120700"/>
                      </a:cubicBezTo>
                      <a:cubicBezTo>
                        <a:pt x="896937" y="105883"/>
                        <a:pt x="921279" y="90008"/>
                        <a:pt x="933450" y="79425"/>
                      </a:cubicBezTo>
                      <a:cubicBezTo>
                        <a:pt x="945621" y="68842"/>
                        <a:pt x="955675" y="57200"/>
                        <a:pt x="955675" y="57200"/>
                      </a:cubicBezTo>
                      <a:cubicBezTo>
                        <a:pt x="960437" y="50321"/>
                        <a:pt x="962025" y="38150"/>
                        <a:pt x="962025" y="38150"/>
                      </a:cubicBezTo>
                      <a:cubicBezTo>
                        <a:pt x="965729" y="31800"/>
                        <a:pt x="969433" y="24392"/>
                        <a:pt x="977900" y="19100"/>
                      </a:cubicBezTo>
                      <a:cubicBezTo>
                        <a:pt x="986367" y="13808"/>
                        <a:pt x="998538" y="9575"/>
                        <a:pt x="1012825" y="6400"/>
                      </a:cubicBezTo>
                      <a:cubicBezTo>
                        <a:pt x="1027112" y="3225"/>
                        <a:pt x="1048279" y="-479"/>
                        <a:pt x="1063625" y="50"/>
                      </a:cubicBezTo>
                      <a:cubicBezTo>
                        <a:pt x="1078971" y="579"/>
                        <a:pt x="1093258" y="2696"/>
                        <a:pt x="1104900" y="9575"/>
                      </a:cubicBezTo>
                      <a:cubicBezTo>
                        <a:pt x="1116542" y="16454"/>
                        <a:pt x="1119717" y="29683"/>
                        <a:pt x="1133475" y="41325"/>
                      </a:cubicBezTo>
                      <a:cubicBezTo>
                        <a:pt x="1147233" y="52967"/>
                        <a:pt x="1172633" y="64608"/>
                        <a:pt x="1187450" y="79425"/>
                      </a:cubicBezTo>
                      <a:cubicBezTo>
                        <a:pt x="1202267" y="94242"/>
                        <a:pt x="1211263" y="112234"/>
                        <a:pt x="1222375" y="130225"/>
                      </a:cubicBezTo>
                      <a:cubicBezTo>
                        <a:pt x="1233487" y="148216"/>
                        <a:pt x="1246188" y="168325"/>
                        <a:pt x="1254125" y="187375"/>
                      </a:cubicBezTo>
                      <a:cubicBezTo>
                        <a:pt x="1262062" y="206425"/>
                        <a:pt x="1266296" y="226004"/>
                        <a:pt x="1270000" y="244525"/>
                      </a:cubicBezTo>
                      <a:cubicBezTo>
                        <a:pt x="1273704" y="263046"/>
                        <a:pt x="1271587" y="283154"/>
                        <a:pt x="1276350" y="298500"/>
                      </a:cubicBezTo>
                      <a:cubicBezTo>
                        <a:pt x="1281113" y="313846"/>
                        <a:pt x="1287463" y="319138"/>
                        <a:pt x="1298575" y="336600"/>
                      </a:cubicBezTo>
                      <a:cubicBezTo>
                        <a:pt x="1309687" y="354062"/>
                        <a:pt x="1331383" y="386342"/>
                        <a:pt x="1343025" y="403275"/>
                      </a:cubicBezTo>
                      <a:cubicBezTo>
                        <a:pt x="1354667" y="420208"/>
                        <a:pt x="1357842" y="424442"/>
                        <a:pt x="1368425" y="438200"/>
                      </a:cubicBezTo>
                      <a:cubicBezTo>
                        <a:pt x="1379008" y="451958"/>
                        <a:pt x="1394354" y="469421"/>
                        <a:pt x="1406525" y="485825"/>
                      </a:cubicBezTo>
                      <a:cubicBezTo>
                        <a:pt x="1418696" y="502229"/>
                        <a:pt x="1431396" y="515987"/>
                        <a:pt x="1441450" y="536625"/>
                      </a:cubicBezTo>
                      <a:cubicBezTo>
                        <a:pt x="1451504" y="557263"/>
                        <a:pt x="1458912" y="579487"/>
                        <a:pt x="1466850" y="609650"/>
                      </a:cubicBezTo>
                      <a:cubicBezTo>
                        <a:pt x="1474788" y="639813"/>
                        <a:pt x="1481138" y="690613"/>
                        <a:pt x="1489075" y="717600"/>
                      </a:cubicBezTo>
                      <a:cubicBezTo>
                        <a:pt x="1497012" y="744587"/>
                        <a:pt x="1502304" y="750938"/>
                        <a:pt x="1514475" y="771575"/>
                      </a:cubicBezTo>
                      <a:cubicBezTo>
                        <a:pt x="1526646" y="792212"/>
                        <a:pt x="1553104" y="816025"/>
                        <a:pt x="1562100" y="841425"/>
                      </a:cubicBezTo>
                      <a:cubicBezTo>
                        <a:pt x="1571096" y="866825"/>
                        <a:pt x="1571096" y="891696"/>
                        <a:pt x="1568450" y="923975"/>
                      </a:cubicBezTo>
                      <a:cubicBezTo>
                        <a:pt x="1565804" y="956254"/>
                        <a:pt x="1550987" y="1007583"/>
                        <a:pt x="1546225" y="1035100"/>
                      </a:cubicBezTo>
                      <a:cubicBezTo>
                        <a:pt x="1541463" y="1062617"/>
                        <a:pt x="1536700" y="1068437"/>
                        <a:pt x="1539875" y="1089075"/>
                      </a:cubicBezTo>
                      <a:cubicBezTo>
                        <a:pt x="1543050" y="1109712"/>
                        <a:pt x="1550988" y="1135642"/>
                        <a:pt x="1565275" y="1158925"/>
                      </a:cubicBezTo>
                      <a:cubicBezTo>
                        <a:pt x="1579562" y="1182208"/>
                        <a:pt x="1598613" y="1204433"/>
                        <a:pt x="1625600" y="1228775"/>
                      </a:cubicBezTo>
                      <a:cubicBezTo>
                        <a:pt x="1652587" y="1253117"/>
                        <a:pt x="1694921" y="1288571"/>
                        <a:pt x="1727200" y="1304975"/>
                      </a:cubicBezTo>
                      <a:cubicBezTo>
                        <a:pt x="1759479" y="1321379"/>
                        <a:pt x="1785938" y="1322438"/>
                        <a:pt x="1819275" y="1327200"/>
                      </a:cubicBezTo>
                      <a:cubicBezTo>
                        <a:pt x="1852612" y="1331962"/>
                        <a:pt x="1882775" y="1336725"/>
                        <a:pt x="1927225" y="1333550"/>
                      </a:cubicBezTo>
                      <a:cubicBezTo>
                        <a:pt x="1971675" y="1330375"/>
                        <a:pt x="2039938" y="1320850"/>
                        <a:pt x="2085975" y="1308150"/>
                      </a:cubicBezTo>
                      <a:cubicBezTo>
                        <a:pt x="2132012" y="1295450"/>
                        <a:pt x="2167731" y="1276400"/>
                        <a:pt x="2203450" y="125735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xmlns="" id="{CDBB20F8-E6B0-4041-89E7-F050CCC54030}"/>
                    </a:ext>
                  </a:extLst>
                </p:cNvPr>
                <p:cNvSpPr/>
                <p:nvPr/>
              </p:nvSpPr>
              <p:spPr>
                <a:xfrm>
                  <a:off x="3474893" y="3770866"/>
                  <a:ext cx="479439" cy="1489075"/>
                </a:xfrm>
                <a:custGeom>
                  <a:avLst/>
                  <a:gdLst>
                    <a:gd name="connsiteX0" fmla="*/ 0 w 479439"/>
                    <a:gd name="connsiteY0" fmla="*/ 0 h 1501775"/>
                    <a:gd name="connsiteX1" fmla="*/ 50800 w 479439"/>
                    <a:gd name="connsiteY1" fmla="*/ 206375 h 1501775"/>
                    <a:gd name="connsiteX2" fmla="*/ 104775 w 479439"/>
                    <a:gd name="connsiteY2" fmla="*/ 361950 h 1501775"/>
                    <a:gd name="connsiteX3" fmla="*/ 193675 w 479439"/>
                    <a:gd name="connsiteY3" fmla="*/ 571500 h 1501775"/>
                    <a:gd name="connsiteX4" fmla="*/ 254000 w 479439"/>
                    <a:gd name="connsiteY4" fmla="*/ 660400 h 1501775"/>
                    <a:gd name="connsiteX5" fmla="*/ 330200 w 479439"/>
                    <a:gd name="connsiteY5" fmla="*/ 746125 h 1501775"/>
                    <a:gd name="connsiteX6" fmla="*/ 406400 w 479439"/>
                    <a:gd name="connsiteY6" fmla="*/ 920750 h 1501775"/>
                    <a:gd name="connsiteX7" fmla="*/ 454025 w 479439"/>
                    <a:gd name="connsiteY7" fmla="*/ 1108075 h 1501775"/>
                    <a:gd name="connsiteX8" fmla="*/ 479425 w 479439"/>
                    <a:gd name="connsiteY8" fmla="*/ 1279525 h 1501775"/>
                    <a:gd name="connsiteX9" fmla="*/ 450850 w 479439"/>
                    <a:gd name="connsiteY9" fmla="*/ 1501775 h 1501775"/>
                    <a:gd name="connsiteX10" fmla="*/ 450850 w 479439"/>
                    <a:gd name="connsiteY10" fmla="*/ 1501775 h 1501775"/>
                    <a:gd name="connsiteX0" fmla="*/ 0 w 479439"/>
                    <a:gd name="connsiteY0" fmla="*/ 0 h 1489075"/>
                    <a:gd name="connsiteX1" fmla="*/ 50800 w 479439"/>
                    <a:gd name="connsiteY1" fmla="*/ 193675 h 1489075"/>
                    <a:gd name="connsiteX2" fmla="*/ 104775 w 479439"/>
                    <a:gd name="connsiteY2" fmla="*/ 349250 h 1489075"/>
                    <a:gd name="connsiteX3" fmla="*/ 193675 w 479439"/>
                    <a:gd name="connsiteY3" fmla="*/ 558800 h 1489075"/>
                    <a:gd name="connsiteX4" fmla="*/ 254000 w 479439"/>
                    <a:gd name="connsiteY4" fmla="*/ 647700 h 1489075"/>
                    <a:gd name="connsiteX5" fmla="*/ 330200 w 479439"/>
                    <a:gd name="connsiteY5" fmla="*/ 733425 h 1489075"/>
                    <a:gd name="connsiteX6" fmla="*/ 406400 w 479439"/>
                    <a:gd name="connsiteY6" fmla="*/ 908050 h 1489075"/>
                    <a:gd name="connsiteX7" fmla="*/ 454025 w 479439"/>
                    <a:gd name="connsiteY7" fmla="*/ 1095375 h 1489075"/>
                    <a:gd name="connsiteX8" fmla="*/ 479425 w 479439"/>
                    <a:gd name="connsiteY8" fmla="*/ 1266825 h 1489075"/>
                    <a:gd name="connsiteX9" fmla="*/ 450850 w 479439"/>
                    <a:gd name="connsiteY9" fmla="*/ 1489075 h 1489075"/>
                    <a:gd name="connsiteX10" fmla="*/ 450850 w 479439"/>
                    <a:gd name="connsiteY10" fmla="*/ 1489075 h 148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9439" h="1489075">
                      <a:moveTo>
                        <a:pt x="0" y="0"/>
                      </a:moveTo>
                      <a:cubicBezTo>
                        <a:pt x="16669" y="73025"/>
                        <a:pt x="33338" y="135467"/>
                        <a:pt x="50800" y="193675"/>
                      </a:cubicBezTo>
                      <a:cubicBezTo>
                        <a:pt x="68262" y="251883"/>
                        <a:pt x="80962" y="288396"/>
                        <a:pt x="104775" y="349250"/>
                      </a:cubicBezTo>
                      <a:cubicBezTo>
                        <a:pt x="128588" y="410104"/>
                        <a:pt x="168804" y="509058"/>
                        <a:pt x="193675" y="558800"/>
                      </a:cubicBezTo>
                      <a:cubicBezTo>
                        <a:pt x="218546" y="608542"/>
                        <a:pt x="231246" y="618596"/>
                        <a:pt x="254000" y="647700"/>
                      </a:cubicBezTo>
                      <a:cubicBezTo>
                        <a:pt x="276754" y="676804"/>
                        <a:pt x="304800" y="690034"/>
                        <a:pt x="330200" y="733425"/>
                      </a:cubicBezTo>
                      <a:cubicBezTo>
                        <a:pt x="355600" y="776816"/>
                        <a:pt x="385763" y="847725"/>
                        <a:pt x="406400" y="908050"/>
                      </a:cubicBezTo>
                      <a:cubicBezTo>
                        <a:pt x="427037" y="968375"/>
                        <a:pt x="441854" y="1035579"/>
                        <a:pt x="454025" y="1095375"/>
                      </a:cubicBezTo>
                      <a:cubicBezTo>
                        <a:pt x="466196" y="1155171"/>
                        <a:pt x="479954" y="1201208"/>
                        <a:pt x="479425" y="1266825"/>
                      </a:cubicBezTo>
                      <a:cubicBezTo>
                        <a:pt x="478896" y="1332442"/>
                        <a:pt x="450850" y="1489075"/>
                        <a:pt x="450850" y="1489075"/>
                      </a:cubicBezTo>
                      <a:lnTo>
                        <a:pt x="450850" y="1489075"/>
                      </a:ln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xmlns="" id="{3AF29C4C-2420-424F-8F21-E5F3E36FFEB4}"/>
                    </a:ext>
                  </a:extLst>
                </p:cNvPr>
                <p:cNvSpPr/>
                <p:nvPr/>
              </p:nvSpPr>
              <p:spPr>
                <a:xfrm>
                  <a:off x="2840163" y="4946105"/>
                  <a:ext cx="895080" cy="1215536"/>
                </a:xfrm>
                <a:custGeom>
                  <a:avLst/>
                  <a:gdLst>
                    <a:gd name="connsiteX0" fmla="*/ 895080 w 895080"/>
                    <a:gd name="connsiteY0" fmla="*/ 374161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  <a:gd name="connsiteX0" fmla="*/ 895080 w 895080"/>
                    <a:gd name="connsiteY0" fmla="*/ 396386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  <a:gd name="connsiteX0" fmla="*/ 809355 w 844705"/>
                    <a:gd name="connsiteY0" fmla="*/ 466236 h 1215536"/>
                    <a:gd name="connsiteX1" fmla="*/ 844280 w 844705"/>
                    <a:gd name="connsiteY1" fmla="*/ 266211 h 1215536"/>
                    <a:gd name="connsiteX2" fmla="*/ 774430 w 844705"/>
                    <a:gd name="connsiteY2" fmla="*/ 164611 h 1215536"/>
                    <a:gd name="connsiteX3" fmla="*/ 599805 w 844705"/>
                    <a:gd name="connsiteY3" fmla="*/ 78886 h 1215536"/>
                    <a:gd name="connsiteX4" fmla="*/ 418830 w 844705"/>
                    <a:gd name="connsiteY4" fmla="*/ 28086 h 1215536"/>
                    <a:gd name="connsiteX5" fmla="*/ 237855 w 844705"/>
                    <a:gd name="connsiteY5" fmla="*/ 5861 h 1215536"/>
                    <a:gd name="connsiteX6" fmla="*/ 79105 w 844705"/>
                    <a:gd name="connsiteY6" fmla="*/ 136036 h 1215536"/>
                    <a:gd name="connsiteX7" fmla="*/ 21955 w 844705"/>
                    <a:gd name="connsiteY7" fmla="*/ 320186 h 1215536"/>
                    <a:gd name="connsiteX8" fmla="*/ 2905 w 844705"/>
                    <a:gd name="connsiteY8" fmla="*/ 567836 h 1215536"/>
                    <a:gd name="connsiteX9" fmla="*/ 79105 w 844705"/>
                    <a:gd name="connsiteY9" fmla="*/ 850411 h 1215536"/>
                    <a:gd name="connsiteX10" fmla="*/ 285480 w 844705"/>
                    <a:gd name="connsiteY10" fmla="*/ 1215536 h 1215536"/>
                    <a:gd name="connsiteX11" fmla="*/ 285480 w 844705"/>
                    <a:gd name="connsiteY11" fmla="*/ 1215536 h 1215536"/>
                    <a:gd name="connsiteX0" fmla="*/ 895080 w 895080"/>
                    <a:gd name="connsiteY0" fmla="*/ 380511 h 1215536"/>
                    <a:gd name="connsiteX1" fmla="*/ 844280 w 895080"/>
                    <a:gd name="connsiteY1" fmla="*/ 266211 h 1215536"/>
                    <a:gd name="connsiteX2" fmla="*/ 774430 w 895080"/>
                    <a:gd name="connsiteY2" fmla="*/ 164611 h 1215536"/>
                    <a:gd name="connsiteX3" fmla="*/ 599805 w 895080"/>
                    <a:gd name="connsiteY3" fmla="*/ 78886 h 1215536"/>
                    <a:gd name="connsiteX4" fmla="*/ 418830 w 895080"/>
                    <a:gd name="connsiteY4" fmla="*/ 28086 h 1215536"/>
                    <a:gd name="connsiteX5" fmla="*/ 237855 w 895080"/>
                    <a:gd name="connsiteY5" fmla="*/ 5861 h 1215536"/>
                    <a:gd name="connsiteX6" fmla="*/ 79105 w 895080"/>
                    <a:gd name="connsiteY6" fmla="*/ 136036 h 1215536"/>
                    <a:gd name="connsiteX7" fmla="*/ 21955 w 895080"/>
                    <a:gd name="connsiteY7" fmla="*/ 320186 h 1215536"/>
                    <a:gd name="connsiteX8" fmla="*/ 2905 w 895080"/>
                    <a:gd name="connsiteY8" fmla="*/ 567836 h 1215536"/>
                    <a:gd name="connsiteX9" fmla="*/ 79105 w 895080"/>
                    <a:gd name="connsiteY9" fmla="*/ 850411 h 1215536"/>
                    <a:gd name="connsiteX10" fmla="*/ 285480 w 895080"/>
                    <a:gd name="connsiteY10" fmla="*/ 1215536 h 1215536"/>
                    <a:gd name="connsiteX11" fmla="*/ 285480 w 895080"/>
                    <a:gd name="connsiteY11" fmla="*/ 1215536 h 1215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5080" h="1215536">
                      <a:moveTo>
                        <a:pt x="895080" y="380511"/>
                      </a:moveTo>
                      <a:cubicBezTo>
                        <a:pt x="879734" y="343998"/>
                        <a:pt x="864388" y="302194"/>
                        <a:pt x="844280" y="266211"/>
                      </a:cubicBezTo>
                      <a:cubicBezTo>
                        <a:pt x="824172" y="230228"/>
                        <a:pt x="815176" y="195832"/>
                        <a:pt x="774430" y="164611"/>
                      </a:cubicBezTo>
                      <a:cubicBezTo>
                        <a:pt x="733684" y="133390"/>
                        <a:pt x="659072" y="101640"/>
                        <a:pt x="599805" y="78886"/>
                      </a:cubicBezTo>
                      <a:cubicBezTo>
                        <a:pt x="540538" y="56132"/>
                        <a:pt x="479155" y="40257"/>
                        <a:pt x="418830" y="28086"/>
                      </a:cubicBezTo>
                      <a:cubicBezTo>
                        <a:pt x="358505" y="15915"/>
                        <a:pt x="294476" y="-12131"/>
                        <a:pt x="237855" y="5861"/>
                      </a:cubicBezTo>
                      <a:cubicBezTo>
                        <a:pt x="181234" y="23853"/>
                        <a:pt x="115088" y="83649"/>
                        <a:pt x="79105" y="136036"/>
                      </a:cubicBezTo>
                      <a:cubicBezTo>
                        <a:pt x="43122" y="188423"/>
                        <a:pt x="34655" y="248219"/>
                        <a:pt x="21955" y="320186"/>
                      </a:cubicBezTo>
                      <a:cubicBezTo>
                        <a:pt x="9255" y="392153"/>
                        <a:pt x="-6620" y="479465"/>
                        <a:pt x="2905" y="567836"/>
                      </a:cubicBezTo>
                      <a:cubicBezTo>
                        <a:pt x="12430" y="656207"/>
                        <a:pt x="32009" y="742461"/>
                        <a:pt x="79105" y="850411"/>
                      </a:cubicBezTo>
                      <a:cubicBezTo>
                        <a:pt x="126201" y="958361"/>
                        <a:pt x="285480" y="1215536"/>
                        <a:pt x="285480" y="1215536"/>
                      </a:cubicBezTo>
                      <a:lnTo>
                        <a:pt x="285480" y="1215536"/>
                      </a:ln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xmlns="" id="{365FF58D-DB62-A840-85FE-5A2C707C5C1F}"/>
                    </a:ext>
                  </a:extLst>
                </p:cNvPr>
                <p:cNvSpPr/>
                <p:nvPr/>
              </p:nvSpPr>
              <p:spPr>
                <a:xfrm>
                  <a:off x="1722293" y="4947957"/>
                  <a:ext cx="1276350" cy="1331159"/>
                </a:xfrm>
                <a:custGeom>
                  <a:avLst/>
                  <a:gdLst>
                    <a:gd name="connsiteX0" fmla="*/ 0 w 1295400"/>
                    <a:gd name="connsiteY0" fmla="*/ 365959 h 1331159"/>
                    <a:gd name="connsiteX1" fmla="*/ 76200 w 1295400"/>
                    <a:gd name="connsiteY1" fmla="*/ 238959 h 1331159"/>
                    <a:gd name="connsiteX2" fmla="*/ 142875 w 1295400"/>
                    <a:gd name="connsiteY2" fmla="*/ 178634 h 1331159"/>
                    <a:gd name="connsiteX3" fmla="*/ 273050 w 1295400"/>
                    <a:gd name="connsiteY3" fmla="*/ 77034 h 1331159"/>
                    <a:gd name="connsiteX4" fmla="*/ 396875 w 1295400"/>
                    <a:gd name="connsiteY4" fmla="*/ 16709 h 1331159"/>
                    <a:gd name="connsiteX5" fmla="*/ 590550 w 1295400"/>
                    <a:gd name="connsiteY5" fmla="*/ 4009 h 1331159"/>
                    <a:gd name="connsiteX6" fmla="*/ 771525 w 1295400"/>
                    <a:gd name="connsiteY6" fmla="*/ 77034 h 1331159"/>
                    <a:gd name="connsiteX7" fmla="*/ 904875 w 1295400"/>
                    <a:gd name="connsiteY7" fmla="*/ 464384 h 1331159"/>
                    <a:gd name="connsiteX8" fmla="*/ 939800 w 1295400"/>
                    <a:gd name="connsiteY8" fmla="*/ 645359 h 1331159"/>
                    <a:gd name="connsiteX9" fmla="*/ 990600 w 1295400"/>
                    <a:gd name="connsiteY9" fmla="*/ 851734 h 1331159"/>
                    <a:gd name="connsiteX10" fmla="*/ 1101725 w 1295400"/>
                    <a:gd name="connsiteY10" fmla="*/ 1070809 h 1331159"/>
                    <a:gd name="connsiteX11" fmla="*/ 1295400 w 1295400"/>
                    <a:gd name="connsiteY11" fmla="*/ 1331159 h 1331159"/>
                    <a:gd name="connsiteX0" fmla="*/ 0 w 1276350"/>
                    <a:gd name="connsiteY0" fmla="*/ 337384 h 1331159"/>
                    <a:gd name="connsiteX1" fmla="*/ 57150 w 1276350"/>
                    <a:gd name="connsiteY1" fmla="*/ 238959 h 1331159"/>
                    <a:gd name="connsiteX2" fmla="*/ 123825 w 1276350"/>
                    <a:gd name="connsiteY2" fmla="*/ 178634 h 1331159"/>
                    <a:gd name="connsiteX3" fmla="*/ 254000 w 1276350"/>
                    <a:gd name="connsiteY3" fmla="*/ 77034 h 1331159"/>
                    <a:gd name="connsiteX4" fmla="*/ 377825 w 1276350"/>
                    <a:gd name="connsiteY4" fmla="*/ 16709 h 1331159"/>
                    <a:gd name="connsiteX5" fmla="*/ 571500 w 1276350"/>
                    <a:gd name="connsiteY5" fmla="*/ 4009 h 1331159"/>
                    <a:gd name="connsiteX6" fmla="*/ 752475 w 1276350"/>
                    <a:gd name="connsiteY6" fmla="*/ 77034 h 1331159"/>
                    <a:gd name="connsiteX7" fmla="*/ 885825 w 1276350"/>
                    <a:gd name="connsiteY7" fmla="*/ 464384 h 1331159"/>
                    <a:gd name="connsiteX8" fmla="*/ 920750 w 1276350"/>
                    <a:gd name="connsiteY8" fmla="*/ 645359 h 1331159"/>
                    <a:gd name="connsiteX9" fmla="*/ 971550 w 1276350"/>
                    <a:gd name="connsiteY9" fmla="*/ 851734 h 1331159"/>
                    <a:gd name="connsiteX10" fmla="*/ 1082675 w 1276350"/>
                    <a:gd name="connsiteY10" fmla="*/ 1070809 h 1331159"/>
                    <a:gd name="connsiteX11" fmla="*/ 1276350 w 1276350"/>
                    <a:gd name="connsiteY11" fmla="*/ 1331159 h 1331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76350" h="1331159">
                      <a:moveTo>
                        <a:pt x="0" y="337384"/>
                      </a:moveTo>
                      <a:cubicBezTo>
                        <a:pt x="26194" y="289494"/>
                        <a:pt x="36512" y="265417"/>
                        <a:pt x="57150" y="238959"/>
                      </a:cubicBezTo>
                      <a:cubicBezTo>
                        <a:pt x="77788" y="212501"/>
                        <a:pt x="91017" y="205621"/>
                        <a:pt x="123825" y="178634"/>
                      </a:cubicBezTo>
                      <a:cubicBezTo>
                        <a:pt x="156633" y="151646"/>
                        <a:pt x="211667" y="104022"/>
                        <a:pt x="254000" y="77034"/>
                      </a:cubicBezTo>
                      <a:cubicBezTo>
                        <a:pt x="296333" y="50046"/>
                        <a:pt x="324908" y="28880"/>
                        <a:pt x="377825" y="16709"/>
                      </a:cubicBezTo>
                      <a:cubicBezTo>
                        <a:pt x="430742" y="4538"/>
                        <a:pt x="509058" y="-6045"/>
                        <a:pt x="571500" y="4009"/>
                      </a:cubicBezTo>
                      <a:cubicBezTo>
                        <a:pt x="633942" y="14063"/>
                        <a:pt x="700088" y="305"/>
                        <a:pt x="752475" y="77034"/>
                      </a:cubicBezTo>
                      <a:cubicBezTo>
                        <a:pt x="804862" y="153763"/>
                        <a:pt x="857779" y="369663"/>
                        <a:pt x="885825" y="464384"/>
                      </a:cubicBezTo>
                      <a:cubicBezTo>
                        <a:pt x="913871" y="559105"/>
                        <a:pt x="906463" y="580801"/>
                        <a:pt x="920750" y="645359"/>
                      </a:cubicBezTo>
                      <a:cubicBezTo>
                        <a:pt x="935037" y="709917"/>
                        <a:pt x="944563" y="780826"/>
                        <a:pt x="971550" y="851734"/>
                      </a:cubicBezTo>
                      <a:cubicBezTo>
                        <a:pt x="998537" y="922642"/>
                        <a:pt x="1031875" y="990905"/>
                        <a:pt x="1082675" y="1070809"/>
                      </a:cubicBezTo>
                      <a:cubicBezTo>
                        <a:pt x="1133475" y="1150713"/>
                        <a:pt x="1204912" y="1240936"/>
                        <a:pt x="1276350" y="1331159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xmlns="" id="{4520D2A9-50FF-8846-9966-0F3520CC8DD8}"/>
                    </a:ext>
                  </a:extLst>
                </p:cNvPr>
                <p:cNvSpPr/>
                <p:nvPr/>
              </p:nvSpPr>
              <p:spPr>
                <a:xfrm>
                  <a:off x="1503454" y="3085066"/>
                  <a:ext cx="441089" cy="2219325"/>
                </a:xfrm>
                <a:custGeom>
                  <a:avLst/>
                  <a:gdLst>
                    <a:gd name="connsiteX0" fmla="*/ 450614 w 450614"/>
                    <a:gd name="connsiteY0" fmla="*/ 0 h 2270125"/>
                    <a:gd name="connsiteX1" fmla="*/ 437914 w 450614"/>
                    <a:gd name="connsiteY1" fmla="*/ 250825 h 2270125"/>
                    <a:gd name="connsiteX2" fmla="*/ 428389 w 450614"/>
                    <a:gd name="connsiteY2" fmla="*/ 396875 h 2270125"/>
                    <a:gd name="connsiteX3" fmla="*/ 377589 w 450614"/>
                    <a:gd name="connsiteY3" fmla="*/ 685800 h 2270125"/>
                    <a:gd name="connsiteX4" fmla="*/ 374414 w 450614"/>
                    <a:gd name="connsiteY4" fmla="*/ 1031875 h 2270125"/>
                    <a:gd name="connsiteX5" fmla="*/ 358539 w 450614"/>
                    <a:gd name="connsiteY5" fmla="*/ 1212850 h 2270125"/>
                    <a:gd name="connsiteX6" fmla="*/ 298214 w 450614"/>
                    <a:gd name="connsiteY6" fmla="*/ 1336675 h 2270125"/>
                    <a:gd name="connsiteX7" fmla="*/ 180739 w 450614"/>
                    <a:gd name="connsiteY7" fmla="*/ 1530350 h 2270125"/>
                    <a:gd name="connsiteX8" fmla="*/ 44214 w 450614"/>
                    <a:gd name="connsiteY8" fmla="*/ 1781175 h 2270125"/>
                    <a:gd name="connsiteX9" fmla="*/ 2939 w 450614"/>
                    <a:gd name="connsiteY9" fmla="*/ 1981200 h 2270125"/>
                    <a:gd name="connsiteX10" fmla="*/ 6114 w 450614"/>
                    <a:gd name="connsiteY10" fmla="*/ 2133600 h 2270125"/>
                    <a:gd name="connsiteX11" fmla="*/ 28339 w 450614"/>
                    <a:gd name="connsiteY11" fmla="*/ 2270125 h 2270125"/>
                    <a:gd name="connsiteX0" fmla="*/ 536339 w 536339"/>
                    <a:gd name="connsiteY0" fmla="*/ 0 h 2130425"/>
                    <a:gd name="connsiteX1" fmla="*/ 437914 w 536339"/>
                    <a:gd name="connsiteY1" fmla="*/ 111125 h 2130425"/>
                    <a:gd name="connsiteX2" fmla="*/ 428389 w 536339"/>
                    <a:gd name="connsiteY2" fmla="*/ 257175 h 2130425"/>
                    <a:gd name="connsiteX3" fmla="*/ 377589 w 536339"/>
                    <a:gd name="connsiteY3" fmla="*/ 546100 h 2130425"/>
                    <a:gd name="connsiteX4" fmla="*/ 374414 w 536339"/>
                    <a:gd name="connsiteY4" fmla="*/ 892175 h 2130425"/>
                    <a:gd name="connsiteX5" fmla="*/ 358539 w 536339"/>
                    <a:gd name="connsiteY5" fmla="*/ 1073150 h 2130425"/>
                    <a:gd name="connsiteX6" fmla="*/ 298214 w 536339"/>
                    <a:gd name="connsiteY6" fmla="*/ 1196975 h 2130425"/>
                    <a:gd name="connsiteX7" fmla="*/ 180739 w 536339"/>
                    <a:gd name="connsiteY7" fmla="*/ 1390650 h 2130425"/>
                    <a:gd name="connsiteX8" fmla="*/ 44214 w 536339"/>
                    <a:gd name="connsiteY8" fmla="*/ 1641475 h 2130425"/>
                    <a:gd name="connsiteX9" fmla="*/ 2939 w 536339"/>
                    <a:gd name="connsiteY9" fmla="*/ 1841500 h 2130425"/>
                    <a:gd name="connsiteX10" fmla="*/ 6114 w 536339"/>
                    <a:gd name="connsiteY10" fmla="*/ 1993900 h 2130425"/>
                    <a:gd name="connsiteX11" fmla="*/ 28339 w 536339"/>
                    <a:gd name="connsiteY11" fmla="*/ 2130425 h 2130425"/>
                    <a:gd name="connsiteX0" fmla="*/ 441089 w 441089"/>
                    <a:gd name="connsiteY0" fmla="*/ 0 h 2219325"/>
                    <a:gd name="connsiteX1" fmla="*/ 437914 w 441089"/>
                    <a:gd name="connsiteY1" fmla="*/ 200025 h 2219325"/>
                    <a:gd name="connsiteX2" fmla="*/ 428389 w 441089"/>
                    <a:gd name="connsiteY2" fmla="*/ 346075 h 2219325"/>
                    <a:gd name="connsiteX3" fmla="*/ 377589 w 441089"/>
                    <a:gd name="connsiteY3" fmla="*/ 635000 h 2219325"/>
                    <a:gd name="connsiteX4" fmla="*/ 374414 w 441089"/>
                    <a:gd name="connsiteY4" fmla="*/ 981075 h 2219325"/>
                    <a:gd name="connsiteX5" fmla="*/ 358539 w 441089"/>
                    <a:gd name="connsiteY5" fmla="*/ 1162050 h 2219325"/>
                    <a:gd name="connsiteX6" fmla="*/ 298214 w 441089"/>
                    <a:gd name="connsiteY6" fmla="*/ 1285875 h 2219325"/>
                    <a:gd name="connsiteX7" fmla="*/ 180739 w 441089"/>
                    <a:gd name="connsiteY7" fmla="*/ 1479550 h 2219325"/>
                    <a:gd name="connsiteX8" fmla="*/ 44214 w 441089"/>
                    <a:gd name="connsiteY8" fmla="*/ 1730375 h 2219325"/>
                    <a:gd name="connsiteX9" fmla="*/ 2939 w 441089"/>
                    <a:gd name="connsiteY9" fmla="*/ 1930400 h 2219325"/>
                    <a:gd name="connsiteX10" fmla="*/ 6114 w 441089"/>
                    <a:gd name="connsiteY10" fmla="*/ 2082800 h 2219325"/>
                    <a:gd name="connsiteX11" fmla="*/ 28339 w 441089"/>
                    <a:gd name="connsiteY11" fmla="*/ 2219325 h 2219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1089" h="2219325">
                      <a:moveTo>
                        <a:pt x="441089" y="0"/>
                      </a:moveTo>
                      <a:cubicBezTo>
                        <a:pt x="436591" y="92339"/>
                        <a:pt x="440031" y="142346"/>
                        <a:pt x="437914" y="200025"/>
                      </a:cubicBezTo>
                      <a:cubicBezTo>
                        <a:pt x="435797" y="257704"/>
                        <a:pt x="438443" y="273579"/>
                        <a:pt x="428389" y="346075"/>
                      </a:cubicBezTo>
                      <a:cubicBezTo>
                        <a:pt x="418335" y="418571"/>
                        <a:pt x="386585" y="529167"/>
                        <a:pt x="377589" y="635000"/>
                      </a:cubicBezTo>
                      <a:cubicBezTo>
                        <a:pt x="368593" y="740833"/>
                        <a:pt x="377589" y="893233"/>
                        <a:pt x="374414" y="981075"/>
                      </a:cubicBezTo>
                      <a:cubicBezTo>
                        <a:pt x="371239" y="1068917"/>
                        <a:pt x="371239" y="1111250"/>
                        <a:pt x="358539" y="1162050"/>
                      </a:cubicBezTo>
                      <a:cubicBezTo>
                        <a:pt x="345839" y="1212850"/>
                        <a:pt x="327847" y="1232958"/>
                        <a:pt x="298214" y="1285875"/>
                      </a:cubicBezTo>
                      <a:cubicBezTo>
                        <a:pt x="268581" y="1338792"/>
                        <a:pt x="223072" y="1405467"/>
                        <a:pt x="180739" y="1479550"/>
                      </a:cubicBezTo>
                      <a:cubicBezTo>
                        <a:pt x="138406" y="1553633"/>
                        <a:pt x="73847" y="1655233"/>
                        <a:pt x="44214" y="1730375"/>
                      </a:cubicBezTo>
                      <a:cubicBezTo>
                        <a:pt x="14581" y="1805517"/>
                        <a:pt x="9289" y="1871663"/>
                        <a:pt x="2939" y="1930400"/>
                      </a:cubicBezTo>
                      <a:cubicBezTo>
                        <a:pt x="-3411" y="1989137"/>
                        <a:pt x="1881" y="2034646"/>
                        <a:pt x="6114" y="2082800"/>
                      </a:cubicBezTo>
                      <a:cubicBezTo>
                        <a:pt x="10347" y="2130954"/>
                        <a:pt x="19343" y="2175139"/>
                        <a:pt x="28339" y="2219325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xmlns="" id="{EFC42629-B4F5-4B47-8276-3BA837AD271F}"/>
                    </a:ext>
                  </a:extLst>
                </p:cNvPr>
                <p:cNvSpPr/>
                <p:nvPr/>
              </p:nvSpPr>
              <p:spPr>
                <a:xfrm>
                  <a:off x="1537190" y="1597722"/>
                  <a:ext cx="575865" cy="1512563"/>
                </a:xfrm>
                <a:custGeom>
                  <a:avLst/>
                  <a:gdLst>
                    <a:gd name="connsiteX0" fmla="*/ 0 w 575865"/>
                    <a:gd name="connsiteY0" fmla="*/ 0 h 1453856"/>
                    <a:gd name="connsiteX1" fmla="*/ 190500 w 575865"/>
                    <a:gd name="connsiteY1" fmla="*/ 123825 h 1453856"/>
                    <a:gd name="connsiteX2" fmla="*/ 368300 w 575865"/>
                    <a:gd name="connsiteY2" fmla="*/ 234950 h 1453856"/>
                    <a:gd name="connsiteX3" fmla="*/ 504825 w 575865"/>
                    <a:gd name="connsiteY3" fmla="*/ 342900 h 1453856"/>
                    <a:gd name="connsiteX4" fmla="*/ 568325 w 575865"/>
                    <a:gd name="connsiteY4" fmla="*/ 492125 h 1453856"/>
                    <a:gd name="connsiteX5" fmla="*/ 571500 w 575865"/>
                    <a:gd name="connsiteY5" fmla="*/ 673100 h 1453856"/>
                    <a:gd name="connsiteX6" fmla="*/ 539750 w 575865"/>
                    <a:gd name="connsiteY6" fmla="*/ 885825 h 1453856"/>
                    <a:gd name="connsiteX7" fmla="*/ 482600 w 575865"/>
                    <a:gd name="connsiteY7" fmla="*/ 1089025 h 1453856"/>
                    <a:gd name="connsiteX8" fmla="*/ 434975 w 575865"/>
                    <a:gd name="connsiteY8" fmla="*/ 1276350 h 1453856"/>
                    <a:gd name="connsiteX9" fmla="*/ 412750 w 575865"/>
                    <a:gd name="connsiteY9" fmla="*/ 1438275 h 1453856"/>
                    <a:gd name="connsiteX10" fmla="*/ 419100 w 575865"/>
                    <a:gd name="connsiteY10" fmla="*/ 1438275 h 1453856"/>
                    <a:gd name="connsiteX0" fmla="*/ 0 w 575865"/>
                    <a:gd name="connsiteY0" fmla="*/ 0 h 1480851"/>
                    <a:gd name="connsiteX1" fmla="*/ 190500 w 575865"/>
                    <a:gd name="connsiteY1" fmla="*/ 123825 h 1480851"/>
                    <a:gd name="connsiteX2" fmla="*/ 368300 w 575865"/>
                    <a:gd name="connsiteY2" fmla="*/ 234950 h 1480851"/>
                    <a:gd name="connsiteX3" fmla="*/ 504825 w 575865"/>
                    <a:gd name="connsiteY3" fmla="*/ 342900 h 1480851"/>
                    <a:gd name="connsiteX4" fmla="*/ 568325 w 575865"/>
                    <a:gd name="connsiteY4" fmla="*/ 492125 h 1480851"/>
                    <a:gd name="connsiteX5" fmla="*/ 571500 w 575865"/>
                    <a:gd name="connsiteY5" fmla="*/ 673100 h 1480851"/>
                    <a:gd name="connsiteX6" fmla="*/ 539750 w 575865"/>
                    <a:gd name="connsiteY6" fmla="*/ 885825 h 1480851"/>
                    <a:gd name="connsiteX7" fmla="*/ 482600 w 575865"/>
                    <a:gd name="connsiteY7" fmla="*/ 1089025 h 1480851"/>
                    <a:gd name="connsiteX8" fmla="*/ 434975 w 575865"/>
                    <a:gd name="connsiteY8" fmla="*/ 1276350 h 1480851"/>
                    <a:gd name="connsiteX9" fmla="*/ 412750 w 575865"/>
                    <a:gd name="connsiteY9" fmla="*/ 1438275 h 1480851"/>
                    <a:gd name="connsiteX10" fmla="*/ 412750 w 575865"/>
                    <a:gd name="connsiteY10" fmla="*/ 1476375 h 1480851"/>
                    <a:gd name="connsiteX0" fmla="*/ 0 w 575865"/>
                    <a:gd name="connsiteY0" fmla="*/ 0 h 1538430"/>
                    <a:gd name="connsiteX1" fmla="*/ 190500 w 575865"/>
                    <a:gd name="connsiteY1" fmla="*/ 123825 h 1538430"/>
                    <a:gd name="connsiteX2" fmla="*/ 368300 w 575865"/>
                    <a:gd name="connsiteY2" fmla="*/ 234950 h 1538430"/>
                    <a:gd name="connsiteX3" fmla="*/ 504825 w 575865"/>
                    <a:gd name="connsiteY3" fmla="*/ 342900 h 1538430"/>
                    <a:gd name="connsiteX4" fmla="*/ 568325 w 575865"/>
                    <a:gd name="connsiteY4" fmla="*/ 492125 h 1538430"/>
                    <a:gd name="connsiteX5" fmla="*/ 571500 w 575865"/>
                    <a:gd name="connsiteY5" fmla="*/ 673100 h 1538430"/>
                    <a:gd name="connsiteX6" fmla="*/ 539750 w 575865"/>
                    <a:gd name="connsiteY6" fmla="*/ 885825 h 1538430"/>
                    <a:gd name="connsiteX7" fmla="*/ 482600 w 575865"/>
                    <a:gd name="connsiteY7" fmla="*/ 1089025 h 1538430"/>
                    <a:gd name="connsiteX8" fmla="*/ 434975 w 575865"/>
                    <a:gd name="connsiteY8" fmla="*/ 1276350 h 1538430"/>
                    <a:gd name="connsiteX9" fmla="*/ 412750 w 575865"/>
                    <a:gd name="connsiteY9" fmla="*/ 1438275 h 1538430"/>
                    <a:gd name="connsiteX10" fmla="*/ 492125 w 575865"/>
                    <a:gd name="connsiteY10" fmla="*/ 1536700 h 1538430"/>
                    <a:gd name="connsiteX0" fmla="*/ 0 w 575865"/>
                    <a:gd name="connsiteY0" fmla="*/ 0 h 1537757"/>
                    <a:gd name="connsiteX1" fmla="*/ 190500 w 575865"/>
                    <a:gd name="connsiteY1" fmla="*/ 123825 h 1537757"/>
                    <a:gd name="connsiteX2" fmla="*/ 368300 w 575865"/>
                    <a:gd name="connsiteY2" fmla="*/ 234950 h 1537757"/>
                    <a:gd name="connsiteX3" fmla="*/ 504825 w 575865"/>
                    <a:gd name="connsiteY3" fmla="*/ 342900 h 1537757"/>
                    <a:gd name="connsiteX4" fmla="*/ 568325 w 575865"/>
                    <a:gd name="connsiteY4" fmla="*/ 492125 h 1537757"/>
                    <a:gd name="connsiteX5" fmla="*/ 571500 w 575865"/>
                    <a:gd name="connsiteY5" fmla="*/ 673100 h 1537757"/>
                    <a:gd name="connsiteX6" fmla="*/ 539750 w 575865"/>
                    <a:gd name="connsiteY6" fmla="*/ 885825 h 1537757"/>
                    <a:gd name="connsiteX7" fmla="*/ 482600 w 575865"/>
                    <a:gd name="connsiteY7" fmla="*/ 1089025 h 1537757"/>
                    <a:gd name="connsiteX8" fmla="*/ 434975 w 575865"/>
                    <a:gd name="connsiteY8" fmla="*/ 1276350 h 1537757"/>
                    <a:gd name="connsiteX9" fmla="*/ 415925 w 575865"/>
                    <a:gd name="connsiteY9" fmla="*/ 1387475 h 1537757"/>
                    <a:gd name="connsiteX10" fmla="*/ 492125 w 575865"/>
                    <a:gd name="connsiteY10" fmla="*/ 1536700 h 1537757"/>
                    <a:gd name="connsiteX0" fmla="*/ 0 w 575865"/>
                    <a:gd name="connsiteY0" fmla="*/ 0 h 1481220"/>
                    <a:gd name="connsiteX1" fmla="*/ 190500 w 575865"/>
                    <a:gd name="connsiteY1" fmla="*/ 123825 h 1481220"/>
                    <a:gd name="connsiteX2" fmla="*/ 368300 w 575865"/>
                    <a:gd name="connsiteY2" fmla="*/ 234950 h 1481220"/>
                    <a:gd name="connsiteX3" fmla="*/ 504825 w 575865"/>
                    <a:gd name="connsiteY3" fmla="*/ 342900 h 1481220"/>
                    <a:gd name="connsiteX4" fmla="*/ 568325 w 575865"/>
                    <a:gd name="connsiteY4" fmla="*/ 492125 h 1481220"/>
                    <a:gd name="connsiteX5" fmla="*/ 571500 w 575865"/>
                    <a:gd name="connsiteY5" fmla="*/ 673100 h 1481220"/>
                    <a:gd name="connsiteX6" fmla="*/ 539750 w 575865"/>
                    <a:gd name="connsiteY6" fmla="*/ 885825 h 1481220"/>
                    <a:gd name="connsiteX7" fmla="*/ 482600 w 575865"/>
                    <a:gd name="connsiteY7" fmla="*/ 1089025 h 1481220"/>
                    <a:gd name="connsiteX8" fmla="*/ 434975 w 575865"/>
                    <a:gd name="connsiteY8" fmla="*/ 1276350 h 1481220"/>
                    <a:gd name="connsiteX9" fmla="*/ 415925 w 575865"/>
                    <a:gd name="connsiteY9" fmla="*/ 1387475 h 1481220"/>
                    <a:gd name="connsiteX10" fmla="*/ 412750 w 575865"/>
                    <a:gd name="connsiteY10" fmla="*/ 1479550 h 1481220"/>
                    <a:gd name="connsiteX0" fmla="*/ 0 w 575865"/>
                    <a:gd name="connsiteY0" fmla="*/ 0 h 1503138"/>
                    <a:gd name="connsiteX1" fmla="*/ 190500 w 575865"/>
                    <a:gd name="connsiteY1" fmla="*/ 123825 h 1503138"/>
                    <a:gd name="connsiteX2" fmla="*/ 368300 w 575865"/>
                    <a:gd name="connsiteY2" fmla="*/ 234950 h 1503138"/>
                    <a:gd name="connsiteX3" fmla="*/ 504825 w 575865"/>
                    <a:gd name="connsiteY3" fmla="*/ 342900 h 1503138"/>
                    <a:gd name="connsiteX4" fmla="*/ 568325 w 575865"/>
                    <a:gd name="connsiteY4" fmla="*/ 492125 h 1503138"/>
                    <a:gd name="connsiteX5" fmla="*/ 571500 w 575865"/>
                    <a:gd name="connsiteY5" fmla="*/ 673100 h 1503138"/>
                    <a:gd name="connsiteX6" fmla="*/ 539750 w 575865"/>
                    <a:gd name="connsiteY6" fmla="*/ 885825 h 1503138"/>
                    <a:gd name="connsiteX7" fmla="*/ 482600 w 575865"/>
                    <a:gd name="connsiteY7" fmla="*/ 1089025 h 1503138"/>
                    <a:gd name="connsiteX8" fmla="*/ 434975 w 575865"/>
                    <a:gd name="connsiteY8" fmla="*/ 1276350 h 1503138"/>
                    <a:gd name="connsiteX9" fmla="*/ 415925 w 575865"/>
                    <a:gd name="connsiteY9" fmla="*/ 1387475 h 1503138"/>
                    <a:gd name="connsiteX10" fmla="*/ 412750 w 575865"/>
                    <a:gd name="connsiteY10" fmla="*/ 1501775 h 1503138"/>
                    <a:gd name="connsiteX0" fmla="*/ 0 w 575865"/>
                    <a:gd name="connsiteY0" fmla="*/ 0 h 1403177"/>
                    <a:gd name="connsiteX1" fmla="*/ 190500 w 575865"/>
                    <a:gd name="connsiteY1" fmla="*/ 123825 h 1403177"/>
                    <a:gd name="connsiteX2" fmla="*/ 368300 w 575865"/>
                    <a:gd name="connsiteY2" fmla="*/ 234950 h 1403177"/>
                    <a:gd name="connsiteX3" fmla="*/ 504825 w 575865"/>
                    <a:gd name="connsiteY3" fmla="*/ 342900 h 1403177"/>
                    <a:gd name="connsiteX4" fmla="*/ 568325 w 575865"/>
                    <a:gd name="connsiteY4" fmla="*/ 492125 h 1403177"/>
                    <a:gd name="connsiteX5" fmla="*/ 571500 w 575865"/>
                    <a:gd name="connsiteY5" fmla="*/ 673100 h 1403177"/>
                    <a:gd name="connsiteX6" fmla="*/ 539750 w 575865"/>
                    <a:gd name="connsiteY6" fmla="*/ 885825 h 1403177"/>
                    <a:gd name="connsiteX7" fmla="*/ 482600 w 575865"/>
                    <a:gd name="connsiteY7" fmla="*/ 1089025 h 1403177"/>
                    <a:gd name="connsiteX8" fmla="*/ 434975 w 575865"/>
                    <a:gd name="connsiteY8" fmla="*/ 1276350 h 1403177"/>
                    <a:gd name="connsiteX9" fmla="*/ 415925 w 575865"/>
                    <a:gd name="connsiteY9" fmla="*/ 1387475 h 1403177"/>
                    <a:gd name="connsiteX10" fmla="*/ 206375 w 575865"/>
                    <a:gd name="connsiteY10" fmla="*/ 1393825 h 1403177"/>
                    <a:gd name="connsiteX0" fmla="*/ 0 w 575865"/>
                    <a:gd name="connsiteY0" fmla="*/ 0 h 1512563"/>
                    <a:gd name="connsiteX1" fmla="*/ 190500 w 575865"/>
                    <a:gd name="connsiteY1" fmla="*/ 123825 h 1512563"/>
                    <a:gd name="connsiteX2" fmla="*/ 368300 w 575865"/>
                    <a:gd name="connsiteY2" fmla="*/ 234950 h 1512563"/>
                    <a:gd name="connsiteX3" fmla="*/ 504825 w 575865"/>
                    <a:gd name="connsiteY3" fmla="*/ 342900 h 1512563"/>
                    <a:gd name="connsiteX4" fmla="*/ 568325 w 575865"/>
                    <a:gd name="connsiteY4" fmla="*/ 492125 h 1512563"/>
                    <a:gd name="connsiteX5" fmla="*/ 571500 w 575865"/>
                    <a:gd name="connsiteY5" fmla="*/ 673100 h 1512563"/>
                    <a:gd name="connsiteX6" fmla="*/ 539750 w 575865"/>
                    <a:gd name="connsiteY6" fmla="*/ 885825 h 1512563"/>
                    <a:gd name="connsiteX7" fmla="*/ 482600 w 575865"/>
                    <a:gd name="connsiteY7" fmla="*/ 1089025 h 1512563"/>
                    <a:gd name="connsiteX8" fmla="*/ 434975 w 575865"/>
                    <a:gd name="connsiteY8" fmla="*/ 1276350 h 1512563"/>
                    <a:gd name="connsiteX9" fmla="*/ 415925 w 575865"/>
                    <a:gd name="connsiteY9" fmla="*/ 1387475 h 1512563"/>
                    <a:gd name="connsiteX10" fmla="*/ 406400 w 575865"/>
                    <a:gd name="connsiteY10" fmla="*/ 1511300 h 1512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5865" h="1512563">
                      <a:moveTo>
                        <a:pt x="0" y="0"/>
                      </a:moveTo>
                      <a:lnTo>
                        <a:pt x="190500" y="123825"/>
                      </a:lnTo>
                      <a:cubicBezTo>
                        <a:pt x="251883" y="162983"/>
                        <a:pt x="315913" y="198438"/>
                        <a:pt x="368300" y="234950"/>
                      </a:cubicBezTo>
                      <a:cubicBezTo>
                        <a:pt x="420687" y="271462"/>
                        <a:pt x="471488" y="300038"/>
                        <a:pt x="504825" y="342900"/>
                      </a:cubicBezTo>
                      <a:cubicBezTo>
                        <a:pt x="538162" y="385762"/>
                        <a:pt x="557213" y="437092"/>
                        <a:pt x="568325" y="492125"/>
                      </a:cubicBezTo>
                      <a:cubicBezTo>
                        <a:pt x="579437" y="547158"/>
                        <a:pt x="576263" y="607483"/>
                        <a:pt x="571500" y="673100"/>
                      </a:cubicBezTo>
                      <a:cubicBezTo>
                        <a:pt x="566738" y="738717"/>
                        <a:pt x="554567" y="816504"/>
                        <a:pt x="539750" y="885825"/>
                      </a:cubicBezTo>
                      <a:cubicBezTo>
                        <a:pt x="524933" y="955146"/>
                        <a:pt x="500062" y="1023938"/>
                        <a:pt x="482600" y="1089025"/>
                      </a:cubicBezTo>
                      <a:cubicBezTo>
                        <a:pt x="465138" y="1154112"/>
                        <a:pt x="446087" y="1226608"/>
                        <a:pt x="434975" y="1276350"/>
                      </a:cubicBezTo>
                      <a:cubicBezTo>
                        <a:pt x="423863" y="1326092"/>
                        <a:pt x="420688" y="1348317"/>
                        <a:pt x="415925" y="1387475"/>
                      </a:cubicBezTo>
                      <a:cubicBezTo>
                        <a:pt x="411163" y="1426633"/>
                        <a:pt x="401902" y="1524794"/>
                        <a:pt x="406400" y="151130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xmlns="" id="{46C043C9-1ACE-6546-BE00-24E63581E40D}"/>
                    </a:ext>
                  </a:extLst>
                </p:cNvPr>
                <p:cNvSpPr/>
                <p:nvPr/>
              </p:nvSpPr>
              <p:spPr>
                <a:xfrm>
                  <a:off x="3370773" y="1610144"/>
                  <a:ext cx="659347" cy="2163186"/>
                </a:xfrm>
                <a:custGeom>
                  <a:avLst/>
                  <a:gdLst>
                    <a:gd name="connsiteX0" fmla="*/ 659347 w 659347"/>
                    <a:gd name="connsiteY0" fmla="*/ 0 h 2156836"/>
                    <a:gd name="connsiteX1" fmla="*/ 421521 w 659347"/>
                    <a:gd name="connsiteY1" fmla="*/ 176319 h 2156836"/>
                    <a:gd name="connsiteX2" fmla="*/ 183695 w 659347"/>
                    <a:gd name="connsiteY2" fmla="*/ 430547 h 2156836"/>
                    <a:gd name="connsiteX3" fmla="*/ 60681 w 659347"/>
                    <a:gd name="connsiteY3" fmla="*/ 733980 h 2156836"/>
                    <a:gd name="connsiteX4" fmla="*/ 3275 w 659347"/>
                    <a:gd name="connsiteY4" fmla="*/ 1119422 h 2156836"/>
                    <a:gd name="connsiteX5" fmla="*/ 11476 w 659347"/>
                    <a:gd name="connsiteY5" fmla="*/ 1545869 h 2156836"/>
                    <a:gd name="connsiteX6" fmla="*/ 48380 w 659347"/>
                    <a:gd name="connsiteY6" fmla="*/ 1882106 h 2156836"/>
                    <a:gd name="connsiteX7" fmla="*/ 105786 w 659347"/>
                    <a:gd name="connsiteY7" fmla="*/ 2156836 h 2156836"/>
                    <a:gd name="connsiteX0" fmla="*/ 659347 w 659347"/>
                    <a:gd name="connsiteY0" fmla="*/ 0 h 2156836"/>
                    <a:gd name="connsiteX1" fmla="*/ 421521 w 659347"/>
                    <a:gd name="connsiteY1" fmla="*/ 176319 h 2156836"/>
                    <a:gd name="connsiteX2" fmla="*/ 183695 w 659347"/>
                    <a:gd name="connsiteY2" fmla="*/ 430547 h 2156836"/>
                    <a:gd name="connsiteX3" fmla="*/ 60681 w 659347"/>
                    <a:gd name="connsiteY3" fmla="*/ 733980 h 2156836"/>
                    <a:gd name="connsiteX4" fmla="*/ 3275 w 659347"/>
                    <a:gd name="connsiteY4" fmla="*/ 1119422 h 2156836"/>
                    <a:gd name="connsiteX5" fmla="*/ 11476 w 659347"/>
                    <a:gd name="connsiteY5" fmla="*/ 1545869 h 2156836"/>
                    <a:gd name="connsiteX6" fmla="*/ 48380 w 659347"/>
                    <a:gd name="connsiteY6" fmla="*/ 1882106 h 2156836"/>
                    <a:gd name="connsiteX7" fmla="*/ 112136 w 659347"/>
                    <a:gd name="connsiteY7" fmla="*/ 2156836 h 2156836"/>
                    <a:gd name="connsiteX0" fmla="*/ 659347 w 659347"/>
                    <a:gd name="connsiteY0" fmla="*/ 0 h 2163186"/>
                    <a:gd name="connsiteX1" fmla="*/ 421521 w 659347"/>
                    <a:gd name="connsiteY1" fmla="*/ 176319 h 2163186"/>
                    <a:gd name="connsiteX2" fmla="*/ 183695 w 659347"/>
                    <a:gd name="connsiteY2" fmla="*/ 430547 h 2163186"/>
                    <a:gd name="connsiteX3" fmla="*/ 60681 w 659347"/>
                    <a:gd name="connsiteY3" fmla="*/ 733980 h 2163186"/>
                    <a:gd name="connsiteX4" fmla="*/ 3275 w 659347"/>
                    <a:gd name="connsiteY4" fmla="*/ 1119422 h 2163186"/>
                    <a:gd name="connsiteX5" fmla="*/ 11476 w 659347"/>
                    <a:gd name="connsiteY5" fmla="*/ 1545869 h 2163186"/>
                    <a:gd name="connsiteX6" fmla="*/ 48380 w 659347"/>
                    <a:gd name="connsiteY6" fmla="*/ 1882106 h 2163186"/>
                    <a:gd name="connsiteX7" fmla="*/ 102611 w 659347"/>
                    <a:gd name="connsiteY7" fmla="*/ 2163186 h 2163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9347" h="2163186">
                      <a:moveTo>
                        <a:pt x="659347" y="0"/>
                      </a:moveTo>
                      <a:cubicBezTo>
                        <a:pt x="580071" y="52280"/>
                        <a:pt x="500796" y="104561"/>
                        <a:pt x="421521" y="176319"/>
                      </a:cubicBezTo>
                      <a:cubicBezTo>
                        <a:pt x="342246" y="248077"/>
                        <a:pt x="243835" y="337603"/>
                        <a:pt x="183695" y="430547"/>
                      </a:cubicBezTo>
                      <a:cubicBezTo>
                        <a:pt x="123555" y="523491"/>
                        <a:pt x="90751" y="619168"/>
                        <a:pt x="60681" y="733980"/>
                      </a:cubicBezTo>
                      <a:cubicBezTo>
                        <a:pt x="30611" y="848792"/>
                        <a:pt x="11476" y="984107"/>
                        <a:pt x="3275" y="1119422"/>
                      </a:cubicBezTo>
                      <a:cubicBezTo>
                        <a:pt x="-4926" y="1254737"/>
                        <a:pt x="3959" y="1418755"/>
                        <a:pt x="11476" y="1545869"/>
                      </a:cubicBezTo>
                      <a:cubicBezTo>
                        <a:pt x="18993" y="1672983"/>
                        <a:pt x="33191" y="1779220"/>
                        <a:pt x="48380" y="1882106"/>
                      </a:cubicBezTo>
                      <a:cubicBezTo>
                        <a:pt x="63569" y="1984992"/>
                        <a:pt x="81767" y="2076735"/>
                        <a:pt x="102611" y="2163186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xmlns="" id="{ECBF7446-0850-A441-BA73-5B628CF1D54A}"/>
                    </a:ext>
                  </a:extLst>
                </p:cNvPr>
                <p:cNvSpPr/>
                <p:nvPr/>
              </p:nvSpPr>
              <p:spPr>
                <a:xfrm>
                  <a:off x="1545551" y="1452360"/>
                  <a:ext cx="102205" cy="141514"/>
                </a:xfrm>
                <a:custGeom>
                  <a:avLst/>
                  <a:gdLst>
                    <a:gd name="connsiteX0" fmla="*/ 0 w 80434"/>
                    <a:gd name="connsiteY0" fmla="*/ 127000 h 127000"/>
                    <a:gd name="connsiteX1" fmla="*/ 12700 w 80434"/>
                    <a:gd name="connsiteY1" fmla="*/ 84667 h 127000"/>
                    <a:gd name="connsiteX2" fmla="*/ 25400 w 80434"/>
                    <a:gd name="connsiteY2" fmla="*/ 76200 h 127000"/>
                    <a:gd name="connsiteX3" fmla="*/ 59267 w 80434"/>
                    <a:gd name="connsiteY3" fmla="*/ 25400 h 127000"/>
                    <a:gd name="connsiteX4" fmla="*/ 67734 w 80434"/>
                    <a:gd name="connsiteY4" fmla="*/ 12700 h 127000"/>
                    <a:gd name="connsiteX5" fmla="*/ 80434 w 80434"/>
                    <a:gd name="connsiteY5" fmla="*/ 0 h 127000"/>
                    <a:gd name="connsiteX0" fmla="*/ 0 w 102205"/>
                    <a:gd name="connsiteY0" fmla="*/ 141514 h 141514"/>
                    <a:gd name="connsiteX1" fmla="*/ 12700 w 102205"/>
                    <a:gd name="connsiteY1" fmla="*/ 99181 h 141514"/>
                    <a:gd name="connsiteX2" fmla="*/ 25400 w 102205"/>
                    <a:gd name="connsiteY2" fmla="*/ 90714 h 141514"/>
                    <a:gd name="connsiteX3" fmla="*/ 59267 w 102205"/>
                    <a:gd name="connsiteY3" fmla="*/ 39914 h 141514"/>
                    <a:gd name="connsiteX4" fmla="*/ 67734 w 102205"/>
                    <a:gd name="connsiteY4" fmla="*/ 27214 h 141514"/>
                    <a:gd name="connsiteX5" fmla="*/ 102205 w 102205"/>
                    <a:gd name="connsiteY5" fmla="*/ 0 h 141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205" h="141514">
                      <a:moveTo>
                        <a:pt x="0" y="141514"/>
                      </a:moveTo>
                      <a:cubicBezTo>
                        <a:pt x="2665" y="122864"/>
                        <a:pt x="-133" y="112015"/>
                        <a:pt x="12700" y="99181"/>
                      </a:cubicBezTo>
                      <a:cubicBezTo>
                        <a:pt x="16298" y="95583"/>
                        <a:pt x="21167" y="93536"/>
                        <a:pt x="25400" y="90714"/>
                      </a:cubicBezTo>
                      <a:lnTo>
                        <a:pt x="59267" y="39914"/>
                      </a:lnTo>
                      <a:cubicBezTo>
                        <a:pt x="62089" y="35681"/>
                        <a:pt x="60578" y="33866"/>
                        <a:pt x="67734" y="27214"/>
                      </a:cubicBezTo>
                      <a:cubicBezTo>
                        <a:pt x="74890" y="20562"/>
                        <a:pt x="90715" y="9071"/>
                        <a:pt x="102205" y="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xmlns="" id="{8C37DFB2-843E-7846-A7EB-811EBAB50650}"/>
                    </a:ext>
                  </a:extLst>
                </p:cNvPr>
                <p:cNvSpPr/>
                <p:nvPr/>
              </p:nvSpPr>
              <p:spPr>
                <a:xfrm>
                  <a:off x="3916218" y="1439358"/>
                  <a:ext cx="110067" cy="171450"/>
                </a:xfrm>
                <a:custGeom>
                  <a:avLst/>
                  <a:gdLst>
                    <a:gd name="connsiteX0" fmla="*/ 110067 w 110067"/>
                    <a:gd name="connsiteY0" fmla="*/ 152400 h 152400"/>
                    <a:gd name="connsiteX1" fmla="*/ 97367 w 110067"/>
                    <a:gd name="connsiteY1" fmla="*/ 122766 h 152400"/>
                    <a:gd name="connsiteX2" fmla="*/ 88900 w 110067"/>
                    <a:gd name="connsiteY2" fmla="*/ 97366 h 152400"/>
                    <a:gd name="connsiteX3" fmla="*/ 71967 w 110067"/>
                    <a:gd name="connsiteY3" fmla="*/ 42333 h 152400"/>
                    <a:gd name="connsiteX4" fmla="*/ 59267 w 110067"/>
                    <a:gd name="connsiteY4" fmla="*/ 33866 h 152400"/>
                    <a:gd name="connsiteX5" fmla="*/ 46567 w 110067"/>
                    <a:gd name="connsiteY5" fmla="*/ 29633 h 152400"/>
                    <a:gd name="connsiteX6" fmla="*/ 21167 w 110067"/>
                    <a:gd name="connsiteY6" fmla="*/ 12700 h 152400"/>
                    <a:gd name="connsiteX7" fmla="*/ 0 w 110067"/>
                    <a:gd name="connsiteY7" fmla="*/ 0 h 152400"/>
                    <a:gd name="connsiteX0" fmla="*/ 110067 w 110067"/>
                    <a:gd name="connsiteY0" fmla="*/ 171450 h 171450"/>
                    <a:gd name="connsiteX1" fmla="*/ 97367 w 110067"/>
                    <a:gd name="connsiteY1" fmla="*/ 141816 h 171450"/>
                    <a:gd name="connsiteX2" fmla="*/ 88900 w 110067"/>
                    <a:gd name="connsiteY2" fmla="*/ 116416 h 171450"/>
                    <a:gd name="connsiteX3" fmla="*/ 71967 w 110067"/>
                    <a:gd name="connsiteY3" fmla="*/ 61383 h 171450"/>
                    <a:gd name="connsiteX4" fmla="*/ 59267 w 110067"/>
                    <a:gd name="connsiteY4" fmla="*/ 52916 h 171450"/>
                    <a:gd name="connsiteX5" fmla="*/ 46567 w 110067"/>
                    <a:gd name="connsiteY5" fmla="*/ 48683 h 171450"/>
                    <a:gd name="connsiteX6" fmla="*/ 21167 w 110067"/>
                    <a:gd name="connsiteY6" fmla="*/ 31750 h 171450"/>
                    <a:gd name="connsiteX7" fmla="*/ 0 w 110067"/>
                    <a:gd name="connsiteY7" fmla="*/ 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67" h="171450">
                      <a:moveTo>
                        <a:pt x="110067" y="171450"/>
                      </a:moveTo>
                      <a:cubicBezTo>
                        <a:pt x="105834" y="161572"/>
                        <a:pt x="101225" y="151847"/>
                        <a:pt x="97367" y="141816"/>
                      </a:cubicBezTo>
                      <a:cubicBezTo>
                        <a:pt x="94163" y="133486"/>
                        <a:pt x="88900" y="116416"/>
                        <a:pt x="88900" y="116416"/>
                      </a:cubicBezTo>
                      <a:cubicBezTo>
                        <a:pt x="86319" y="98350"/>
                        <a:pt x="86179" y="75596"/>
                        <a:pt x="71967" y="61383"/>
                      </a:cubicBezTo>
                      <a:cubicBezTo>
                        <a:pt x="68369" y="57785"/>
                        <a:pt x="63818" y="55191"/>
                        <a:pt x="59267" y="52916"/>
                      </a:cubicBezTo>
                      <a:cubicBezTo>
                        <a:pt x="55276" y="50920"/>
                        <a:pt x="50800" y="50094"/>
                        <a:pt x="46567" y="48683"/>
                      </a:cubicBezTo>
                      <a:cubicBezTo>
                        <a:pt x="38100" y="43039"/>
                        <a:pt x="28928" y="39864"/>
                        <a:pt x="21167" y="31750"/>
                      </a:cubicBezTo>
                      <a:cubicBezTo>
                        <a:pt x="13406" y="23636"/>
                        <a:pt x="11623" y="11621"/>
                        <a:pt x="0" y="0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xmlns="" id="{F4B8FE58-FB4D-664C-963B-AAF571CACE5D}"/>
                    </a:ext>
                  </a:extLst>
                </p:cNvPr>
                <p:cNvSpPr/>
                <p:nvPr/>
              </p:nvSpPr>
              <p:spPr>
                <a:xfrm>
                  <a:off x="3723961" y="5289924"/>
                  <a:ext cx="205747" cy="44869"/>
                </a:xfrm>
                <a:custGeom>
                  <a:avLst/>
                  <a:gdLst>
                    <a:gd name="connsiteX0" fmla="*/ 0 w 170822"/>
                    <a:gd name="connsiteY0" fmla="*/ 35344 h 35344"/>
                    <a:gd name="connsiteX1" fmla="*/ 35169 w 170822"/>
                    <a:gd name="connsiteY1" fmla="*/ 25295 h 35344"/>
                    <a:gd name="connsiteX2" fmla="*/ 65314 w 170822"/>
                    <a:gd name="connsiteY2" fmla="*/ 15247 h 35344"/>
                    <a:gd name="connsiteX3" fmla="*/ 130629 w 170822"/>
                    <a:gd name="connsiteY3" fmla="*/ 5199 h 35344"/>
                    <a:gd name="connsiteX4" fmla="*/ 170822 w 170822"/>
                    <a:gd name="connsiteY4" fmla="*/ 175 h 35344"/>
                    <a:gd name="connsiteX0" fmla="*/ 0 w 186697"/>
                    <a:gd name="connsiteY0" fmla="*/ 35344 h 35344"/>
                    <a:gd name="connsiteX1" fmla="*/ 35169 w 186697"/>
                    <a:gd name="connsiteY1" fmla="*/ 25295 h 35344"/>
                    <a:gd name="connsiteX2" fmla="*/ 65314 w 186697"/>
                    <a:gd name="connsiteY2" fmla="*/ 15247 h 35344"/>
                    <a:gd name="connsiteX3" fmla="*/ 130629 w 186697"/>
                    <a:gd name="connsiteY3" fmla="*/ 5199 h 35344"/>
                    <a:gd name="connsiteX4" fmla="*/ 186697 w 186697"/>
                    <a:gd name="connsiteY4" fmla="*/ 175 h 35344"/>
                    <a:gd name="connsiteX0" fmla="*/ 0 w 205747"/>
                    <a:gd name="connsiteY0" fmla="*/ 44869 h 44869"/>
                    <a:gd name="connsiteX1" fmla="*/ 54219 w 205747"/>
                    <a:gd name="connsiteY1" fmla="*/ 25295 h 44869"/>
                    <a:gd name="connsiteX2" fmla="*/ 84364 w 205747"/>
                    <a:gd name="connsiteY2" fmla="*/ 15247 h 44869"/>
                    <a:gd name="connsiteX3" fmla="*/ 149679 w 205747"/>
                    <a:gd name="connsiteY3" fmla="*/ 5199 h 44869"/>
                    <a:gd name="connsiteX4" fmla="*/ 205747 w 205747"/>
                    <a:gd name="connsiteY4" fmla="*/ 175 h 4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747" h="44869">
                      <a:moveTo>
                        <a:pt x="0" y="44869"/>
                      </a:moveTo>
                      <a:cubicBezTo>
                        <a:pt x="11723" y="41519"/>
                        <a:pt x="40158" y="30232"/>
                        <a:pt x="54219" y="25295"/>
                      </a:cubicBezTo>
                      <a:cubicBezTo>
                        <a:pt x="68280" y="20358"/>
                        <a:pt x="73978" y="17324"/>
                        <a:pt x="84364" y="15247"/>
                      </a:cubicBezTo>
                      <a:cubicBezTo>
                        <a:pt x="122725" y="7575"/>
                        <a:pt x="101011" y="11282"/>
                        <a:pt x="149679" y="5199"/>
                      </a:cubicBezTo>
                      <a:cubicBezTo>
                        <a:pt x="176274" y="-1450"/>
                        <a:pt x="178745" y="175"/>
                        <a:pt x="205747" y="175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xmlns="" id="{66E15FCF-304A-1542-B560-D7AA71C8386F}"/>
                    </a:ext>
                  </a:extLst>
                </p:cNvPr>
                <p:cNvSpPr/>
                <p:nvPr/>
              </p:nvSpPr>
              <p:spPr>
                <a:xfrm>
                  <a:off x="1537398" y="5310195"/>
                  <a:ext cx="168449" cy="25924"/>
                </a:xfrm>
                <a:custGeom>
                  <a:avLst/>
                  <a:gdLst>
                    <a:gd name="connsiteX0" fmla="*/ 0 w 155749"/>
                    <a:gd name="connsiteY0" fmla="*/ 0 h 10049"/>
                    <a:gd name="connsiteX1" fmla="*/ 80387 w 155749"/>
                    <a:gd name="connsiteY1" fmla="*/ 5024 h 10049"/>
                    <a:gd name="connsiteX2" fmla="*/ 155749 w 155749"/>
                    <a:gd name="connsiteY2" fmla="*/ 10049 h 10049"/>
                    <a:gd name="connsiteX0" fmla="*/ 0 w 276399"/>
                    <a:gd name="connsiteY0" fmla="*/ 9426 h 190925"/>
                    <a:gd name="connsiteX1" fmla="*/ 80387 w 276399"/>
                    <a:gd name="connsiteY1" fmla="*/ 14450 h 190925"/>
                    <a:gd name="connsiteX2" fmla="*/ 276399 w 276399"/>
                    <a:gd name="connsiteY2" fmla="*/ 190925 h 190925"/>
                    <a:gd name="connsiteX0" fmla="*/ 0 w 168449"/>
                    <a:gd name="connsiteY0" fmla="*/ 0 h 25924"/>
                    <a:gd name="connsiteX1" fmla="*/ 80387 w 168449"/>
                    <a:gd name="connsiteY1" fmla="*/ 5024 h 25924"/>
                    <a:gd name="connsiteX2" fmla="*/ 168449 w 168449"/>
                    <a:gd name="connsiteY2" fmla="*/ 25924 h 25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8449" h="25924">
                      <a:moveTo>
                        <a:pt x="0" y="0"/>
                      </a:moveTo>
                      <a:cubicBezTo>
                        <a:pt x="26796" y="1675"/>
                        <a:pt x="52312" y="703"/>
                        <a:pt x="80387" y="5024"/>
                      </a:cubicBezTo>
                      <a:cubicBezTo>
                        <a:pt x="108462" y="9345"/>
                        <a:pt x="139552" y="25924"/>
                        <a:pt x="168449" y="25924"/>
                      </a:cubicBezTo>
                    </a:path>
                  </a:pathLst>
                </a:custGeom>
                <a:noFill/>
                <a:ln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xmlns="" id="{AE779AB8-485F-104B-81AD-E7898CA7E157}"/>
                  </a:ext>
                </a:extLst>
              </p:cNvPr>
              <p:cNvSpPr/>
              <p:nvPr/>
            </p:nvSpPr>
            <p:spPr>
              <a:xfrm>
                <a:off x="5337175" y="5505859"/>
                <a:ext cx="85725" cy="73025"/>
              </a:xfrm>
              <a:custGeom>
                <a:avLst/>
                <a:gdLst>
                  <a:gd name="connsiteX0" fmla="*/ 0 w 85725"/>
                  <a:gd name="connsiteY0" fmla="*/ 57150 h 73025"/>
                  <a:gd name="connsiteX1" fmla="*/ 3175 w 85725"/>
                  <a:gd name="connsiteY1" fmla="*/ 34925 h 73025"/>
                  <a:gd name="connsiteX2" fmla="*/ 9525 w 85725"/>
                  <a:gd name="connsiteY2" fmla="*/ 25400 h 73025"/>
                  <a:gd name="connsiteX3" fmla="*/ 28575 w 85725"/>
                  <a:gd name="connsiteY3" fmla="*/ 9525 h 73025"/>
                  <a:gd name="connsiteX4" fmla="*/ 47625 w 85725"/>
                  <a:gd name="connsiteY4" fmla="*/ 3175 h 73025"/>
                  <a:gd name="connsiteX5" fmla="*/ 57150 w 85725"/>
                  <a:gd name="connsiteY5" fmla="*/ 0 h 73025"/>
                  <a:gd name="connsiteX6" fmla="*/ 66675 w 85725"/>
                  <a:gd name="connsiteY6" fmla="*/ 3175 h 73025"/>
                  <a:gd name="connsiteX7" fmla="*/ 76200 w 85725"/>
                  <a:gd name="connsiteY7" fmla="*/ 9525 h 73025"/>
                  <a:gd name="connsiteX8" fmla="*/ 85725 w 85725"/>
                  <a:gd name="connsiteY8" fmla="*/ 28575 h 73025"/>
                  <a:gd name="connsiteX9" fmla="*/ 82550 w 85725"/>
                  <a:gd name="connsiteY9" fmla="*/ 44450 h 73025"/>
                  <a:gd name="connsiteX10" fmla="*/ 76200 w 85725"/>
                  <a:gd name="connsiteY10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" h="73025">
                    <a:moveTo>
                      <a:pt x="0" y="57150"/>
                    </a:moveTo>
                    <a:cubicBezTo>
                      <a:pt x="1058" y="49742"/>
                      <a:pt x="1025" y="42093"/>
                      <a:pt x="3175" y="34925"/>
                    </a:cubicBezTo>
                    <a:cubicBezTo>
                      <a:pt x="4271" y="31270"/>
                      <a:pt x="7082" y="28331"/>
                      <a:pt x="9525" y="25400"/>
                    </a:cubicBezTo>
                    <a:cubicBezTo>
                      <a:pt x="13923" y="20122"/>
                      <a:pt x="21964" y="12463"/>
                      <a:pt x="28575" y="9525"/>
                    </a:cubicBezTo>
                    <a:cubicBezTo>
                      <a:pt x="34692" y="6807"/>
                      <a:pt x="41275" y="5292"/>
                      <a:pt x="47625" y="3175"/>
                    </a:cubicBezTo>
                    <a:lnTo>
                      <a:pt x="57150" y="0"/>
                    </a:lnTo>
                    <a:cubicBezTo>
                      <a:pt x="60325" y="1058"/>
                      <a:pt x="63682" y="1678"/>
                      <a:pt x="66675" y="3175"/>
                    </a:cubicBezTo>
                    <a:cubicBezTo>
                      <a:pt x="70088" y="4882"/>
                      <a:pt x="73502" y="6827"/>
                      <a:pt x="76200" y="9525"/>
                    </a:cubicBezTo>
                    <a:cubicBezTo>
                      <a:pt x="82355" y="15680"/>
                      <a:pt x="83143" y="20828"/>
                      <a:pt x="85725" y="28575"/>
                    </a:cubicBezTo>
                    <a:cubicBezTo>
                      <a:pt x="84667" y="33867"/>
                      <a:pt x="83763" y="39192"/>
                      <a:pt x="82550" y="44450"/>
                    </a:cubicBezTo>
                    <a:cubicBezTo>
                      <a:pt x="75943" y="73079"/>
                      <a:pt x="76200" y="60856"/>
                      <a:pt x="76200" y="73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C2F822F0-71FC-EC47-B02E-0D86A82EA263}"/>
                </a:ext>
              </a:extLst>
            </p:cNvPr>
            <p:cNvCxnSpPr>
              <a:cxnSpLocks/>
            </p:cNvCxnSpPr>
            <p:nvPr/>
          </p:nvCxnSpPr>
          <p:spPr>
            <a:xfrm>
              <a:off x="7316239" y="5269155"/>
              <a:ext cx="847919" cy="242406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3DCDE031-7201-984F-AA9B-86D88940EBC7}"/>
                </a:ext>
              </a:extLst>
            </p:cNvPr>
            <p:cNvCxnSpPr>
              <a:cxnSpLocks/>
            </p:cNvCxnSpPr>
            <p:nvPr/>
          </p:nvCxnSpPr>
          <p:spPr>
            <a:xfrm>
              <a:off x="8164158" y="4746843"/>
              <a:ext cx="347049" cy="39551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A86E2F9-8456-144F-B453-DB8736D56E40}"/>
                </a:ext>
              </a:extLst>
            </p:cNvPr>
            <p:cNvCxnSpPr>
              <a:cxnSpLocks/>
            </p:cNvCxnSpPr>
            <p:nvPr/>
          </p:nvCxnSpPr>
          <p:spPr>
            <a:xfrm>
              <a:off x="7690477" y="4182545"/>
              <a:ext cx="347049" cy="39551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C458ECE2-2626-FD4C-85B3-AB15026EEB65}"/>
                </a:ext>
              </a:extLst>
            </p:cNvPr>
            <p:cNvSpPr/>
            <p:nvPr/>
          </p:nvSpPr>
          <p:spPr>
            <a:xfrm rot="20548971">
              <a:off x="7696814" y="4706413"/>
              <a:ext cx="413077" cy="581788"/>
            </a:xfrm>
            <a:custGeom>
              <a:avLst/>
              <a:gdLst>
                <a:gd name="connsiteX0" fmla="*/ 1097717 w 1226783"/>
                <a:gd name="connsiteY0" fmla="*/ 1233 h 2090150"/>
                <a:gd name="connsiteX1" fmla="*/ 1212017 w 1226783"/>
                <a:gd name="connsiteY1" fmla="*/ 351753 h 2090150"/>
                <a:gd name="connsiteX2" fmla="*/ 1204397 w 1226783"/>
                <a:gd name="connsiteY2" fmla="*/ 908013 h 2090150"/>
                <a:gd name="connsiteX3" fmla="*/ 1021517 w 1226783"/>
                <a:gd name="connsiteY3" fmla="*/ 1395693 h 2090150"/>
                <a:gd name="connsiteX4" fmla="*/ 503357 w 1226783"/>
                <a:gd name="connsiteY4" fmla="*/ 1868133 h 2090150"/>
                <a:gd name="connsiteX5" fmla="*/ 30917 w 1226783"/>
                <a:gd name="connsiteY5" fmla="*/ 2081493 h 2090150"/>
                <a:gd name="connsiteX6" fmla="*/ 69017 w 1226783"/>
                <a:gd name="connsiteY6" fmla="*/ 1593813 h 2090150"/>
                <a:gd name="connsiteX7" fmla="*/ 259517 w 1226783"/>
                <a:gd name="connsiteY7" fmla="*/ 869913 h 2090150"/>
                <a:gd name="connsiteX8" fmla="*/ 709097 w 1226783"/>
                <a:gd name="connsiteY8" fmla="*/ 260313 h 2090150"/>
                <a:gd name="connsiteX9" fmla="*/ 1097717 w 1226783"/>
                <a:gd name="connsiteY9" fmla="*/ 1233 h 209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6783" h="2090150">
                  <a:moveTo>
                    <a:pt x="1097717" y="1233"/>
                  </a:moveTo>
                  <a:cubicBezTo>
                    <a:pt x="1181537" y="16473"/>
                    <a:pt x="1194237" y="200623"/>
                    <a:pt x="1212017" y="351753"/>
                  </a:cubicBezTo>
                  <a:cubicBezTo>
                    <a:pt x="1229797" y="502883"/>
                    <a:pt x="1236147" y="734023"/>
                    <a:pt x="1204397" y="908013"/>
                  </a:cubicBezTo>
                  <a:cubicBezTo>
                    <a:pt x="1172647" y="1082003"/>
                    <a:pt x="1138357" y="1235673"/>
                    <a:pt x="1021517" y="1395693"/>
                  </a:cubicBezTo>
                  <a:cubicBezTo>
                    <a:pt x="904677" y="1555713"/>
                    <a:pt x="668457" y="1753833"/>
                    <a:pt x="503357" y="1868133"/>
                  </a:cubicBezTo>
                  <a:cubicBezTo>
                    <a:pt x="338257" y="1982433"/>
                    <a:pt x="103307" y="2127213"/>
                    <a:pt x="30917" y="2081493"/>
                  </a:cubicBezTo>
                  <a:cubicBezTo>
                    <a:pt x="-41473" y="2035773"/>
                    <a:pt x="30917" y="1795743"/>
                    <a:pt x="69017" y="1593813"/>
                  </a:cubicBezTo>
                  <a:cubicBezTo>
                    <a:pt x="107117" y="1391883"/>
                    <a:pt x="152837" y="1092163"/>
                    <a:pt x="259517" y="869913"/>
                  </a:cubicBezTo>
                  <a:cubicBezTo>
                    <a:pt x="366197" y="647663"/>
                    <a:pt x="569397" y="406363"/>
                    <a:pt x="709097" y="260313"/>
                  </a:cubicBezTo>
                  <a:cubicBezTo>
                    <a:pt x="848797" y="114263"/>
                    <a:pt x="1013897" y="-14007"/>
                    <a:pt x="1097717" y="1233"/>
                  </a:cubicBezTo>
                  <a:close/>
                </a:path>
              </a:pathLst>
            </a:custGeom>
            <a:solidFill>
              <a:srgbClr val="F1A5A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A49B9DA8-9ECB-4B4C-8288-CC37CF92FF2C}"/>
                </a:ext>
              </a:extLst>
            </p:cNvPr>
            <p:cNvSpPr/>
            <p:nvPr/>
          </p:nvSpPr>
          <p:spPr>
            <a:xfrm rot="20548971">
              <a:off x="7585907" y="4700428"/>
              <a:ext cx="305773" cy="566906"/>
            </a:xfrm>
            <a:custGeom>
              <a:avLst/>
              <a:gdLst>
                <a:gd name="connsiteX0" fmla="*/ 6385 w 908105"/>
                <a:gd name="connsiteY0" fmla="*/ 2033938 h 2036684"/>
                <a:gd name="connsiteX1" fmla="*/ 74965 w 908105"/>
                <a:gd name="connsiteY1" fmla="*/ 1462438 h 2036684"/>
                <a:gd name="connsiteX2" fmla="*/ 196885 w 908105"/>
                <a:gd name="connsiteY2" fmla="*/ 921418 h 2036684"/>
                <a:gd name="connsiteX3" fmla="*/ 387385 w 908105"/>
                <a:gd name="connsiteY3" fmla="*/ 578518 h 2036684"/>
                <a:gd name="connsiteX4" fmla="*/ 600745 w 908105"/>
                <a:gd name="connsiteY4" fmla="*/ 258478 h 2036684"/>
                <a:gd name="connsiteX5" fmla="*/ 897925 w 908105"/>
                <a:gd name="connsiteY5" fmla="*/ 14638 h 2036684"/>
                <a:gd name="connsiteX6" fmla="*/ 814105 w 908105"/>
                <a:gd name="connsiteY6" fmla="*/ 700438 h 2036684"/>
                <a:gd name="connsiteX7" fmla="*/ 570265 w 908105"/>
                <a:gd name="connsiteY7" fmla="*/ 1264318 h 2036684"/>
                <a:gd name="connsiteX8" fmla="*/ 234985 w 908105"/>
                <a:gd name="connsiteY8" fmla="*/ 1660558 h 2036684"/>
                <a:gd name="connsiteX9" fmla="*/ 6385 w 908105"/>
                <a:gd name="connsiteY9" fmla="*/ 2033938 h 203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8105" h="2036684">
                  <a:moveTo>
                    <a:pt x="6385" y="2033938"/>
                  </a:moveTo>
                  <a:cubicBezTo>
                    <a:pt x="-20285" y="2000918"/>
                    <a:pt x="43215" y="1647858"/>
                    <a:pt x="74965" y="1462438"/>
                  </a:cubicBezTo>
                  <a:cubicBezTo>
                    <a:pt x="106715" y="1277018"/>
                    <a:pt x="144815" y="1068738"/>
                    <a:pt x="196885" y="921418"/>
                  </a:cubicBezTo>
                  <a:cubicBezTo>
                    <a:pt x="248955" y="774098"/>
                    <a:pt x="320075" y="689008"/>
                    <a:pt x="387385" y="578518"/>
                  </a:cubicBezTo>
                  <a:cubicBezTo>
                    <a:pt x="454695" y="468028"/>
                    <a:pt x="515655" y="352458"/>
                    <a:pt x="600745" y="258478"/>
                  </a:cubicBezTo>
                  <a:cubicBezTo>
                    <a:pt x="685835" y="164498"/>
                    <a:pt x="862365" y="-59022"/>
                    <a:pt x="897925" y="14638"/>
                  </a:cubicBezTo>
                  <a:cubicBezTo>
                    <a:pt x="933485" y="88298"/>
                    <a:pt x="868715" y="492158"/>
                    <a:pt x="814105" y="700438"/>
                  </a:cubicBezTo>
                  <a:cubicBezTo>
                    <a:pt x="759495" y="908718"/>
                    <a:pt x="666785" y="1104298"/>
                    <a:pt x="570265" y="1264318"/>
                  </a:cubicBezTo>
                  <a:cubicBezTo>
                    <a:pt x="473745" y="1424338"/>
                    <a:pt x="331505" y="1527208"/>
                    <a:pt x="234985" y="1660558"/>
                  </a:cubicBezTo>
                  <a:cubicBezTo>
                    <a:pt x="138465" y="1793908"/>
                    <a:pt x="33055" y="2066958"/>
                    <a:pt x="6385" y="2033938"/>
                  </a:cubicBezTo>
                  <a:close/>
                </a:path>
              </a:pathLst>
            </a:custGeom>
            <a:solidFill>
              <a:srgbClr val="F1A5A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6965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49F66F1-78F8-364A-BB1A-74AA6B58FA1F}"/>
              </a:ext>
            </a:extLst>
          </p:cNvPr>
          <p:cNvGrpSpPr/>
          <p:nvPr/>
        </p:nvGrpSpPr>
        <p:grpSpPr>
          <a:xfrm>
            <a:off x="5100773" y="2402602"/>
            <a:ext cx="855748" cy="1208236"/>
            <a:chOff x="1425955" y="4178027"/>
            <a:chExt cx="855748" cy="120823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18175857-2AFF-294A-87AC-CCE6DE2A531D}"/>
                </a:ext>
              </a:extLst>
            </p:cNvPr>
            <p:cNvSpPr/>
            <p:nvPr/>
          </p:nvSpPr>
          <p:spPr>
            <a:xfrm>
              <a:off x="1537398" y="5265336"/>
              <a:ext cx="155749" cy="10049"/>
            </a:xfrm>
            <a:custGeom>
              <a:avLst/>
              <a:gdLst>
                <a:gd name="connsiteX0" fmla="*/ 0 w 155749"/>
                <a:gd name="connsiteY0" fmla="*/ 0 h 10049"/>
                <a:gd name="connsiteX1" fmla="*/ 80387 w 155749"/>
                <a:gd name="connsiteY1" fmla="*/ 5024 h 10049"/>
                <a:gd name="connsiteX2" fmla="*/ 155749 w 155749"/>
                <a:gd name="connsiteY2" fmla="*/ 10049 h 1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749" h="10049">
                  <a:moveTo>
                    <a:pt x="0" y="0"/>
                  </a:moveTo>
                  <a:lnTo>
                    <a:pt x="80387" y="5024"/>
                  </a:lnTo>
                  <a:cubicBezTo>
                    <a:pt x="157547" y="10168"/>
                    <a:pt x="126852" y="10049"/>
                    <a:pt x="155749" y="1004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33CA8357-44AF-EE47-80A7-743C6A131746}"/>
                </a:ext>
              </a:extLst>
            </p:cNvPr>
            <p:cNvSpPr/>
            <p:nvPr/>
          </p:nvSpPr>
          <p:spPr>
            <a:xfrm>
              <a:off x="2013078" y="4178027"/>
              <a:ext cx="246185" cy="165425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9512B949-3B81-7440-B225-1D3C46488D22}"/>
                </a:ext>
              </a:extLst>
            </p:cNvPr>
            <p:cNvSpPr/>
            <p:nvPr/>
          </p:nvSpPr>
          <p:spPr>
            <a:xfrm>
              <a:off x="2035518" y="4209911"/>
              <a:ext cx="246185" cy="165425"/>
            </a:xfrm>
            <a:custGeom>
              <a:avLst/>
              <a:gdLst>
                <a:gd name="connsiteX0" fmla="*/ 0 w 246185"/>
                <a:gd name="connsiteY0" fmla="*/ 165425 h 165425"/>
                <a:gd name="connsiteX1" fmla="*/ 66431 w 246185"/>
                <a:gd name="connsiteY1" fmla="*/ 95087 h 165425"/>
                <a:gd name="connsiteX2" fmla="*/ 171939 w 246185"/>
                <a:gd name="connsiteY2" fmla="*/ 13025 h 165425"/>
                <a:gd name="connsiteX3" fmla="*/ 246185 w 246185"/>
                <a:gd name="connsiteY3" fmla="*/ 1302 h 16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165425">
                  <a:moveTo>
                    <a:pt x="0" y="165425"/>
                  </a:moveTo>
                  <a:cubicBezTo>
                    <a:pt x="18887" y="142956"/>
                    <a:pt x="37775" y="120487"/>
                    <a:pt x="66431" y="95087"/>
                  </a:cubicBezTo>
                  <a:cubicBezTo>
                    <a:pt x="95088" y="69687"/>
                    <a:pt x="141980" y="28656"/>
                    <a:pt x="171939" y="13025"/>
                  </a:cubicBezTo>
                  <a:cubicBezTo>
                    <a:pt x="201898" y="-2606"/>
                    <a:pt x="224041" y="-652"/>
                    <a:pt x="246185" y="1302"/>
                  </a:cubicBezTo>
                </a:path>
              </a:pathLst>
            </a:cu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1DD11758-19BA-2740-8654-E32A905C9886}"/>
                </a:ext>
              </a:extLst>
            </p:cNvPr>
            <p:cNvGrpSpPr/>
            <p:nvPr/>
          </p:nvGrpSpPr>
          <p:grpSpPr>
            <a:xfrm rot="21092552">
              <a:off x="1425955" y="4362674"/>
              <a:ext cx="711386" cy="1023589"/>
              <a:chOff x="8275934" y="2860604"/>
              <a:chExt cx="1909687" cy="2843889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xmlns="" id="{BBA43713-5FBB-D04B-A7CF-D42BB4845065}"/>
                  </a:ext>
                </a:extLst>
              </p:cNvPr>
              <p:cNvSpPr/>
              <p:nvPr/>
            </p:nvSpPr>
            <p:spPr>
              <a:xfrm>
                <a:off x="8627029" y="5136934"/>
                <a:ext cx="510803" cy="567559"/>
              </a:xfrm>
              <a:custGeom>
                <a:avLst/>
                <a:gdLst>
                  <a:gd name="connsiteX0" fmla="*/ 0 w 510803"/>
                  <a:gd name="connsiteY0" fmla="*/ 567559 h 567559"/>
                  <a:gd name="connsiteX1" fmla="*/ 163961 w 510803"/>
                  <a:gd name="connsiteY1" fmla="*/ 252249 h 567559"/>
                  <a:gd name="connsiteX2" fmla="*/ 378372 w 510803"/>
                  <a:gd name="connsiteY2" fmla="*/ 75675 h 567559"/>
                  <a:gd name="connsiteX3" fmla="*/ 510803 w 510803"/>
                  <a:gd name="connsiteY3" fmla="*/ 0 h 5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03" h="567559">
                    <a:moveTo>
                      <a:pt x="0" y="567559"/>
                    </a:moveTo>
                    <a:cubicBezTo>
                      <a:pt x="50449" y="450894"/>
                      <a:pt x="100899" y="334230"/>
                      <a:pt x="163961" y="252249"/>
                    </a:cubicBezTo>
                    <a:cubicBezTo>
                      <a:pt x="227023" y="170268"/>
                      <a:pt x="320565" y="117716"/>
                      <a:pt x="378372" y="75675"/>
                    </a:cubicBezTo>
                    <a:cubicBezTo>
                      <a:pt x="436179" y="33634"/>
                      <a:pt x="473491" y="16817"/>
                      <a:pt x="510803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xmlns="" id="{EAA8D369-D850-DC46-9809-3FA19A206D89}"/>
                  </a:ext>
                </a:extLst>
              </p:cNvPr>
              <p:cNvSpPr/>
              <p:nvPr/>
            </p:nvSpPr>
            <p:spPr>
              <a:xfrm>
                <a:off x="8275934" y="2861326"/>
                <a:ext cx="1411961" cy="2707351"/>
              </a:xfrm>
              <a:custGeom>
                <a:avLst/>
                <a:gdLst>
                  <a:gd name="connsiteX0" fmla="*/ 0 w 1399978"/>
                  <a:gd name="connsiteY0" fmla="*/ 2547708 h 2547708"/>
                  <a:gd name="connsiteX1" fmla="*/ 296392 w 1399978"/>
                  <a:gd name="connsiteY1" fmla="*/ 2188254 h 2547708"/>
                  <a:gd name="connsiteX2" fmla="*/ 409903 w 1399978"/>
                  <a:gd name="connsiteY2" fmla="*/ 1734207 h 2547708"/>
                  <a:gd name="connsiteX3" fmla="*/ 428822 w 1399978"/>
                  <a:gd name="connsiteY3" fmla="*/ 1236017 h 2547708"/>
                  <a:gd name="connsiteX4" fmla="*/ 510803 w 1399978"/>
                  <a:gd name="connsiteY4" fmla="*/ 838726 h 2547708"/>
                  <a:gd name="connsiteX5" fmla="*/ 788276 w 1399978"/>
                  <a:gd name="connsiteY5" fmla="*/ 416210 h 2547708"/>
                  <a:gd name="connsiteX6" fmla="*/ 1078361 w 1399978"/>
                  <a:gd name="connsiteY6" fmla="*/ 126124 h 2547708"/>
                  <a:gd name="connsiteX7" fmla="*/ 1399978 w 1399978"/>
                  <a:gd name="connsiteY7" fmla="*/ 0 h 254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9978" h="2547708">
                    <a:moveTo>
                      <a:pt x="0" y="2547708"/>
                    </a:moveTo>
                    <a:cubicBezTo>
                      <a:pt x="114037" y="2435772"/>
                      <a:pt x="228075" y="2323837"/>
                      <a:pt x="296392" y="2188254"/>
                    </a:cubicBezTo>
                    <a:cubicBezTo>
                      <a:pt x="364709" y="2052671"/>
                      <a:pt x="387831" y="1892913"/>
                      <a:pt x="409903" y="1734207"/>
                    </a:cubicBezTo>
                    <a:cubicBezTo>
                      <a:pt x="431975" y="1575501"/>
                      <a:pt x="412005" y="1385264"/>
                      <a:pt x="428822" y="1236017"/>
                    </a:cubicBezTo>
                    <a:cubicBezTo>
                      <a:pt x="445639" y="1086770"/>
                      <a:pt x="450894" y="975360"/>
                      <a:pt x="510803" y="838726"/>
                    </a:cubicBezTo>
                    <a:cubicBezTo>
                      <a:pt x="570712" y="702092"/>
                      <a:pt x="693683" y="534977"/>
                      <a:pt x="788276" y="416210"/>
                    </a:cubicBezTo>
                    <a:cubicBezTo>
                      <a:pt x="882869" y="297443"/>
                      <a:pt x="976411" y="195492"/>
                      <a:pt x="1078361" y="126124"/>
                    </a:cubicBezTo>
                    <a:cubicBezTo>
                      <a:pt x="1180311" y="56756"/>
                      <a:pt x="1290144" y="28378"/>
                      <a:pt x="139997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F45DD8D5-F436-6C40-9AA5-17F01E9D4CFC}"/>
                  </a:ext>
                </a:extLst>
              </p:cNvPr>
              <p:cNvSpPr/>
              <p:nvPr/>
            </p:nvSpPr>
            <p:spPr>
              <a:xfrm>
                <a:off x="8659443" y="2882182"/>
                <a:ext cx="908105" cy="2036684"/>
              </a:xfrm>
              <a:custGeom>
                <a:avLst/>
                <a:gdLst>
                  <a:gd name="connsiteX0" fmla="*/ 6385 w 908105"/>
                  <a:gd name="connsiteY0" fmla="*/ 2033938 h 2036684"/>
                  <a:gd name="connsiteX1" fmla="*/ 74965 w 908105"/>
                  <a:gd name="connsiteY1" fmla="*/ 1462438 h 2036684"/>
                  <a:gd name="connsiteX2" fmla="*/ 196885 w 908105"/>
                  <a:gd name="connsiteY2" fmla="*/ 921418 h 2036684"/>
                  <a:gd name="connsiteX3" fmla="*/ 387385 w 908105"/>
                  <a:gd name="connsiteY3" fmla="*/ 578518 h 2036684"/>
                  <a:gd name="connsiteX4" fmla="*/ 600745 w 908105"/>
                  <a:gd name="connsiteY4" fmla="*/ 258478 h 2036684"/>
                  <a:gd name="connsiteX5" fmla="*/ 897925 w 908105"/>
                  <a:gd name="connsiteY5" fmla="*/ 14638 h 2036684"/>
                  <a:gd name="connsiteX6" fmla="*/ 814105 w 908105"/>
                  <a:gd name="connsiteY6" fmla="*/ 700438 h 2036684"/>
                  <a:gd name="connsiteX7" fmla="*/ 570265 w 908105"/>
                  <a:gd name="connsiteY7" fmla="*/ 1264318 h 2036684"/>
                  <a:gd name="connsiteX8" fmla="*/ 234985 w 908105"/>
                  <a:gd name="connsiteY8" fmla="*/ 1660558 h 2036684"/>
                  <a:gd name="connsiteX9" fmla="*/ 6385 w 908105"/>
                  <a:gd name="connsiteY9" fmla="*/ 2033938 h 2036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8105" h="2036684">
                    <a:moveTo>
                      <a:pt x="6385" y="2033938"/>
                    </a:moveTo>
                    <a:cubicBezTo>
                      <a:pt x="-20285" y="2000918"/>
                      <a:pt x="43215" y="1647858"/>
                      <a:pt x="74965" y="1462438"/>
                    </a:cubicBezTo>
                    <a:cubicBezTo>
                      <a:pt x="106715" y="1277018"/>
                      <a:pt x="144815" y="1068738"/>
                      <a:pt x="196885" y="921418"/>
                    </a:cubicBezTo>
                    <a:cubicBezTo>
                      <a:pt x="248955" y="774098"/>
                      <a:pt x="320075" y="689008"/>
                      <a:pt x="387385" y="578518"/>
                    </a:cubicBezTo>
                    <a:cubicBezTo>
                      <a:pt x="454695" y="468028"/>
                      <a:pt x="515655" y="352458"/>
                      <a:pt x="600745" y="258478"/>
                    </a:cubicBezTo>
                    <a:cubicBezTo>
                      <a:pt x="685835" y="164498"/>
                      <a:pt x="862365" y="-59022"/>
                      <a:pt x="897925" y="14638"/>
                    </a:cubicBezTo>
                    <a:cubicBezTo>
                      <a:pt x="933485" y="88298"/>
                      <a:pt x="868715" y="492158"/>
                      <a:pt x="814105" y="700438"/>
                    </a:cubicBezTo>
                    <a:cubicBezTo>
                      <a:pt x="759495" y="908718"/>
                      <a:pt x="666785" y="1104298"/>
                      <a:pt x="570265" y="1264318"/>
                    </a:cubicBezTo>
                    <a:cubicBezTo>
                      <a:pt x="473745" y="1424338"/>
                      <a:pt x="331505" y="1527208"/>
                      <a:pt x="234985" y="1660558"/>
                    </a:cubicBezTo>
                    <a:cubicBezTo>
                      <a:pt x="138465" y="1793908"/>
                      <a:pt x="33055" y="2066958"/>
                      <a:pt x="6385" y="2033938"/>
                    </a:cubicBezTo>
                    <a:close/>
                  </a:path>
                </a:pathLst>
              </a:custGeom>
              <a:solidFill>
                <a:srgbClr val="F1A5A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6B0AD4AD-A4F8-B546-8D3A-475C0725627C}"/>
                  </a:ext>
                </a:extLst>
              </p:cNvPr>
              <p:cNvSpPr/>
              <p:nvPr/>
            </p:nvSpPr>
            <p:spPr>
              <a:xfrm>
                <a:off x="8954156" y="3079394"/>
                <a:ext cx="1226783" cy="2090150"/>
              </a:xfrm>
              <a:custGeom>
                <a:avLst/>
                <a:gdLst>
                  <a:gd name="connsiteX0" fmla="*/ 1097717 w 1226783"/>
                  <a:gd name="connsiteY0" fmla="*/ 1233 h 2090150"/>
                  <a:gd name="connsiteX1" fmla="*/ 1212017 w 1226783"/>
                  <a:gd name="connsiteY1" fmla="*/ 351753 h 2090150"/>
                  <a:gd name="connsiteX2" fmla="*/ 1204397 w 1226783"/>
                  <a:gd name="connsiteY2" fmla="*/ 908013 h 2090150"/>
                  <a:gd name="connsiteX3" fmla="*/ 1021517 w 1226783"/>
                  <a:gd name="connsiteY3" fmla="*/ 1395693 h 2090150"/>
                  <a:gd name="connsiteX4" fmla="*/ 503357 w 1226783"/>
                  <a:gd name="connsiteY4" fmla="*/ 1868133 h 2090150"/>
                  <a:gd name="connsiteX5" fmla="*/ 30917 w 1226783"/>
                  <a:gd name="connsiteY5" fmla="*/ 2081493 h 2090150"/>
                  <a:gd name="connsiteX6" fmla="*/ 69017 w 1226783"/>
                  <a:gd name="connsiteY6" fmla="*/ 1593813 h 2090150"/>
                  <a:gd name="connsiteX7" fmla="*/ 259517 w 1226783"/>
                  <a:gd name="connsiteY7" fmla="*/ 869913 h 2090150"/>
                  <a:gd name="connsiteX8" fmla="*/ 709097 w 1226783"/>
                  <a:gd name="connsiteY8" fmla="*/ 260313 h 2090150"/>
                  <a:gd name="connsiteX9" fmla="*/ 1097717 w 1226783"/>
                  <a:gd name="connsiteY9" fmla="*/ 1233 h 209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6783" h="2090150">
                    <a:moveTo>
                      <a:pt x="1097717" y="1233"/>
                    </a:moveTo>
                    <a:cubicBezTo>
                      <a:pt x="1181537" y="16473"/>
                      <a:pt x="1194237" y="200623"/>
                      <a:pt x="1212017" y="351753"/>
                    </a:cubicBezTo>
                    <a:cubicBezTo>
                      <a:pt x="1229797" y="502883"/>
                      <a:pt x="1236147" y="734023"/>
                      <a:pt x="1204397" y="908013"/>
                    </a:cubicBezTo>
                    <a:cubicBezTo>
                      <a:pt x="1172647" y="1082003"/>
                      <a:pt x="1138357" y="1235673"/>
                      <a:pt x="1021517" y="1395693"/>
                    </a:cubicBezTo>
                    <a:cubicBezTo>
                      <a:pt x="904677" y="1555713"/>
                      <a:pt x="668457" y="1753833"/>
                      <a:pt x="503357" y="1868133"/>
                    </a:cubicBezTo>
                    <a:cubicBezTo>
                      <a:pt x="338257" y="1982433"/>
                      <a:pt x="103307" y="2127213"/>
                      <a:pt x="30917" y="2081493"/>
                    </a:cubicBezTo>
                    <a:cubicBezTo>
                      <a:pt x="-41473" y="2035773"/>
                      <a:pt x="30917" y="1795743"/>
                      <a:pt x="69017" y="1593813"/>
                    </a:cubicBezTo>
                    <a:cubicBezTo>
                      <a:pt x="107117" y="1391883"/>
                      <a:pt x="152837" y="1092163"/>
                      <a:pt x="259517" y="869913"/>
                    </a:cubicBezTo>
                    <a:cubicBezTo>
                      <a:pt x="366197" y="647663"/>
                      <a:pt x="569397" y="406363"/>
                      <a:pt x="709097" y="260313"/>
                    </a:cubicBezTo>
                    <a:cubicBezTo>
                      <a:pt x="848797" y="114263"/>
                      <a:pt x="1013897" y="-14007"/>
                      <a:pt x="1097717" y="1233"/>
                    </a:cubicBezTo>
                    <a:close/>
                  </a:path>
                </a:pathLst>
              </a:custGeom>
              <a:solidFill>
                <a:srgbClr val="F1A5A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52893728-DB95-A046-8131-5A2C70BD5C1A}"/>
                  </a:ext>
                </a:extLst>
              </p:cNvPr>
              <p:cNvSpPr/>
              <p:nvPr/>
            </p:nvSpPr>
            <p:spPr>
              <a:xfrm>
                <a:off x="9684689" y="2860604"/>
                <a:ext cx="500932" cy="765191"/>
              </a:xfrm>
              <a:custGeom>
                <a:avLst/>
                <a:gdLst>
                  <a:gd name="connsiteX0" fmla="*/ 0 w 500932"/>
                  <a:gd name="connsiteY0" fmla="*/ 1866 h 765191"/>
                  <a:gd name="connsiteX1" fmla="*/ 270344 w 500932"/>
                  <a:gd name="connsiteY1" fmla="*/ 33671 h 765191"/>
                  <a:gd name="connsiteX2" fmla="*/ 461175 w 500932"/>
                  <a:gd name="connsiteY2" fmla="*/ 232453 h 765191"/>
                  <a:gd name="connsiteX3" fmla="*/ 500932 w 500932"/>
                  <a:gd name="connsiteY3" fmla="*/ 765191 h 765191"/>
                  <a:gd name="connsiteX4" fmla="*/ 500932 w 500932"/>
                  <a:gd name="connsiteY4" fmla="*/ 765191 h 765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32" h="765191">
                    <a:moveTo>
                      <a:pt x="0" y="1866"/>
                    </a:moveTo>
                    <a:cubicBezTo>
                      <a:pt x="96741" y="-1447"/>
                      <a:pt x="193482" y="-4760"/>
                      <a:pt x="270344" y="33671"/>
                    </a:cubicBezTo>
                    <a:cubicBezTo>
                      <a:pt x="347206" y="72102"/>
                      <a:pt x="422744" y="110533"/>
                      <a:pt x="461175" y="232453"/>
                    </a:cubicBezTo>
                    <a:cubicBezTo>
                      <a:pt x="499606" y="354373"/>
                      <a:pt x="500932" y="765191"/>
                      <a:pt x="500932" y="765191"/>
                    </a:cubicBezTo>
                    <a:lnTo>
                      <a:pt x="500932" y="76519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D6239DCB-46A9-AD4F-A4BF-20E8BA5B1804}"/>
                  </a:ext>
                </a:extLst>
              </p:cNvPr>
              <p:cNvSpPr/>
              <p:nvPr/>
            </p:nvSpPr>
            <p:spPr>
              <a:xfrm>
                <a:off x="8281590" y="5568677"/>
                <a:ext cx="338813" cy="135816"/>
              </a:xfrm>
              <a:custGeom>
                <a:avLst/>
                <a:gdLst>
                  <a:gd name="connsiteX0" fmla="*/ 0 w 375139"/>
                  <a:gd name="connsiteY0" fmla="*/ 0 h 175847"/>
                  <a:gd name="connsiteX1" fmla="*/ 93785 w 375139"/>
                  <a:gd name="connsiteY1" fmla="*/ 140677 h 175847"/>
                  <a:gd name="connsiteX2" fmla="*/ 375139 w 375139"/>
                  <a:gd name="connsiteY2" fmla="*/ 175847 h 17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5139" h="175847">
                    <a:moveTo>
                      <a:pt x="0" y="0"/>
                    </a:moveTo>
                    <a:cubicBezTo>
                      <a:pt x="15631" y="55684"/>
                      <a:pt x="31262" y="111369"/>
                      <a:pt x="93785" y="140677"/>
                    </a:cubicBezTo>
                    <a:cubicBezTo>
                      <a:pt x="156308" y="169985"/>
                      <a:pt x="265723" y="172916"/>
                      <a:pt x="375139" y="17584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114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6DDC4B7-BC12-E24C-B824-137FCD35190D}"/>
              </a:ext>
            </a:extLst>
          </p:cNvPr>
          <p:cNvGrpSpPr/>
          <p:nvPr/>
        </p:nvGrpSpPr>
        <p:grpSpPr>
          <a:xfrm>
            <a:off x="4253397" y="157257"/>
            <a:ext cx="4476228" cy="6549658"/>
            <a:chOff x="946672" y="138207"/>
            <a:chExt cx="4476228" cy="654965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AF10AAB6-855F-2E49-9637-3ADFFDED7C44}"/>
                </a:ext>
              </a:extLst>
            </p:cNvPr>
            <p:cNvSpPr/>
            <p:nvPr/>
          </p:nvSpPr>
          <p:spPr>
            <a:xfrm>
              <a:off x="1722293" y="138207"/>
              <a:ext cx="2203450" cy="1357052"/>
            </a:xfrm>
            <a:custGeom>
              <a:avLst/>
              <a:gdLst>
                <a:gd name="connsiteX0" fmla="*/ 0 w 2203450"/>
                <a:gd name="connsiteY0" fmla="*/ 1311325 h 1357052"/>
                <a:gd name="connsiteX1" fmla="*/ 171450 w 2203450"/>
                <a:gd name="connsiteY1" fmla="*/ 1343075 h 1357052"/>
                <a:gd name="connsiteX2" fmla="*/ 301625 w 2203450"/>
                <a:gd name="connsiteY2" fmla="*/ 1355775 h 1357052"/>
                <a:gd name="connsiteX3" fmla="*/ 412750 w 2203450"/>
                <a:gd name="connsiteY3" fmla="*/ 1349425 h 1357052"/>
                <a:gd name="connsiteX4" fmla="*/ 488950 w 2203450"/>
                <a:gd name="connsiteY4" fmla="*/ 1292275 h 1357052"/>
                <a:gd name="connsiteX5" fmla="*/ 517525 w 2203450"/>
                <a:gd name="connsiteY5" fmla="*/ 1244650 h 1357052"/>
                <a:gd name="connsiteX6" fmla="*/ 527050 w 2203450"/>
                <a:gd name="connsiteY6" fmla="*/ 1177975 h 1357052"/>
                <a:gd name="connsiteX7" fmla="*/ 517525 w 2203450"/>
                <a:gd name="connsiteY7" fmla="*/ 1130350 h 1357052"/>
                <a:gd name="connsiteX8" fmla="*/ 504825 w 2203450"/>
                <a:gd name="connsiteY8" fmla="*/ 1085900 h 1357052"/>
                <a:gd name="connsiteX9" fmla="*/ 517525 w 2203450"/>
                <a:gd name="connsiteY9" fmla="*/ 1031925 h 1357052"/>
                <a:gd name="connsiteX10" fmla="*/ 552450 w 2203450"/>
                <a:gd name="connsiteY10" fmla="*/ 990650 h 1357052"/>
                <a:gd name="connsiteX11" fmla="*/ 587375 w 2203450"/>
                <a:gd name="connsiteY11" fmla="*/ 927150 h 1357052"/>
                <a:gd name="connsiteX12" fmla="*/ 622300 w 2203450"/>
                <a:gd name="connsiteY12" fmla="*/ 866825 h 1357052"/>
                <a:gd name="connsiteX13" fmla="*/ 650875 w 2203450"/>
                <a:gd name="connsiteY13" fmla="*/ 755700 h 1357052"/>
                <a:gd name="connsiteX14" fmla="*/ 663575 w 2203450"/>
                <a:gd name="connsiteY14" fmla="*/ 685850 h 1357052"/>
                <a:gd name="connsiteX15" fmla="*/ 676275 w 2203450"/>
                <a:gd name="connsiteY15" fmla="*/ 622350 h 1357052"/>
                <a:gd name="connsiteX16" fmla="*/ 701675 w 2203450"/>
                <a:gd name="connsiteY16" fmla="*/ 581075 h 1357052"/>
                <a:gd name="connsiteX17" fmla="*/ 723900 w 2203450"/>
                <a:gd name="connsiteY17" fmla="*/ 546150 h 1357052"/>
                <a:gd name="connsiteX18" fmla="*/ 752475 w 2203450"/>
                <a:gd name="connsiteY18" fmla="*/ 501700 h 1357052"/>
                <a:gd name="connsiteX19" fmla="*/ 790575 w 2203450"/>
                <a:gd name="connsiteY19" fmla="*/ 428675 h 1357052"/>
                <a:gd name="connsiteX20" fmla="*/ 812800 w 2203450"/>
                <a:gd name="connsiteY20" fmla="*/ 377875 h 1357052"/>
                <a:gd name="connsiteX21" fmla="*/ 819150 w 2203450"/>
                <a:gd name="connsiteY21" fmla="*/ 311200 h 1357052"/>
                <a:gd name="connsiteX22" fmla="*/ 822325 w 2203450"/>
                <a:gd name="connsiteY22" fmla="*/ 257225 h 1357052"/>
                <a:gd name="connsiteX23" fmla="*/ 822325 w 2203450"/>
                <a:gd name="connsiteY23" fmla="*/ 222300 h 1357052"/>
                <a:gd name="connsiteX24" fmla="*/ 847725 w 2203450"/>
                <a:gd name="connsiteY24" fmla="*/ 168325 h 1357052"/>
                <a:gd name="connsiteX25" fmla="*/ 882650 w 2203450"/>
                <a:gd name="connsiteY25" fmla="*/ 120700 h 1357052"/>
                <a:gd name="connsiteX26" fmla="*/ 933450 w 2203450"/>
                <a:gd name="connsiteY26" fmla="*/ 79425 h 1357052"/>
                <a:gd name="connsiteX27" fmla="*/ 955675 w 2203450"/>
                <a:gd name="connsiteY27" fmla="*/ 57200 h 1357052"/>
                <a:gd name="connsiteX28" fmla="*/ 962025 w 2203450"/>
                <a:gd name="connsiteY28" fmla="*/ 38150 h 1357052"/>
                <a:gd name="connsiteX29" fmla="*/ 977900 w 2203450"/>
                <a:gd name="connsiteY29" fmla="*/ 19100 h 1357052"/>
                <a:gd name="connsiteX30" fmla="*/ 1012825 w 2203450"/>
                <a:gd name="connsiteY30" fmla="*/ 6400 h 1357052"/>
                <a:gd name="connsiteX31" fmla="*/ 1063625 w 2203450"/>
                <a:gd name="connsiteY31" fmla="*/ 50 h 1357052"/>
                <a:gd name="connsiteX32" fmla="*/ 1104900 w 2203450"/>
                <a:gd name="connsiteY32" fmla="*/ 9575 h 1357052"/>
                <a:gd name="connsiteX33" fmla="*/ 1133475 w 2203450"/>
                <a:gd name="connsiteY33" fmla="*/ 41325 h 1357052"/>
                <a:gd name="connsiteX34" fmla="*/ 1187450 w 2203450"/>
                <a:gd name="connsiteY34" fmla="*/ 79425 h 1357052"/>
                <a:gd name="connsiteX35" fmla="*/ 1222375 w 2203450"/>
                <a:gd name="connsiteY35" fmla="*/ 130225 h 1357052"/>
                <a:gd name="connsiteX36" fmla="*/ 1254125 w 2203450"/>
                <a:gd name="connsiteY36" fmla="*/ 187375 h 1357052"/>
                <a:gd name="connsiteX37" fmla="*/ 1270000 w 2203450"/>
                <a:gd name="connsiteY37" fmla="*/ 244525 h 1357052"/>
                <a:gd name="connsiteX38" fmla="*/ 1276350 w 2203450"/>
                <a:gd name="connsiteY38" fmla="*/ 298500 h 1357052"/>
                <a:gd name="connsiteX39" fmla="*/ 1298575 w 2203450"/>
                <a:gd name="connsiteY39" fmla="*/ 336600 h 1357052"/>
                <a:gd name="connsiteX40" fmla="*/ 1343025 w 2203450"/>
                <a:gd name="connsiteY40" fmla="*/ 403275 h 1357052"/>
                <a:gd name="connsiteX41" fmla="*/ 1368425 w 2203450"/>
                <a:gd name="connsiteY41" fmla="*/ 438200 h 1357052"/>
                <a:gd name="connsiteX42" fmla="*/ 1406525 w 2203450"/>
                <a:gd name="connsiteY42" fmla="*/ 485825 h 1357052"/>
                <a:gd name="connsiteX43" fmla="*/ 1441450 w 2203450"/>
                <a:gd name="connsiteY43" fmla="*/ 536625 h 1357052"/>
                <a:gd name="connsiteX44" fmla="*/ 1466850 w 2203450"/>
                <a:gd name="connsiteY44" fmla="*/ 609650 h 1357052"/>
                <a:gd name="connsiteX45" fmla="*/ 1489075 w 2203450"/>
                <a:gd name="connsiteY45" fmla="*/ 717600 h 1357052"/>
                <a:gd name="connsiteX46" fmla="*/ 1514475 w 2203450"/>
                <a:gd name="connsiteY46" fmla="*/ 771575 h 1357052"/>
                <a:gd name="connsiteX47" fmla="*/ 1562100 w 2203450"/>
                <a:gd name="connsiteY47" fmla="*/ 841425 h 1357052"/>
                <a:gd name="connsiteX48" fmla="*/ 1568450 w 2203450"/>
                <a:gd name="connsiteY48" fmla="*/ 923975 h 1357052"/>
                <a:gd name="connsiteX49" fmla="*/ 1546225 w 2203450"/>
                <a:gd name="connsiteY49" fmla="*/ 1035100 h 1357052"/>
                <a:gd name="connsiteX50" fmla="*/ 1539875 w 2203450"/>
                <a:gd name="connsiteY50" fmla="*/ 1089075 h 1357052"/>
                <a:gd name="connsiteX51" fmla="*/ 1565275 w 2203450"/>
                <a:gd name="connsiteY51" fmla="*/ 1158925 h 1357052"/>
                <a:gd name="connsiteX52" fmla="*/ 1625600 w 2203450"/>
                <a:gd name="connsiteY52" fmla="*/ 1228775 h 1357052"/>
                <a:gd name="connsiteX53" fmla="*/ 1727200 w 2203450"/>
                <a:gd name="connsiteY53" fmla="*/ 1304975 h 1357052"/>
                <a:gd name="connsiteX54" fmla="*/ 1819275 w 2203450"/>
                <a:gd name="connsiteY54" fmla="*/ 1327200 h 1357052"/>
                <a:gd name="connsiteX55" fmla="*/ 1927225 w 2203450"/>
                <a:gd name="connsiteY55" fmla="*/ 1333550 h 1357052"/>
                <a:gd name="connsiteX56" fmla="*/ 2085975 w 2203450"/>
                <a:gd name="connsiteY56" fmla="*/ 1308150 h 1357052"/>
                <a:gd name="connsiteX57" fmla="*/ 2203450 w 2203450"/>
                <a:gd name="connsiteY57" fmla="*/ 1257350 h 135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203450" h="1357052">
                  <a:moveTo>
                    <a:pt x="0" y="1311325"/>
                  </a:moveTo>
                  <a:cubicBezTo>
                    <a:pt x="60589" y="1323496"/>
                    <a:pt x="121179" y="1335667"/>
                    <a:pt x="171450" y="1343075"/>
                  </a:cubicBezTo>
                  <a:cubicBezTo>
                    <a:pt x="221721" y="1350483"/>
                    <a:pt x="261408" y="1354717"/>
                    <a:pt x="301625" y="1355775"/>
                  </a:cubicBezTo>
                  <a:cubicBezTo>
                    <a:pt x="341842" y="1356833"/>
                    <a:pt x="381529" y="1360008"/>
                    <a:pt x="412750" y="1349425"/>
                  </a:cubicBezTo>
                  <a:cubicBezTo>
                    <a:pt x="443971" y="1338842"/>
                    <a:pt x="471488" y="1309737"/>
                    <a:pt x="488950" y="1292275"/>
                  </a:cubicBezTo>
                  <a:cubicBezTo>
                    <a:pt x="506412" y="1274813"/>
                    <a:pt x="511175" y="1263700"/>
                    <a:pt x="517525" y="1244650"/>
                  </a:cubicBezTo>
                  <a:cubicBezTo>
                    <a:pt x="523875" y="1225600"/>
                    <a:pt x="527050" y="1197025"/>
                    <a:pt x="527050" y="1177975"/>
                  </a:cubicBezTo>
                  <a:cubicBezTo>
                    <a:pt x="527050" y="1158925"/>
                    <a:pt x="521229" y="1145696"/>
                    <a:pt x="517525" y="1130350"/>
                  </a:cubicBezTo>
                  <a:cubicBezTo>
                    <a:pt x="513821" y="1115004"/>
                    <a:pt x="504825" y="1102304"/>
                    <a:pt x="504825" y="1085900"/>
                  </a:cubicBezTo>
                  <a:cubicBezTo>
                    <a:pt x="504825" y="1069496"/>
                    <a:pt x="509588" y="1047800"/>
                    <a:pt x="517525" y="1031925"/>
                  </a:cubicBezTo>
                  <a:cubicBezTo>
                    <a:pt x="525462" y="1016050"/>
                    <a:pt x="540808" y="1008112"/>
                    <a:pt x="552450" y="990650"/>
                  </a:cubicBezTo>
                  <a:cubicBezTo>
                    <a:pt x="564092" y="973188"/>
                    <a:pt x="575733" y="947787"/>
                    <a:pt x="587375" y="927150"/>
                  </a:cubicBezTo>
                  <a:cubicBezTo>
                    <a:pt x="599017" y="906513"/>
                    <a:pt x="611717" y="895400"/>
                    <a:pt x="622300" y="866825"/>
                  </a:cubicBezTo>
                  <a:cubicBezTo>
                    <a:pt x="632883" y="838250"/>
                    <a:pt x="643996" y="785862"/>
                    <a:pt x="650875" y="755700"/>
                  </a:cubicBezTo>
                  <a:cubicBezTo>
                    <a:pt x="657754" y="725538"/>
                    <a:pt x="659342" y="708075"/>
                    <a:pt x="663575" y="685850"/>
                  </a:cubicBezTo>
                  <a:cubicBezTo>
                    <a:pt x="667808" y="663625"/>
                    <a:pt x="669925" y="639812"/>
                    <a:pt x="676275" y="622350"/>
                  </a:cubicBezTo>
                  <a:cubicBezTo>
                    <a:pt x="682625" y="604888"/>
                    <a:pt x="693738" y="593775"/>
                    <a:pt x="701675" y="581075"/>
                  </a:cubicBezTo>
                  <a:cubicBezTo>
                    <a:pt x="709612" y="568375"/>
                    <a:pt x="723900" y="546150"/>
                    <a:pt x="723900" y="546150"/>
                  </a:cubicBezTo>
                  <a:cubicBezTo>
                    <a:pt x="732367" y="532921"/>
                    <a:pt x="741363" y="521279"/>
                    <a:pt x="752475" y="501700"/>
                  </a:cubicBezTo>
                  <a:cubicBezTo>
                    <a:pt x="763587" y="482121"/>
                    <a:pt x="780521" y="449313"/>
                    <a:pt x="790575" y="428675"/>
                  </a:cubicBezTo>
                  <a:cubicBezTo>
                    <a:pt x="800629" y="408037"/>
                    <a:pt x="808038" y="397454"/>
                    <a:pt x="812800" y="377875"/>
                  </a:cubicBezTo>
                  <a:cubicBezTo>
                    <a:pt x="817562" y="358296"/>
                    <a:pt x="817563" y="331308"/>
                    <a:pt x="819150" y="311200"/>
                  </a:cubicBezTo>
                  <a:cubicBezTo>
                    <a:pt x="820738" y="291092"/>
                    <a:pt x="821796" y="272042"/>
                    <a:pt x="822325" y="257225"/>
                  </a:cubicBezTo>
                  <a:cubicBezTo>
                    <a:pt x="822854" y="242408"/>
                    <a:pt x="818092" y="237117"/>
                    <a:pt x="822325" y="222300"/>
                  </a:cubicBezTo>
                  <a:cubicBezTo>
                    <a:pt x="826558" y="207483"/>
                    <a:pt x="837671" y="185258"/>
                    <a:pt x="847725" y="168325"/>
                  </a:cubicBezTo>
                  <a:cubicBezTo>
                    <a:pt x="857779" y="151392"/>
                    <a:pt x="868363" y="135517"/>
                    <a:pt x="882650" y="120700"/>
                  </a:cubicBezTo>
                  <a:cubicBezTo>
                    <a:pt x="896937" y="105883"/>
                    <a:pt x="921279" y="90008"/>
                    <a:pt x="933450" y="79425"/>
                  </a:cubicBezTo>
                  <a:cubicBezTo>
                    <a:pt x="945621" y="68842"/>
                    <a:pt x="955675" y="57200"/>
                    <a:pt x="955675" y="57200"/>
                  </a:cubicBezTo>
                  <a:cubicBezTo>
                    <a:pt x="960437" y="50321"/>
                    <a:pt x="962025" y="38150"/>
                    <a:pt x="962025" y="38150"/>
                  </a:cubicBezTo>
                  <a:cubicBezTo>
                    <a:pt x="965729" y="31800"/>
                    <a:pt x="969433" y="24392"/>
                    <a:pt x="977900" y="19100"/>
                  </a:cubicBezTo>
                  <a:cubicBezTo>
                    <a:pt x="986367" y="13808"/>
                    <a:pt x="998538" y="9575"/>
                    <a:pt x="1012825" y="6400"/>
                  </a:cubicBezTo>
                  <a:cubicBezTo>
                    <a:pt x="1027112" y="3225"/>
                    <a:pt x="1048279" y="-479"/>
                    <a:pt x="1063625" y="50"/>
                  </a:cubicBezTo>
                  <a:cubicBezTo>
                    <a:pt x="1078971" y="579"/>
                    <a:pt x="1093258" y="2696"/>
                    <a:pt x="1104900" y="9575"/>
                  </a:cubicBezTo>
                  <a:cubicBezTo>
                    <a:pt x="1116542" y="16454"/>
                    <a:pt x="1119717" y="29683"/>
                    <a:pt x="1133475" y="41325"/>
                  </a:cubicBezTo>
                  <a:cubicBezTo>
                    <a:pt x="1147233" y="52967"/>
                    <a:pt x="1172633" y="64608"/>
                    <a:pt x="1187450" y="79425"/>
                  </a:cubicBezTo>
                  <a:cubicBezTo>
                    <a:pt x="1202267" y="94242"/>
                    <a:pt x="1211263" y="112234"/>
                    <a:pt x="1222375" y="130225"/>
                  </a:cubicBezTo>
                  <a:cubicBezTo>
                    <a:pt x="1233487" y="148216"/>
                    <a:pt x="1246188" y="168325"/>
                    <a:pt x="1254125" y="187375"/>
                  </a:cubicBezTo>
                  <a:cubicBezTo>
                    <a:pt x="1262062" y="206425"/>
                    <a:pt x="1266296" y="226004"/>
                    <a:pt x="1270000" y="244525"/>
                  </a:cubicBezTo>
                  <a:cubicBezTo>
                    <a:pt x="1273704" y="263046"/>
                    <a:pt x="1271587" y="283154"/>
                    <a:pt x="1276350" y="298500"/>
                  </a:cubicBezTo>
                  <a:cubicBezTo>
                    <a:pt x="1281113" y="313846"/>
                    <a:pt x="1287463" y="319138"/>
                    <a:pt x="1298575" y="336600"/>
                  </a:cubicBezTo>
                  <a:cubicBezTo>
                    <a:pt x="1309687" y="354062"/>
                    <a:pt x="1331383" y="386342"/>
                    <a:pt x="1343025" y="403275"/>
                  </a:cubicBezTo>
                  <a:cubicBezTo>
                    <a:pt x="1354667" y="420208"/>
                    <a:pt x="1357842" y="424442"/>
                    <a:pt x="1368425" y="438200"/>
                  </a:cubicBezTo>
                  <a:cubicBezTo>
                    <a:pt x="1379008" y="451958"/>
                    <a:pt x="1394354" y="469421"/>
                    <a:pt x="1406525" y="485825"/>
                  </a:cubicBezTo>
                  <a:cubicBezTo>
                    <a:pt x="1418696" y="502229"/>
                    <a:pt x="1431396" y="515987"/>
                    <a:pt x="1441450" y="536625"/>
                  </a:cubicBezTo>
                  <a:cubicBezTo>
                    <a:pt x="1451504" y="557263"/>
                    <a:pt x="1458912" y="579487"/>
                    <a:pt x="1466850" y="609650"/>
                  </a:cubicBezTo>
                  <a:cubicBezTo>
                    <a:pt x="1474788" y="639813"/>
                    <a:pt x="1481138" y="690613"/>
                    <a:pt x="1489075" y="717600"/>
                  </a:cubicBezTo>
                  <a:cubicBezTo>
                    <a:pt x="1497012" y="744587"/>
                    <a:pt x="1502304" y="750938"/>
                    <a:pt x="1514475" y="771575"/>
                  </a:cubicBezTo>
                  <a:cubicBezTo>
                    <a:pt x="1526646" y="792212"/>
                    <a:pt x="1553104" y="816025"/>
                    <a:pt x="1562100" y="841425"/>
                  </a:cubicBezTo>
                  <a:cubicBezTo>
                    <a:pt x="1571096" y="866825"/>
                    <a:pt x="1571096" y="891696"/>
                    <a:pt x="1568450" y="923975"/>
                  </a:cubicBezTo>
                  <a:cubicBezTo>
                    <a:pt x="1565804" y="956254"/>
                    <a:pt x="1550987" y="1007583"/>
                    <a:pt x="1546225" y="1035100"/>
                  </a:cubicBezTo>
                  <a:cubicBezTo>
                    <a:pt x="1541463" y="1062617"/>
                    <a:pt x="1536700" y="1068437"/>
                    <a:pt x="1539875" y="1089075"/>
                  </a:cubicBezTo>
                  <a:cubicBezTo>
                    <a:pt x="1543050" y="1109712"/>
                    <a:pt x="1550988" y="1135642"/>
                    <a:pt x="1565275" y="1158925"/>
                  </a:cubicBezTo>
                  <a:cubicBezTo>
                    <a:pt x="1579562" y="1182208"/>
                    <a:pt x="1598613" y="1204433"/>
                    <a:pt x="1625600" y="1228775"/>
                  </a:cubicBezTo>
                  <a:cubicBezTo>
                    <a:pt x="1652587" y="1253117"/>
                    <a:pt x="1694921" y="1288571"/>
                    <a:pt x="1727200" y="1304975"/>
                  </a:cubicBezTo>
                  <a:cubicBezTo>
                    <a:pt x="1759479" y="1321379"/>
                    <a:pt x="1785938" y="1322438"/>
                    <a:pt x="1819275" y="1327200"/>
                  </a:cubicBezTo>
                  <a:cubicBezTo>
                    <a:pt x="1852612" y="1331962"/>
                    <a:pt x="1882775" y="1336725"/>
                    <a:pt x="1927225" y="1333550"/>
                  </a:cubicBezTo>
                  <a:cubicBezTo>
                    <a:pt x="1971675" y="1330375"/>
                    <a:pt x="2039938" y="1320850"/>
                    <a:pt x="2085975" y="1308150"/>
                  </a:cubicBezTo>
                  <a:cubicBezTo>
                    <a:pt x="2132012" y="1295450"/>
                    <a:pt x="2167731" y="1276400"/>
                    <a:pt x="2203450" y="12573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64422B8F-F4C1-3542-B6D9-F30CC096BDA9}"/>
                </a:ext>
              </a:extLst>
            </p:cNvPr>
            <p:cNvSpPr/>
            <p:nvPr/>
          </p:nvSpPr>
          <p:spPr>
            <a:xfrm>
              <a:off x="3474893" y="3713307"/>
              <a:ext cx="479439" cy="1501775"/>
            </a:xfrm>
            <a:custGeom>
              <a:avLst/>
              <a:gdLst>
                <a:gd name="connsiteX0" fmla="*/ 0 w 479439"/>
                <a:gd name="connsiteY0" fmla="*/ 0 h 1501775"/>
                <a:gd name="connsiteX1" fmla="*/ 50800 w 479439"/>
                <a:gd name="connsiteY1" fmla="*/ 206375 h 1501775"/>
                <a:gd name="connsiteX2" fmla="*/ 104775 w 479439"/>
                <a:gd name="connsiteY2" fmla="*/ 361950 h 1501775"/>
                <a:gd name="connsiteX3" fmla="*/ 193675 w 479439"/>
                <a:gd name="connsiteY3" fmla="*/ 571500 h 1501775"/>
                <a:gd name="connsiteX4" fmla="*/ 254000 w 479439"/>
                <a:gd name="connsiteY4" fmla="*/ 660400 h 1501775"/>
                <a:gd name="connsiteX5" fmla="*/ 330200 w 479439"/>
                <a:gd name="connsiteY5" fmla="*/ 746125 h 1501775"/>
                <a:gd name="connsiteX6" fmla="*/ 406400 w 479439"/>
                <a:gd name="connsiteY6" fmla="*/ 920750 h 1501775"/>
                <a:gd name="connsiteX7" fmla="*/ 454025 w 479439"/>
                <a:gd name="connsiteY7" fmla="*/ 1108075 h 1501775"/>
                <a:gd name="connsiteX8" fmla="*/ 479425 w 479439"/>
                <a:gd name="connsiteY8" fmla="*/ 1279525 h 1501775"/>
                <a:gd name="connsiteX9" fmla="*/ 450850 w 479439"/>
                <a:gd name="connsiteY9" fmla="*/ 1501775 h 1501775"/>
                <a:gd name="connsiteX10" fmla="*/ 450850 w 479439"/>
                <a:gd name="connsiteY10" fmla="*/ 1501775 h 150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9439" h="1501775">
                  <a:moveTo>
                    <a:pt x="0" y="0"/>
                  </a:moveTo>
                  <a:cubicBezTo>
                    <a:pt x="16669" y="73025"/>
                    <a:pt x="33338" y="146050"/>
                    <a:pt x="50800" y="206375"/>
                  </a:cubicBezTo>
                  <a:cubicBezTo>
                    <a:pt x="68262" y="266700"/>
                    <a:pt x="80962" y="301096"/>
                    <a:pt x="104775" y="361950"/>
                  </a:cubicBezTo>
                  <a:cubicBezTo>
                    <a:pt x="128588" y="422804"/>
                    <a:pt x="168804" y="521758"/>
                    <a:pt x="193675" y="571500"/>
                  </a:cubicBezTo>
                  <a:cubicBezTo>
                    <a:pt x="218546" y="621242"/>
                    <a:pt x="231246" y="631296"/>
                    <a:pt x="254000" y="660400"/>
                  </a:cubicBezTo>
                  <a:cubicBezTo>
                    <a:pt x="276754" y="689504"/>
                    <a:pt x="304800" y="702734"/>
                    <a:pt x="330200" y="746125"/>
                  </a:cubicBezTo>
                  <a:cubicBezTo>
                    <a:pt x="355600" y="789516"/>
                    <a:pt x="385763" y="860425"/>
                    <a:pt x="406400" y="920750"/>
                  </a:cubicBezTo>
                  <a:cubicBezTo>
                    <a:pt x="427037" y="981075"/>
                    <a:pt x="441854" y="1048279"/>
                    <a:pt x="454025" y="1108075"/>
                  </a:cubicBezTo>
                  <a:cubicBezTo>
                    <a:pt x="466196" y="1167871"/>
                    <a:pt x="479954" y="1213908"/>
                    <a:pt x="479425" y="1279525"/>
                  </a:cubicBezTo>
                  <a:cubicBezTo>
                    <a:pt x="478896" y="1345142"/>
                    <a:pt x="450850" y="1501775"/>
                    <a:pt x="450850" y="1501775"/>
                  </a:cubicBezTo>
                  <a:lnTo>
                    <a:pt x="450850" y="150177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366ADD03-F82F-6046-9A69-CAF04450DE68}"/>
                </a:ext>
              </a:extLst>
            </p:cNvPr>
            <p:cNvSpPr/>
            <p:nvPr/>
          </p:nvSpPr>
          <p:spPr>
            <a:xfrm>
              <a:off x="2840163" y="4901246"/>
              <a:ext cx="895080" cy="1215536"/>
            </a:xfrm>
            <a:custGeom>
              <a:avLst/>
              <a:gdLst>
                <a:gd name="connsiteX0" fmla="*/ 895080 w 895080"/>
                <a:gd name="connsiteY0" fmla="*/ 374161 h 1215536"/>
                <a:gd name="connsiteX1" fmla="*/ 844280 w 895080"/>
                <a:gd name="connsiteY1" fmla="*/ 266211 h 1215536"/>
                <a:gd name="connsiteX2" fmla="*/ 774430 w 895080"/>
                <a:gd name="connsiteY2" fmla="*/ 164611 h 1215536"/>
                <a:gd name="connsiteX3" fmla="*/ 599805 w 895080"/>
                <a:gd name="connsiteY3" fmla="*/ 78886 h 1215536"/>
                <a:gd name="connsiteX4" fmla="*/ 418830 w 895080"/>
                <a:gd name="connsiteY4" fmla="*/ 28086 h 1215536"/>
                <a:gd name="connsiteX5" fmla="*/ 237855 w 895080"/>
                <a:gd name="connsiteY5" fmla="*/ 5861 h 1215536"/>
                <a:gd name="connsiteX6" fmla="*/ 79105 w 895080"/>
                <a:gd name="connsiteY6" fmla="*/ 136036 h 1215536"/>
                <a:gd name="connsiteX7" fmla="*/ 21955 w 895080"/>
                <a:gd name="connsiteY7" fmla="*/ 320186 h 1215536"/>
                <a:gd name="connsiteX8" fmla="*/ 2905 w 895080"/>
                <a:gd name="connsiteY8" fmla="*/ 567836 h 1215536"/>
                <a:gd name="connsiteX9" fmla="*/ 79105 w 895080"/>
                <a:gd name="connsiteY9" fmla="*/ 850411 h 1215536"/>
                <a:gd name="connsiteX10" fmla="*/ 285480 w 895080"/>
                <a:gd name="connsiteY10" fmla="*/ 1215536 h 1215536"/>
                <a:gd name="connsiteX11" fmla="*/ 285480 w 895080"/>
                <a:gd name="connsiteY11" fmla="*/ 1215536 h 121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080" h="1215536">
                  <a:moveTo>
                    <a:pt x="895080" y="374161"/>
                  </a:moveTo>
                  <a:cubicBezTo>
                    <a:pt x="879734" y="337648"/>
                    <a:pt x="864388" y="301136"/>
                    <a:pt x="844280" y="266211"/>
                  </a:cubicBezTo>
                  <a:cubicBezTo>
                    <a:pt x="824172" y="231286"/>
                    <a:pt x="815176" y="195832"/>
                    <a:pt x="774430" y="164611"/>
                  </a:cubicBezTo>
                  <a:cubicBezTo>
                    <a:pt x="733684" y="133390"/>
                    <a:pt x="659072" y="101640"/>
                    <a:pt x="599805" y="78886"/>
                  </a:cubicBezTo>
                  <a:cubicBezTo>
                    <a:pt x="540538" y="56132"/>
                    <a:pt x="479155" y="40257"/>
                    <a:pt x="418830" y="28086"/>
                  </a:cubicBezTo>
                  <a:cubicBezTo>
                    <a:pt x="358505" y="15915"/>
                    <a:pt x="294476" y="-12131"/>
                    <a:pt x="237855" y="5861"/>
                  </a:cubicBezTo>
                  <a:cubicBezTo>
                    <a:pt x="181234" y="23853"/>
                    <a:pt x="115088" y="83649"/>
                    <a:pt x="79105" y="136036"/>
                  </a:cubicBezTo>
                  <a:cubicBezTo>
                    <a:pt x="43122" y="188423"/>
                    <a:pt x="34655" y="248219"/>
                    <a:pt x="21955" y="320186"/>
                  </a:cubicBezTo>
                  <a:cubicBezTo>
                    <a:pt x="9255" y="392153"/>
                    <a:pt x="-6620" y="479465"/>
                    <a:pt x="2905" y="567836"/>
                  </a:cubicBezTo>
                  <a:cubicBezTo>
                    <a:pt x="12430" y="656207"/>
                    <a:pt x="32009" y="742461"/>
                    <a:pt x="79105" y="850411"/>
                  </a:cubicBezTo>
                  <a:cubicBezTo>
                    <a:pt x="126201" y="958361"/>
                    <a:pt x="285480" y="1215536"/>
                    <a:pt x="285480" y="1215536"/>
                  </a:cubicBezTo>
                  <a:lnTo>
                    <a:pt x="285480" y="121553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9A32E7A3-2505-274B-8990-4F00E0DDC037}"/>
                </a:ext>
              </a:extLst>
            </p:cNvPr>
            <p:cNvSpPr/>
            <p:nvPr/>
          </p:nvSpPr>
          <p:spPr>
            <a:xfrm>
              <a:off x="1703243" y="4903098"/>
              <a:ext cx="1295400" cy="1331159"/>
            </a:xfrm>
            <a:custGeom>
              <a:avLst/>
              <a:gdLst>
                <a:gd name="connsiteX0" fmla="*/ 0 w 1295400"/>
                <a:gd name="connsiteY0" fmla="*/ 365959 h 1331159"/>
                <a:gd name="connsiteX1" fmla="*/ 76200 w 1295400"/>
                <a:gd name="connsiteY1" fmla="*/ 238959 h 1331159"/>
                <a:gd name="connsiteX2" fmla="*/ 142875 w 1295400"/>
                <a:gd name="connsiteY2" fmla="*/ 178634 h 1331159"/>
                <a:gd name="connsiteX3" fmla="*/ 273050 w 1295400"/>
                <a:gd name="connsiteY3" fmla="*/ 77034 h 1331159"/>
                <a:gd name="connsiteX4" fmla="*/ 396875 w 1295400"/>
                <a:gd name="connsiteY4" fmla="*/ 16709 h 1331159"/>
                <a:gd name="connsiteX5" fmla="*/ 590550 w 1295400"/>
                <a:gd name="connsiteY5" fmla="*/ 4009 h 1331159"/>
                <a:gd name="connsiteX6" fmla="*/ 771525 w 1295400"/>
                <a:gd name="connsiteY6" fmla="*/ 77034 h 1331159"/>
                <a:gd name="connsiteX7" fmla="*/ 904875 w 1295400"/>
                <a:gd name="connsiteY7" fmla="*/ 464384 h 1331159"/>
                <a:gd name="connsiteX8" fmla="*/ 939800 w 1295400"/>
                <a:gd name="connsiteY8" fmla="*/ 645359 h 1331159"/>
                <a:gd name="connsiteX9" fmla="*/ 990600 w 1295400"/>
                <a:gd name="connsiteY9" fmla="*/ 851734 h 1331159"/>
                <a:gd name="connsiteX10" fmla="*/ 1101725 w 1295400"/>
                <a:gd name="connsiteY10" fmla="*/ 1070809 h 1331159"/>
                <a:gd name="connsiteX11" fmla="*/ 1295400 w 1295400"/>
                <a:gd name="connsiteY11" fmla="*/ 1331159 h 133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5400" h="1331159">
                  <a:moveTo>
                    <a:pt x="0" y="365959"/>
                  </a:moveTo>
                  <a:cubicBezTo>
                    <a:pt x="26194" y="318069"/>
                    <a:pt x="52388" y="270180"/>
                    <a:pt x="76200" y="238959"/>
                  </a:cubicBezTo>
                  <a:cubicBezTo>
                    <a:pt x="100012" y="207738"/>
                    <a:pt x="110067" y="205621"/>
                    <a:pt x="142875" y="178634"/>
                  </a:cubicBezTo>
                  <a:cubicBezTo>
                    <a:pt x="175683" y="151646"/>
                    <a:pt x="230717" y="104022"/>
                    <a:pt x="273050" y="77034"/>
                  </a:cubicBezTo>
                  <a:cubicBezTo>
                    <a:pt x="315383" y="50046"/>
                    <a:pt x="343958" y="28880"/>
                    <a:pt x="396875" y="16709"/>
                  </a:cubicBezTo>
                  <a:cubicBezTo>
                    <a:pt x="449792" y="4538"/>
                    <a:pt x="528108" y="-6045"/>
                    <a:pt x="590550" y="4009"/>
                  </a:cubicBezTo>
                  <a:cubicBezTo>
                    <a:pt x="652992" y="14063"/>
                    <a:pt x="719138" y="305"/>
                    <a:pt x="771525" y="77034"/>
                  </a:cubicBezTo>
                  <a:cubicBezTo>
                    <a:pt x="823912" y="153763"/>
                    <a:pt x="876829" y="369663"/>
                    <a:pt x="904875" y="464384"/>
                  </a:cubicBezTo>
                  <a:cubicBezTo>
                    <a:pt x="932921" y="559105"/>
                    <a:pt x="925513" y="580801"/>
                    <a:pt x="939800" y="645359"/>
                  </a:cubicBezTo>
                  <a:cubicBezTo>
                    <a:pt x="954087" y="709917"/>
                    <a:pt x="963613" y="780826"/>
                    <a:pt x="990600" y="851734"/>
                  </a:cubicBezTo>
                  <a:cubicBezTo>
                    <a:pt x="1017587" y="922642"/>
                    <a:pt x="1050925" y="990905"/>
                    <a:pt x="1101725" y="1070809"/>
                  </a:cubicBezTo>
                  <a:cubicBezTo>
                    <a:pt x="1152525" y="1150713"/>
                    <a:pt x="1223962" y="1240936"/>
                    <a:pt x="1295400" y="133115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763763C7-F74F-D148-8392-33A48D5B0864}"/>
                </a:ext>
              </a:extLst>
            </p:cNvPr>
            <p:cNvSpPr/>
            <p:nvPr/>
          </p:nvSpPr>
          <p:spPr>
            <a:xfrm>
              <a:off x="1503454" y="2989407"/>
              <a:ext cx="450614" cy="2270125"/>
            </a:xfrm>
            <a:custGeom>
              <a:avLst/>
              <a:gdLst>
                <a:gd name="connsiteX0" fmla="*/ 450614 w 450614"/>
                <a:gd name="connsiteY0" fmla="*/ 0 h 2270125"/>
                <a:gd name="connsiteX1" fmla="*/ 437914 w 450614"/>
                <a:gd name="connsiteY1" fmla="*/ 250825 h 2270125"/>
                <a:gd name="connsiteX2" fmla="*/ 428389 w 450614"/>
                <a:gd name="connsiteY2" fmla="*/ 396875 h 2270125"/>
                <a:gd name="connsiteX3" fmla="*/ 377589 w 450614"/>
                <a:gd name="connsiteY3" fmla="*/ 685800 h 2270125"/>
                <a:gd name="connsiteX4" fmla="*/ 374414 w 450614"/>
                <a:gd name="connsiteY4" fmla="*/ 1031875 h 2270125"/>
                <a:gd name="connsiteX5" fmla="*/ 358539 w 450614"/>
                <a:gd name="connsiteY5" fmla="*/ 1212850 h 2270125"/>
                <a:gd name="connsiteX6" fmla="*/ 298214 w 450614"/>
                <a:gd name="connsiteY6" fmla="*/ 1336675 h 2270125"/>
                <a:gd name="connsiteX7" fmla="*/ 180739 w 450614"/>
                <a:gd name="connsiteY7" fmla="*/ 1530350 h 2270125"/>
                <a:gd name="connsiteX8" fmla="*/ 44214 w 450614"/>
                <a:gd name="connsiteY8" fmla="*/ 1781175 h 2270125"/>
                <a:gd name="connsiteX9" fmla="*/ 2939 w 450614"/>
                <a:gd name="connsiteY9" fmla="*/ 1981200 h 2270125"/>
                <a:gd name="connsiteX10" fmla="*/ 6114 w 450614"/>
                <a:gd name="connsiteY10" fmla="*/ 2133600 h 2270125"/>
                <a:gd name="connsiteX11" fmla="*/ 28339 w 450614"/>
                <a:gd name="connsiteY11" fmla="*/ 2270125 h 227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0614" h="2270125">
                  <a:moveTo>
                    <a:pt x="450614" y="0"/>
                  </a:moveTo>
                  <a:cubicBezTo>
                    <a:pt x="446116" y="92339"/>
                    <a:pt x="441618" y="184679"/>
                    <a:pt x="437914" y="250825"/>
                  </a:cubicBezTo>
                  <a:cubicBezTo>
                    <a:pt x="434210" y="316971"/>
                    <a:pt x="438443" y="324379"/>
                    <a:pt x="428389" y="396875"/>
                  </a:cubicBezTo>
                  <a:cubicBezTo>
                    <a:pt x="418335" y="469371"/>
                    <a:pt x="386585" y="579967"/>
                    <a:pt x="377589" y="685800"/>
                  </a:cubicBezTo>
                  <a:cubicBezTo>
                    <a:pt x="368593" y="791633"/>
                    <a:pt x="377589" y="944033"/>
                    <a:pt x="374414" y="1031875"/>
                  </a:cubicBezTo>
                  <a:cubicBezTo>
                    <a:pt x="371239" y="1119717"/>
                    <a:pt x="371239" y="1162050"/>
                    <a:pt x="358539" y="1212850"/>
                  </a:cubicBezTo>
                  <a:cubicBezTo>
                    <a:pt x="345839" y="1263650"/>
                    <a:pt x="327847" y="1283758"/>
                    <a:pt x="298214" y="1336675"/>
                  </a:cubicBezTo>
                  <a:cubicBezTo>
                    <a:pt x="268581" y="1389592"/>
                    <a:pt x="223072" y="1456267"/>
                    <a:pt x="180739" y="1530350"/>
                  </a:cubicBezTo>
                  <a:cubicBezTo>
                    <a:pt x="138406" y="1604433"/>
                    <a:pt x="73847" y="1706033"/>
                    <a:pt x="44214" y="1781175"/>
                  </a:cubicBezTo>
                  <a:cubicBezTo>
                    <a:pt x="14581" y="1856317"/>
                    <a:pt x="9289" y="1922463"/>
                    <a:pt x="2939" y="1981200"/>
                  </a:cubicBezTo>
                  <a:cubicBezTo>
                    <a:pt x="-3411" y="2039937"/>
                    <a:pt x="1881" y="2085446"/>
                    <a:pt x="6114" y="2133600"/>
                  </a:cubicBezTo>
                  <a:cubicBezTo>
                    <a:pt x="10347" y="2181754"/>
                    <a:pt x="19343" y="2225939"/>
                    <a:pt x="28339" y="22701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0C6173DB-491B-0C4B-BAB3-DFB444FA8304}"/>
                </a:ext>
              </a:extLst>
            </p:cNvPr>
            <p:cNvSpPr/>
            <p:nvPr/>
          </p:nvSpPr>
          <p:spPr>
            <a:xfrm>
              <a:off x="1537190" y="1552864"/>
              <a:ext cx="575865" cy="1453856"/>
            </a:xfrm>
            <a:custGeom>
              <a:avLst/>
              <a:gdLst>
                <a:gd name="connsiteX0" fmla="*/ 0 w 575865"/>
                <a:gd name="connsiteY0" fmla="*/ 0 h 1453856"/>
                <a:gd name="connsiteX1" fmla="*/ 190500 w 575865"/>
                <a:gd name="connsiteY1" fmla="*/ 123825 h 1453856"/>
                <a:gd name="connsiteX2" fmla="*/ 368300 w 575865"/>
                <a:gd name="connsiteY2" fmla="*/ 234950 h 1453856"/>
                <a:gd name="connsiteX3" fmla="*/ 504825 w 575865"/>
                <a:gd name="connsiteY3" fmla="*/ 342900 h 1453856"/>
                <a:gd name="connsiteX4" fmla="*/ 568325 w 575865"/>
                <a:gd name="connsiteY4" fmla="*/ 492125 h 1453856"/>
                <a:gd name="connsiteX5" fmla="*/ 571500 w 575865"/>
                <a:gd name="connsiteY5" fmla="*/ 673100 h 1453856"/>
                <a:gd name="connsiteX6" fmla="*/ 539750 w 575865"/>
                <a:gd name="connsiteY6" fmla="*/ 885825 h 1453856"/>
                <a:gd name="connsiteX7" fmla="*/ 482600 w 575865"/>
                <a:gd name="connsiteY7" fmla="*/ 1089025 h 1453856"/>
                <a:gd name="connsiteX8" fmla="*/ 434975 w 575865"/>
                <a:gd name="connsiteY8" fmla="*/ 1276350 h 1453856"/>
                <a:gd name="connsiteX9" fmla="*/ 412750 w 575865"/>
                <a:gd name="connsiteY9" fmla="*/ 1438275 h 1453856"/>
                <a:gd name="connsiteX10" fmla="*/ 419100 w 575865"/>
                <a:gd name="connsiteY10" fmla="*/ 1438275 h 145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865" h="1453856">
                  <a:moveTo>
                    <a:pt x="0" y="0"/>
                  </a:moveTo>
                  <a:lnTo>
                    <a:pt x="190500" y="123825"/>
                  </a:lnTo>
                  <a:cubicBezTo>
                    <a:pt x="251883" y="162983"/>
                    <a:pt x="315913" y="198438"/>
                    <a:pt x="368300" y="234950"/>
                  </a:cubicBezTo>
                  <a:cubicBezTo>
                    <a:pt x="420687" y="271462"/>
                    <a:pt x="471488" y="300038"/>
                    <a:pt x="504825" y="342900"/>
                  </a:cubicBezTo>
                  <a:cubicBezTo>
                    <a:pt x="538162" y="385762"/>
                    <a:pt x="557213" y="437092"/>
                    <a:pt x="568325" y="492125"/>
                  </a:cubicBezTo>
                  <a:cubicBezTo>
                    <a:pt x="579437" y="547158"/>
                    <a:pt x="576263" y="607483"/>
                    <a:pt x="571500" y="673100"/>
                  </a:cubicBezTo>
                  <a:cubicBezTo>
                    <a:pt x="566738" y="738717"/>
                    <a:pt x="554567" y="816504"/>
                    <a:pt x="539750" y="885825"/>
                  </a:cubicBezTo>
                  <a:cubicBezTo>
                    <a:pt x="524933" y="955146"/>
                    <a:pt x="500062" y="1023938"/>
                    <a:pt x="482600" y="1089025"/>
                  </a:cubicBezTo>
                  <a:cubicBezTo>
                    <a:pt x="465138" y="1154112"/>
                    <a:pt x="446617" y="1218142"/>
                    <a:pt x="434975" y="1276350"/>
                  </a:cubicBezTo>
                  <a:cubicBezTo>
                    <a:pt x="423333" y="1334558"/>
                    <a:pt x="415396" y="1411288"/>
                    <a:pt x="412750" y="1438275"/>
                  </a:cubicBezTo>
                  <a:cubicBezTo>
                    <a:pt x="410104" y="1465263"/>
                    <a:pt x="414602" y="1451769"/>
                    <a:pt x="419100" y="14382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70258B16-7D9D-BB4F-B287-B4BFE01ECA8B}"/>
                </a:ext>
              </a:extLst>
            </p:cNvPr>
            <p:cNvSpPr/>
            <p:nvPr/>
          </p:nvSpPr>
          <p:spPr>
            <a:xfrm>
              <a:off x="1646093" y="1405082"/>
              <a:ext cx="82550" cy="44450"/>
            </a:xfrm>
            <a:custGeom>
              <a:avLst/>
              <a:gdLst>
                <a:gd name="connsiteX0" fmla="*/ 0 w 82550"/>
                <a:gd name="connsiteY0" fmla="*/ 0 h 44450"/>
                <a:gd name="connsiteX1" fmla="*/ 82550 w 82550"/>
                <a:gd name="connsiteY1" fmla="*/ 44450 h 44450"/>
                <a:gd name="connsiteX2" fmla="*/ 82550 w 82550"/>
                <a:gd name="connsiteY2" fmla="*/ 4445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550" h="44450">
                  <a:moveTo>
                    <a:pt x="0" y="0"/>
                  </a:moveTo>
                  <a:lnTo>
                    <a:pt x="82550" y="44450"/>
                  </a:lnTo>
                  <a:lnTo>
                    <a:pt x="82550" y="444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DA1CE203-C28F-FB4D-A009-BCBECBE64F55}"/>
                </a:ext>
              </a:extLst>
            </p:cNvPr>
            <p:cNvSpPr/>
            <p:nvPr/>
          </p:nvSpPr>
          <p:spPr>
            <a:xfrm>
              <a:off x="1168006" y="1233148"/>
              <a:ext cx="497424" cy="328036"/>
            </a:xfrm>
            <a:custGeom>
              <a:avLst/>
              <a:gdLst>
                <a:gd name="connsiteX0" fmla="*/ 369041 w 475652"/>
                <a:gd name="connsiteY0" fmla="*/ 328036 h 328036"/>
                <a:gd name="connsiteX1" fmla="*/ 340338 w 475652"/>
                <a:gd name="connsiteY1" fmla="*/ 311634 h 328036"/>
                <a:gd name="connsiteX2" fmla="*/ 299333 w 475652"/>
                <a:gd name="connsiteY2" fmla="*/ 299333 h 328036"/>
                <a:gd name="connsiteX3" fmla="*/ 274730 w 475652"/>
                <a:gd name="connsiteY3" fmla="*/ 291132 h 328036"/>
                <a:gd name="connsiteX4" fmla="*/ 250128 w 475652"/>
                <a:gd name="connsiteY4" fmla="*/ 282931 h 328036"/>
                <a:gd name="connsiteX5" fmla="*/ 237826 w 475652"/>
                <a:gd name="connsiteY5" fmla="*/ 278830 h 328036"/>
                <a:gd name="connsiteX6" fmla="*/ 200922 w 475652"/>
                <a:gd name="connsiteY6" fmla="*/ 262429 h 328036"/>
                <a:gd name="connsiteX7" fmla="*/ 127114 w 475652"/>
                <a:gd name="connsiteY7" fmla="*/ 258328 h 328036"/>
                <a:gd name="connsiteX8" fmla="*/ 102512 w 475652"/>
                <a:gd name="connsiteY8" fmla="*/ 254228 h 328036"/>
                <a:gd name="connsiteX9" fmla="*/ 98411 w 475652"/>
                <a:gd name="connsiteY9" fmla="*/ 217324 h 328036"/>
                <a:gd name="connsiteX10" fmla="*/ 110712 w 475652"/>
                <a:gd name="connsiteY10" fmla="*/ 209123 h 328036"/>
                <a:gd name="connsiteX11" fmla="*/ 135315 w 475652"/>
                <a:gd name="connsiteY11" fmla="*/ 200922 h 328036"/>
                <a:gd name="connsiteX12" fmla="*/ 143516 w 475652"/>
                <a:gd name="connsiteY12" fmla="*/ 188621 h 328036"/>
                <a:gd name="connsiteX13" fmla="*/ 139416 w 475652"/>
                <a:gd name="connsiteY13" fmla="*/ 176319 h 328036"/>
                <a:gd name="connsiteX14" fmla="*/ 114813 w 475652"/>
                <a:gd name="connsiteY14" fmla="*/ 155817 h 328036"/>
                <a:gd name="connsiteX15" fmla="*/ 90210 w 475652"/>
                <a:gd name="connsiteY15" fmla="*/ 147616 h 328036"/>
                <a:gd name="connsiteX16" fmla="*/ 77909 w 475652"/>
                <a:gd name="connsiteY16" fmla="*/ 143516 h 328036"/>
                <a:gd name="connsiteX17" fmla="*/ 65608 w 475652"/>
                <a:gd name="connsiteY17" fmla="*/ 135315 h 328036"/>
                <a:gd name="connsiteX18" fmla="*/ 41005 w 475652"/>
                <a:gd name="connsiteY18" fmla="*/ 127114 h 328036"/>
                <a:gd name="connsiteX19" fmla="*/ 28703 w 475652"/>
                <a:gd name="connsiteY19" fmla="*/ 123013 h 328036"/>
                <a:gd name="connsiteX20" fmla="*/ 16402 w 475652"/>
                <a:gd name="connsiteY20" fmla="*/ 118913 h 328036"/>
                <a:gd name="connsiteX21" fmla="*/ 4101 w 475652"/>
                <a:gd name="connsiteY21" fmla="*/ 114812 h 328036"/>
                <a:gd name="connsiteX22" fmla="*/ 0 w 475652"/>
                <a:gd name="connsiteY22" fmla="*/ 102511 h 328036"/>
                <a:gd name="connsiteX23" fmla="*/ 4101 w 475652"/>
                <a:gd name="connsiteY23" fmla="*/ 86109 h 328036"/>
                <a:gd name="connsiteX24" fmla="*/ 16402 w 475652"/>
                <a:gd name="connsiteY24" fmla="*/ 82009 h 328036"/>
                <a:gd name="connsiteX25" fmla="*/ 57407 w 475652"/>
                <a:gd name="connsiteY25" fmla="*/ 77908 h 328036"/>
                <a:gd name="connsiteX26" fmla="*/ 49206 w 475652"/>
                <a:gd name="connsiteY26" fmla="*/ 65607 h 328036"/>
                <a:gd name="connsiteX27" fmla="*/ 65608 w 475652"/>
                <a:gd name="connsiteY27" fmla="*/ 28703 h 328036"/>
                <a:gd name="connsiteX28" fmla="*/ 110712 w 475652"/>
                <a:gd name="connsiteY28" fmla="*/ 24603 h 328036"/>
                <a:gd name="connsiteX29" fmla="*/ 114813 w 475652"/>
                <a:gd name="connsiteY29" fmla="*/ 12301 h 328036"/>
                <a:gd name="connsiteX30" fmla="*/ 139416 w 475652"/>
                <a:gd name="connsiteY30" fmla="*/ 0 h 328036"/>
                <a:gd name="connsiteX31" fmla="*/ 176320 w 475652"/>
                <a:gd name="connsiteY31" fmla="*/ 4100 h 328036"/>
                <a:gd name="connsiteX32" fmla="*/ 200922 w 475652"/>
                <a:gd name="connsiteY32" fmla="*/ 12301 h 328036"/>
                <a:gd name="connsiteX33" fmla="*/ 233726 w 475652"/>
                <a:gd name="connsiteY33" fmla="*/ 41004 h 328036"/>
                <a:gd name="connsiteX34" fmla="*/ 258329 w 475652"/>
                <a:gd name="connsiteY34" fmla="*/ 57406 h 328036"/>
                <a:gd name="connsiteX35" fmla="*/ 282931 w 475652"/>
                <a:gd name="connsiteY35" fmla="*/ 65607 h 328036"/>
                <a:gd name="connsiteX36" fmla="*/ 307534 w 475652"/>
                <a:gd name="connsiteY36" fmla="*/ 77908 h 328036"/>
                <a:gd name="connsiteX37" fmla="*/ 319835 w 475652"/>
                <a:gd name="connsiteY37" fmla="*/ 86109 h 328036"/>
                <a:gd name="connsiteX38" fmla="*/ 344438 w 475652"/>
                <a:gd name="connsiteY38" fmla="*/ 98411 h 328036"/>
                <a:gd name="connsiteX39" fmla="*/ 352639 w 475652"/>
                <a:gd name="connsiteY39" fmla="*/ 110712 h 328036"/>
                <a:gd name="connsiteX40" fmla="*/ 377242 w 475652"/>
                <a:gd name="connsiteY40" fmla="*/ 127114 h 328036"/>
                <a:gd name="connsiteX41" fmla="*/ 389543 w 475652"/>
                <a:gd name="connsiteY41" fmla="*/ 135315 h 328036"/>
                <a:gd name="connsiteX42" fmla="*/ 426447 w 475652"/>
                <a:gd name="connsiteY42" fmla="*/ 147616 h 328036"/>
                <a:gd name="connsiteX43" fmla="*/ 451050 w 475652"/>
                <a:gd name="connsiteY43" fmla="*/ 155817 h 328036"/>
                <a:gd name="connsiteX44" fmla="*/ 463351 w 475652"/>
                <a:gd name="connsiteY44" fmla="*/ 159917 h 328036"/>
                <a:gd name="connsiteX45" fmla="*/ 475652 w 475652"/>
                <a:gd name="connsiteY45" fmla="*/ 168118 h 328036"/>
                <a:gd name="connsiteX0" fmla="*/ 369041 w 497424"/>
                <a:gd name="connsiteY0" fmla="*/ 328036 h 328036"/>
                <a:gd name="connsiteX1" fmla="*/ 340338 w 497424"/>
                <a:gd name="connsiteY1" fmla="*/ 311634 h 328036"/>
                <a:gd name="connsiteX2" fmla="*/ 299333 w 497424"/>
                <a:gd name="connsiteY2" fmla="*/ 299333 h 328036"/>
                <a:gd name="connsiteX3" fmla="*/ 274730 w 497424"/>
                <a:gd name="connsiteY3" fmla="*/ 291132 h 328036"/>
                <a:gd name="connsiteX4" fmla="*/ 250128 w 497424"/>
                <a:gd name="connsiteY4" fmla="*/ 282931 h 328036"/>
                <a:gd name="connsiteX5" fmla="*/ 237826 w 497424"/>
                <a:gd name="connsiteY5" fmla="*/ 278830 h 328036"/>
                <a:gd name="connsiteX6" fmla="*/ 200922 w 497424"/>
                <a:gd name="connsiteY6" fmla="*/ 262429 h 328036"/>
                <a:gd name="connsiteX7" fmla="*/ 127114 w 497424"/>
                <a:gd name="connsiteY7" fmla="*/ 258328 h 328036"/>
                <a:gd name="connsiteX8" fmla="*/ 102512 w 497424"/>
                <a:gd name="connsiteY8" fmla="*/ 254228 h 328036"/>
                <a:gd name="connsiteX9" fmla="*/ 98411 w 497424"/>
                <a:gd name="connsiteY9" fmla="*/ 217324 h 328036"/>
                <a:gd name="connsiteX10" fmla="*/ 110712 w 497424"/>
                <a:gd name="connsiteY10" fmla="*/ 209123 h 328036"/>
                <a:gd name="connsiteX11" fmla="*/ 135315 w 497424"/>
                <a:gd name="connsiteY11" fmla="*/ 200922 h 328036"/>
                <a:gd name="connsiteX12" fmla="*/ 143516 w 497424"/>
                <a:gd name="connsiteY12" fmla="*/ 188621 h 328036"/>
                <a:gd name="connsiteX13" fmla="*/ 139416 w 497424"/>
                <a:gd name="connsiteY13" fmla="*/ 176319 h 328036"/>
                <a:gd name="connsiteX14" fmla="*/ 114813 w 497424"/>
                <a:gd name="connsiteY14" fmla="*/ 155817 h 328036"/>
                <a:gd name="connsiteX15" fmla="*/ 90210 w 497424"/>
                <a:gd name="connsiteY15" fmla="*/ 147616 h 328036"/>
                <a:gd name="connsiteX16" fmla="*/ 77909 w 497424"/>
                <a:gd name="connsiteY16" fmla="*/ 143516 h 328036"/>
                <a:gd name="connsiteX17" fmla="*/ 65608 w 497424"/>
                <a:gd name="connsiteY17" fmla="*/ 135315 h 328036"/>
                <a:gd name="connsiteX18" fmla="*/ 41005 w 497424"/>
                <a:gd name="connsiteY18" fmla="*/ 127114 h 328036"/>
                <a:gd name="connsiteX19" fmla="*/ 28703 w 497424"/>
                <a:gd name="connsiteY19" fmla="*/ 123013 h 328036"/>
                <a:gd name="connsiteX20" fmla="*/ 16402 w 497424"/>
                <a:gd name="connsiteY20" fmla="*/ 118913 h 328036"/>
                <a:gd name="connsiteX21" fmla="*/ 4101 w 497424"/>
                <a:gd name="connsiteY21" fmla="*/ 114812 h 328036"/>
                <a:gd name="connsiteX22" fmla="*/ 0 w 497424"/>
                <a:gd name="connsiteY22" fmla="*/ 102511 h 328036"/>
                <a:gd name="connsiteX23" fmla="*/ 4101 w 497424"/>
                <a:gd name="connsiteY23" fmla="*/ 86109 h 328036"/>
                <a:gd name="connsiteX24" fmla="*/ 16402 w 497424"/>
                <a:gd name="connsiteY24" fmla="*/ 82009 h 328036"/>
                <a:gd name="connsiteX25" fmla="*/ 57407 w 497424"/>
                <a:gd name="connsiteY25" fmla="*/ 77908 h 328036"/>
                <a:gd name="connsiteX26" fmla="*/ 49206 w 497424"/>
                <a:gd name="connsiteY26" fmla="*/ 65607 h 328036"/>
                <a:gd name="connsiteX27" fmla="*/ 65608 w 497424"/>
                <a:gd name="connsiteY27" fmla="*/ 28703 h 328036"/>
                <a:gd name="connsiteX28" fmla="*/ 110712 w 497424"/>
                <a:gd name="connsiteY28" fmla="*/ 24603 h 328036"/>
                <a:gd name="connsiteX29" fmla="*/ 114813 w 497424"/>
                <a:gd name="connsiteY29" fmla="*/ 12301 h 328036"/>
                <a:gd name="connsiteX30" fmla="*/ 139416 w 497424"/>
                <a:gd name="connsiteY30" fmla="*/ 0 h 328036"/>
                <a:gd name="connsiteX31" fmla="*/ 176320 w 497424"/>
                <a:gd name="connsiteY31" fmla="*/ 4100 h 328036"/>
                <a:gd name="connsiteX32" fmla="*/ 200922 w 497424"/>
                <a:gd name="connsiteY32" fmla="*/ 12301 h 328036"/>
                <a:gd name="connsiteX33" fmla="*/ 233726 w 497424"/>
                <a:gd name="connsiteY33" fmla="*/ 41004 h 328036"/>
                <a:gd name="connsiteX34" fmla="*/ 258329 w 497424"/>
                <a:gd name="connsiteY34" fmla="*/ 57406 h 328036"/>
                <a:gd name="connsiteX35" fmla="*/ 282931 w 497424"/>
                <a:gd name="connsiteY35" fmla="*/ 65607 h 328036"/>
                <a:gd name="connsiteX36" fmla="*/ 307534 w 497424"/>
                <a:gd name="connsiteY36" fmla="*/ 77908 h 328036"/>
                <a:gd name="connsiteX37" fmla="*/ 319835 w 497424"/>
                <a:gd name="connsiteY37" fmla="*/ 86109 h 328036"/>
                <a:gd name="connsiteX38" fmla="*/ 344438 w 497424"/>
                <a:gd name="connsiteY38" fmla="*/ 98411 h 328036"/>
                <a:gd name="connsiteX39" fmla="*/ 352639 w 497424"/>
                <a:gd name="connsiteY39" fmla="*/ 110712 h 328036"/>
                <a:gd name="connsiteX40" fmla="*/ 377242 w 497424"/>
                <a:gd name="connsiteY40" fmla="*/ 127114 h 328036"/>
                <a:gd name="connsiteX41" fmla="*/ 389543 w 497424"/>
                <a:gd name="connsiteY41" fmla="*/ 135315 h 328036"/>
                <a:gd name="connsiteX42" fmla="*/ 426447 w 497424"/>
                <a:gd name="connsiteY42" fmla="*/ 147616 h 328036"/>
                <a:gd name="connsiteX43" fmla="*/ 451050 w 497424"/>
                <a:gd name="connsiteY43" fmla="*/ 155817 h 328036"/>
                <a:gd name="connsiteX44" fmla="*/ 463351 w 497424"/>
                <a:gd name="connsiteY44" fmla="*/ 159917 h 328036"/>
                <a:gd name="connsiteX45" fmla="*/ 497424 w 497424"/>
                <a:gd name="connsiteY45" fmla="*/ 175375 h 32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97424" h="328036">
                  <a:moveTo>
                    <a:pt x="369041" y="328036"/>
                  </a:moveTo>
                  <a:cubicBezTo>
                    <a:pt x="359473" y="322569"/>
                    <a:pt x="350343" y="316252"/>
                    <a:pt x="340338" y="311634"/>
                  </a:cubicBezTo>
                  <a:cubicBezTo>
                    <a:pt x="322384" y="303347"/>
                    <a:pt x="316302" y="304423"/>
                    <a:pt x="299333" y="299333"/>
                  </a:cubicBezTo>
                  <a:cubicBezTo>
                    <a:pt x="291053" y="296849"/>
                    <a:pt x="282931" y="293866"/>
                    <a:pt x="274730" y="291132"/>
                  </a:cubicBezTo>
                  <a:lnTo>
                    <a:pt x="250128" y="282931"/>
                  </a:lnTo>
                  <a:cubicBezTo>
                    <a:pt x="246027" y="281564"/>
                    <a:pt x="241423" y="281228"/>
                    <a:pt x="237826" y="278830"/>
                  </a:cubicBezTo>
                  <a:cubicBezTo>
                    <a:pt x="225919" y="270893"/>
                    <a:pt x="216891" y="263316"/>
                    <a:pt x="200922" y="262429"/>
                  </a:cubicBezTo>
                  <a:lnTo>
                    <a:pt x="127114" y="258328"/>
                  </a:lnTo>
                  <a:cubicBezTo>
                    <a:pt x="118913" y="256961"/>
                    <a:pt x="109948" y="257946"/>
                    <a:pt x="102512" y="254228"/>
                  </a:cubicBezTo>
                  <a:cubicBezTo>
                    <a:pt x="89232" y="247588"/>
                    <a:pt x="94290" y="225567"/>
                    <a:pt x="98411" y="217324"/>
                  </a:cubicBezTo>
                  <a:cubicBezTo>
                    <a:pt x="100615" y="212916"/>
                    <a:pt x="106209" y="211124"/>
                    <a:pt x="110712" y="209123"/>
                  </a:cubicBezTo>
                  <a:cubicBezTo>
                    <a:pt x="118612" y="205612"/>
                    <a:pt x="135315" y="200922"/>
                    <a:pt x="135315" y="200922"/>
                  </a:cubicBezTo>
                  <a:cubicBezTo>
                    <a:pt x="138049" y="196822"/>
                    <a:pt x="142706" y="193482"/>
                    <a:pt x="143516" y="188621"/>
                  </a:cubicBezTo>
                  <a:cubicBezTo>
                    <a:pt x="144227" y="184357"/>
                    <a:pt x="141814" y="179915"/>
                    <a:pt x="139416" y="176319"/>
                  </a:cubicBezTo>
                  <a:cubicBezTo>
                    <a:pt x="135352" y="170222"/>
                    <a:pt x="121977" y="159001"/>
                    <a:pt x="114813" y="155817"/>
                  </a:cubicBezTo>
                  <a:cubicBezTo>
                    <a:pt x="106913" y="152306"/>
                    <a:pt x="98411" y="150350"/>
                    <a:pt x="90210" y="147616"/>
                  </a:cubicBezTo>
                  <a:lnTo>
                    <a:pt x="77909" y="143516"/>
                  </a:lnTo>
                  <a:cubicBezTo>
                    <a:pt x="73809" y="140782"/>
                    <a:pt x="70111" y="137316"/>
                    <a:pt x="65608" y="135315"/>
                  </a:cubicBezTo>
                  <a:cubicBezTo>
                    <a:pt x="57708" y="131804"/>
                    <a:pt x="49206" y="129848"/>
                    <a:pt x="41005" y="127114"/>
                  </a:cubicBezTo>
                  <a:lnTo>
                    <a:pt x="28703" y="123013"/>
                  </a:lnTo>
                  <a:lnTo>
                    <a:pt x="16402" y="118913"/>
                  </a:lnTo>
                  <a:lnTo>
                    <a:pt x="4101" y="114812"/>
                  </a:lnTo>
                  <a:cubicBezTo>
                    <a:pt x="2734" y="110712"/>
                    <a:pt x="0" y="106833"/>
                    <a:pt x="0" y="102511"/>
                  </a:cubicBezTo>
                  <a:cubicBezTo>
                    <a:pt x="0" y="96875"/>
                    <a:pt x="580" y="90510"/>
                    <a:pt x="4101" y="86109"/>
                  </a:cubicBezTo>
                  <a:cubicBezTo>
                    <a:pt x="6801" y="82734"/>
                    <a:pt x="12130" y="82666"/>
                    <a:pt x="16402" y="82009"/>
                  </a:cubicBezTo>
                  <a:cubicBezTo>
                    <a:pt x="29979" y="79920"/>
                    <a:pt x="43739" y="79275"/>
                    <a:pt x="57407" y="77908"/>
                  </a:cubicBezTo>
                  <a:cubicBezTo>
                    <a:pt x="54673" y="73808"/>
                    <a:pt x="49750" y="70505"/>
                    <a:pt x="49206" y="65607"/>
                  </a:cubicBezTo>
                  <a:cubicBezTo>
                    <a:pt x="48101" y="55661"/>
                    <a:pt x="51722" y="32670"/>
                    <a:pt x="65608" y="28703"/>
                  </a:cubicBezTo>
                  <a:cubicBezTo>
                    <a:pt x="80124" y="24556"/>
                    <a:pt x="95677" y="25970"/>
                    <a:pt x="110712" y="24603"/>
                  </a:cubicBezTo>
                  <a:cubicBezTo>
                    <a:pt x="112079" y="20502"/>
                    <a:pt x="112113" y="15676"/>
                    <a:pt x="114813" y="12301"/>
                  </a:cubicBezTo>
                  <a:cubicBezTo>
                    <a:pt x="120595" y="5074"/>
                    <a:pt x="131311" y="2701"/>
                    <a:pt x="139416" y="0"/>
                  </a:cubicBezTo>
                  <a:cubicBezTo>
                    <a:pt x="151717" y="1367"/>
                    <a:pt x="164183" y="1673"/>
                    <a:pt x="176320" y="4100"/>
                  </a:cubicBezTo>
                  <a:cubicBezTo>
                    <a:pt x="184796" y="5795"/>
                    <a:pt x="200922" y="12301"/>
                    <a:pt x="200922" y="12301"/>
                  </a:cubicBezTo>
                  <a:cubicBezTo>
                    <a:pt x="214590" y="32805"/>
                    <a:pt x="205022" y="21868"/>
                    <a:pt x="233726" y="41004"/>
                  </a:cubicBezTo>
                  <a:lnTo>
                    <a:pt x="258329" y="57406"/>
                  </a:lnTo>
                  <a:lnTo>
                    <a:pt x="282931" y="65607"/>
                  </a:lnTo>
                  <a:cubicBezTo>
                    <a:pt x="318193" y="89114"/>
                    <a:pt x="273576" y="60929"/>
                    <a:pt x="307534" y="77908"/>
                  </a:cubicBezTo>
                  <a:cubicBezTo>
                    <a:pt x="311942" y="80112"/>
                    <a:pt x="315427" y="83905"/>
                    <a:pt x="319835" y="86109"/>
                  </a:cubicBezTo>
                  <a:cubicBezTo>
                    <a:pt x="353788" y="103086"/>
                    <a:pt x="309187" y="74909"/>
                    <a:pt x="344438" y="98411"/>
                  </a:cubicBezTo>
                  <a:cubicBezTo>
                    <a:pt x="347172" y="102511"/>
                    <a:pt x="348930" y="107467"/>
                    <a:pt x="352639" y="110712"/>
                  </a:cubicBezTo>
                  <a:cubicBezTo>
                    <a:pt x="360057" y="117202"/>
                    <a:pt x="369041" y="121647"/>
                    <a:pt x="377242" y="127114"/>
                  </a:cubicBezTo>
                  <a:cubicBezTo>
                    <a:pt x="381342" y="129848"/>
                    <a:pt x="384868" y="133757"/>
                    <a:pt x="389543" y="135315"/>
                  </a:cubicBezTo>
                  <a:lnTo>
                    <a:pt x="426447" y="147616"/>
                  </a:lnTo>
                  <a:lnTo>
                    <a:pt x="451050" y="155817"/>
                  </a:lnTo>
                  <a:cubicBezTo>
                    <a:pt x="455150" y="157184"/>
                    <a:pt x="455622" y="156657"/>
                    <a:pt x="463351" y="159917"/>
                  </a:cubicBezTo>
                  <a:cubicBezTo>
                    <a:pt x="471080" y="163177"/>
                    <a:pt x="486066" y="170222"/>
                    <a:pt x="497424" y="1753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BEBB2AA6-CFE7-2C4D-95DD-B58BF364D488}"/>
                </a:ext>
              </a:extLst>
            </p:cNvPr>
            <p:cNvSpPr/>
            <p:nvPr/>
          </p:nvSpPr>
          <p:spPr>
            <a:xfrm flipH="1">
              <a:off x="3913508" y="1241064"/>
              <a:ext cx="475652" cy="328036"/>
            </a:xfrm>
            <a:custGeom>
              <a:avLst/>
              <a:gdLst>
                <a:gd name="connsiteX0" fmla="*/ 369041 w 475652"/>
                <a:gd name="connsiteY0" fmla="*/ 328036 h 328036"/>
                <a:gd name="connsiteX1" fmla="*/ 340338 w 475652"/>
                <a:gd name="connsiteY1" fmla="*/ 311634 h 328036"/>
                <a:gd name="connsiteX2" fmla="*/ 299333 w 475652"/>
                <a:gd name="connsiteY2" fmla="*/ 299333 h 328036"/>
                <a:gd name="connsiteX3" fmla="*/ 274730 w 475652"/>
                <a:gd name="connsiteY3" fmla="*/ 291132 h 328036"/>
                <a:gd name="connsiteX4" fmla="*/ 250128 w 475652"/>
                <a:gd name="connsiteY4" fmla="*/ 282931 h 328036"/>
                <a:gd name="connsiteX5" fmla="*/ 237826 w 475652"/>
                <a:gd name="connsiteY5" fmla="*/ 278830 h 328036"/>
                <a:gd name="connsiteX6" fmla="*/ 200922 w 475652"/>
                <a:gd name="connsiteY6" fmla="*/ 262429 h 328036"/>
                <a:gd name="connsiteX7" fmla="*/ 127114 w 475652"/>
                <a:gd name="connsiteY7" fmla="*/ 258328 h 328036"/>
                <a:gd name="connsiteX8" fmla="*/ 102512 w 475652"/>
                <a:gd name="connsiteY8" fmla="*/ 254228 h 328036"/>
                <a:gd name="connsiteX9" fmla="*/ 98411 w 475652"/>
                <a:gd name="connsiteY9" fmla="*/ 217324 h 328036"/>
                <a:gd name="connsiteX10" fmla="*/ 110712 w 475652"/>
                <a:gd name="connsiteY10" fmla="*/ 209123 h 328036"/>
                <a:gd name="connsiteX11" fmla="*/ 135315 w 475652"/>
                <a:gd name="connsiteY11" fmla="*/ 200922 h 328036"/>
                <a:gd name="connsiteX12" fmla="*/ 143516 w 475652"/>
                <a:gd name="connsiteY12" fmla="*/ 188621 h 328036"/>
                <a:gd name="connsiteX13" fmla="*/ 139416 w 475652"/>
                <a:gd name="connsiteY13" fmla="*/ 176319 h 328036"/>
                <a:gd name="connsiteX14" fmla="*/ 114813 w 475652"/>
                <a:gd name="connsiteY14" fmla="*/ 155817 h 328036"/>
                <a:gd name="connsiteX15" fmla="*/ 90210 w 475652"/>
                <a:gd name="connsiteY15" fmla="*/ 147616 h 328036"/>
                <a:gd name="connsiteX16" fmla="*/ 77909 w 475652"/>
                <a:gd name="connsiteY16" fmla="*/ 143516 h 328036"/>
                <a:gd name="connsiteX17" fmla="*/ 65608 w 475652"/>
                <a:gd name="connsiteY17" fmla="*/ 135315 h 328036"/>
                <a:gd name="connsiteX18" fmla="*/ 41005 w 475652"/>
                <a:gd name="connsiteY18" fmla="*/ 127114 h 328036"/>
                <a:gd name="connsiteX19" fmla="*/ 28703 w 475652"/>
                <a:gd name="connsiteY19" fmla="*/ 123013 h 328036"/>
                <a:gd name="connsiteX20" fmla="*/ 16402 w 475652"/>
                <a:gd name="connsiteY20" fmla="*/ 118913 h 328036"/>
                <a:gd name="connsiteX21" fmla="*/ 4101 w 475652"/>
                <a:gd name="connsiteY21" fmla="*/ 114812 h 328036"/>
                <a:gd name="connsiteX22" fmla="*/ 0 w 475652"/>
                <a:gd name="connsiteY22" fmla="*/ 102511 h 328036"/>
                <a:gd name="connsiteX23" fmla="*/ 4101 w 475652"/>
                <a:gd name="connsiteY23" fmla="*/ 86109 h 328036"/>
                <a:gd name="connsiteX24" fmla="*/ 16402 w 475652"/>
                <a:gd name="connsiteY24" fmla="*/ 82009 h 328036"/>
                <a:gd name="connsiteX25" fmla="*/ 57407 w 475652"/>
                <a:gd name="connsiteY25" fmla="*/ 77908 h 328036"/>
                <a:gd name="connsiteX26" fmla="*/ 49206 w 475652"/>
                <a:gd name="connsiteY26" fmla="*/ 65607 h 328036"/>
                <a:gd name="connsiteX27" fmla="*/ 65608 w 475652"/>
                <a:gd name="connsiteY27" fmla="*/ 28703 h 328036"/>
                <a:gd name="connsiteX28" fmla="*/ 110712 w 475652"/>
                <a:gd name="connsiteY28" fmla="*/ 24603 h 328036"/>
                <a:gd name="connsiteX29" fmla="*/ 114813 w 475652"/>
                <a:gd name="connsiteY29" fmla="*/ 12301 h 328036"/>
                <a:gd name="connsiteX30" fmla="*/ 139416 w 475652"/>
                <a:gd name="connsiteY30" fmla="*/ 0 h 328036"/>
                <a:gd name="connsiteX31" fmla="*/ 176320 w 475652"/>
                <a:gd name="connsiteY31" fmla="*/ 4100 h 328036"/>
                <a:gd name="connsiteX32" fmla="*/ 200922 w 475652"/>
                <a:gd name="connsiteY32" fmla="*/ 12301 h 328036"/>
                <a:gd name="connsiteX33" fmla="*/ 233726 w 475652"/>
                <a:gd name="connsiteY33" fmla="*/ 41004 h 328036"/>
                <a:gd name="connsiteX34" fmla="*/ 258329 w 475652"/>
                <a:gd name="connsiteY34" fmla="*/ 57406 h 328036"/>
                <a:gd name="connsiteX35" fmla="*/ 282931 w 475652"/>
                <a:gd name="connsiteY35" fmla="*/ 65607 h 328036"/>
                <a:gd name="connsiteX36" fmla="*/ 307534 w 475652"/>
                <a:gd name="connsiteY36" fmla="*/ 77908 h 328036"/>
                <a:gd name="connsiteX37" fmla="*/ 319835 w 475652"/>
                <a:gd name="connsiteY37" fmla="*/ 86109 h 328036"/>
                <a:gd name="connsiteX38" fmla="*/ 344438 w 475652"/>
                <a:gd name="connsiteY38" fmla="*/ 98411 h 328036"/>
                <a:gd name="connsiteX39" fmla="*/ 352639 w 475652"/>
                <a:gd name="connsiteY39" fmla="*/ 110712 h 328036"/>
                <a:gd name="connsiteX40" fmla="*/ 377242 w 475652"/>
                <a:gd name="connsiteY40" fmla="*/ 127114 h 328036"/>
                <a:gd name="connsiteX41" fmla="*/ 389543 w 475652"/>
                <a:gd name="connsiteY41" fmla="*/ 135315 h 328036"/>
                <a:gd name="connsiteX42" fmla="*/ 426447 w 475652"/>
                <a:gd name="connsiteY42" fmla="*/ 147616 h 328036"/>
                <a:gd name="connsiteX43" fmla="*/ 451050 w 475652"/>
                <a:gd name="connsiteY43" fmla="*/ 155817 h 328036"/>
                <a:gd name="connsiteX44" fmla="*/ 463351 w 475652"/>
                <a:gd name="connsiteY44" fmla="*/ 159917 h 328036"/>
                <a:gd name="connsiteX45" fmla="*/ 475652 w 475652"/>
                <a:gd name="connsiteY45" fmla="*/ 168118 h 32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75652" h="328036">
                  <a:moveTo>
                    <a:pt x="369041" y="328036"/>
                  </a:moveTo>
                  <a:cubicBezTo>
                    <a:pt x="359473" y="322569"/>
                    <a:pt x="350343" y="316252"/>
                    <a:pt x="340338" y="311634"/>
                  </a:cubicBezTo>
                  <a:cubicBezTo>
                    <a:pt x="322384" y="303347"/>
                    <a:pt x="316302" y="304423"/>
                    <a:pt x="299333" y="299333"/>
                  </a:cubicBezTo>
                  <a:cubicBezTo>
                    <a:pt x="291053" y="296849"/>
                    <a:pt x="282931" y="293866"/>
                    <a:pt x="274730" y="291132"/>
                  </a:cubicBezTo>
                  <a:lnTo>
                    <a:pt x="250128" y="282931"/>
                  </a:lnTo>
                  <a:cubicBezTo>
                    <a:pt x="246027" y="281564"/>
                    <a:pt x="241423" y="281228"/>
                    <a:pt x="237826" y="278830"/>
                  </a:cubicBezTo>
                  <a:cubicBezTo>
                    <a:pt x="225919" y="270893"/>
                    <a:pt x="216891" y="263316"/>
                    <a:pt x="200922" y="262429"/>
                  </a:cubicBezTo>
                  <a:lnTo>
                    <a:pt x="127114" y="258328"/>
                  </a:lnTo>
                  <a:cubicBezTo>
                    <a:pt x="118913" y="256961"/>
                    <a:pt x="109948" y="257946"/>
                    <a:pt x="102512" y="254228"/>
                  </a:cubicBezTo>
                  <a:cubicBezTo>
                    <a:pt x="89232" y="247588"/>
                    <a:pt x="94290" y="225567"/>
                    <a:pt x="98411" y="217324"/>
                  </a:cubicBezTo>
                  <a:cubicBezTo>
                    <a:pt x="100615" y="212916"/>
                    <a:pt x="106209" y="211124"/>
                    <a:pt x="110712" y="209123"/>
                  </a:cubicBezTo>
                  <a:cubicBezTo>
                    <a:pt x="118612" y="205612"/>
                    <a:pt x="135315" y="200922"/>
                    <a:pt x="135315" y="200922"/>
                  </a:cubicBezTo>
                  <a:cubicBezTo>
                    <a:pt x="138049" y="196822"/>
                    <a:pt x="142706" y="193482"/>
                    <a:pt x="143516" y="188621"/>
                  </a:cubicBezTo>
                  <a:cubicBezTo>
                    <a:pt x="144227" y="184357"/>
                    <a:pt x="141814" y="179915"/>
                    <a:pt x="139416" y="176319"/>
                  </a:cubicBezTo>
                  <a:cubicBezTo>
                    <a:pt x="135352" y="170222"/>
                    <a:pt x="121977" y="159001"/>
                    <a:pt x="114813" y="155817"/>
                  </a:cubicBezTo>
                  <a:cubicBezTo>
                    <a:pt x="106913" y="152306"/>
                    <a:pt x="98411" y="150350"/>
                    <a:pt x="90210" y="147616"/>
                  </a:cubicBezTo>
                  <a:lnTo>
                    <a:pt x="77909" y="143516"/>
                  </a:lnTo>
                  <a:cubicBezTo>
                    <a:pt x="73809" y="140782"/>
                    <a:pt x="70111" y="137316"/>
                    <a:pt x="65608" y="135315"/>
                  </a:cubicBezTo>
                  <a:cubicBezTo>
                    <a:pt x="57708" y="131804"/>
                    <a:pt x="49206" y="129848"/>
                    <a:pt x="41005" y="127114"/>
                  </a:cubicBezTo>
                  <a:lnTo>
                    <a:pt x="28703" y="123013"/>
                  </a:lnTo>
                  <a:lnTo>
                    <a:pt x="16402" y="118913"/>
                  </a:lnTo>
                  <a:lnTo>
                    <a:pt x="4101" y="114812"/>
                  </a:lnTo>
                  <a:cubicBezTo>
                    <a:pt x="2734" y="110712"/>
                    <a:pt x="0" y="106833"/>
                    <a:pt x="0" y="102511"/>
                  </a:cubicBezTo>
                  <a:cubicBezTo>
                    <a:pt x="0" y="96875"/>
                    <a:pt x="580" y="90510"/>
                    <a:pt x="4101" y="86109"/>
                  </a:cubicBezTo>
                  <a:cubicBezTo>
                    <a:pt x="6801" y="82734"/>
                    <a:pt x="12130" y="82666"/>
                    <a:pt x="16402" y="82009"/>
                  </a:cubicBezTo>
                  <a:cubicBezTo>
                    <a:pt x="29979" y="79920"/>
                    <a:pt x="43739" y="79275"/>
                    <a:pt x="57407" y="77908"/>
                  </a:cubicBezTo>
                  <a:cubicBezTo>
                    <a:pt x="54673" y="73808"/>
                    <a:pt x="49750" y="70505"/>
                    <a:pt x="49206" y="65607"/>
                  </a:cubicBezTo>
                  <a:cubicBezTo>
                    <a:pt x="48101" y="55661"/>
                    <a:pt x="51722" y="32670"/>
                    <a:pt x="65608" y="28703"/>
                  </a:cubicBezTo>
                  <a:cubicBezTo>
                    <a:pt x="80124" y="24556"/>
                    <a:pt x="95677" y="25970"/>
                    <a:pt x="110712" y="24603"/>
                  </a:cubicBezTo>
                  <a:cubicBezTo>
                    <a:pt x="112079" y="20502"/>
                    <a:pt x="112113" y="15676"/>
                    <a:pt x="114813" y="12301"/>
                  </a:cubicBezTo>
                  <a:cubicBezTo>
                    <a:pt x="120595" y="5074"/>
                    <a:pt x="131311" y="2701"/>
                    <a:pt x="139416" y="0"/>
                  </a:cubicBezTo>
                  <a:cubicBezTo>
                    <a:pt x="151717" y="1367"/>
                    <a:pt x="164183" y="1673"/>
                    <a:pt x="176320" y="4100"/>
                  </a:cubicBezTo>
                  <a:cubicBezTo>
                    <a:pt x="184796" y="5795"/>
                    <a:pt x="200922" y="12301"/>
                    <a:pt x="200922" y="12301"/>
                  </a:cubicBezTo>
                  <a:cubicBezTo>
                    <a:pt x="214590" y="32805"/>
                    <a:pt x="205022" y="21868"/>
                    <a:pt x="233726" y="41004"/>
                  </a:cubicBezTo>
                  <a:lnTo>
                    <a:pt x="258329" y="57406"/>
                  </a:lnTo>
                  <a:lnTo>
                    <a:pt x="282931" y="65607"/>
                  </a:lnTo>
                  <a:cubicBezTo>
                    <a:pt x="318193" y="89114"/>
                    <a:pt x="273576" y="60929"/>
                    <a:pt x="307534" y="77908"/>
                  </a:cubicBezTo>
                  <a:cubicBezTo>
                    <a:pt x="311942" y="80112"/>
                    <a:pt x="315427" y="83905"/>
                    <a:pt x="319835" y="86109"/>
                  </a:cubicBezTo>
                  <a:cubicBezTo>
                    <a:pt x="353788" y="103086"/>
                    <a:pt x="309187" y="74909"/>
                    <a:pt x="344438" y="98411"/>
                  </a:cubicBezTo>
                  <a:cubicBezTo>
                    <a:pt x="347172" y="102511"/>
                    <a:pt x="348930" y="107467"/>
                    <a:pt x="352639" y="110712"/>
                  </a:cubicBezTo>
                  <a:cubicBezTo>
                    <a:pt x="360057" y="117202"/>
                    <a:pt x="369041" y="121647"/>
                    <a:pt x="377242" y="127114"/>
                  </a:cubicBezTo>
                  <a:cubicBezTo>
                    <a:pt x="381342" y="129848"/>
                    <a:pt x="384868" y="133757"/>
                    <a:pt x="389543" y="135315"/>
                  </a:cubicBezTo>
                  <a:lnTo>
                    <a:pt x="426447" y="147616"/>
                  </a:lnTo>
                  <a:lnTo>
                    <a:pt x="451050" y="155817"/>
                  </a:lnTo>
                  <a:lnTo>
                    <a:pt x="463351" y="159917"/>
                  </a:lnTo>
                  <a:lnTo>
                    <a:pt x="475652" y="16811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6360B97B-74A1-AB4B-A6A1-673D2444C86F}"/>
                </a:ext>
              </a:extLst>
            </p:cNvPr>
            <p:cNvSpPr/>
            <p:nvPr/>
          </p:nvSpPr>
          <p:spPr>
            <a:xfrm>
              <a:off x="3370773" y="1565285"/>
              <a:ext cx="659347" cy="2156836"/>
            </a:xfrm>
            <a:custGeom>
              <a:avLst/>
              <a:gdLst>
                <a:gd name="connsiteX0" fmla="*/ 659347 w 659347"/>
                <a:gd name="connsiteY0" fmla="*/ 0 h 2156836"/>
                <a:gd name="connsiteX1" fmla="*/ 421521 w 659347"/>
                <a:gd name="connsiteY1" fmla="*/ 176319 h 2156836"/>
                <a:gd name="connsiteX2" fmla="*/ 183695 w 659347"/>
                <a:gd name="connsiteY2" fmla="*/ 430547 h 2156836"/>
                <a:gd name="connsiteX3" fmla="*/ 60681 w 659347"/>
                <a:gd name="connsiteY3" fmla="*/ 733980 h 2156836"/>
                <a:gd name="connsiteX4" fmla="*/ 3275 w 659347"/>
                <a:gd name="connsiteY4" fmla="*/ 1119422 h 2156836"/>
                <a:gd name="connsiteX5" fmla="*/ 11476 w 659347"/>
                <a:gd name="connsiteY5" fmla="*/ 1545869 h 2156836"/>
                <a:gd name="connsiteX6" fmla="*/ 48380 w 659347"/>
                <a:gd name="connsiteY6" fmla="*/ 1882106 h 2156836"/>
                <a:gd name="connsiteX7" fmla="*/ 105786 w 659347"/>
                <a:gd name="connsiteY7" fmla="*/ 2156836 h 215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347" h="2156836">
                  <a:moveTo>
                    <a:pt x="659347" y="0"/>
                  </a:moveTo>
                  <a:cubicBezTo>
                    <a:pt x="580071" y="52280"/>
                    <a:pt x="500796" y="104561"/>
                    <a:pt x="421521" y="176319"/>
                  </a:cubicBezTo>
                  <a:cubicBezTo>
                    <a:pt x="342246" y="248077"/>
                    <a:pt x="243835" y="337603"/>
                    <a:pt x="183695" y="430547"/>
                  </a:cubicBezTo>
                  <a:cubicBezTo>
                    <a:pt x="123555" y="523491"/>
                    <a:pt x="90751" y="619168"/>
                    <a:pt x="60681" y="733980"/>
                  </a:cubicBezTo>
                  <a:cubicBezTo>
                    <a:pt x="30611" y="848792"/>
                    <a:pt x="11476" y="984107"/>
                    <a:pt x="3275" y="1119422"/>
                  </a:cubicBezTo>
                  <a:cubicBezTo>
                    <a:pt x="-4926" y="1254737"/>
                    <a:pt x="3959" y="1418755"/>
                    <a:pt x="11476" y="1545869"/>
                  </a:cubicBezTo>
                  <a:cubicBezTo>
                    <a:pt x="18993" y="1672983"/>
                    <a:pt x="32662" y="1780278"/>
                    <a:pt x="48380" y="1882106"/>
                  </a:cubicBezTo>
                  <a:cubicBezTo>
                    <a:pt x="64098" y="1983934"/>
                    <a:pt x="84942" y="2070385"/>
                    <a:pt x="105786" y="215683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1ED41664-F951-5F43-AA00-5A81B798895D}"/>
                </a:ext>
              </a:extLst>
            </p:cNvPr>
            <p:cNvSpPr/>
            <p:nvPr/>
          </p:nvSpPr>
          <p:spPr>
            <a:xfrm>
              <a:off x="1545551" y="1407501"/>
              <a:ext cx="102205" cy="141514"/>
            </a:xfrm>
            <a:custGeom>
              <a:avLst/>
              <a:gdLst>
                <a:gd name="connsiteX0" fmla="*/ 0 w 80434"/>
                <a:gd name="connsiteY0" fmla="*/ 127000 h 127000"/>
                <a:gd name="connsiteX1" fmla="*/ 12700 w 80434"/>
                <a:gd name="connsiteY1" fmla="*/ 84667 h 127000"/>
                <a:gd name="connsiteX2" fmla="*/ 25400 w 80434"/>
                <a:gd name="connsiteY2" fmla="*/ 76200 h 127000"/>
                <a:gd name="connsiteX3" fmla="*/ 59267 w 80434"/>
                <a:gd name="connsiteY3" fmla="*/ 25400 h 127000"/>
                <a:gd name="connsiteX4" fmla="*/ 67734 w 80434"/>
                <a:gd name="connsiteY4" fmla="*/ 12700 h 127000"/>
                <a:gd name="connsiteX5" fmla="*/ 80434 w 80434"/>
                <a:gd name="connsiteY5" fmla="*/ 0 h 127000"/>
                <a:gd name="connsiteX0" fmla="*/ 0 w 102205"/>
                <a:gd name="connsiteY0" fmla="*/ 141514 h 141514"/>
                <a:gd name="connsiteX1" fmla="*/ 12700 w 102205"/>
                <a:gd name="connsiteY1" fmla="*/ 99181 h 141514"/>
                <a:gd name="connsiteX2" fmla="*/ 25400 w 102205"/>
                <a:gd name="connsiteY2" fmla="*/ 90714 h 141514"/>
                <a:gd name="connsiteX3" fmla="*/ 59267 w 102205"/>
                <a:gd name="connsiteY3" fmla="*/ 39914 h 141514"/>
                <a:gd name="connsiteX4" fmla="*/ 67734 w 102205"/>
                <a:gd name="connsiteY4" fmla="*/ 27214 h 141514"/>
                <a:gd name="connsiteX5" fmla="*/ 102205 w 102205"/>
                <a:gd name="connsiteY5" fmla="*/ 0 h 14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205" h="141514">
                  <a:moveTo>
                    <a:pt x="0" y="141514"/>
                  </a:moveTo>
                  <a:cubicBezTo>
                    <a:pt x="2665" y="122864"/>
                    <a:pt x="-133" y="112015"/>
                    <a:pt x="12700" y="99181"/>
                  </a:cubicBezTo>
                  <a:cubicBezTo>
                    <a:pt x="16298" y="95583"/>
                    <a:pt x="21167" y="93536"/>
                    <a:pt x="25400" y="90714"/>
                  </a:cubicBezTo>
                  <a:lnTo>
                    <a:pt x="59267" y="39914"/>
                  </a:lnTo>
                  <a:cubicBezTo>
                    <a:pt x="62089" y="35681"/>
                    <a:pt x="60578" y="33866"/>
                    <a:pt x="67734" y="27214"/>
                  </a:cubicBezTo>
                  <a:cubicBezTo>
                    <a:pt x="74890" y="20562"/>
                    <a:pt x="90715" y="9071"/>
                    <a:pt x="102205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868A3F73-9BA1-F04C-8294-48EE382C0D64}"/>
                </a:ext>
              </a:extLst>
            </p:cNvPr>
            <p:cNvSpPr/>
            <p:nvPr/>
          </p:nvSpPr>
          <p:spPr>
            <a:xfrm>
              <a:off x="3916218" y="1394499"/>
              <a:ext cx="110067" cy="171450"/>
            </a:xfrm>
            <a:custGeom>
              <a:avLst/>
              <a:gdLst>
                <a:gd name="connsiteX0" fmla="*/ 110067 w 110067"/>
                <a:gd name="connsiteY0" fmla="*/ 152400 h 152400"/>
                <a:gd name="connsiteX1" fmla="*/ 97367 w 110067"/>
                <a:gd name="connsiteY1" fmla="*/ 122766 h 152400"/>
                <a:gd name="connsiteX2" fmla="*/ 88900 w 110067"/>
                <a:gd name="connsiteY2" fmla="*/ 97366 h 152400"/>
                <a:gd name="connsiteX3" fmla="*/ 71967 w 110067"/>
                <a:gd name="connsiteY3" fmla="*/ 42333 h 152400"/>
                <a:gd name="connsiteX4" fmla="*/ 59267 w 110067"/>
                <a:gd name="connsiteY4" fmla="*/ 33866 h 152400"/>
                <a:gd name="connsiteX5" fmla="*/ 46567 w 110067"/>
                <a:gd name="connsiteY5" fmla="*/ 29633 h 152400"/>
                <a:gd name="connsiteX6" fmla="*/ 21167 w 110067"/>
                <a:gd name="connsiteY6" fmla="*/ 12700 h 152400"/>
                <a:gd name="connsiteX7" fmla="*/ 0 w 110067"/>
                <a:gd name="connsiteY7" fmla="*/ 0 h 152400"/>
                <a:gd name="connsiteX0" fmla="*/ 110067 w 110067"/>
                <a:gd name="connsiteY0" fmla="*/ 171450 h 171450"/>
                <a:gd name="connsiteX1" fmla="*/ 97367 w 110067"/>
                <a:gd name="connsiteY1" fmla="*/ 141816 h 171450"/>
                <a:gd name="connsiteX2" fmla="*/ 88900 w 110067"/>
                <a:gd name="connsiteY2" fmla="*/ 116416 h 171450"/>
                <a:gd name="connsiteX3" fmla="*/ 71967 w 110067"/>
                <a:gd name="connsiteY3" fmla="*/ 61383 h 171450"/>
                <a:gd name="connsiteX4" fmla="*/ 59267 w 110067"/>
                <a:gd name="connsiteY4" fmla="*/ 52916 h 171450"/>
                <a:gd name="connsiteX5" fmla="*/ 46567 w 110067"/>
                <a:gd name="connsiteY5" fmla="*/ 48683 h 171450"/>
                <a:gd name="connsiteX6" fmla="*/ 21167 w 110067"/>
                <a:gd name="connsiteY6" fmla="*/ 31750 h 171450"/>
                <a:gd name="connsiteX7" fmla="*/ 0 w 110067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067" h="171450">
                  <a:moveTo>
                    <a:pt x="110067" y="171450"/>
                  </a:moveTo>
                  <a:cubicBezTo>
                    <a:pt x="105834" y="161572"/>
                    <a:pt x="101225" y="151847"/>
                    <a:pt x="97367" y="141816"/>
                  </a:cubicBezTo>
                  <a:cubicBezTo>
                    <a:pt x="94163" y="133486"/>
                    <a:pt x="88900" y="116416"/>
                    <a:pt x="88900" y="116416"/>
                  </a:cubicBezTo>
                  <a:cubicBezTo>
                    <a:pt x="86319" y="98350"/>
                    <a:pt x="86179" y="75596"/>
                    <a:pt x="71967" y="61383"/>
                  </a:cubicBezTo>
                  <a:cubicBezTo>
                    <a:pt x="68369" y="57785"/>
                    <a:pt x="63818" y="55191"/>
                    <a:pt x="59267" y="52916"/>
                  </a:cubicBezTo>
                  <a:cubicBezTo>
                    <a:pt x="55276" y="50920"/>
                    <a:pt x="50800" y="50094"/>
                    <a:pt x="46567" y="48683"/>
                  </a:cubicBezTo>
                  <a:cubicBezTo>
                    <a:pt x="38100" y="43039"/>
                    <a:pt x="28928" y="39864"/>
                    <a:pt x="21167" y="31750"/>
                  </a:cubicBezTo>
                  <a:cubicBezTo>
                    <a:pt x="13406" y="23636"/>
                    <a:pt x="11623" y="11621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830EDF5E-844D-B14D-90C1-81F92D9031F7}"/>
                </a:ext>
              </a:extLst>
            </p:cNvPr>
            <p:cNvSpPr/>
            <p:nvPr/>
          </p:nvSpPr>
          <p:spPr>
            <a:xfrm>
              <a:off x="2609850" y="374650"/>
              <a:ext cx="312078" cy="155575"/>
            </a:xfrm>
            <a:custGeom>
              <a:avLst/>
              <a:gdLst>
                <a:gd name="connsiteX0" fmla="*/ 0 w 312078"/>
                <a:gd name="connsiteY0" fmla="*/ 155575 h 155575"/>
                <a:gd name="connsiteX1" fmla="*/ 76200 w 312078"/>
                <a:gd name="connsiteY1" fmla="*/ 95250 h 155575"/>
                <a:gd name="connsiteX2" fmla="*/ 203200 w 312078"/>
                <a:gd name="connsiteY2" fmla="*/ 82550 h 155575"/>
                <a:gd name="connsiteX3" fmla="*/ 311150 w 312078"/>
                <a:gd name="connsiteY3" fmla="*/ 142875 h 155575"/>
                <a:gd name="connsiteX4" fmla="*/ 254000 w 312078"/>
                <a:gd name="connsiteY4" fmla="*/ 57150 h 155575"/>
                <a:gd name="connsiteX5" fmla="*/ 228600 w 312078"/>
                <a:gd name="connsiteY5" fmla="*/ 22225 h 155575"/>
                <a:gd name="connsiteX6" fmla="*/ 196850 w 312078"/>
                <a:gd name="connsiteY6" fmla="*/ 0 h 155575"/>
                <a:gd name="connsiteX7" fmla="*/ 196850 w 312078"/>
                <a:gd name="connsiteY7" fmla="*/ 0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078" h="155575">
                  <a:moveTo>
                    <a:pt x="0" y="155575"/>
                  </a:moveTo>
                  <a:cubicBezTo>
                    <a:pt x="21166" y="131498"/>
                    <a:pt x="42333" y="107421"/>
                    <a:pt x="76200" y="95250"/>
                  </a:cubicBezTo>
                  <a:cubicBezTo>
                    <a:pt x="110067" y="83079"/>
                    <a:pt x="164042" y="74613"/>
                    <a:pt x="203200" y="82550"/>
                  </a:cubicBezTo>
                  <a:cubicBezTo>
                    <a:pt x="242358" y="90487"/>
                    <a:pt x="302683" y="147108"/>
                    <a:pt x="311150" y="142875"/>
                  </a:cubicBezTo>
                  <a:cubicBezTo>
                    <a:pt x="319617" y="138642"/>
                    <a:pt x="267758" y="77258"/>
                    <a:pt x="254000" y="57150"/>
                  </a:cubicBezTo>
                  <a:cubicBezTo>
                    <a:pt x="240242" y="37042"/>
                    <a:pt x="238125" y="31750"/>
                    <a:pt x="228600" y="22225"/>
                  </a:cubicBezTo>
                  <a:cubicBezTo>
                    <a:pt x="219075" y="12700"/>
                    <a:pt x="196850" y="0"/>
                    <a:pt x="196850" y="0"/>
                  </a:cubicBezTo>
                  <a:lnTo>
                    <a:pt x="1968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B1395CB8-3ACD-4B47-9614-56765903E776}"/>
                </a:ext>
              </a:extLst>
            </p:cNvPr>
            <p:cNvSpPr/>
            <p:nvPr/>
          </p:nvSpPr>
          <p:spPr>
            <a:xfrm>
              <a:off x="2603500" y="393700"/>
              <a:ext cx="95250" cy="136525"/>
            </a:xfrm>
            <a:custGeom>
              <a:avLst/>
              <a:gdLst>
                <a:gd name="connsiteX0" fmla="*/ 0 w 95250"/>
                <a:gd name="connsiteY0" fmla="*/ 136525 h 136525"/>
                <a:gd name="connsiteX1" fmla="*/ 25400 w 95250"/>
                <a:gd name="connsiteY1" fmla="*/ 79375 h 136525"/>
                <a:gd name="connsiteX2" fmla="*/ 57150 w 95250"/>
                <a:gd name="connsiteY2" fmla="*/ 34925 h 136525"/>
                <a:gd name="connsiteX3" fmla="*/ 95250 w 95250"/>
                <a:gd name="connsiteY3" fmla="*/ 0 h 136525"/>
                <a:gd name="connsiteX4" fmla="*/ 95250 w 95250"/>
                <a:gd name="connsiteY4" fmla="*/ 0 h 1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36525">
                  <a:moveTo>
                    <a:pt x="0" y="136525"/>
                  </a:moveTo>
                  <a:cubicBezTo>
                    <a:pt x="7937" y="116416"/>
                    <a:pt x="15875" y="96308"/>
                    <a:pt x="25400" y="79375"/>
                  </a:cubicBezTo>
                  <a:cubicBezTo>
                    <a:pt x="34925" y="62442"/>
                    <a:pt x="45508" y="48154"/>
                    <a:pt x="57150" y="34925"/>
                  </a:cubicBezTo>
                  <a:cubicBezTo>
                    <a:pt x="68792" y="21696"/>
                    <a:pt x="95250" y="0"/>
                    <a:pt x="95250" y="0"/>
                  </a:cubicBezTo>
                  <a:lnTo>
                    <a:pt x="952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FA4C5BDD-132B-EB4C-A609-5E405C11FB6E}"/>
                </a:ext>
              </a:extLst>
            </p:cNvPr>
            <p:cNvSpPr/>
            <p:nvPr/>
          </p:nvSpPr>
          <p:spPr>
            <a:xfrm>
              <a:off x="2689225" y="184150"/>
              <a:ext cx="155575" cy="15904"/>
            </a:xfrm>
            <a:custGeom>
              <a:avLst/>
              <a:gdLst>
                <a:gd name="connsiteX0" fmla="*/ 0 w 155575"/>
                <a:gd name="connsiteY0" fmla="*/ 3175 h 15904"/>
                <a:gd name="connsiteX1" fmla="*/ 79375 w 155575"/>
                <a:gd name="connsiteY1" fmla="*/ 15875 h 15904"/>
                <a:gd name="connsiteX2" fmla="*/ 155575 w 155575"/>
                <a:gd name="connsiteY2" fmla="*/ 0 h 1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5904">
                  <a:moveTo>
                    <a:pt x="0" y="3175"/>
                  </a:moveTo>
                  <a:cubicBezTo>
                    <a:pt x="26723" y="9789"/>
                    <a:pt x="53446" y="16404"/>
                    <a:pt x="79375" y="15875"/>
                  </a:cubicBezTo>
                  <a:cubicBezTo>
                    <a:pt x="105304" y="15346"/>
                    <a:pt x="130439" y="7673"/>
                    <a:pt x="155575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F0415CCC-21AC-4B4A-A22A-47F8F2255383}"/>
                </a:ext>
              </a:extLst>
            </p:cNvPr>
            <p:cNvSpPr/>
            <p:nvPr/>
          </p:nvSpPr>
          <p:spPr>
            <a:xfrm>
              <a:off x="2758689" y="203200"/>
              <a:ext cx="6736" cy="76200"/>
            </a:xfrm>
            <a:custGeom>
              <a:avLst/>
              <a:gdLst>
                <a:gd name="connsiteX0" fmla="*/ 6736 w 6736"/>
                <a:gd name="connsiteY0" fmla="*/ 0 h 76200"/>
                <a:gd name="connsiteX1" fmla="*/ 3561 w 6736"/>
                <a:gd name="connsiteY1" fmla="*/ 22225 h 76200"/>
                <a:gd name="connsiteX2" fmla="*/ 386 w 6736"/>
                <a:gd name="connsiteY2" fmla="*/ 31750 h 76200"/>
                <a:gd name="connsiteX3" fmla="*/ 386 w 6736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6" h="76200">
                  <a:moveTo>
                    <a:pt x="6736" y="0"/>
                  </a:moveTo>
                  <a:cubicBezTo>
                    <a:pt x="5678" y="7408"/>
                    <a:pt x="5029" y="14887"/>
                    <a:pt x="3561" y="22225"/>
                  </a:cubicBezTo>
                  <a:cubicBezTo>
                    <a:pt x="2905" y="25507"/>
                    <a:pt x="583" y="28409"/>
                    <a:pt x="386" y="31750"/>
                  </a:cubicBezTo>
                  <a:cubicBezTo>
                    <a:pt x="-484" y="46541"/>
                    <a:pt x="386" y="61383"/>
                    <a:pt x="386" y="762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44D04301-9D67-2144-B123-090802CFAC6D}"/>
                </a:ext>
              </a:extLst>
            </p:cNvPr>
            <p:cNvSpPr/>
            <p:nvPr/>
          </p:nvSpPr>
          <p:spPr>
            <a:xfrm>
              <a:off x="2689225" y="336550"/>
              <a:ext cx="133350" cy="63500"/>
            </a:xfrm>
            <a:custGeom>
              <a:avLst/>
              <a:gdLst>
                <a:gd name="connsiteX0" fmla="*/ 0 w 133350"/>
                <a:gd name="connsiteY0" fmla="*/ 63500 h 63500"/>
                <a:gd name="connsiteX1" fmla="*/ 12700 w 133350"/>
                <a:gd name="connsiteY1" fmla="*/ 41275 h 63500"/>
                <a:gd name="connsiteX2" fmla="*/ 15875 w 133350"/>
                <a:gd name="connsiteY2" fmla="*/ 31750 h 63500"/>
                <a:gd name="connsiteX3" fmla="*/ 44450 w 133350"/>
                <a:gd name="connsiteY3" fmla="*/ 12700 h 63500"/>
                <a:gd name="connsiteX4" fmla="*/ 53975 w 133350"/>
                <a:gd name="connsiteY4" fmla="*/ 6350 h 63500"/>
                <a:gd name="connsiteX5" fmla="*/ 73025 w 133350"/>
                <a:gd name="connsiteY5" fmla="*/ 0 h 63500"/>
                <a:gd name="connsiteX6" fmla="*/ 104775 w 133350"/>
                <a:gd name="connsiteY6" fmla="*/ 9525 h 63500"/>
                <a:gd name="connsiteX7" fmla="*/ 114300 w 133350"/>
                <a:gd name="connsiteY7" fmla="*/ 15875 h 63500"/>
                <a:gd name="connsiteX8" fmla="*/ 120650 w 133350"/>
                <a:gd name="connsiteY8" fmla="*/ 34925 h 63500"/>
                <a:gd name="connsiteX9" fmla="*/ 133350 w 133350"/>
                <a:gd name="connsiteY9" fmla="*/ 4445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63500">
                  <a:moveTo>
                    <a:pt x="0" y="63500"/>
                  </a:moveTo>
                  <a:cubicBezTo>
                    <a:pt x="4233" y="56092"/>
                    <a:pt x="8884" y="48907"/>
                    <a:pt x="12700" y="41275"/>
                  </a:cubicBezTo>
                  <a:cubicBezTo>
                    <a:pt x="14197" y="38282"/>
                    <a:pt x="13508" y="34117"/>
                    <a:pt x="15875" y="31750"/>
                  </a:cubicBezTo>
                  <a:lnTo>
                    <a:pt x="44450" y="12700"/>
                  </a:lnTo>
                  <a:cubicBezTo>
                    <a:pt x="47625" y="10583"/>
                    <a:pt x="50355" y="7557"/>
                    <a:pt x="53975" y="6350"/>
                  </a:cubicBezTo>
                  <a:lnTo>
                    <a:pt x="73025" y="0"/>
                  </a:lnTo>
                  <a:cubicBezTo>
                    <a:pt x="80124" y="1775"/>
                    <a:pt x="100137" y="6433"/>
                    <a:pt x="104775" y="9525"/>
                  </a:cubicBezTo>
                  <a:lnTo>
                    <a:pt x="114300" y="15875"/>
                  </a:lnTo>
                  <a:cubicBezTo>
                    <a:pt x="116417" y="22225"/>
                    <a:pt x="114300" y="32808"/>
                    <a:pt x="120650" y="34925"/>
                  </a:cubicBezTo>
                  <a:cubicBezTo>
                    <a:pt x="132420" y="38848"/>
                    <a:pt x="128678" y="35107"/>
                    <a:pt x="133350" y="444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20DCBCFF-FB9C-7B44-ACFE-96BC74E160FA}"/>
                </a:ext>
              </a:extLst>
            </p:cNvPr>
            <p:cNvSpPr/>
            <p:nvPr/>
          </p:nvSpPr>
          <p:spPr>
            <a:xfrm>
              <a:off x="2710181" y="342994"/>
              <a:ext cx="45719" cy="120650"/>
            </a:xfrm>
            <a:custGeom>
              <a:avLst/>
              <a:gdLst>
                <a:gd name="connsiteX0" fmla="*/ 0 w 114350"/>
                <a:gd name="connsiteY0" fmla="*/ 28575 h 269875"/>
                <a:gd name="connsiteX1" fmla="*/ 3175 w 114350"/>
                <a:gd name="connsiteY1" fmla="*/ 92075 h 269875"/>
                <a:gd name="connsiteX2" fmla="*/ 9525 w 114350"/>
                <a:gd name="connsiteY2" fmla="*/ 123825 h 269875"/>
                <a:gd name="connsiteX3" fmla="*/ 12700 w 114350"/>
                <a:gd name="connsiteY3" fmla="*/ 142875 h 269875"/>
                <a:gd name="connsiteX4" fmla="*/ 15875 w 114350"/>
                <a:gd name="connsiteY4" fmla="*/ 168275 h 269875"/>
                <a:gd name="connsiteX5" fmla="*/ 25400 w 114350"/>
                <a:gd name="connsiteY5" fmla="*/ 212725 h 269875"/>
                <a:gd name="connsiteX6" fmla="*/ 31750 w 114350"/>
                <a:gd name="connsiteY6" fmla="*/ 250825 h 269875"/>
                <a:gd name="connsiteX7" fmla="*/ 34925 w 114350"/>
                <a:gd name="connsiteY7" fmla="*/ 263525 h 269875"/>
                <a:gd name="connsiteX8" fmla="*/ 44450 w 114350"/>
                <a:gd name="connsiteY8" fmla="*/ 269875 h 269875"/>
                <a:gd name="connsiteX9" fmla="*/ 60325 w 114350"/>
                <a:gd name="connsiteY9" fmla="*/ 266700 h 269875"/>
                <a:gd name="connsiteX10" fmla="*/ 73025 w 114350"/>
                <a:gd name="connsiteY10" fmla="*/ 263525 h 269875"/>
                <a:gd name="connsiteX11" fmla="*/ 104775 w 114350"/>
                <a:gd name="connsiteY11" fmla="*/ 260350 h 269875"/>
                <a:gd name="connsiteX12" fmla="*/ 111125 w 114350"/>
                <a:gd name="connsiteY12" fmla="*/ 250825 h 269875"/>
                <a:gd name="connsiteX13" fmla="*/ 111125 w 114350"/>
                <a:gd name="connsiteY13" fmla="*/ 212725 h 269875"/>
                <a:gd name="connsiteX14" fmla="*/ 104775 w 114350"/>
                <a:gd name="connsiteY14" fmla="*/ 107950 h 269875"/>
                <a:gd name="connsiteX15" fmla="*/ 101600 w 114350"/>
                <a:gd name="connsiteY15" fmla="*/ 82550 h 269875"/>
                <a:gd name="connsiteX16" fmla="*/ 95250 w 114350"/>
                <a:gd name="connsiteY16" fmla="*/ 34925 h 269875"/>
                <a:gd name="connsiteX17" fmla="*/ 95250 w 114350"/>
                <a:gd name="connsiteY17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50" h="269875">
                  <a:moveTo>
                    <a:pt x="0" y="28575"/>
                  </a:moveTo>
                  <a:cubicBezTo>
                    <a:pt x="1058" y="49742"/>
                    <a:pt x="1066" y="70987"/>
                    <a:pt x="3175" y="92075"/>
                  </a:cubicBezTo>
                  <a:cubicBezTo>
                    <a:pt x="4249" y="102814"/>
                    <a:pt x="7751" y="113179"/>
                    <a:pt x="9525" y="123825"/>
                  </a:cubicBezTo>
                  <a:cubicBezTo>
                    <a:pt x="10583" y="130175"/>
                    <a:pt x="11790" y="136502"/>
                    <a:pt x="12700" y="142875"/>
                  </a:cubicBezTo>
                  <a:cubicBezTo>
                    <a:pt x="13907" y="151322"/>
                    <a:pt x="14578" y="159842"/>
                    <a:pt x="15875" y="168275"/>
                  </a:cubicBezTo>
                  <a:cubicBezTo>
                    <a:pt x="18186" y="183298"/>
                    <a:pt x="23250" y="197678"/>
                    <a:pt x="25400" y="212725"/>
                  </a:cubicBezTo>
                  <a:cubicBezTo>
                    <a:pt x="33509" y="269486"/>
                    <a:pt x="23951" y="223527"/>
                    <a:pt x="31750" y="250825"/>
                  </a:cubicBezTo>
                  <a:cubicBezTo>
                    <a:pt x="32949" y="255021"/>
                    <a:pt x="32504" y="259894"/>
                    <a:pt x="34925" y="263525"/>
                  </a:cubicBezTo>
                  <a:cubicBezTo>
                    <a:pt x="37042" y="266700"/>
                    <a:pt x="41275" y="267758"/>
                    <a:pt x="44450" y="269875"/>
                  </a:cubicBezTo>
                  <a:cubicBezTo>
                    <a:pt x="49742" y="268817"/>
                    <a:pt x="55057" y="267871"/>
                    <a:pt x="60325" y="266700"/>
                  </a:cubicBezTo>
                  <a:cubicBezTo>
                    <a:pt x="64585" y="265753"/>
                    <a:pt x="68705" y="264142"/>
                    <a:pt x="73025" y="263525"/>
                  </a:cubicBezTo>
                  <a:cubicBezTo>
                    <a:pt x="83554" y="262021"/>
                    <a:pt x="94192" y="261408"/>
                    <a:pt x="104775" y="260350"/>
                  </a:cubicBezTo>
                  <a:cubicBezTo>
                    <a:pt x="106892" y="257175"/>
                    <a:pt x="109622" y="254332"/>
                    <a:pt x="111125" y="250825"/>
                  </a:cubicBezTo>
                  <a:cubicBezTo>
                    <a:pt x="117215" y="236614"/>
                    <a:pt x="113187" y="229223"/>
                    <a:pt x="111125" y="212725"/>
                  </a:cubicBezTo>
                  <a:cubicBezTo>
                    <a:pt x="108404" y="150146"/>
                    <a:pt x="109974" y="154745"/>
                    <a:pt x="104775" y="107950"/>
                  </a:cubicBezTo>
                  <a:cubicBezTo>
                    <a:pt x="103833" y="99470"/>
                    <a:pt x="102897" y="90983"/>
                    <a:pt x="101600" y="82550"/>
                  </a:cubicBezTo>
                  <a:cubicBezTo>
                    <a:pt x="97224" y="54103"/>
                    <a:pt x="97219" y="76267"/>
                    <a:pt x="95250" y="34925"/>
                  </a:cubicBezTo>
                  <a:cubicBezTo>
                    <a:pt x="94696" y="23297"/>
                    <a:pt x="95250" y="11642"/>
                    <a:pt x="952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367B0AB9-4D41-2D4B-A3B1-F8F6690C54C3}"/>
                </a:ext>
              </a:extLst>
            </p:cNvPr>
            <p:cNvSpPr/>
            <p:nvPr/>
          </p:nvSpPr>
          <p:spPr>
            <a:xfrm flipH="1">
              <a:off x="2753689" y="339725"/>
              <a:ext cx="45719" cy="120650"/>
            </a:xfrm>
            <a:custGeom>
              <a:avLst/>
              <a:gdLst>
                <a:gd name="connsiteX0" fmla="*/ 0 w 114350"/>
                <a:gd name="connsiteY0" fmla="*/ 28575 h 269875"/>
                <a:gd name="connsiteX1" fmla="*/ 3175 w 114350"/>
                <a:gd name="connsiteY1" fmla="*/ 92075 h 269875"/>
                <a:gd name="connsiteX2" fmla="*/ 9525 w 114350"/>
                <a:gd name="connsiteY2" fmla="*/ 123825 h 269875"/>
                <a:gd name="connsiteX3" fmla="*/ 12700 w 114350"/>
                <a:gd name="connsiteY3" fmla="*/ 142875 h 269875"/>
                <a:gd name="connsiteX4" fmla="*/ 15875 w 114350"/>
                <a:gd name="connsiteY4" fmla="*/ 168275 h 269875"/>
                <a:gd name="connsiteX5" fmla="*/ 25400 w 114350"/>
                <a:gd name="connsiteY5" fmla="*/ 212725 h 269875"/>
                <a:gd name="connsiteX6" fmla="*/ 31750 w 114350"/>
                <a:gd name="connsiteY6" fmla="*/ 250825 h 269875"/>
                <a:gd name="connsiteX7" fmla="*/ 34925 w 114350"/>
                <a:gd name="connsiteY7" fmla="*/ 263525 h 269875"/>
                <a:gd name="connsiteX8" fmla="*/ 44450 w 114350"/>
                <a:gd name="connsiteY8" fmla="*/ 269875 h 269875"/>
                <a:gd name="connsiteX9" fmla="*/ 60325 w 114350"/>
                <a:gd name="connsiteY9" fmla="*/ 266700 h 269875"/>
                <a:gd name="connsiteX10" fmla="*/ 73025 w 114350"/>
                <a:gd name="connsiteY10" fmla="*/ 263525 h 269875"/>
                <a:gd name="connsiteX11" fmla="*/ 104775 w 114350"/>
                <a:gd name="connsiteY11" fmla="*/ 260350 h 269875"/>
                <a:gd name="connsiteX12" fmla="*/ 111125 w 114350"/>
                <a:gd name="connsiteY12" fmla="*/ 250825 h 269875"/>
                <a:gd name="connsiteX13" fmla="*/ 111125 w 114350"/>
                <a:gd name="connsiteY13" fmla="*/ 212725 h 269875"/>
                <a:gd name="connsiteX14" fmla="*/ 104775 w 114350"/>
                <a:gd name="connsiteY14" fmla="*/ 107950 h 269875"/>
                <a:gd name="connsiteX15" fmla="*/ 101600 w 114350"/>
                <a:gd name="connsiteY15" fmla="*/ 82550 h 269875"/>
                <a:gd name="connsiteX16" fmla="*/ 95250 w 114350"/>
                <a:gd name="connsiteY16" fmla="*/ 34925 h 269875"/>
                <a:gd name="connsiteX17" fmla="*/ 95250 w 114350"/>
                <a:gd name="connsiteY17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50" h="269875">
                  <a:moveTo>
                    <a:pt x="0" y="28575"/>
                  </a:moveTo>
                  <a:cubicBezTo>
                    <a:pt x="1058" y="49742"/>
                    <a:pt x="1066" y="70987"/>
                    <a:pt x="3175" y="92075"/>
                  </a:cubicBezTo>
                  <a:cubicBezTo>
                    <a:pt x="4249" y="102814"/>
                    <a:pt x="7751" y="113179"/>
                    <a:pt x="9525" y="123825"/>
                  </a:cubicBezTo>
                  <a:cubicBezTo>
                    <a:pt x="10583" y="130175"/>
                    <a:pt x="11790" y="136502"/>
                    <a:pt x="12700" y="142875"/>
                  </a:cubicBezTo>
                  <a:cubicBezTo>
                    <a:pt x="13907" y="151322"/>
                    <a:pt x="14578" y="159842"/>
                    <a:pt x="15875" y="168275"/>
                  </a:cubicBezTo>
                  <a:cubicBezTo>
                    <a:pt x="18186" y="183298"/>
                    <a:pt x="23250" y="197678"/>
                    <a:pt x="25400" y="212725"/>
                  </a:cubicBezTo>
                  <a:cubicBezTo>
                    <a:pt x="33509" y="269486"/>
                    <a:pt x="23951" y="223527"/>
                    <a:pt x="31750" y="250825"/>
                  </a:cubicBezTo>
                  <a:cubicBezTo>
                    <a:pt x="32949" y="255021"/>
                    <a:pt x="32504" y="259894"/>
                    <a:pt x="34925" y="263525"/>
                  </a:cubicBezTo>
                  <a:cubicBezTo>
                    <a:pt x="37042" y="266700"/>
                    <a:pt x="41275" y="267758"/>
                    <a:pt x="44450" y="269875"/>
                  </a:cubicBezTo>
                  <a:cubicBezTo>
                    <a:pt x="49742" y="268817"/>
                    <a:pt x="55057" y="267871"/>
                    <a:pt x="60325" y="266700"/>
                  </a:cubicBezTo>
                  <a:cubicBezTo>
                    <a:pt x="64585" y="265753"/>
                    <a:pt x="68705" y="264142"/>
                    <a:pt x="73025" y="263525"/>
                  </a:cubicBezTo>
                  <a:cubicBezTo>
                    <a:pt x="83554" y="262021"/>
                    <a:pt x="94192" y="261408"/>
                    <a:pt x="104775" y="260350"/>
                  </a:cubicBezTo>
                  <a:cubicBezTo>
                    <a:pt x="106892" y="257175"/>
                    <a:pt x="109622" y="254332"/>
                    <a:pt x="111125" y="250825"/>
                  </a:cubicBezTo>
                  <a:cubicBezTo>
                    <a:pt x="117215" y="236614"/>
                    <a:pt x="113187" y="229223"/>
                    <a:pt x="111125" y="212725"/>
                  </a:cubicBezTo>
                  <a:cubicBezTo>
                    <a:pt x="108404" y="150146"/>
                    <a:pt x="109974" y="154745"/>
                    <a:pt x="104775" y="107950"/>
                  </a:cubicBezTo>
                  <a:cubicBezTo>
                    <a:pt x="103833" y="99470"/>
                    <a:pt x="102897" y="90983"/>
                    <a:pt x="101600" y="82550"/>
                  </a:cubicBezTo>
                  <a:cubicBezTo>
                    <a:pt x="97224" y="54103"/>
                    <a:pt x="97219" y="76267"/>
                    <a:pt x="95250" y="34925"/>
                  </a:cubicBezTo>
                  <a:cubicBezTo>
                    <a:pt x="94696" y="23297"/>
                    <a:pt x="95250" y="11642"/>
                    <a:pt x="952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182A7D6F-FA49-DF4E-8375-51B395944F13}"/>
                </a:ext>
              </a:extLst>
            </p:cNvPr>
            <p:cNvSpPr/>
            <p:nvPr/>
          </p:nvSpPr>
          <p:spPr>
            <a:xfrm>
              <a:off x="3118474" y="5512828"/>
              <a:ext cx="2219930" cy="1010016"/>
            </a:xfrm>
            <a:custGeom>
              <a:avLst/>
              <a:gdLst>
                <a:gd name="connsiteX0" fmla="*/ 0 w 2219930"/>
                <a:gd name="connsiteY0" fmla="*/ 591981 h 1010016"/>
                <a:gd name="connsiteX1" fmla="*/ 264277 w 2219930"/>
                <a:gd name="connsiteY1" fmla="*/ 856259 h 1010016"/>
                <a:gd name="connsiteX2" fmla="*/ 671264 w 2219930"/>
                <a:gd name="connsiteY2" fmla="*/ 998969 h 1010016"/>
                <a:gd name="connsiteX3" fmla="*/ 1189248 w 2219930"/>
                <a:gd name="connsiteY3" fmla="*/ 977826 h 1010016"/>
                <a:gd name="connsiteX4" fmla="*/ 1643805 w 2219930"/>
                <a:gd name="connsiteY4" fmla="*/ 798118 h 1010016"/>
                <a:gd name="connsiteX5" fmla="*/ 1934511 w 2219930"/>
                <a:gd name="connsiteY5" fmla="*/ 470414 h 1010016"/>
                <a:gd name="connsiteX6" fmla="*/ 2108934 w 2219930"/>
                <a:gd name="connsiteY6" fmla="*/ 221993 h 1010016"/>
                <a:gd name="connsiteX7" fmla="*/ 2219930 w 2219930"/>
                <a:gd name="connsiteY7" fmla="*/ 0 h 101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9930" h="1010016">
                  <a:moveTo>
                    <a:pt x="0" y="591981"/>
                  </a:moveTo>
                  <a:cubicBezTo>
                    <a:pt x="76200" y="690204"/>
                    <a:pt x="152400" y="788428"/>
                    <a:pt x="264277" y="856259"/>
                  </a:cubicBezTo>
                  <a:cubicBezTo>
                    <a:pt x="376154" y="924090"/>
                    <a:pt x="517102" y="978708"/>
                    <a:pt x="671264" y="998969"/>
                  </a:cubicBezTo>
                  <a:cubicBezTo>
                    <a:pt x="825426" y="1019230"/>
                    <a:pt x="1027158" y="1011301"/>
                    <a:pt x="1189248" y="977826"/>
                  </a:cubicBezTo>
                  <a:cubicBezTo>
                    <a:pt x="1351338" y="944351"/>
                    <a:pt x="1519595" y="882687"/>
                    <a:pt x="1643805" y="798118"/>
                  </a:cubicBezTo>
                  <a:cubicBezTo>
                    <a:pt x="1768015" y="713549"/>
                    <a:pt x="1856990" y="566435"/>
                    <a:pt x="1934511" y="470414"/>
                  </a:cubicBezTo>
                  <a:cubicBezTo>
                    <a:pt x="2012033" y="374393"/>
                    <a:pt x="2061364" y="300395"/>
                    <a:pt x="2108934" y="221993"/>
                  </a:cubicBezTo>
                  <a:cubicBezTo>
                    <a:pt x="2156504" y="143591"/>
                    <a:pt x="2188217" y="71795"/>
                    <a:pt x="221993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20152776-9B0A-1344-B661-61A4D72EEF3C}"/>
                </a:ext>
              </a:extLst>
            </p:cNvPr>
            <p:cNvSpPr/>
            <p:nvPr/>
          </p:nvSpPr>
          <p:spPr>
            <a:xfrm>
              <a:off x="2996906" y="5528684"/>
              <a:ext cx="2415496" cy="1159181"/>
            </a:xfrm>
            <a:custGeom>
              <a:avLst/>
              <a:gdLst>
                <a:gd name="connsiteX0" fmla="*/ 0 w 2415496"/>
                <a:gd name="connsiteY0" fmla="*/ 702978 h 1159181"/>
                <a:gd name="connsiteX1" fmla="*/ 232564 w 2415496"/>
                <a:gd name="connsiteY1" fmla="*/ 956685 h 1159181"/>
                <a:gd name="connsiteX2" fmla="*/ 528555 w 2415496"/>
                <a:gd name="connsiteY2" fmla="*/ 1115251 h 1159181"/>
                <a:gd name="connsiteX3" fmla="*/ 935542 w 2415496"/>
                <a:gd name="connsiteY3" fmla="*/ 1157536 h 1159181"/>
                <a:gd name="connsiteX4" fmla="*/ 1421813 w 2415496"/>
                <a:gd name="connsiteY4" fmla="*/ 1072967 h 1159181"/>
                <a:gd name="connsiteX5" fmla="*/ 1812943 w 2415496"/>
                <a:gd name="connsiteY5" fmla="*/ 903829 h 1159181"/>
                <a:gd name="connsiteX6" fmla="*/ 2056079 w 2415496"/>
                <a:gd name="connsiteY6" fmla="*/ 618410 h 1159181"/>
                <a:gd name="connsiteX7" fmla="*/ 2256929 w 2415496"/>
                <a:gd name="connsiteY7" fmla="*/ 317133 h 1159181"/>
                <a:gd name="connsiteX8" fmla="*/ 2415496 w 2415496"/>
                <a:gd name="connsiteY8" fmla="*/ 0 h 1159181"/>
                <a:gd name="connsiteX9" fmla="*/ 2415496 w 2415496"/>
                <a:gd name="connsiteY9" fmla="*/ 0 h 115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5496" h="1159181">
                  <a:moveTo>
                    <a:pt x="0" y="702978"/>
                  </a:moveTo>
                  <a:cubicBezTo>
                    <a:pt x="72235" y="795475"/>
                    <a:pt x="144471" y="887973"/>
                    <a:pt x="232564" y="956685"/>
                  </a:cubicBezTo>
                  <a:cubicBezTo>
                    <a:pt x="320657" y="1025397"/>
                    <a:pt x="411392" y="1081776"/>
                    <a:pt x="528555" y="1115251"/>
                  </a:cubicBezTo>
                  <a:cubicBezTo>
                    <a:pt x="645718" y="1148726"/>
                    <a:pt x="786666" y="1164583"/>
                    <a:pt x="935542" y="1157536"/>
                  </a:cubicBezTo>
                  <a:cubicBezTo>
                    <a:pt x="1084418" y="1150489"/>
                    <a:pt x="1275579" y="1115252"/>
                    <a:pt x="1421813" y="1072967"/>
                  </a:cubicBezTo>
                  <a:cubicBezTo>
                    <a:pt x="1568047" y="1030682"/>
                    <a:pt x="1707232" y="979588"/>
                    <a:pt x="1812943" y="903829"/>
                  </a:cubicBezTo>
                  <a:cubicBezTo>
                    <a:pt x="1918654" y="828070"/>
                    <a:pt x="1982081" y="716193"/>
                    <a:pt x="2056079" y="618410"/>
                  </a:cubicBezTo>
                  <a:cubicBezTo>
                    <a:pt x="2130077" y="520627"/>
                    <a:pt x="2197026" y="420201"/>
                    <a:pt x="2256929" y="317133"/>
                  </a:cubicBezTo>
                  <a:cubicBezTo>
                    <a:pt x="2316832" y="214065"/>
                    <a:pt x="2415496" y="0"/>
                    <a:pt x="2415496" y="0"/>
                  </a:cubicBezTo>
                  <a:lnTo>
                    <a:pt x="2415496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9650C1DC-9C35-C24E-BCD0-2A792FF6EB06}"/>
                </a:ext>
              </a:extLst>
            </p:cNvPr>
            <p:cNvSpPr/>
            <p:nvPr/>
          </p:nvSpPr>
          <p:spPr>
            <a:xfrm>
              <a:off x="946672" y="5231748"/>
              <a:ext cx="776908" cy="760864"/>
            </a:xfrm>
            <a:custGeom>
              <a:avLst/>
              <a:gdLst>
                <a:gd name="connsiteX0" fmla="*/ 1253300 w 1669509"/>
                <a:gd name="connsiteY0" fmla="*/ 50449 h 1875790"/>
                <a:gd name="connsiteX1" fmla="*/ 1253300 w 1669509"/>
                <a:gd name="connsiteY1" fmla="*/ 271167 h 1875790"/>
                <a:gd name="connsiteX2" fmla="*/ 1120869 w 1669509"/>
                <a:gd name="connsiteY2" fmla="*/ 428822 h 1875790"/>
                <a:gd name="connsiteX3" fmla="*/ 843396 w 1669509"/>
                <a:gd name="connsiteY3" fmla="*/ 655845 h 1875790"/>
                <a:gd name="connsiteX4" fmla="*/ 572229 w 1669509"/>
                <a:gd name="connsiteY4" fmla="*/ 826113 h 1875790"/>
                <a:gd name="connsiteX5" fmla="*/ 376737 w 1669509"/>
                <a:gd name="connsiteY5" fmla="*/ 927012 h 1875790"/>
                <a:gd name="connsiteX6" fmla="*/ 238000 w 1669509"/>
                <a:gd name="connsiteY6" fmla="*/ 1122505 h 1875790"/>
                <a:gd name="connsiteX7" fmla="*/ 105570 w 1669509"/>
                <a:gd name="connsiteY7" fmla="*/ 1406284 h 1875790"/>
                <a:gd name="connsiteX8" fmla="*/ 17283 w 1669509"/>
                <a:gd name="connsiteY8" fmla="*/ 1582858 h 1875790"/>
                <a:gd name="connsiteX9" fmla="*/ 4671 w 1669509"/>
                <a:gd name="connsiteY9" fmla="*/ 1753125 h 1875790"/>
                <a:gd name="connsiteX10" fmla="*/ 74039 w 1669509"/>
                <a:gd name="connsiteY10" fmla="*/ 1866637 h 1875790"/>
                <a:gd name="connsiteX11" fmla="*/ 231694 w 1669509"/>
                <a:gd name="connsiteY11" fmla="*/ 1866637 h 1875790"/>
                <a:gd name="connsiteX12" fmla="*/ 288450 w 1669509"/>
                <a:gd name="connsiteY12" fmla="*/ 1847718 h 1875790"/>
                <a:gd name="connsiteX13" fmla="*/ 370431 w 1669509"/>
                <a:gd name="connsiteY13" fmla="*/ 1727900 h 1875790"/>
                <a:gd name="connsiteX14" fmla="*/ 433493 w 1669509"/>
                <a:gd name="connsiteY14" fmla="*/ 1576551 h 1875790"/>
                <a:gd name="connsiteX15" fmla="*/ 553311 w 1669509"/>
                <a:gd name="connsiteY15" fmla="*/ 1368447 h 1875790"/>
                <a:gd name="connsiteX16" fmla="*/ 685741 w 1669509"/>
                <a:gd name="connsiteY16" fmla="*/ 1223404 h 1875790"/>
                <a:gd name="connsiteX17" fmla="*/ 597454 w 1669509"/>
                <a:gd name="connsiteY17" fmla="*/ 1412590 h 1875790"/>
                <a:gd name="connsiteX18" fmla="*/ 616373 w 1669509"/>
                <a:gd name="connsiteY18" fmla="*/ 1494571 h 1875790"/>
                <a:gd name="connsiteX19" fmla="*/ 755109 w 1669509"/>
                <a:gd name="connsiteY19" fmla="*/ 1437815 h 1875790"/>
                <a:gd name="connsiteX20" fmla="*/ 925377 w 1669509"/>
                <a:gd name="connsiteY20" fmla="*/ 1185567 h 1875790"/>
                <a:gd name="connsiteX21" fmla="*/ 1133482 w 1669509"/>
                <a:gd name="connsiteY21" fmla="*/ 1015299 h 1875790"/>
                <a:gd name="connsiteX22" fmla="*/ 1303749 w 1669509"/>
                <a:gd name="connsiteY22" fmla="*/ 876562 h 1875790"/>
                <a:gd name="connsiteX23" fmla="*/ 1492936 w 1669509"/>
                <a:gd name="connsiteY23" fmla="*/ 643233 h 1875790"/>
                <a:gd name="connsiteX24" fmla="*/ 1612753 w 1669509"/>
                <a:gd name="connsiteY24" fmla="*/ 340535 h 1875790"/>
                <a:gd name="connsiteX25" fmla="*/ 1625366 w 1669509"/>
                <a:gd name="connsiteY25" fmla="*/ 145042 h 1875790"/>
                <a:gd name="connsiteX26" fmla="*/ 1669509 w 1669509"/>
                <a:gd name="connsiteY26" fmla="*/ 0 h 187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9509" h="1875790">
                  <a:moveTo>
                    <a:pt x="1253300" y="50449"/>
                  </a:moveTo>
                  <a:cubicBezTo>
                    <a:pt x="1264336" y="129277"/>
                    <a:pt x="1275372" y="208105"/>
                    <a:pt x="1253300" y="271167"/>
                  </a:cubicBezTo>
                  <a:cubicBezTo>
                    <a:pt x="1231228" y="334229"/>
                    <a:pt x="1189186" y="364709"/>
                    <a:pt x="1120869" y="428822"/>
                  </a:cubicBezTo>
                  <a:cubicBezTo>
                    <a:pt x="1052552" y="492935"/>
                    <a:pt x="934836" y="589630"/>
                    <a:pt x="843396" y="655845"/>
                  </a:cubicBezTo>
                  <a:cubicBezTo>
                    <a:pt x="751956" y="722060"/>
                    <a:pt x="650005" y="780919"/>
                    <a:pt x="572229" y="826113"/>
                  </a:cubicBezTo>
                  <a:cubicBezTo>
                    <a:pt x="494453" y="871307"/>
                    <a:pt x="432442" y="877613"/>
                    <a:pt x="376737" y="927012"/>
                  </a:cubicBezTo>
                  <a:cubicBezTo>
                    <a:pt x="321032" y="976411"/>
                    <a:pt x="283194" y="1042626"/>
                    <a:pt x="238000" y="1122505"/>
                  </a:cubicBezTo>
                  <a:cubicBezTo>
                    <a:pt x="192806" y="1202384"/>
                    <a:pt x="142356" y="1329559"/>
                    <a:pt x="105570" y="1406284"/>
                  </a:cubicBezTo>
                  <a:cubicBezTo>
                    <a:pt x="68784" y="1483009"/>
                    <a:pt x="34099" y="1525051"/>
                    <a:pt x="17283" y="1582858"/>
                  </a:cubicBezTo>
                  <a:cubicBezTo>
                    <a:pt x="467" y="1640665"/>
                    <a:pt x="-4788" y="1705829"/>
                    <a:pt x="4671" y="1753125"/>
                  </a:cubicBezTo>
                  <a:cubicBezTo>
                    <a:pt x="14130" y="1800421"/>
                    <a:pt x="36202" y="1847718"/>
                    <a:pt x="74039" y="1866637"/>
                  </a:cubicBezTo>
                  <a:cubicBezTo>
                    <a:pt x="111876" y="1885556"/>
                    <a:pt x="195959" y="1869790"/>
                    <a:pt x="231694" y="1866637"/>
                  </a:cubicBezTo>
                  <a:cubicBezTo>
                    <a:pt x="267429" y="1863484"/>
                    <a:pt x="265327" y="1870841"/>
                    <a:pt x="288450" y="1847718"/>
                  </a:cubicBezTo>
                  <a:cubicBezTo>
                    <a:pt x="311573" y="1824595"/>
                    <a:pt x="346257" y="1773095"/>
                    <a:pt x="370431" y="1727900"/>
                  </a:cubicBezTo>
                  <a:cubicBezTo>
                    <a:pt x="394605" y="1682706"/>
                    <a:pt x="403013" y="1636460"/>
                    <a:pt x="433493" y="1576551"/>
                  </a:cubicBezTo>
                  <a:cubicBezTo>
                    <a:pt x="463973" y="1516642"/>
                    <a:pt x="511270" y="1427305"/>
                    <a:pt x="553311" y="1368447"/>
                  </a:cubicBezTo>
                  <a:cubicBezTo>
                    <a:pt x="595352" y="1309589"/>
                    <a:pt x="678384" y="1216047"/>
                    <a:pt x="685741" y="1223404"/>
                  </a:cubicBezTo>
                  <a:cubicBezTo>
                    <a:pt x="693098" y="1230761"/>
                    <a:pt x="609015" y="1367396"/>
                    <a:pt x="597454" y="1412590"/>
                  </a:cubicBezTo>
                  <a:cubicBezTo>
                    <a:pt x="585893" y="1457784"/>
                    <a:pt x="590097" y="1490367"/>
                    <a:pt x="616373" y="1494571"/>
                  </a:cubicBezTo>
                  <a:cubicBezTo>
                    <a:pt x="642649" y="1498775"/>
                    <a:pt x="703608" y="1489316"/>
                    <a:pt x="755109" y="1437815"/>
                  </a:cubicBezTo>
                  <a:cubicBezTo>
                    <a:pt x="806610" y="1386314"/>
                    <a:pt x="862315" y="1255986"/>
                    <a:pt x="925377" y="1185567"/>
                  </a:cubicBezTo>
                  <a:cubicBezTo>
                    <a:pt x="988439" y="1115148"/>
                    <a:pt x="1133482" y="1015299"/>
                    <a:pt x="1133482" y="1015299"/>
                  </a:cubicBezTo>
                  <a:cubicBezTo>
                    <a:pt x="1196544" y="963798"/>
                    <a:pt x="1243840" y="938573"/>
                    <a:pt x="1303749" y="876562"/>
                  </a:cubicBezTo>
                  <a:cubicBezTo>
                    <a:pt x="1363658" y="814551"/>
                    <a:pt x="1441435" y="732571"/>
                    <a:pt x="1492936" y="643233"/>
                  </a:cubicBezTo>
                  <a:cubicBezTo>
                    <a:pt x="1544437" y="553895"/>
                    <a:pt x="1590681" y="423567"/>
                    <a:pt x="1612753" y="340535"/>
                  </a:cubicBezTo>
                  <a:cubicBezTo>
                    <a:pt x="1634825" y="257503"/>
                    <a:pt x="1615907" y="201798"/>
                    <a:pt x="1625366" y="145042"/>
                  </a:cubicBezTo>
                  <a:cubicBezTo>
                    <a:pt x="1634825" y="88286"/>
                    <a:pt x="1652167" y="44143"/>
                    <a:pt x="1669509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1E208E24-C2C1-A74B-9003-B9E77505B21E}"/>
                </a:ext>
              </a:extLst>
            </p:cNvPr>
            <p:cNvSpPr/>
            <p:nvPr/>
          </p:nvSpPr>
          <p:spPr>
            <a:xfrm flipH="1">
              <a:off x="3730808" y="5272770"/>
              <a:ext cx="776908" cy="760864"/>
            </a:xfrm>
            <a:custGeom>
              <a:avLst/>
              <a:gdLst>
                <a:gd name="connsiteX0" fmla="*/ 1253300 w 1669509"/>
                <a:gd name="connsiteY0" fmla="*/ 50449 h 1875790"/>
                <a:gd name="connsiteX1" fmla="*/ 1253300 w 1669509"/>
                <a:gd name="connsiteY1" fmla="*/ 271167 h 1875790"/>
                <a:gd name="connsiteX2" fmla="*/ 1120869 w 1669509"/>
                <a:gd name="connsiteY2" fmla="*/ 428822 h 1875790"/>
                <a:gd name="connsiteX3" fmla="*/ 843396 w 1669509"/>
                <a:gd name="connsiteY3" fmla="*/ 655845 h 1875790"/>
                <a:gd name="connsiteX4" fmla="*/ 572229 w 1669509"/>
                <a:gd name="connsiteY4" fmla="*/ 826113 h 1875790"/>
                <a:gd name="connsiteX5" fmla="*/ 376737 w 1669509"/>
                <a:gd name="connsiteY5" fmla="*/ 927012 h 1875790"/>
                <a:gd name="connsiteX6" fmla="*/ 238000 w 1669509"/>
                <a:gd name="connsiteY6" fmla="*/ 1122505 h 1875790"/>
                <a:gd name="connsiteX7" fmla="*/ 105570 w 1669509"/>
                <a:gd name="connsiteY7" fmla="*/ 1406284 h 1875790"/>
                <a:gd name="connsiteX8" fmla="*/ 17283 w 1669509"/>
                <a:gd name="connsiteY8" fmla="*/ 1582858 h 1875790"/>
                <a:gd name="connsiteX9" fmla="*/ 4671 w 1669509"/>
                <a:gd name="connsiteY9" fmla="*/ 1753125 h 1875790"/>
                <a:gd name="connsiteX10" fmla="*/ 74039 w 1669509"/>
                <a:gd name="connsiteY10" fmla="*/ 1866637 h 1875790"/>
                <a:gd name="connsiteX11" fmla="*/ 231694 w 1669509"/>
                <a:gd name="connsiteY11" fmla="*/ 1866637 h 1875790"/>
                <a:gd name="connsiteX12" fmla="*/ 288450 w 1669509"/>
                <a:gd name="connsiteY12" fmla="*/ 1847718 h 1875790"/>
                <a:gd name="connsiteX13" fmla="*/ 370431 w 1669509"/>
                <a:gd name="connsiteY13" fmla="*/ 1727900 h 1875790"/>
                <a:gd name="connsiteX14" fmla="*/ 433493 w 1669509"/>
                <a:gd name="connsiteY14" fmla="*/ 1576551 h 1875790"/>
                <a:gd name="connsiteX15" fmla="*/ 553311 w 1669509"/>
                <a:gd name="connsiteY15" fmla="*/ 1368447 h 1875790"/>
                <a:gd name="connsiteX16" fmla="*/ 685741 w 1669509"/>
                <a:gd name="connsiteY16" fmla="*/ 1223404 h 1875790"/>
                <a:gd name="connsiteX17" fmla="*/ 597454 w 1669509"/>
                <a:gd name="connsiteY17" fmla="*/ 1412590 h 1875790"/>
                <a:gd name="connsiteX18" fmla="*/ 616373 w 1669509"/>
                <a:gd name="connsiteY18" fmla="*/ 1494571 h 1875790"/>
                <a:gd name="connsiteX19" fmla="*/ 755109 w 1669509"/>
                <a:gd name="connsiteY19" fmla="*/ 1437815 h 1875790"/>
                <a:gd name="connsiteX20" fmla="*/ 925377 w 1669509"/>
                <a:gd name="connsiteY20" fmla="*/ 1185567 h 1875790"/>
                <a:gd name="connsiteX21" fmla="*/ 1133482 w 1669509"/>
                <a:gd name="connsiteY21" fmla="*/ 1015299 h 1875790"/>
                <a:gd name="connsiteX22" fmla="*/ 1303749 w 1669509"/>
                <a:gd name="connsiteY22" fmla="*/ 876562 h 1875790"/>
                <a:gd name="connsiteX23" fmla="*/ 1492936 w 1669509"/>
                <a:gd name="connsiteY23" fmla="*/ 643233 h 1875790"/>
                <a:gd name="connsiteX24" fmla="*/ 1612753 w 1669509"/>
                <a:gd name="connsiteY24" fmla="*/ 340535 h 1875790"/>
                <a:gd name="connsiteX25" fmla="*/ 1625366 w 1669509"/>
                <a:gd name="connsiteY25" fmla="*/ 145042 h 1875790"/>
                <a:gd name="connsiteX26" fmla="*/ 1669509 w 1669509"/>
                <a:gd name="connsiteY26" fmla="*/ 0 h 187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9509" h="1875790">
                  <a:moveTo>
                    <a:pt x="1253300" y="50449"/>
                  </a:moveTo>
                  <a:cubicBezTo>
                    <a:pt x="1264336" y="129277"/>
                    <a:pt x="1275372" y="208105"/>
                    <a:pt x="1253300" y="271167"/>
                  </a:cubicBezTo>
                  <a:cubicBezTo>
                    <a:pt x="1231228" y="334229"/>
                    <a:pt x="1189186" y="364709"/>
                    <a:pt x="1120869" y="428822"/>
                  </a:cubicBezTo>
                  <a:cubicBezTo>
                    <a:pt x="1052552" y="492935"/>
                    <a:pt x="934836" y="589630"/>
                    <a:pt x="843396" y="655845"/>
                  </a:cubicBezTo>
                  <a:cubicBezTo>
                    <a:pt x="751956" y="722060"/>
                    <a:pt x="650005" y="780919"/>
                    <a:pt x="572229" y="826113"/>
                  </a:cubicBezTo>
                  <a:cubicBezTo>
                    <a:pt x="494453" y="871307"/>
                    <a:pt x="432442" y="877613"/>
                    <a:pt x="376737" y="927012"/>
                  </a:cubicBezTo>
                  <a:cubicBezTo>
                    <a:pt x="321032" y="976411"/>
                    <a:pt x="283194" y="1042626"/>
                    <a:pt x="238000" y="1122505"/>
                  </a:cubicBezTo>
                  <a:cubicBezTo>
                    <a:pt x="192806" y="1202384"/>
                    <a:pt x="142356" y="1329559"/>
                    <a:pt x="105570" y="1406284"/>
                  </a:cubicBezTo>
                  <a:cubicBezTo>
                    <a:pt x="68784" y="1483009"/>
                    <a:pt x="34099" y="1525051"/>
                    <a:pt x="17283" y="1582858"/>
                  </a:cubicBezTo>
                  <a:cubicBezTo>
                    <a:pt x="467" y="1640665"/>
                    <a:pt x="-4788" y="1705829"/>
                    <a:pt x="4671" y="1753125"/>
                  </a:cubicBezTo>
                  <a:cubicBezTo>
                    <a:pt x="14130" y="1800421"/>
                    <a:pt x="36202" y="1847718"/>
                    <a:pt x="74039" y="1866637"/>
                  </a:cubicBezTo>
                  <a:cubicBezTo>
                    <a:pt x="111876" y="1885556"/>
                    <a:pt x="195959" y="1869790"/>
                    <a:pt x="231694" y="1866637"/>
                  </a:cubicBezTo>
                  <a:cubicBezTo>
                    <a:pt x="267429" y="1863484"/>
                    <a:pt x="265327" y="1870841"/>
                    <a:pt x="288450" y="1847718"/>
                  </a:cubicBezTo>
                  <a:cubicBezTo>
                    <a:pt x="311573" y="1824595"/>
                    <a:pt x="346257" y="1773095"/>
                    <a:pt x="370431" y="1727900"/>
                  </a:cubicBezTo>
                  <a:cubicBezTo>
                    <a:pt x="394605" y="1682706"/>
                    <a:pt x="403013" y="1636460"/>
                    <a:pt x="433493" y="1576551"/>
                  </a:cubicBezTo>
                  <a:cubicBezTo>
                    <a:pt x="463973" y="1516642"/>
                    <a:pt x="511270" y="1427305"/>
                    <a:pt x="553311" y="1368447"/>
                  </a:cubicBezTo>
                  <a:cubicBezTo>
                    <a:pt x="595352" y="1309589"/>
                    <a:pt x="678384" y="1216047"/>
                    <a:pt x="685741" y="1223404"/>
                  </a:cubicBezTo>
                  <a:cubicBezTo>
                    <a:pt x="693098" y="1230761"/>
                    <a:pt x="609015" y="1367396"/>
                    <a:pt x="597454" y="1412590"/>
                  </a:cubicBezTo>
                  <a:cubicBezTo>
                    <a:pt x="585893" y="1457784"/>
                    <a:pt x="590097" y="1490367"/>
                    <a:pt x="616373" y="1494571"/>
                  </a:cubicBezTo>
                  <a:cubicBezTo>
                    <a:pt x="642649" y="1498775"/>
                    <a:pt x="703608" y="1489316"/>
                    <a:pt x="755109" y="1437815"/>
                  </a:cubicBezTo>
                  <a:cubicBezTo>
                    <a:pt x="806610" y="1386314"/>
                    <a:pt x="862315" y="1255986"/>
                    <a:pt x="925377" y="1185567"/>
                  </a:cubicBezTo>
                  <a:cubicBezTo>
                    <a:pt x="988439" y="1115148"/>
                    <a:pt x="1133482" y="1015299"/>
                    <a:pt x="1133482" y="1015299"/>
                  </a:cubicBezTo>
                  <a:cubicBezTo>
                    <a:pt x="1196544" y="963798"/>
                    <a:pt x="1243840" y="938573"/>
                    <a:pt x="1303749" y="876562"/>
                  </a:cubicBezTo>
                  <a:cubicBezTo>
                    <a:pt x="1363658" y="814551"/>
                    <a:pt x="1441435" y="732571"/>
                    <a:pt x="1492936" y="643233"/>
                  </a:cubicBezTo>
                  <a:cubicBezTo>
                    <a:pt x="1544437" y="553895"/>
                    <a:pt x="1590681" y="423567"/>
                    <a:pt x="1612753" y="340535"/>
                  </a:cubicBezTo>
                  <a:cubicBezTo>
                    <a:pt x="1634825" y="257503"/>
                    <a:pt x="1615907" y="201798"/>
                    <a:pt x="1625366" y="145042"/>
                  </a:cubicBezTo>
                  <a:cubicBezTo>
                    <a:pt x="1634825" y="88286"/>
                    <a:pt x="1652167" y="44143"/>
                    <a:pt x="1669509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F962C786-DCB6-9247-8B12-77766E781206}"/>
                </a:ext>
              </a:extLst>
            </p:cNvPr>
            <p:cNvSpPr/>
            <p:nvPr/>
          </p:nvSpPr>
          <p:spPr>
            <a:xfrm>
              <a:off x="3923315" y="5214742"/>
              <a:ext cx="45719" cy="79060"/>
            </a:xfrm>
            <a:custGeom>
              <a:avLst/>
              <a:gdLst>
                <a:gd name="connsiteX0" fmla="*/ 0 w 0"/>
                <a:gd name="connsiteY0" fmla="*/ 0 h 84407"/>
                <a:gd name="connsiteX1" fmla="*/ 0 w 0"/>
                <a:gd name="connsiteY1" fmla="*/ 84407 h 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4407">
                  <a:moveTo>
                    <a:pt x="0" y="0"/>
                  </a:moveTo>
                  <a:lnTo>
                    <a:pt x="0" y="8440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0B1B7977-EA26-904D-A46B-8EE45DE4BFC9}"/>
                </a:ext>
              </a:extLst>
            </p:cNvPr>
            <p:cNvSpPr/>
            <p:nvPr/>
          </p:nvSpPr>
          <p:spPr>
            <a:xfrm>
              <a:off x="3743011" y="5245065"/>
              <a:ext cx="170822" cy="35344"/>
            </a:xfrm>
            <a:custGeom>
              <a:avLst/>
              <a:gdLst>
                <a:gd name="connsiteX0" fmla="*/ 0 w 170822"/>
                <a:gd name="connsiteY0" fmla="*/ 35344 h 35344"/>
                <a:gd name="connsiteX1" fmla="*/ 35169 w 170822"/>
                <a:gd name="connsiteY1" fmla="*/ 25295 h 35344"/>
                <a:gd name="connsiteX2" fmla="*/ 65314 w 170822"/>
                <a:gd name="connsiteY2" fmla="*/ 15247 h 35344"/>
                <a:gd name="connsiteX3" fmla="*/ 130629 w 170822"/>
                <a:gd name="connsiteY3" fmla="*/ 5199 h 35344"/>
                <a:gd name="connsiteX4" fmla="*/ 170822 w 170822"/>
                <a:gd name="connsiteY4" fmla="*/ 175 h 3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22" h="35344">
                  <a:moveTo>
                    <a:pt x="0" y="35344"/>
                  </a:moveTo>
                  <a:cubicBezTo>
                    <a:pt x="11723" y="31994"/>
                    <a:pt x="23516" y="28881"/>
                    <a:pt x="35169" y="25295"/>
                  </a:cubicBezTo>
                  <a:cubicBezTo>
                    <a:pt x="45292" y="22180"/>
                    <a:pt x="54928" y="17324"/>
                    <a:pt x="65314" y="15247"/>
                  </a:cubicBezTo>
                  <a:cubicBezTo>
                    <a:pt x="103675" y="7575"/>
                    <a:pt x="81961" y="11282"/>
                    <a:pt x="130629" y="5199"/>
                  </a:cubicBezTo>
                  <a:cubicBezTo>
                    <a:pt x="157224" y="-1450"/>
                    <a:pt x="143820" y="175"/>
                    <a:pt x="170822" y="1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139F59FF-884A-A84E-8188-769A9F069B6F}"/>
                </a:ext>
              </a:extLst>
            </p:cNvPr>
            <p:cNvSpPr/>
            <p:nvPr/>
          </p:nvSpPr>
          <p:spPr>
            <a:xfrm>
              <a:off x="1537398" y="5265336"/>
              <a:ext cx="155749" cy="10049"/>
            </a:xfrm>
            <a:custGeom>
              <a:avLst/>
              <a:gdLst>
                <a:gd name="connsiteX0" fmla="*/ 0 w 155749"/>
                <a:gd name="connsiteY0" fmla="*/ 0 h 10049"/>
                <a:gd name="connsiteX1" fmla="*/ 80387 w 155749"/>
                <a:gd name="connsiteY1" fmla="*/ 5024 h 10049"/>
                <a:gd name="connsiteX2" fmla="*/ 155749 w 155749"/>
                <a:gd name="connsiteY2" fmla="*/ 10049 h 1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749" h="10049">
                  <a:moveTo>
                    <a:pt x="0" y="0"/>
                  </a:moveTo>
                  <a:lnTo>
                    <a:pt x="80387" y="5024"/>
                  </a:lnTo>
                  <a:cubicBezTo>
                    <a:pt x="157547" y="10168"/>
                    <a:pt x="126852" y="10049"/>
                    <a:pt x="155749" y="1004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82B73266-C3C0-CE42-A0D5-526F3DEF0DD6}"/>
                </a:ext>
              </a:extLst>
            </p:cNvPr>
            <p:cNvSpPr/>
            <p:nvPr/>
          </p:nvSpPr>
          <p:spPr>
            <a:xfrm>
              <a:off x="5337175" y="5461000"/>
              <a:ext cx="85725" cy="73025"/>
            </a:xfrm>
            <a:custGeom>
              <a:avLst/>
              <a:gdLst>
                <a:gd name="connsiteX0" fmla="*/ 0 w 85725"/>
                <a:gd name="connsiteY0" fmla="*/ 57150 h 73025"/>
                <a:gd name="connsiteX1" fmla="*/ 3175 w 85725"/>
                <a:gd name="connsiteY1" fmla="*/ 34925 h 73025"/>
                <a:gd name="connsiteX2" fmla="*/ 9525 w 85725"/>
                <a:gd name="connsiteY2" fmla="*/ 25400 h 73025"/>
                <a:gd name="connsiteX3" fmla="*/ 28575 w 85725"/>
                <a:gd name="connsiteY3" fmla="*/ 9525 h 73025"/>
                <a:gd name="connsiteX4" fmla="*/ 47625 w 85725"/>
                <a:gd name="connsiteY4" fmla="*/ 3175 h 73025"/>
                <a:gd name="connsiteX5" fmla="*/ 57150 w 85725"/>
                <a:gd name="connsiteY5" fmla="*/ 0 h 73025"/>
                <a:gd name="connsiteX6" fmla="*/ 66675 w 85725"/>
                <a:gd name="connsiteY6" fmla="*/ 3175 h 73025"/>
                <a:gd name="connsiteX7" fmla="*/ 76200 w 85725"/>
                <a:gd name="connsiteY7" fmla="*/ 9525 h 73025"/>
                <a:gd name="connsiteX8" fmla="*/ 85725 w 85725"/>
                <a:gd name="connsiteY8" fmla="*/ 28575 h 73025"/>
                <a:gd name="connsiteX9" fmla="*/ 82550 w 85725"/>
                <a:gd name="connsiteY9" fmla="*/ 44450 h 73025"/>
                <a:gd name="connsiteX10" fmla="*/ 76200 w 85725"/>
                <a:gd name="connsiteY10" fmla="*/ 730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73025">
                  <a:moveTo>
                    <a:pt x="0" y="57150"/>
                  </a:moveTo>
                  <a:cubicBezTo>
                    <a:pt x="1058" y="49742"/>
                    <a:pt x="1025" y="42093"/>
                    <a:pt x="3175" y="34925"/>
                  </a:cubicBezTo>
                  <a:cubicBezTo>
                    <a:pt x="4271" y="31270"/>
                    <a:pt x="7082" y="28331"/>
                    <a:pt x="9525" y="25400"/>
                  </a:cubicBezTo>
                  <a:cubicBezTo>
                    <a:pt x="13923" y="20122"/>
                    <a:pt x="21964" y="12463"/>
                    <a:pt x="28575" y="9525"/>
                  </a:cubicBezTo>
                  <a:cubicBezTo>
                    <a:pt x="34692" y="6807"/>
                    <a:pt x="41275" y="5292"/>
                    <a:pt x="47625" y="3175"/>
                  </a:cubicBezTo>
                  <a:lnTo>
                    <a:pt x="57150" y="0"/>
                  </a:lnTo>
                  <a:cubicBezTo>
                    <a:pt x="60325" y="1058"/>
                    <a:pt x="63682" y="1678"/>
                    <a:pt x="66675" y="3175"/>
                  </a:cubicBezTo>
                  <a:cubicBezTo>
                    <a:pt x="70088" y="4882"/>
                    <a:pt x="73502" y="6827"/>
                    <a:pt x="76200" y="9525"/>
                  </a:cubicBezTo>
                  <a:cubicBezTo>
                    <a:pt x="82355" y="15680"/>
                    <a:pt x="83143" y="20828"/>
                    <a:pt x="85725" y="28575"/>
                  </a:cubicBezTo>
                  <a:cubicBezTo>
                    <a:pt x="84667" y="33867"/>
                    <a:pt x="83763" y="39192"/>
                    <a:pt x="82550" y="44450"/>
                  </a:cubicBezTo>
                  <a:cubicBezTo>
                    <a:pt x="75943" y="73079"/>
                    <a:pt x="76200" y="60856"/>
                    <a:pt x="76200" y="730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023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52BBF69-7A72-854D-A7C9-93B7FC53480D}"/>
              </a:ext>
            </a:extLst>
          </p:cNvPr>
          <p:cNvGrpSpPr/>
          <p:nvPr/>
        </p:nvGrpSpPr>
        <p:grpSpPr>
          <a:xfrm>
            <a:off x="4196283" y="157257"/>
            <a:ext cx="4476228" cy="6549658"/>
            <a:chOff x="6434397" y="157257"/>
            <a:chExt cx="4476228" cy="65496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4F68F50-DF1D-8B46-B8B4-FEBA5878B921}"/>
                </a:ext>
              </a:extLst>
            </p:cNvPr>
            <p:cNvGrpSpPr/>
            <p:nvPr/>
          </p:nvGrpSpPr>
          <p:grpSpPr>
            <a:xfrm>
              <a:off x="6434397" y="157257"/>
              <a:ext cx="4476228" cy="6549658"/>
              <a:chOff x="946672" y="138207"/>
              <a:chExt cx="4476228" cy="6549658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xmlns="" id="{D5177AA1-5A9B-DE41-AC92-9FC4D58B8CE7}"/>
                  </a:ext>
                </a:extLst>
              </p:cNvPr>
              <p:cNvSpPr/>
              <p:nvPr/>
            </p:nvSpPr>
            <p:spPr>
              <a:xfrm>
                <a:off x="1722293" y="138207"/>
                <a:ext cx="2203450" cy="1357052"/>
              </a:xfrm>
              <a:custGeom>
                <a:avLst/>
                <a:gdLst>
                  <a:gd name="connsiteX0" fmla="*/ 0 w 2203450"/>
                  <a:gd name="connsiteY0" fmla="*/ 1311325 h 1357052"/>
                  <a:gd name="connsiteX1" fmla="*/ 171450 w 2203450"/>
                  <a:gd name="connsiteY1" fmla="*/ 1343075 h 1357052"/>
                  <a:gd name="connsiteX2" fmla="*/ 301625 w 2203450"/>
                  <a:gd name="connsiteY2" fmla="*/ 1355775 h 1357052"/>
                  <a:gd name="connsiteX3" fmla="*/ 412750 w 2203450"/>
                  <a:gd name="connsiteY3" fmla="*/ 1349425 h 1357052"/>
                  <a:gd name="connsiteX4" fmla="*/ 488950 w 2203450"/>
                  <a:gd name="connsiteY4" fmla="*/ 1292275 h 1357052"/>
                  <a:gd name="connsiteX5" fmla="*/ 517525 w 2203450"/>
                  <a:gd name="connsiteY5" fmla="*/ 1244650 h 1357052"/>
                  <a:gd name="connsiteX6" fmla="*/ 527050 w 2203450"/>
                  <a:gd name="connsiteY6" fmla="*/ 1177975 h 1357052"/>
                  <a:gd name="connsiteX7" fmla="*/ 517525 w 2203450"/>
                  <a:gd name="connsiteY7" fmla="*/ 1130350 h 1357052"/>
                  <a:gd name="connsiteX8" fmla="*/ 504825 w 2203450"/>
                  <a:gd name="connsiteY8" fmla="*/ 1085900 h 1357052"/>
                  <a:gd name="connsiteX9" fmla="*/ 517525 w 2203450"/>
                  <a:gd name="connsiteY9" fmla="*/ 1031925 h 1357052"/>
                  <a:gd name="connsiteX10" fmla="*/ 552450 w 2203450"/>
                  <a:gd name="connsiteY10" fmla="*/ 990650 h 1357052"/>
                  <a:gd name="connsiteX11" fmla="*/ 587375 w 2203450"/>
                  <a:gd name="connsiteY11" fmla="*/ 927150 h 1357052"/>
                  <a:gd name="connsiteX12" fmla="*/ 622300 w 2203450"/>
                  <a:gd name="connsiteY12" fmla="*/ 866825 h 1357052"/>
                  <a:gd name="connsiteX13" fmla="*/ 650875 w 2203450"/>
                  <a:gd name="connsiteY13" fmla="*/ 755700 h 1357052"/>
                  <a:gd name="connsiteX14" fmla="*/ 663575 w 2203450"/>
                  <a:gd name="connsiteY14" fmla="*/ 685850 h 1357052"/>
                  <a:gd name="connsiteX15" fmla="*/ 676275 w 2203450"/>
                  <a:gd name="connsiteY15" fmla="*/ 622350 h 1357052"/>
                  <a:gd name="connsiteX16" fmla="*/ 701675 w 2203450"/>
                  <a:gd name="connsiteY16" fmla="*/ 581075 h 1357052"/>
                  <a:gd name="connsiteX17" fmla="*/ 723900 w 2203450"/>
                  <a:gd name="connsiteY17" fmla="*/ 546150 h 1357052"/>
                  <a:gd name="connsiteX18" fmla="*/ 752475 w 2203450"/>
                  <a:gd name="connsiteY18" fmla="*/ 501700 h 1357052"/>
                  <a:gd name="connsiteX19" fmla="*/ 790575 w 2203450"/>
                  <a:gd name="connsiteY19" fmla="*/ 428675 h 1357052"/>
                  <a:gd name="connsiteX20" fmla="*/ 812800 w 2203450"/>
                  <a:gd name="connsiteY20" fmla="*/ 377875 h 1357052"/>
                  <a:gd name="connsiteX21" fmla="*/ 819150 w 2203450"/>
                  <a:gd name="connsiteY21" fmla="*/ 311200 h 1357052"/>
                  <a:gd name="connsiteX22" fmla="*/ 822325 w 2203450"/>
                  <a:gd name="connsiteY22" fmla="*/ 257225 h 1357052"/>
                  <a:gd name="connsiteX23" fmla="*/ 822325 w 2203450"/>
                  <a:gd name="connsiteY23" fmla="*/ 222300 h 1357052"/>
                  <a:gd name="connsiteX24" fmla="*/ 847725 w 2203450"/>
                  <a:gd name="connsiteY24" fmla="*/ 168325 h 1357052"/>
                  <a:gd name="connsiteX25" fmla="*/ 882650 w 2203450"/>
                  <a:gd name="connsiteY25" fmla="*/ 120700 h 1357052"/>
                  <a:gd name="connsiteX26" fmla="*/ 933450 w 2203450"/>
                  <a:gd name="connsiteY26" fmla="*/ 79425 h 1357052"/>
                  <a:gd name="connsiteX27" fmla="*/ 955675 w 2203450"/>
                  <a:gd name="connsiteY27" fmla="*/ 57200 h 1357052"/>
                  <a:gd name="connsiteX28" fmla="*/ 962025 w 2203450"/>
                  <a:gd name="connsiteY28" fmla="*/ 38150 h 1357052"/>
                  <a:gd name="connsiteX29" fmla="*/ 977900 w 2203450"/>
                  <a:gd name="connsiteY29" fmla="*/ 19100 h 1357052"/>
                  <a:gd name="connsiteX30" fmla="*/ 1012825 w 2203450"/>
                  <a:gd name="connsiteY30" fmla="*/ 6400 h 1357052"/>
                  <a:gd name="connsiteX31" fmla="*/ 1063625 w 2203450"/>
                  <a:gd name="connsiteY31" fmla="*/ 50 h 1357052"/>
                  <a:gd name="connsiteX32" fmla="*/ 1104900 w 2203450"/>
                  <a:gd name="connsiteY32" fmla="*/ 9575 h 1357052"/>
                  <a:gd name="connsiteX33" fmla="*/ 1133475 w 2203450"/>
                  <a:gd name="connsiteY33" fmla="*/ 41325 h 1357052"/>
                  <a:gd name="connsiteX34" fmla="*/ 1187450 w 2203450"/>
                  <a:gd name="connsiteY34" fmla="*/ 79425 h 1357052"/>
                  <a:gd name="connsiteX35" fmla="*/ 1222375 w 2203450"/>
                  <a:gd name="connsiteY35" fmla="*/ 130225 h 1357052"/>
                  <a:gd name="connsiteX36" fmla="*/ 1254125 w 2203450"/>
                  <a:gd name="connsiteY36" fmla="*/ 187375 h 1357052"/>
                  <a:gd name="connsiteX37" fmla="*/ 1270000 w 2203450"/>
                  <a:gd name="connsiteY37" fmla="*/ 244525 h 1357052"/>
                  <a:gd name="connsiteX38" fmla="*/ 1276350 w 2203450"/>
                  <a:gd name="connsiteY38" fmla="*/ 298500 h 1357052"/>
                  <a:gd name="connsiteX39" fmla="*/ 1298575 w 2203450"/>
                  <a:gd name="connsiteY39" fmla="*/ 336600 h 1357052"/>
                  <a:gd name="connsiteX40" fmla="*/ 1343025 w 2203450"/>
                  <a:gd name="connsiteY40" fmla="*/ 403275 h 1357052"/>
                  <a:gd name="connsiteX41" fmla="*/ 1368425 w 2203450"/>
                  <a:gd name="connsiteY41" fmla="*/ 438200 h 1357052"/>
                  <a:gd name="connsiteX42" fmla="*/ 1406525 w 2203450"/>
                  <a:gd name="connsiteY42" fmla="*/ 485825 h 1357052"/>
                  <a:gd name="connsiteX43" fmla="*/ 1441450 w 2203450"/>
                  <a:gd name="connsiteY43" fmla="*/ 536625 h 1357052"/>
                  <a:gd name="connsiteX44" fmla="*/ 1466850 w 2203450"/>
                  <a:gd name="connsiteY44" fmla="*/ 609650 h 1357052"/>
                  <a:gd name="connsiteX45" fmla="*/ 1489075 w 2203450"/>
                  <a:gd name="connsiteY45" fmla="*/ 717600 h 1357052"/>
                  <a:gd name="connsiteX46" fmla="*/ 1514475 w 2203450"/>
                  <a:gd name="connsiteY46" fmla="*/ 771575 h 1357052"/>
                  <a:gd name="connsiteX47" fmla="*/ 1562100 w 2203450"/>
                  <a:gd name="connsiteY47" fmla="*/ 841425 h 1357052"/>
                  <a:gd name="connsiteX48" fmla="*/ 1568450 w 2203450"/>
                  <a:gd name="connsiteY48" fmla="*/ 923975 h 1357052"/>
                  <a:gd name="connsiteX49" fmla="*/ 1546225 w 2203450"/>
                  <a:gd name="connsiteY49" fmla="*/ 1035100 h 1357052"/>
                  <a:gd name="connsiteX50" fmla="*/ 1539875 w 2203450"/>
                  <a:gd name="connsiteY50" fmla="*/ 1089075 h 1357052"/>
                  <a:gd name="connsiteX51" fmla="*/ 1565275 w 2203450"/>
                  <a:gd name="connsiteY51" fmla="*/ 1158925 h 1357052"/>
                  <a:gd name="connsiteX52" fmla="*/ 1625600 w 2203450"/>
                  <a:gd name="connsiteY52" fmla="*/ 1228775 h 1357052"/>
                  <a:gd name="connsiteX53" fmla="*/ 1727200 w 2203450"/>
                  <a:gd name="connsiteY53" fmla="*/ 1304975 h 1357052"/>
                  <a:gd name="connsiteX54" fmla="*/ 1819275 w 2203450"/>
                  <a:gd name="connsiteY54" fmla="*/ 1327200 h 1357052"/>
                  <a:gd name="connsiteX55" fmla="*/ 1927225 w 2203450"/>
                  <a:gd name="connsiteY55" fmla="*/ 1333550 h 1357052"/>
                  <a:gd name="connsiteX56" fmla="*/ 2085975 w 2203450"/>
                  <a:gd name="connsiteY56" fmla="*/ 1308150 h 1357052"/>
                  <a:gd name="connsiteX57" fmla="*/ 2203450 w 2203450"/>
                  <a:gd name="connsiteY57" fmla="*/ 1257350 h 135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203450" h="1357052">
                    <a:moveTo>
                      <a:pt x="0" y="1311325"/>
                    </a:moveTo>
                    <a:cubicBezTo>
                      <a:pt x="60589" y="1323496"/>
                      <a:pt x="121179" y="1335667"/>
                      <a:pt x="171450" y="1343075"/>
                    </a:cubicBezTo>
                    <a:cubicBezTo>
                      <a:pt x="221721" y="1350483"/>
                      <a:pt x="261408" y="1354717"/>
                      <a:pt x="301625" y="1355775"/>
                    </a:cubicBezTo>
                    <a:cubicBezTo>
                      <a:pt x="341842" y="1356833"/>
                      <a:pt x="381529" y="1360008"/>
                      <a:pt x="412750" y="1349425"/>
                    </a:cubicBezTo>
                    <a:cubicBezTo>
                      <a:pt x="443971" y="1338842"/>
                      <a:pt x="471488" y="1309737"/>
                      <a:pt x="488950" y="1292275"/>
                    </a:cubicBezTo>
                    <a:cubicBezTo>
                      <a:pt x="506412" y="1274813"/>
                      <a:pt x="511175" y="1263700"/>
                      <a:pt x="517525" y="1244650"/>
                    </a:cubicBezTo>
                    <a:cubicBezTo>
                      <a:pt x="523875" y="1225600"/>
                      <a:pt x="527050" y="1197025"/>
                      <a:pt x="527050" y="1177975"/>
                    </a:cubicBezTo>
                    <a:cubicBezTo>
                      <a:pt x="527050" y="1158925"/>
                      <a:pt x="521229" y="1145696"/>
                      <a:pt x="517525" y="1130350"/>
                    </a:cubicBezTo>
                    <a:cubicBezTo>
                      <a:pt x="513821" y="1115004"/>
                      <a:pt x="504825" y="1102304"/>
                      <a:pt x="504825" y="1085900"/>
                    </a:cubicBezTo>
                    <a:cubicBezTo>
                      <a:pt x="504825" y="1069496"/>
                      <a:pt x="509588" y="1047800"/>
                      <a:pt x="517525" y="1031925"/>
                    </a:cubicBezTo>
                    <a:cubicBezTo>
                      <a:pt x="525462" y="1016050"/>
                      <a:pt x="540808" y="1008112"/>
                      <a:pt x="552450" y="990650"/>
                    </a:cubicBezTo>
                    <a:cubicBezTo>
                      <a:pt x="564092" y="973188"/>
                      <a:pt x="575733" y="947787"/>
                      <a:pt x="587375" y="927150"/>
                    </a:cubicBezTo>
                    <a:cubicBezTo>
                      <a:pt x="599017" y="906513"/>
                      <a:pt x="611717" y="895400"/>
                      <a:pt x="622300" y="866825"/>
                    </a:cubicBezTo>
                    <a:cubicBezTo>
                      <a:pt x="632883" y="838250"/>
                      <a:pt x="643996" y="785862"/>
                      <a:pt x="650875" y="755700"/>
                    </a:cubicBezTo>
                    <a:cubicBezTo>
                      <a:pt x="657754" y="725538"/>
                      <a:pt x="659342" y="708075"/>
                      <a:pt x="663575" y="685850"/>
                    </a:cubicBezTo>
                    <a:cubicBezTo>
                      <a:pt x="667808" y="663625"/>
                      <a:pt x="669925" y="639812"/>
                      <a:pt x="676275" y="622350"/>
                    </a:cubicBezTo>
                    <a:cubicBezTo>
                      <a:pt x="682625" y="604888"/>
                      <a:pt x="693738" y="593775"/>
                      <a:pt x="701675" y="581075"/>
                    </a:cubicBezTo>
                    <a:cubicBezTo>
                      <a:pt x="709612" y="568375"/>
                      <a:pt x="723900" y="546150"/>
                      <a:pt x="723900" y="546150"/>
                    </a:cubicBezTo>
                    <a:cubicBezTo>
                      <a:pt x="732367" y="532921"/>
                      <a:pt x="741363" y="521279"/>
                      <a:pt x="752475" y="501700"/>
                    </a:cubicBezTo>
                    <a:cubicBezTo>
                      <a:pt x="763587" y="482121"/>
                      <a:pt x="780521" y="449313"/>
                      <a:pt x="790575" y="428675"/>
                    </a:cubicBezTo>
                    <a:cubicBezTo>
                      <a:pt x="800629" y="408037"/>
                      <a:pt x="808038" y="397454"/>
                      <a:pt x="812800" y="377875"/>
                    </a:cubicBezTo>
                    <a:cubicBezTo>
                      <a:pt x="817562" y="358296"/>
                      <a:pt x="817563" y="331308"/>
                      <a:pt x="819150" y="311200"/>
                    </a:cubicBezTo>
                    <a:cubicBezTo>
                      <a:pt x="820738" y="291092"/>
                      <a:pt x="821796" y="272042"/>
                      <a:pt x="822325" y="257225"/>
                    </a:cubicBezTo>
                    <a:cubicBezTo>
                      <a:pt x="822854" y="242408"/>
                      <a:pt x="818092" y="237117"/>
                      <a:pt x="822325" y="222300"/>
                    </a:cubicBezTo>
                    <a:cubicBezTo>
                      <a:pt x="826558" y="207483"/>
                      <a:pt x="837671" y="185258"/>
                      <a:pt x="847725" y="168325"/>
                    </a:cubicBezTo>
                    <a:cubicBezTo>
                      <a:pt x="857779" y="151392"/>
                      <a:pt x="868363" y="135517"/>
                      <a:pt x="882650" y="120700"/>
                    </a:cubicBezTo>
                    <a:cubicBezTo>
                      <a:pt x="896937" y="105883"/>
                      <a:pt x="921279" y="90008"/>
                      <a:pt x="933450" y="79425"/>
                    </a:cubicBezTo>
                    <a:cubicBezTo>
                      <a:pt x="945621" y="68842"/>
                      <a:pt x="955675" y="57200"/>
                      <a:pt x="955675" y="57200"/>
                    </a:cubicBezTo>
                    <a:cubicBezTo>
                      <a:pt x="960437" y="50321"/>
                      <a:pt x="962025" y="38150"/>
                      <a:pt x="962025" y="38150"/>
                    </a:cubicBezTo>
                    <a:cubicBezTo>
                      <a:pt x="965729" y="31800"/>
                      <a:pt x="969433" y="24392"/>
                      <a:pt x="977900" y="19100"/>
                    </a:cubicBezTo>
                    <a:cubicBezTo>
                      <a:pt x="986367" y="13808"/>
                      <a:pt x="998538" y="9575"/>
                      <a:pt x="1012825" y="6400"/>
                    </a:cubicBezTo>
                    <a:cubicBezTo>
                      <a:pt x="1027112" y="3225"/>
                      <a:pt x="1048279" y="-479"/>
                      <a:pt x="1063625" y="50"/>
                    </a:cubicBezTo>
                    <a:cubicBezTo>
                      <a:pt x="1078971" y="579"/>
                      <a:pt x="1093258" y="2696"/>
                      <a:pt x="1104900" y="9575"/>
                    </a:cubicBezTo>
                    <a:cubicBezTo>
                      <a:pt x="1116542" y="16454"/>
                      <a:pt x="1119717" y="29683"/>
                      <a:pt x="1133475" y="41325"/>
                    </a:cubicBezTo>
                    <a:cubicBezTo>
                      <a:pt x="1147233" y="52967"/>
                      <a:pt x="1172633" y="64608"/>
                      <a:pt x="1187450" y="79425"/>
                    </a:cubicBezTo>
                    <a:cubicBezTo>
                      <a:pt x="1202267" y="94242"/>
                      <a:pt x="1211263" y="112234"/>
                      <a:pt x="1222375" y="130225"/>
                    </a:cubicBezTo>
                    <a:cubicBezTo>
                      <a:pt x="1233487" y="148216"/>
                      <a:pt x="1246188" y="168325"/>
                      <a:pt x="1254125" y="187375"/>
                    </a:cubicBezTo>
                    <a:cubicBezTo>
                      <a:pt x="1262062" y="206425"/>
                      <a:pt x="1266296" y="226004"/>
                      <a:pt x="1270000" y="244525"/>
                    </a:cubicBezTo>
                    <a:cubicBezTo>
                      <a:pt x="1273704" y="263046"/>
                      <a:pt x="1271587" y="283154"/>
                      <a:pt x="1276350" y="298500"/>
                    </a:cubicBezTo>
                    <a:cubicBezTo>
                      <a:pt x="1281113" y="313846"/>
                      <a:pt x="1287463" y="319138"/>
                      <a:pt x="1298575" y="336600"/>
                    </a:cubicBezTo>
                    <a:cubicBezTo>
                      <a:pt x="1309687" y="354062"/>
                      <a:pt x="1331383" y="386342"/>
                      <a:pt x="1343025" y="403275"/>
                    </a:cubicBezTo>
                    <a:cubicBezTo>
                      <a:pt x="1354667" y="420208"/>
                      <a:pt x="1357842" y="424442"/>
                      <a:pt x="1368425" y="438200"/>
                    </a:cubicBezTo>
                    <a:cubicBezTo>
                      <a:pt x="1379008" y="451958"/>
                      <a:pt x="1394354" y="469421"/>
                      <a:pt x="1406525" y="485825"/>
                    </a:cubicBezTo>
                    <a:cubicBezTo>
                      <a:pt x="1418696" y="502229"/>
                      <a:pt x="1431396" y="515987"/>
                      <a:pt x="1441450" y="536625"/>
                    </a:cubicBezTo>
                    <a:cubicBezTo>
                      <a:pt x="1451504" y="557263"/>
                      <a:pt x="1458912" y="579487"/>
                      <a:pt x="1466850" y="609650"/>
                    </a:cubicBezTo>
                    <a:cubicBezTo>
                      <a:pt x="1474788" y="639813"/>
                      <a:pt x="1481138" y="690613"/>
                      <a:pt x="1489075" y="717600"/>
                    </a:cubicBezTo>
                    <a:cubicBezTo>
                      <a:pt x="1497012" y="744587"/>
                      <a:pt x="1502304" y="750938"/>
                      <a:pt x="1514475" y="771575"/>
                    </a:cubicBezTo>
                    <a:cubicBezTo>
                      <a:pt x="1526646" y="792212"/>
                      <a:pt x="1553104" y="816025"/>
                      <a:pt x="1562100" y="841425"/>
                    </a:cubicBezTo>
                    <a:cubicBezTo>
                      <a:pt x="1571096" y="866825"/>
                      <a:pt x="1571096" y="891696"/>
                      <a:pt x="1568450" y="923975"/>
                    </a:cubicBezTo>
                    <a:cubicBezTo>
                      <a:pt x="1565804" y="956254"/>
                      <a:pt x="1550987" y="1007583"/>
                      <a:pt x="1546225" y="1035100"/>
                    </a:cubicBezTo>
                    <a:cubicBezTo>
                      <a:pt x="1541463" y="1062617"/>
                      <a:pt x="1536700" y="1068437"/>
                      <a:pt x="1539875" y="1089075"/>
                    </a:cubicBezTo>
                    <a:cubicBezTo>
                      <a:pt x="1543050" y="1109712"/>
                      <a:pt x="1550988" y="1135642"/>
                      <a:pt x="1565275" y="1158925"/>
                    </a:cubicBezTo>
                    <a:cubicBezTo>
                      <a:pt x="1579562" y="1182208"/>
                      <a:pt x="1598613" y="1204433"/>
                      <a:pt x="1625600" y="1228775"/>
                    </a:cubicBezTo>
                    <a:cubicBezTo>
                      <a:pt x="1652587" y="1253117"/>
                      <a:pt x="1694921" y="1288571"/>
                      <a:pt x="1727200" y="1304975"/>
                    </a:cubicBezTo>
                    <a:cubicBezTo>
                      <a:pt x="1759479" y="1321379"/>
                      <a:pt x="1785938" y="1322438"/>
                      <a:pt x="1819275" y="1327200"/>
                    </a:cubicBezTo>
                    <a:cubicBezTo>
                      <a:pt x="1852612" y="1331962"/>
                      <a:pt x="1882775" y="1336725"/>
                      <a:pt x="1927225" y="1333550"/>
                    </a:cubicBezTo>
                    <a:cubicBezTo>
                      <a:pt x="1971675" y="1330375"/>
                      <a:pt x="2039938" y="1320850"/>
                      <a:pt x="2085975" y="1308150"/>
                    </a:cubicBezTo>
                    <a:cubicBezTo>
                      <a:pt x="2132012" y="1295450"/>
                      <a:pt x="2167731" y="1276400"/>
                      <a:pt x="2203450" y="12573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xmlns="" id="{6C05AAC7-9E9D-B649-8D45-F665556DAD1B}"/>
                  </a:ext>
                </a:extLst>
              </p:cNvPr>
              <p:cNvSpPr/>
              <p:nvPr/>
            </p:nvSpPr>
            <p:spPr>
              <a:xfrm>
                <a:off x="3474893" y="3713307"/>
                <a:ext cx="479439" cy="1501775"/>
              </a:xfrm>
              <a:custGeom>
                <a:avLst/>
                <a:gdLst>
                  <a:gd name="connsiteX0" fmla="*/ 0 w 479439"/>
                  <a:gd name="connsiteY0" fmla="*/ 0 h 1501775"/>
                  <a:gd name="connsiteX1" fmla="*/ 50800 w 479439"/>
                  <a:gd name="connsiteY1" fmla="*/ 206375 h 1501775"/>
                  <a:gd name="connsiteX2" fmla="*/ 104775 w 479439"/>
                  <a:gd name="connsiteY2" fmla="*/ 361950 h 1501775"/>
                  <a:gd name="connsiteX3" fmla="*/ 193675 w 479439"/>
                  <a:gd name="connsiteY3" fmla="*/ 571500 h 1501775"/>
                  <a:gd name="connsiteX4" fmla="*/ 254000 w 479439"/>
                  <a:gd name="connsiteY4" fmla="*/ 660400 h 1501775"/>
                  <a:gd name="connsiteX5" fmla="*/ 330200 w 479439"/>
                  <a:gd name="connsiteY5" fmla="*/ 746125 h 1501775"/>
                  <a:gd name="connsiteX6" fmla="*/ 406400 w 479439"/>
                  <a:gd name="connsiteY6" fmla="*/ 920750 h 1501775"/>
                  <a:gd name="connsiteX7" fmla="*/ 454025 w 479439"/>
                  <a:gd name="connsiteY7" fmla="*/ 1108075 h 1501775"/>
                  <a:gd name="connsiteX8" fmla="*/ 479425 w 479439"/>
                  <a:gd name="connsiteY8" fmla="*/ 1279525 h 1501775"/>
                  <a:gd name="connsiteX9" fmla="*/ 450850 w 479439"/>
                  <a:gd name="connsiteY9" fmla="*/ 1501775 h 1501775"/>
                  <a:gd name="connsiteX10" fmla="*/ 450850 w 479439"/>
                  <a:gd name="connsiteY10" fmla="*/ 1501775 h 1501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9439" h="1501775">
                    <a:moveTo>
                      <a:pt x="0" y="0"/>
                    </a:moveTo>
                    <a:cubicBezTo>
                      <a:pt x="16669" y="73025"/>
                      <a:pt x="33338" y="146050"/>
                      <a:pt x="50800" y="206375"/>
                    </a:cubicBezTo>
                    <a:cubicBezTo>
                      <a:pt x="68262" y="266700"/>
                      <a:pt x="80962" y="301096"/>
                      <a:pt x="104775" y="361950"/>
                    </a:cubicBezTo>
                    <a:cubicBezTo>
                      <a:pt x="128588" y="422804"/>
                      <a:pt x="168804" y="521758"/>
                      <a:pt x="193675" y="571500"/>
                    </a:cubicBezTo>
                    <a:cubicBezTo>
                      <a:pt x="218546" y="621242"/>
                      <a:pt x="231246" y="631296"/>
                      <a:pt x="254000" y="660400"/>
                    </a:cubicBezTo>
                    <a:cubicBezTo>
                      <a:pt x="276754" y="689504"/>
                      <a:pt x="304800" y="702734"/>
                      <a:pt x="330200" y="746125"/>
                    </a:cubicBezTo>
                    <a:cubicBezTo>
                      <a:pt x="355600" y="789516"/>
                      <a:pt x="385763" y="860425"/>
                      <a:pt x="406400" y="920750"/>
                    </a:cubicBezTo>
                    <a:cubicBezTo>
                      <a:pt x="427037" y="981075"/>
                      <a:pt x="441854" y="1048279"/>
                      <a:pt x="454025" y="1108075"/>
                    </a:cubicBezTo>
                    <a:cubicBezTo>
                      <a:pt x="466196" y="1167871"/>
                      <a:pt x="479954" y="1213908"/>
                      <a:pt x="479425" y="1279525"/>
                    </a:cubicBezTo>
                    <a:cubicBezTo>
                      <a:pt x="478896" y="1345142"/>
                      <a:pt x="450850" y="1501775"/>
                      <a:pt x="450850" y="1501775"/>
                    </a:cubicBezTo>
                    <a:lnTo>
                      <a:pt x="450850" y="1501775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xmlns="" id="{6B583B59-E9F6-D240-813F-EEE90C2D0CD5}"/>
                  </a:ext>
                </a:extLst>
              </p:cNvPr>
              <p:cNvSpPr/>
              <p:nvPr/>
            </p:nvSpPr>
            <p:spPr>
              <a:xfrm>
                <a:off x="2840163" y="4901246"/>
                <a:ext cx="895080" cy="1215536"/>
              </a:xfrm>
              <a:custGeom>
                <a:avLst/>
                <a:gdLst>
                  <a:gd name="connsiteX0" fmla="*/ 895080 w 895080"/>
                  <a:gd name="connsiteY0" fmla="*/ 374161 h 1215536"/>
                  <a:gd name="connsiteX1" fmla="*/ 844280 w 895080"/>
                  <a:gd name="connsiteY1" fmla="*/ 266211 h 1215536"/>
                  <a:gd name="connsiteX2" fmla="*/ 774430 w 895080"/>
                  <a:gd name="connsiteY2" fmla="*/ 164611 h 1215536"/>
                  <a:gd name="connsiteX3" fmla="*/ 599805 w 895080"/>
                  <a:gd name="connsiteY3" fmla="*/ 78886 h 1215536"/>
                  <a:gd name="connsiteX4" fmla="*/ 418830 w 895080"/>
                  <a:gd name="connsiteY4" fmla="*/ 28086 h 1215536"/>
                  <a:gd name="connsiteX5" fmla="*/ 237855 w 895080"/>
                  <a:gd name="connsiteY5" fmla="*/ 5861 h 1215536"/>
                  <a:gd name="connsiteX6" fmla="*/ 79105 w 895080"/>
                  <a:gd name="connsiteY6" fmla="*/ 136036 h 1215536"/>
                  <a:gd name="connsiteX7" fmla="*/ 21955 w 895080"/>
                  <a:gd name="connsiteY7" fmla="*/ 320186 h 1215536"/>
                  <a:gd name="connsiteX8" fmla="*/ 2905 w 895080"/>
                  <a:gd name="connsiteY8" fmla="*/ 567836 h 1215536"/>
                  <a:gd name="connsiteX9" fmla="*/ 79105 w 895080"/>
                  <a:gd name="connsiteY9" fmla="*/ 850411 h 1215536"/>
                  <a:gd name="connsiteX10" fmla="*/ 285480 w 895080"/>
                  <a:gd name="connsiteY10" fmla="*/ 1215536 h 1215536"/>
                  <a:gd name="connsiteX11" fmla="*/ 285480 w 895080"/>
                  <a:gd name="connsiteY11" fmla="*/ 1215536 h 1215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080" h="1215536">
                    <a:moveTo>
                      <a:pt x="895080" y="374161"/>
                    </a:moveTo>
                    <a:cubicBezTo>
                      <a:pt x="879734" y="337648"/>
                      <a:pt x="864388" y="301136"/>
                      <a:pt x="844280" y="266211"/>
                    </a:cubicBezTo>
                    <a:cubicBezTo>
                      <a:pt x="824172" y="231286"/>
                      <a:pt x="815176" y="195832"/>
                      <a:pt x="774430" y="164611"/>
                    </a:cubicBezTo>
                    <a:cubicBezTo>
                      <a:pt x="733684" y="133390"/>
                      <a:pt x="659072" y="101640"/>
                      <a:pt x="599805" y="78886"/>
                    </a:cubicBezTo>
                    <a:cubicBezTo>
                      <a:pt x="540538" y="56132"/>
                      <a:pt x="479155" y="40257"/>
                      <a:pt x="418830" y="28086"/>
                    </a:cubicBezTo>
                    <a:cubicBezTo>
                      <a:pt x="358505" y="15915"/>
                      <a:pt x="294476" y="-12131"/>
                      <a:pt x="237855" y="5861"/>
                    </a:cubicBezTo>
                    <a:cubicBezTo>
                      <a:pt x="181234" y="23853"/>
                      <a:pt x="115088" y="83649"/>
                      <a:pt x="79105" y="136036"/>
                    </a:cubicBezTo>
                    <a:cubicBezTo>
                      <a:pt x="43122" y="188423"/>
                      <a:pt x="34655" y="248219"/>
                      <a:pt x="21955" y="320186"/>
                    </a:cubicBezTo>
                    <a:cubicBezTo>
                      <a:pt x="9255" y="392153"/>
                      <a:pt x="-6620" y="479465"/>
                      <a:pt x="2905" y="567836"/>
                    </a:cubicBezTo>
                    <a:cubicBezTo>
                      <a:pt x="12430" y="656207"/>
                      <a:pt x="32009" y="742461"/>
                      <a:pt x="79105" y="850411"/>
                    </a:cubicBezTo>
                    <a:cubicBezTo>
                      <a:pt x="126201" y="958361"/>
                      <a:pt x="285480" y="1215536"/>
                      <a:pt x="285480" y="1215536"/>
                    </a:cubicBezTo>
                    <a:lnTo>
                      <a:pt x="285480" y="121553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xmlns="" id="{5AD4A6CA-3CB6-3C48-BEB0-B593F737CB5E}"/>
                  </a:ext>
                </a:extLst>
              </p:cNvPr>
              <p:cNvSpPr/>
              <p:nvPr/>
            </p:nvSpPr>
            <p:spPr>
              <a:xfrm>
                <a:off x="1703243" y="4903098"/>
                <a:ext cx="1295400" cy="1331159"/>
              </a:xfrm>
              <a:custGeom>
                <a:avLst/>
                <a:gdLst>
                  <a:gd name="connsiteX0" fmla="*/ 0 w 1295400"/>
                  <a:gd name="connsiteY0" fmla="*/ 365959 h 1331159"/>
                  <a:gd name="connsiteX1" fmla="*/ 76200 w 1295400"/>
                  <a:gd name="connsiteY1" fmla="*/ 238959 h 1331159"/>
                  <a:gd name="connsiteX2" fmla="*/ 142875 w 1295400"/>
                  <a:gd name="connsiteY2" fmla="*/ 178634 h 1331159"/>
                  <a:gd name="connsiteX3" fmla="*/ 273050 w 1295400"/>
                  <a:gd name="connsiteY3" fmla="*/ 77034 h 1331159"/>
                  <a:gd name="connsiteX4" fmla="*/ 396875 w 1295400"/>
                  <a:gd name="connsiteY4" fmla="*/ 16709 h 1331159"/>
                  <a:gd name="connsiteX5" fmla="*/ 590550 w 1295400"/>
                  <a:gd name="connsiteY5" fmla="*/ 4009 h 1331159"/>
                  <a:gd name="connsiteX6" fmla="*/ 771525 w 1295400"/>
                  <a:gd name="connsiteY6" fmla="*/ 77034 h 1331159"/>
                  <a:gd name="connsiteX7" fmla="*/ 904875 w 1295400"/>
                  <a:gd name="connsiteY7" fmla="*/ 464384 h 1331159"/>
                  <a:gd name="connsiteX8" fmla="*/ 939800 w 1295400"/>
                  <a:gd name="connsiteY8" fmla="*/ 645359 h 1331159"/>
                  <a:gd name="connsiteX9" fmla="*/ 990600 w 1295400"/>
                  <a:gd name="connsiteY9" fmla="*/ 851734 h 1331159"/>
                  <a:gd name="connsiteX10" fmla="*/ 1101725 w 1295400"/>
                  <a:gd name="connsiteY10" fmla="*/ 1070809 h 1331159"/>
                  <a:gd name="connsiteX11" fmla="*/ 1295400 w 1295400"/>
                  <a:gd name="connsiteY11" fmla="*/ 1331159 h 1331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95400" h="1331159">
                    <a:moveTo>
                      <a:pt x="0" y="365959"/>
                    </a:moveTo>
                    <a:cubicBezTo>
                      <a:pt x="26194" y="318069"/>
                      <a:pt x="52388" y="270180"/>
                      <a:pt x="76200" y="238959"/>
                    </a:cubicBezTo>
                    <a:cubicBezTo>
                      <a:pt x="100012" y="207738"/>
                      <a:pt x="110067" y="205621"/>
                      <a:pt x="142875" y="178634"/>
                    </a:cubicBezTo>
                    <a:cubicBezTo>
                      <a:pt x="175683" y="151646"/>
                      <a:pt x="230717" y="104022"/>
                      <a:pt x="273050" y="77034"/>
                    </a:cubicBezTo>
                    <a:cubicBezTo>
                      <a:pt x="315383" y="50046"/>
                      <a:pt x="343958" y="28880"/>
                      <a:pt x="396875" y="16709"/>
                    </a:cubicBezTo>
                    <a:cubicBezTo>
                      <a:pt x="449792" y="4538"/>
                      <a:pt x="528108" y="-6045"/>
                      <a:pt x="590550" y="4009"/>
                    </a:cubicBezTo>
                    <a:cubicBezTo>
                      <a:pt x="652992" y="14063"/>
                      <a:pt x="719138" y="305"/>
                      <a:pt x="771525" y="77034"/>
                    </a:cubicBezTo>
                    <a:cubicBezTo>
                      <a:pt x="823912" y="153763"/>
                      <a:pt x="876829" y="369663"/>
                      <a:pt x="904875" y="464384"/>
                    </a:cubicBezTo>
                    <a:cubicBezTo>
                      <a:pt x="932921" y="559105"/>
                      <a:pt x="925513" y="580801"/>
                      <a:pt x="939800" y="645359"/>
                    </a:cubicBezTo>
                    <a:cubicBezTo>
                      <a:pt x="954087" y="709917"/>
                      <a:pt x="963613" y="780826"/>
                      <a:pt x="990600" y="851734"/>
                    </a:cubicBezTo>
                    <a:cubicBezTo>
                      <a:pt x="1017587" y="922642"/>
                      <a:pt x="1050925" y="990905"/>
                      <a:pt x="1101725" y="1070809"/>
                    </a:cubicBezTo>
                    <a:cubicBezTo>
                      <a:pt x="1152525" y="1150713"/>
                      <a:pt x="1223962" y="1240936"/>
                      <a:pt x="1295400" y="133115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C1786106-8266-B942-BEDD-83C8128C8321}"/>
                  </a:ext>
                </a:extLst>
              </p:cNvPr>
              <p:cNvSpPr/>
              <p:nvPr/>
            </p:nvSpPr>
            <p:spPr>
              <a:xfrm>
                <a:off x="1503454" y="2989407"/>
                <a:ext cx="450614" cy="2270125"/>
              </a:xfrm>
              <a:custGeom>
                <a:avLst/>
                <a:gdLst>
                  <a:gd name="connsiteX0" fmla="*/ 450614 w 450614"/>
                  <a:gd name="connsiteY0" fmla="*/ 0 h 2270125"/>
                  <a:gd name="connsiteX1" fmla="*/ 437914 w 450614"/>
                  <a:gd name="connsiteY1" fmla="*/ 250825 h 2270125"/>
                  <a:gd name="connsiteX2" fmla="*/ 428389 w 450614"/>
                  <a:gd name="connsiteY2" fmla="*/ 396875 h 2270125"/>
                  <a:gd name="connsiteX3" fmla="*/ 377589 w 450614"/>
                  <a:gd name="connsiteY3" fmla="*/ 685800 h 2270125"/>
                  <a:gd name="connsiteX4" fmla="*/ 374414 w 450614"/>
                  <a:gd name="connsiteY4" fmla="*/ 1031875 h 2270125"/>
                  <a:gd name="connsiteX5" fmla="*/ 358539 w 450614"/>
                  <a:gd name="connsiteY5" fmla="*/ 1212850 h 2270125"/>
                  <a:gd name="connsiteX6" fmla="*/ 298214 w 450614"/>
                  <a:gd name="connsiteY6" fmla="*/ 1336675 h 2270125"/>
                  <a:gd name="connsiteX7" fmla="*/ 180739 w 450614"/>
                  <a:gd name="connsiteY7" fmla="*/ 1530350 h 2270125"/>
                  <a:gd name="connsiteX8" fmla="*/ 44214 w 450614"/>
                  <a:gd name="connsiteY8" fmla="*/ 1781175 h 2270125"/>
                  <a:gd name="connsiteX9" fmla="*/ 2939 w 450614"/>
                  <a:gd name="connsiteY9" fmla="*/ 1981200 h 2270125"/>
                  <a:gd name="connsiteX10" fmla="*/ 6114 w 450614"/>
                  <a:gd name="connsiteY10" fmla="*/ 2133600 h 2270125"/>
                  <a:gd name="connsiteX11" fmla="*/ 28339 w 450614"/>
                  <a:gd name="connsiteY11" fmla="*/ 2270125 h 227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0614" h="2270125">
                    <a:moveTo>
                      <a:pt x="450614" y="0"/>
                    </a:moveTo>
                    <a:cubicBezTo>
                      <a:pt x="446116" y="92339"/>
                      <a:pt x="441618" y="184679"/>
                      <a:pt x="437914" y="250825"/>
                    </a:cubicBezTo>
                    <a:cubicBezTo>
                      <a:pt x="434210" y="316971"/>
                      <a:pt x="438443" y="324379"/>
                      <a:pt x="428389" y="396875"/>
                    </a:cubicBezTo>
                    <a:cubicBezTo>
                      <a:pt x="418335" y="469371"/>
                      <a:pt x="386585" y="579967"/>
                      <a:pt x="377589" y="685800"/>
                    </a:cubicBezTo>
                    <a:cubicBezTo>
                      <a:pt x="368593" y="791633"/>
                      <a:pt x="377589" y="944033"/>
                      <a:pt x="374414" y="1031875"/>
                    </a:cubicBezTo>
                    <a:cubicBezTo>
                      <a:pt x="371239" y="1119717"/>
                      <a:pt x="371239" y="1162050"/>
                      <a:pt x="358539" y="1212850"/>
                    </a:cubicBezTo>
                    <a:cubicBezTo>
                      <a:pt x="345839" y="1263650"/>
                      <a:pt x="327847" y="1283758"/>
                      <a:pt x="298214" y="1336675"/>
                    </a:cubicBezTo>
                    <a:cubicBezTo>
                      <a:pt x="268581" y="1389592"/>
                      <a:pt x="223072" y="1456267"/>
                      <a:pt x="180739" y="1530350"/>
                    </a:cubicBezTo>
                    <a:cubicBezTo>
                      <a:pt x="138406" y="1604433"/>
                      <a:pt x="73847" y="1706033"/>
                      <a:pt x="44214" y="1781175"/>
                    </a:cubicBezTo>
                    <a:cubicBezTo>
                      <a:pt x="14581" y="1856317"/>
                      <a:pt x="9289" y="1922463"/>
                      <a:pt x="2939" y="1981200"/>
                    </a:cubicBezTo>
                    <a:cubicBezTo>
                      <a:pt x="-3411" y="2039937"/>
                      <a:pt x="1881" y="2085446"/>
                      <a:pt x="6114" y="2133600"/>
                    </a:cubicBezTo>
                    <a:cubicBezTo>
                      <a:pt x="10347" y="2181754"/>
                      <a:pt x="19343" y="2225939"/>
                      <a:pt x="28339" y="22701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077D0771-4428-1F4C-A2D9-CE95B98E425E}"/>
                  </a:ext>
                </a:extLst>
              </p:cNvPr>
              <p:cNvSpPr/>
              <p:nvPr/>
            </p:nvSpPr>
            <p:spPr>
              <a:xfrm>
                <a:off x="1537190" y="1552864"/>
                <a:ext cx="575865" cy="1453856"/>
              </a:xfrm>
              <a:custGeom>
                <a:avLst/>
                <a:gdLst>
                  <a:gd name="connsiteX0" fmla="*/ 0 w 575865"/>
                  <a:gd name="connsiteY0" fmla="*/ 0 h 1453856"/>
                  <a:gd name="connsiteX1" fmla="*/ 190500 w 575865"/>
                  <a:gd name="connsiteY1" fmla="*/ 123825 h 1453856"/>
                  <a:gd name="connsiteX2" fmla="*/ 368300 w 575865"/>
                  <a:gd name="connsiteY2" fmla="*/ 234950 h 1453856"/>
                  <a:gd name="connsiteX3" fmla="*/ 504825 w 575865"/>
                  <a:gd name="connsiteY3" fmla="*/ 342900 h 1453856"/>
                  <a:gd name="connsiteX4" fmla="*/ 568325 w 575865"/>
                  <a:gd name="connsiteY4" fmla="*/ 492125 h 1453856"/>
                  <a:gd name="connsiteX5" fmla="*/ 571500 w 575865"/>
                  <a:gd name="connsiteY5" fmla="*/ 673100 h 1453856"/>
                  <a:gd name="connsiteX6" fmla="*/ 539750 w 575865"/>
                  <a:gd name="connsiteY6" fmla="*/ 885825 h 1453856"/>
                  <a:gd name="connsiteX7" fmla="*/ 482600 w 575865"/>
                  <a:gd name="connsiteY7" fmla="*/ 1089025 h 1453856"/>
                  <a:gd name="connsiteX8" fmla="*/ 434975 w 575865"/>
                  <a:gd name="connsiteY8" fmla="*/ 1276350 h 1453856"/>
                  <a:gd name="connsiteX9" fmla="*/ 412750 w 575865"/>
                  <a:gd name="connsiteY9" fmla="*/ 1438275 h 1453856"/>
                  <a:gd name="connsiteX10" fmla="*/ 419100 w 575865"/>
                  <a:gd name="connsiteY10" fmla="*/ 1438275 h 145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5865" h="1453856">
                    <a:moveTo>
                      <a:pt x="0" y="0"/>
                    </a:moveTo>
                    <a:lnTo>
                      <a:pt x="190500" y="123825"/>
                    </a:lnTo>
                    <a:cubicBezTo>
                      <a:pt x="251883" y="162983"/>
                      <a:pt x="315913" y="198438"/>
                      <a:pt x="368300" y="234950"/>
                    </a:cubicBezTo>
                    <a:cubicBezTo>
                      <a:pt x="420687" y="271462"/>
                      <a:pt x="471488" y="300038"/>
                      <a:pt x="504825" y="342900"/>
                    </a:cubicBezTo>
                    <a:cubicBezTo>
                      <a:pt x="538162" y="385762"/>
                      <a:pt x="557213" y="437092"/>
                      <a:pt x="568325" y="492125"/>
                    </a:cubicBezTo>
                    <a:cubicBezTo>
                      <a:pt x="579437" y="547158"/>
                      <a:pt x="576263" y="607483"/>
                      <a:pt x="571500" y="673100"/>
                    </a:cubicBezTo>
                    <a:cubicBezTo>
                      <a:pt x="566738" y="738717"/>
                      <a:pt x="554567" y="816504"/>
                      <a:pt x="539750" y="885825"/>
                    </a:cubicBezTo>
                    <a:cubicBezTo>
                      <a:pt x="524933" y="955146"/>
                      <a:pt x="500062" y="1023938"/>
                      <a:pt x="482600" y="1089025"/>
                    </a:cubicBezTo>
                    <a:cubicBezTo>
                      <a:pt x="465138" y="1154112"/>
                      <a:pt x="446617" y="1218142"/>
                      <a:pt x="434975" y="1276350"/>
                    </a:cubicBezTo>
                    <a:cubicBezTo>
                      <a:pt x="423333" y="1334558"/>
                      <a:pt x="415396" y="1411288"/>
                      <a:pt x="412750" y="1438275"/>
                    </a:cubicBezTo>
                    <a:cubicBezTo>
                      <a:pt x="410104" y="1465263"/>
                      <a:pt x="414602" y="1451769"/>
                      <a:pt x="419100" y="14382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4252AB0A-205E-6A47-BACD-8D79978FD305}"/>
                  </a:ext>
                </a:extLst>
              </p:cNvPr>
              <p:cNvSpPr/>
              <p:nvPr/>
            </p:nvSpPr>
            <p:spPr>
              <a:xfrm>
                <a:off x="1646093" y="1405082"/>
                <a:ext cx="82550" cy="44450"/>
              </a:xfrm>
              <a:custGeom>
                <a:avLst/>
                <a:gdLst>
                  <a:gd name="connsiteX0" fmla="*/ 0 w 82550"/>
                  <a:gd name="connsiteY0" fmla="*/ 0 h 44450"/>
                  <a:gd name="connsiteX1" fmla="*/ 82550 w 82550"/>
                  <a:gd name="connsiteY1" fmla="*/ 44450 h 44450"/>
                  <a:gd name="connsiteX2" fmla="*/ 82550 w 82550"/>
                  <a:gd name="connsiteY2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50" h="44450">
                    <a:moveTo>
                      <a:pt x="0" y="0"/>
                    </a:moveTo>
                    <a:lnTo>
                      <a:pt x="82550" y="44450"/>
                    </a:lnTo>
                    <a:lnTo>
                      <a:pt x="82550" y="444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1649E11B-C4AB-B040-94CB-5E5BED0C1163}"/>
                  </a:ext>
                </a:extLst>
              </p:cNvPr>
              <p:cNvSpPr/>
              <p:nvPr/>
            </p:nvSpPr>
            <p:spPr>
              <a:xfrm>
                <a:off x="1168006" y="1233148"/>
                <a:ext cx="497424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  <a:gd name="connsiteX0" fmla="*/ 369041 w 497424"/>
                  <a:gd name="connsiteY0" fmla="*/ 328036 h 328036"/>
                  <a:gd name="connsiteX1" fmla="*/ 340338 w 497424"/>
                  <a:gd name="connsiteY1" fmla="*/ 311634 h 328036"/>
                  <a:gd name="connsiteX2" fmla="*/ 299333 w 497424"/>
                  <a:gd name="connsiteY2" fmla="*/ 299333 h 328036"/>
                  <a:gd name="connsiteX3" fmla="*/ 274730 w 497424"/>
                  <a:gd name="connsiteY3" fmla="*/ 291132 h 328036"/>
                  <a:gd name="connsiteX4" fmla="*/ 250128 w 497424"/>
                  <a:gd name="connsiteY4" fmla="*/ 282931 h 328036"/>
                  <a:gd name="connsiteX5" fmla="*/ 237826 w 497424"/>
                  <a:gd name="connsiteY5" fmla="*/ 278830 h 328036"/>
                  <a:gd name="connsiteX6" fmla="*/ 200922 w 497424"/>
                  <a:gd name="connsiteY6" fmla="*/ 262429 h 328036"/>
                  <a:gd name="connsiteX7" fmla="*/ 127114 w 497424"/>
                  <a:gd name="connsiteY7" fmla="*/ 258328 h 328036"/>
                  <a:gd name="connsiteX8" fmla="*/ 102512 w 497424"/>
                  <a:gd name="connsiteY8" fmla="*/ 254228 h 328036"/>
                  <a:gd name="connsiteX9" fmla="*/ 98411 w 497424"/>
                  <a:gd name="connsiteY9" fmla="*/ 217324 h 328036"/>
                  <a:gd name="connsiteX10" fmla="*/ 110712 w 497424"/>
                  <a:gd name="connsiteY10" fmla="*/ 209123 h 328036"/>
                  <a:gd name="connsiteX11" fmla="*/ 135315 w 497424"/>
                  <a:gd name="connsiteY11" fmla="*/ 200922 h 328036"/>
                  <a:gd name="connsiteX12" fmla="*/ 143516 w 497424"/>
                  <a:gd name="connsiteY12" fmla="*/ 188621 h 328036"/>
                  <a:gd name="connsiteX13" fmla="*/ 139416 w 497424"/>
                  <a:gd name="connsiteY13" fmla="*/ 176319 h 328036"/>
                  <a:gd name="connsiteX14" fmla="*/ 114813 w 497424"/>
                  <a:gd name="connsiteY14" fmla="*/ 155817 h 328036"/>
                  <a:gd name="connsiteX15" fmla="*/ 90210 w 497424"/>
                  <a:gd name="connsiteY15" fmla="*/ 147616 h 328036"/>
                  <a:gd name="connsiteX16" fmla="*/ 77909 w 497424"/>
                  <a:gd name="connsiteY16" fmla="*/ 143516 h 328036"/>
                  <a:gd name="connsiteX17" fmla="*/ 65608 w 497424"/>
                  <a:gd name="connsiteY17" fmla="*/ 135315 h 328036"/>
                  <a:gd name="connsiteX18" fmla="*/ 41005 w 497424"/>
                  <a:gd name="connsiteY18" fmla="*/ 127114 h 328036"/>
                  <a:gd name="connsiteX19" fmla="*/ 28703 w 497424"/>
                  <a:gd name="connsiteY19" fmla="*/ 123013 h 328036"/>
                  <a:gd name="connsiteX20" fmla="*/ 16402 w 497424"/>
                  <a:gd name="connsiteY20" fmla="*/ 118913 h 328036"/>
                  <a:gd name="connsiteX21" fmla="*/ 4101 w 497424"/>
                  <a:gd name="connsiteY21" fmla="*/ 114812 h 328036"/>
                  <a:gd name="connsiteX22" fmla="*/ 0 w 497424"/>
                  <a:gd name="connsiteY22" fmla="*/ 102511 h 328036"/>
                  <a:gd name="connsiteX23" fmla="*/ 4101 w 497424"/>
                  <a:gd name="connsiteY23" fmla="*/ 86109 h 328036"/>
                  <a:gd name="connsiteX24" fmla="*/ 16402 w 497424"/>
                  <a:gd name="connsiteY24" fmla="*/ 82009 h 328036"/>
                  <a:gd name="connsiteX25" fmla="*/ 57407 w 497424"/>
                  <a:gd name="connsiteY25" fmla="*/ 77908 h 328036"/>
                  <a:gd name="connsiteX26" fmla="*/ 49206 w 497424"/>
                  <a:gd name="connsiteY26" fmla="*/ 65607 h 328036"/>
                  <a:gd name="connsiteX27" fmla="*/ 65608 w 497424"/>
                  <a:gd name="connsiteY27" fmla="*/ 28703 h 328036"/>
                  <a:gd name="connsiteX28" fmla="*/ 110712 w 497424"/>
                  <a:gd name="connsiteY28" fmla="*/ 24603 h 328036"/>
                  <a:gd name="connsiteX29" fmla="*/ 114813 w 497424"/>
                  <a:gd name="connsiteY29" fmla="*/ 12301 h 328036"/>
                  <a:gd name="connsiteX30" fmla="*/ 139416 w 497424"/>
                  <a:gd name="connsiteY30" fmla="*/ 0 h 328036"/>
                  <a:gd name="connsiteX31" fmla="*/ 176320 w 497424"/>
                  <a:gd name="connsiteY31" fmla="*/ 4100 h 328036"/>
                  <a:gd name="connsiteX32" fmla="*/ 200922 w 497424"/>
                  <a:gd name="connsiteY32" fmla="*/ 12301 h 328036"/>
                  <a:gd name="connsiteX33" fmla="*/ 233726 w 497424"/>
                  <a:gd name="connsiteY33" fmla="*/ 41004 h 328036"/>
                  <a:gd name="connsiteX34" fmla="*/ 258329 w 497424"/>
                  <a:gd name="connsiteY34" fmla="*/ 57406 h 328036"/>
                  <a:gd name="connsiteX35" fmla="*/ 282931 w 497424"/>
                  <a:gd name="connsiteY35" fmla="*/ 65607 h 328036"/>
                  <a:gd name="connsiteX36" fmla="*/ 307534 w 497424"/>
                  <a:gd name="connsiteY36" fmla="*/ 77908 h 328036"/>
                  <a:gd name="connsiteX37" fmla="*/ 319835 w 497424"/>
                  <a:gd name="connsiteY37" fmla="*/ 86109 h 328036"/>
                  <a:gd name="connsiteX38" fmla="*/ 344438 w 497424"/>
                  <a:gd name="connsiteY38" fmla="*/ 98411 h 328036"/>
                  <a:gd name="connsiteX39" fmla="*/ 352639 w 497424"/>
                  <a:gd name="connsiteY39" fmla="*/ 110712 h 328036"/>
                  <a:gd name="connsiteX40" fmla="*/ 377242 w 497424"/>
                  <a:gd name="connsiteY40" fmla="*/ 127114 h 328036"/>
                  <a:gd name="connsiteX41" fmla="*/ 389543 w 497424"/>
                  <a:gd name="connsiteY41" fmla="*/ 135315 h 328036"/>
                  <a:gd name="connsiteX42" fmla="*/ 426447 w 497424"/>
                  <a:gd name="connsiteY42" fmla="*/ 147616 h 328036"/>
                  <a:gd name="connsiteX43" fmla="*/ 451050 w 497424"/>
                  <a:gd name="connsiteY43" fmla="*/ 155817 h 328036"/>
                  <a:gd name="connsiteX44" fmla="*/ 463351 w 497424"/>
                  <a:gd name="connsiteY44" fmla="*/ 159917 h 328036"/>
                  <a:gd name="connsiteX45" fmla="*/ 497424 w 497424"/>
                  <a:gd name="connsiteY45" fmla="*/ 175375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97424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cubicBezTo>
                      <a:pt x="455150" y="157184"/>
                      <a:pt x="455622" y="156657"/>
                      <a:pt x="463351" y="159917"/>
                    </a:cubicBezTo>
                    <a:cubicBezTo>
                      <a:pt x="471080" y="163177"/>
                      <a:pt x="486066" y="170222"/>
                      <a:pt x="497424" y="1753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143E708D-6DEC-2242-A532-3896A7448D20}"/>
                  </a:ext>
                </a:extLst>
              </p:cNvPr>
              <p:cNvSpPr/>
              <p:nvPr/>
            </p:nvSpPr>
            <p:spPr>
              <a:xfrm flipH="1">
                <a:off x="3913508" y="1241064"/>
                <a:ext cx="475652" cy="328036"/>
              </a:xfrm>
              <a:custGeom>
                <a:avLst/>
                <a:gdLst>
                  <a:gd name="connsiteX0" fmla="*/ 369041 w 475652"/>
                  <a:gd name="connsiteY0" fmla="*/ 328036 h 328036"/>
                  <a:gd name="connsiteX1" fmla="*/ 340338 w 475652"/>
                  <a:gd name="connsiteY1" fmla="*/ 311634 h 328036"/>
                  <a:gd name="connsiteX2" fmla="*/ 299333 w 475652"/>
                  <a:gd name="connsiteY2" fmla="*/ 299333 h 328036"/>
                  <a:gd name="connsiteX3" fmla="*/ 274730 w 475652"/>
                  <a:gd name="connsiteY3" fmla="*/ 291132 h 328036"/>
                  <a:gd name="connsiteX4" fmla="*/ 250128 w 475652"/>
                  <a:gd name="connsiteY4" fmla="*/ 282931 h 328036"/>
                  <a:gd name="connsiteX5" fmla="*/ 237826 w 475652"/>
                  <a:gd name="connsiteY5" fmla="*/ 278830 h 328036"/>
                  <a:gd name="connsiteX6" fmla="*/ 200922 w 475652"/>
                  <a:gd name="connsiteY6" fmla="*/ 262429 h 328036"/>
                  <a:gd name="connsiteX7" fmla="*/ 127114 w 475652"/>
                  <a:gd name="connsiteY7" fmla="*/ 258328 h 328036"/>
                  <a:gd name="connsiteX8" fmla="*/ 102512 w 475652"/>
                  <a:gd name="connsiteY8" fmla="*/ 254228 h 328036"/>
                  <a:gd name="connsiteX9" fmla="*/ 98411 w 475652"/>
                  <a:gd name="connsiteY9" fmla="*/ 217324 h 328036"/>
                  <a:gd name="connsiteX10" fmla="*/ 110712 w 475652"/>
                  <a:gd name="connsiteY10" fmla="*/ 209123 h 328036"/>
                  <a:gd name="connsiteX11" fmla="*/ 135315 w 475652"/>
                  <a:gd name="connsiteY11" fmla="*/ 200922 h 328036"/>
                  <a:gd name="connsiteX12" fmla="*/ 143516 w 475652"/>
                  <a:gd name="connsiteY12" fmla="*/ 188621 h 328036"/>
                  <a:gd name="connsiteX13" fmla="*/ 139416 w 475652"/>
                  <a:gd name="connsiteY13" fmla="*/ 176319 h 328036"/>
                  <a:gd name="connsiteX14" fmla="*/ 114813 w 475652"/>
                  <a:gd name="connsiteY14" fmla="*/ 155817 h 328036"/>
                  <a:gd name="connsiteX15" fmla="*/ 90210 w 475652"/>
                  <a:gd name="connsiteY15" fmla="*/ 147616 h 328036"/>
                  <a:gd name="connsiteX16" fmla="*/ 77909 w 475652"/>
                  <a:gd name="connsiteY16" fmla="*/ 143516 h 328036"/>
                  <a:gd name="connsiteX17" fmla="*/ 65608 w 475652"/>
                  <a:gd name="connsiteY17" fmla="*/ 135315 h 328036"/>
                  <a:gd name="connsiteX18" fmla="*/ 41005 w 475652"/>
                  <a:gd name="connsiteY18" fmla="*/ 127114 h 328036"/>
                  <a:gd name="connsiteX19" fmla="*/ 28703 w 475652"/>
                  <a:gd name="connsiteY19" fmla="*/ 123013 h 328036"/>
                  <a:gd name="connsiteX20" fmla="*/ 16402 w 475652"/>
                  <a:gd name="connsiteY20" fmla="*/ 118913 h 328036"/>
                  <a:gd name="connsiteX21" fmla="*/ 4101 w 475652"/>
                  <a:gd name="connsiteY21" fmla="*/ 114812 h 328036"/>
                  <a:gd name="connsiteX22" fmla="*/ 0 w 475652"/>
                  <a:gd name="connsiteY22" fmla="*/ 102511 h 328036"/>
                  <a:gd name="connsiteX23" fmla="*/ 4101 w 475652"/>
                  <a:gd name="connsiteY23" fmla="*/ 86109 h 328036"/>
                  <a:gd name="connsiteX24" fmla="*/ 16402 w 475652"/>
                  <a:gd name="connsiteY24" fmla="*/ 82009 h 328036"/>
                  <a:gd name="connsiteX25" fmla="*/ 57407 w 475652"/>
                  <a:gd name="connsiteY25" fmla="*/ 77908 h 328036"/>
                  <a:gd name="connsiteX26" fmla="*/ 49206 w 475652"/>
                  <a:gd name="connsiteY26" fmla="*/ 65607 h 328036"/>
                  <a:gd name="connsiteX27" fmla="*/ 65608 w 475652"/>
                  <a:gd name="connsiteY27" fmla="*/ 28703 h 328036"/>
                  <a:gd name="connsiteX28" fmla="*/ 110712 w 475652"/>
                  <a:gd name="connsiteY28" fmla="*/ 24603 h 328036"/>
                  <a:gd name="connsiteX29" fmla="*/ 114813 w 475652"/>
                  <a:gd name="connsiteY29" fmla="*/ 12301 h 328036"/>
                  <a:gd name="connsiteX30" fmla="*/ 139416 w 475652"/>
                  <a:gd name="connsiteY30" fmla="*/ 0 h 328036"/>
                  <a:gd name="connsiteX31" fmla="*/ 176320 w 475652"/>
                  <a:gd name="connsiteY31" fmla="*/ 4100 h 328036"/>
                  <a:gd name="connsiteX32" fmla="*/ 200922 w 475652"/>
                  <a:gd name="connsiteY32" fmla="*/ 12301 h 328036"/>
                  <a:gd name="connsiteX33" fmla="*/ 233726 w 475652"/>
                  <a:gd name="connsiteY33" fmla="*/ 41004 h 328036"/>
                  <a:gd name="connsiteX34" fmla="*/ 258329 w 475652"/>
                  <a:gd name="connsiteY34" fmla="*/ 57406 h 328036"/>
                  <a:gd name="connsiteX35" fmla="*/ 282931 w 475652"/>
                  <a:gd name="connsiteY35" fmla="*/ 65607 h 328036"/>
                  <a:gd name="connsiteX36" fmla="*/ 307534 w 475652"/>
                  <a:gd name="connsiteY36" fmla="*/ 77908 h 328036"/>
                  <a:gd name="connsiteX37" fmla="*/ 319835 w 475652"/>
                  <a:gd name="connsiteY37" fmla="*/ 86109 h 328036"/>
                  <a:gd name="connsiteX38" fmla="*/ 344438 w 475652"/>
                  <a:gd name="connsiteY38" fmla="*/ 98411 h 328036"/>
                  <a:gd name="connsiteX39" fmla="*/ 352639 w 475652"/>
                  <a:gd name="connsiteY39" fmla="*/ 110712 h 328036"/>
                  <a:gd name="connsiteX40" fmla="*/ 377242 w 475652"/>
                  <a:gd name="connsiteY40" fmla="*/ 127114 h 328036"/>
                  <a:gd name="connsiteX41" fmla="*/ 389543 w 475652"/>
                  <a:gd name="connsiteY41" fmla="*/ 135315 h 328036"/>
                  <a:gd name="connsiteX42" fmla="*/ 426447 w 475652"/>
                  <a:gd name="connsiteY42" fmla="*/ 147616 h 328036"/>
                  <a:gd name="connsiteX43" fmla="*/ 451050 w 475652"/>
                  <a:gd name="connsiteY43" fmla="*/ 155817 h 328036"/>
                  <a:gd name="connsiteX44" fmla="*/ 463351 w 475652"/>
                  <a:gd name="connsiteY44" fmla="*/ 159917 h 328036"/>
                  <a:gd name="connsiteX45" fmla="*/ 475652 w 475652"/>
                  <a:gd name="connsiteY45" fmla="*/ 168118 h 32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5652" h="328036">
                    <a:moveTo>
                      <a:pt x="369041" y="328036"/>
                    </a:moveTo>
                    <a:cubicBezTo>
                      <a:pt x="359473" y="322569"/>
                      <a:pt x="350343" y="316252"/>
                      <a:pt x="340338" y="311634"/>
                    </a:cubicBezTo>
                    <a:cubicBezTo>
                      <a:pt x="322384" y="303347"/>
                      <a:pt x="316302" y="304423"/>
                      <a:pt x="299333" y="299333"/>
                    </a:cubicBezTo>
                    <a:cubicBezTo>
                      <a:pt x="291053" y="296849"/>
                      <a:pt x="282931" y="293866"/>
                      <a:pt x="274730" y="291132"/>
                    </a:cubicBezTo>
                    <a:lnTo>
                      <a:pt x="250128" y="282931"/>
                    </a:lnTo>
                    <a:cubicBezTo>
                      <a:pt x="246027" y="281564"/>
                      <a:pt x="241423" y="281228"/>
                      <a:pt x="237826" y="278830"/>
                    </a:cubicBezTo>
                    <a:cubicBezTo>
                      <a:pt x="225919" y="270893"/>
                      <a:pt x="216891" y="263316"/>
                      <a:pt x="200922" y="262429"/>
                    </a:cubicBezTo>
                    <a:lnTo>
                      <a:pt x="127114" y="258328"/>
                    </a:lnTo>
                    <a:cubicBezTo>
                      <a:pt x="118913" y="256961"/>
                      <a:pt x="109948" y="257946"/>
                      <a:pt x="102512" y="254228"/>
                    </a:cubicBezTo>
                    <a:cubicBezTo>
                      <a:pt x="89232" y="247588"/>
                      <a:pt x="94290" y="225567"/>
                      <a:pt x="98411" y="217324"/>
                    </a:cubicBezTo>
                    <a:cubicBezTo>
                      <a:pt x="100615" y="212916"/>
                      <a:pt x="106209" y="211124"/>
                      <a:pt x="110712" y="209123"/>
                    </a:cubicBezTo>
                    <a:cubicBezTo>
                      <a:pt x="118612" y="205612"/>
                      <a:pt x="135315" y="200922"/>
                      <a:pt x="135315" y="200922"/>
                    </a:cubicBezTo>
                    <a:cubicBezTo>
                      <a:pt x="138049" y="196822"/>
                      <a:pt x="142706" y="193482"/>
                      <a:pt x="143516" y="188621"/>
                    </a:cubicBezTo>
                    <a:cubicBezTo>
                      <a:pt x="144227" y="184357"/>
                      <a:pt x="141814" y="179915"/>
                      <a:pt x="139416" y="176319"/>
                    </a:cubicBezTo>
                    <a:cubicBezTo>
                      <a:pt x="135352" y="170222"/>
                      <a:pt x="121977" y="159001"/>
                      <a:pt x="114813" y="155817"/>
                    </a:cubicBezTo>
                    <a:cubicBezTo>
                      <a:pt x="106913" y="152306"/>
                      <a:pt x="98411" y="150350"/>
                      <a:pt x="90210" y="147616"/>
                    </a:cubicBezTo>
                    <a:lnTo>
                      <a:pt x="77909" y="143516"/>
                    </a:lnTo>
                    <a:cubicBezTo>
                      <a:pt x="73809" y="140782"/>
                      <a:pt x="70111" y="137316"/>
                      <a:pt x="65608" y="135315"/>
                    </a:cubicBezTo>
                    <a:cubicBezTo>
                      <a:pt x="57708" y="131804"/>
                      <a:pt x="49206" y="129848"/>
                      <a:pt x="41005" y="127114"/>
                    </a:cubicBezTo>
                    <a:lnTo>
                      <a:pt x="28703" y="123013"/>
                    </a:lnTo>
                    <a:lnTo>
                      <a:pt x="16402" y="118913"/>
                    </a:lnTo>
                    <a:lnTo>
                      <a:pt x="4101" y="114812"/>
                    </a:lnTo>
                    <a:cubicBezTo>
                      <a:pt x="2734" y="110712"/>
                      <a:pt x="0" y="106833"/>
                      <a:pt x="0" y="102511"/>
                    </a:cubicBezTo>
                    <a:cubicBezTo>
                      <a:pt x="0" y="96875"/>
                      <a:pt x="580" y="90510"/>
                      <a:pt x="4101" y="86109"/>
                    </a:cubicBezTo>
                    <a:cubicBezTo>
                      <a:pt x="6801" y="82734"/>
                      <a:pt x="12130" y="82666"/>
                      <a:pt x="16402" y="82009"/>
                    </a:cubicBezTo>
                    <a:cubicBezTo>
                      <a:pt x="29979" y="79920"/>
                      <a:pt x="43739" y="79275"/>
                      <a:pt x="57407" y="77908"/>
                    </a:cubicBezTo>
                    <a:cubicBezTo>
                      <a:pt x="54673" y="73808"/>
                      <a:pt x="49750" y="70505"/>
                      <a:pt x="49206" y="65607"/>
                    </a:cubicBezTo>
                    <a:cubicBezTo>
                      <a:pt x="48101" y="55661"/>
                      <a:pt x="51722" y="32670"/>
                      <a:pt x="65608" y="28703"/>
                    </a:cubicBezTo>
                    <a:cubicBezTo>
                      <a:pt x="80124" y="24556"/>
                      <a:pt x="95677" y="25970"/>
                      <a:pt x="110712" y="24603"/>
                    </a:cubicBezTo>
                    <a:cubicBezTo>
                      <a:pt x="112079" y="20502"/>
                      <a:pt x="112113" y="15676"/>
                      <a:pt x="114813" y="12301"/>
                    </a:cubicBezTo>
                    <a:cubicBezTo>
                      <a:pt x="120595" y="5074"/>
                      <a:pt x="131311" y="2701"/>
                      <a:pt x="139416" y="0"/>
                    </a:cubicBezTo>
                    <a:cubicBezTo>
                      <a:pt x="151717" y="1367"/>
                      <a:pt x="164183" y="1673"/>
                      <a:pt x="176320" y="4100"/>
                    </a:cubicBezTo>
                    <a:cubicBezTo>
                      <a:pt x="184796" y="5795"/>
                      <a:pt x="200922" y="12301"/>
                      <a:pt x="200922" y="12301"/>
                    </a:cubicBezTo>
                    <a:cubicBezTo>
                      <a:pt x="214590" y="32805"/>
                      <a:pt x="205022" y="21868"/>
                      <a:pt x="233726" y="41004"/>
                    </a:cubicBezTo>
                    <a:lnTo>
                      <a:pt x="258329" y="57406"/>
                    </a:lnTo>
                    <a:lnTo>
                      <a:pt x="282931" y="65607"/>
                    </a:lnTo>
                    <a:cubicBezTo>
                      <a:pt x="318193" y="89114"/>
                      <a:pt x="273576" y="60929"/>
                      <a:pt x="307534" y="77908"/>
                    </a:cubicBezTo>
                    <a:cubicBezTo>
                      <a:pt x="311942" y="80112"/>
                      <a:pt x="315427" y="83905"/>
                      <a:pt x="319835" y="86109"/>
                    </a:cubicBezTo>
                    <a:cubicBezTo>
                      <a:pt x="353788" y="103086"/>
                      <a:pt x="309187" y="74909"/>
                      <a:pt x="344438" y="98411"/>
                    </a:cubicBezTo>
                    <a:cubicBezTo>
                      <a:pt x="347172" y="102511"/>
                      <a:pt x="348930" y="107467"/>
                      <a:pt x="352639" y="110712"/>
                    </a:cubicBezTo>
                    <a:cubicBezTo>
                      <a:pt x="360057" y="117202"/>
                      <a:pt x="369041" y="121647"/>
                      <a:pt x="377242" y="127114"/>
                    </a:cubicBezTo>
                    <a:cubicBezTo>
                      <a:pt x="381342" y="129848"/>
                      <a:pt x="384868" y="133757"/>
                      <a:pt x="389543" y="135315"/>
                    </a:cubicBezTo>
                    <a:lnTo>
                      <a:pt x="426447" y="147616"/>
                    </a:lnTo>
                    <a:lnTo>
                      <a:pt x="451050" y="155817"/>
                    </a:lnTo>
                    <a:lnTo>
                      <a:pt x="463351" y="159917"/>
                    </a:lnTo>
                    <a:lnTo>
                      <a:pt x="475652" y="16811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B54D82F8-49AB-E442-BD1B-0D0BF589D9F7}"/>
                  </a:ext>
                </a:extLst>
              </p:cNvPr>
              <p:cNvSpPr/>
              <p:nvPr/>
            </p:nvSpPr>
            <p:spPr>
              <a:xfrm>
                <a:off x="3370773" y="1565285"/>
                <a:ext cx="659347" cy="2156836"/>
              </a:xfrm>
              <a:custGeom>
                <a:avLst/>
                <a:gdLst>
                  <a:gd name="connsiteX0" fmla="*/ 659347 w 659347"/>
                  <a:gd name="connsiteY0" fmla="*/ 0 h 2156836"/>
                  <a:gd name="connsiteX1" fmla="*/ 421521 w 659347"/>
                  <a:gd name="connsiteY1" fmla="*/ 176319 h 2156836"/>
                  <a:gd name="connsiteX2" fmla="*/ 183695 w 659347"/>
                  <a:gd name="connsiteY2" fmla="*/ 430547 h 2156836"/>
                  <a:gd name="connsiteX3" fmla="*/ 60681 w 659347"/>
                  <a:gd name="connsiteY3" fmla="*/ 733980 h 2156836"/>
                  <a:gd name="connsiteX4" fmla="*/ 3275 w 659347"/>
                  <a:gd name="connsiteY4" fmla="*/ 1119422 h 2156836"/>
                  <a:gd name="connsiteX5" fmla="*/ 11476 w 659347"/>
                  <a:gd name="connsiteY5" fmla="*/ 1545869 h 2156836"/>
                  <a:gd name="connsiteX6" fmla="*/ 48380 w 659347"/>
                  <a:gd name="connsiteY6" fmla="*/ 1882106 h 2156836"/>
                  <a:gd name="connsiteX7" fmla="*/ 105786 w 659347"/>
                  <a:gd name="connsiteY7" fmla="*/ 2156836 h 2156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347" h="2156836">
                    <a:moveTo>
                      <a:pt x="659347" y="0"/>
                    </a:moveTo>
                    <a:cubicBezTo>
                      <a:pt x="580071" y="52280"/>
                      <a:pt x="500796" y="104561"/>
                      <a:pt x="421521" y="176319"/>
                    </a:cubicBezTo>
                    <a:cubicBezTo>
                      <a:pt x="342246" y="248077"/>
                      <a:pt x="243835" y="337603"/>
                      <a:pt x="183695" y="430547"/>
                    </a:cubicBezTo>
                    <a:cubicBezTo>
                      <a:pt x="123555" y="523491"/>
                      <a:pt x="90751" y="619168"/>
                      <a:pt x="60681" y="733980"/>
                    </a:cubicBezTo>
                    <a:cubicBezTo>
                      <a:pt x="30611" y="848792"/>
                      <a:pt x="11476" y="984107"/>
                      <a:pt x="3275" y="1119422"/>
                    </a:cubicBezTo>
                    <a:cubicBezTo>
                      <a:pt x="-4926" y="1254737"/>
                      <a:pt x="3959" y="1418755"/>
                      <a:pt x="11476" y="1545869"/>
                    </a:cubicBezTo>
                    <a:cubicBezTo>
                      <a:pt x="18993" y="1672983"/>
                      <a:pt x="32662" y="1780278"/>
                      <a:pt x="48380" y="1882106"/>
                    </a:cubicBezTo>
                    <a:cubicBezTo>
                      <a:pt x="64098" y="1983934"/>
                      <a:pt x="84942" y="2070385"/>
                      <a:pt x="105786" y="215683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7E950247-5352-6E46-B1D8-4FB1282C9B08}"/>
                  </a:ext>
                </a:extLst>
              </p:cNvPr>
              <p:cNvSpPr/>
              <p:nvPr/>
            </p:nvSpPr>
            <p:spPr>
              <a:xfrm>
                <a:off x="1545551" y="1407501"/>
                <a:ext cx="102205" cy="141514"/>
              </a:xfrm>
              <a:custGeom>
                <a:avLst/>
                <a:gdLst>
                  <a:gd name="connsiteX0" fmla="*/ 0 w 80434"/>
                  <a:gd name="connsiteY0" fmla="*/ 127000 h 127000"/>
                  <a:gd name="connsiteX1" fmla="*/ 12700 w 80434"/>
                  <a:gd name="connsiteY1" fmla="*/ 84667 h 127000"/>
                  <a:gd name="connsiteX2" fmla="*/ 25400 w 80434"/>
                  <a:gd name="connsiteY2" fmla="*/ 76200 h 127000"/>
                  <a:gd name="connsiteX3" fmla="*/ 59267 w 80434"/>
                  <a:gd name="connsiteY3" fmla="*/ 25400 h 127000"/>
                  <a:gd name="connsiteX4" fmla="*/ 67734 w 80434"/>
                  <a:gd name="connsiteY4" fmla="*/ 12700 h 127000"/>
                  <a:gd name="connsiteX5" fmla="*/ 80434 w 80434"/>
                  <a:gd name="connsiteY5" fmla="*/ 0 h 127000"/>
                  <a:gd name="connsiteX0" fmla="*/ 0 w 102205"/>
                  <a:gd name="connsiteY0" fmla="*/ 141514 h 141514"/>
                  <a:gd name="connsiteX1" fmla="*/ 12700 w 102205"/>
                  <a:gd name="connsiteY1" fmla="*/ 99181 h 141514"/>
                  <a:gd name="connsiteX2" fmla="*/ 25400 w 102205"/>
                  <a:gd name="connsiteY2" fmla="*/ 90714 h 141514"/>
                  <a:gd name="connsiteX3" fmla="*/ 59267 w 102205"/>
                  <a:gd name="connsiteY3" fmla="*/ 39914 h 141514"/>
                  <a:gd name="connsiteX4" fmla="*/ 67734 w 102205"/>
                  <a:gd name="connsiteY4" fmla="*/ 27214 h 141514"/>
                  <a:gd name="connsiteX5" fmla="*/ 102205 w 102205"/>
                  <a:gd name="connsiteY5" fmla="*/ 0 h 14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05" h="141514">
                    <a:moveTo>
                      <a:pt x="0" y="141514"/>
                    </a:moveTo>
                    <a:cubicBezTo>
                      <a:pt x="2665" y="122864"/>
                      <a:pt x="-133" y="112015"/>
                      <a:pt x="12700" y="99181"/>
                    </a:cubicBezTo>
                    <a:cubicBezTo>
                      <a:pt x="16298" y="95583"/>
                      <a:pt x="21167" y="93536"/>
                      <a:pt x="25400" y="90714"/>
                    </a:cubicBezTo>
                    <a:lnTo>
                      <a:pt x="59267" y="39914"/>
                    </a:lnTo>
                    <a:cubicBezTo>
                      <a:pt x="62089" y="35681"/>
                      <a:pt x="60578" y="33866"/>
                      <a:pt x="67734" y="27214"/>
                    </a:cubicBezTo>
                    <a:cubicBezTo>
                      <a:pt x="74890" y="20562"/>
                      <a:pt x="90715" y="9071"/>
                      <a:pt x="10220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DC8BF109-0953-D245-90D3-158979ADD293}"/>
                  </a:ext>
                </a:extLst>
              </p:cNvPr>
              <p:cNvSpPr/>
              <p:nvPr/>
            </p:nvSpPr>
            <p:spPr>
              <a:xfrm>
                <a:off x="3916218" y="1394499"/>
                <a:ext cx="110067" cy="171450"/>
              </a:xfrm>
              <a:custGeom>
                <a:avLst/>
                <a:gdLst>
                  <a:gd name="connsiteX0" fmla="*/ 110067 w 110067"/>
                  <a:gd name="connsiteY0" fmla="*/ 152400 h 152400"/>
                  <a:gd name="connsiteX1" fmla="*/ 97367 w 110067"/>
                  <a:gd name="connsiteY1" fmla="*/ 122766 h 152400"/>
                  <a:gd name="connsiteX2" fmla="*/ 88900 w 110067"/>
                  <a:gd name="connsiteY2" fmla="*/ 97366 h 152400"/>
                  <a:gd name="connsiteX3" fmla="*/ 71967 w 110067"/>
                  <a:gd name="connsiteY3" fmla="*/ 42333 h 152400"/>
                  <a:gd name="connsiteX4" fmla="*/ 59267 w 110067"/>
                  <a:gd name="connsiteY4" fmla="*/ 33866 h 152400"/>
                  <a:gd name="connsiteX5" fmla="*/ 46567 w 110067"/>
                  <a:gd name="connsiteY5" fmla="*/ 29633 h 152400"/>
                  <a:gd name="connsiteX6" fmla="*/ 21167 w 110067"/>
                  <a:gd name="connsiteY6" fmla="*/ 12700 h 152400"/>
                  <a:gd name="connsiteX7" fmla="*/ 0 w 110067"/>
                  <a:gd name="connsiteY7" fmla="*/ 0 h 152400"/>
                  <a:gd name="connsiteX0" fmla="*/ 110067 w 110067"/>
                  <a:gd name="connsiteY0" fmla="*/ 171450 h 171450"/>
                  <a:gd name="connsiteX1" fmla="*/ 97367 w 110067"/>
                  <a:gd name="connsiteY1" fmla="*/ 141816 h 171450"/>
                  <a:gd name="connsiteX2" fmla="*/ 88900 w 110067"/>
                  <a:gd name="connsiteY2" fmla="*/ 116416 h 171450"/>
                  <a:gd name="connsiteX3" fmla="*/ 71967 w 110067"/>
                  <a:gd name="connsiteY3" fmla="*/ 61383 h 171450"/>
                  <a:gd name="connsiteX4" fmla="*/ 59267 w 110067"/>
                  <a:gd name="connsiteY4" fmla="*/ 52916 h 171450"/>
                  <a:gd name="connsiteX5" fmla="*/ 46567 w 110067"/>
                  <a:gd name="connsiteY5" fmla="*/ 48683 h 171450"/>
                  <a:gd name="connsiteX6" fmla="*/ 21167 w 110067"/>
                  <a:gd name="connsiteY6" fmla="*/ 31750 h 171450"/>
                  <a:gd name="connsiteX7" fmla="*/ 0 w 110067"/>
                  <a:gd name="connsiteY7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67" h="171450">
                    <a:moveTo>
                      <a:pt x="110067" y="171450"/>
                    </a:moveTo>
                    <a:cubicBezTo>
                      <a:pt x="105834" y="161572"/>
                      <a:pt x="101225" y="151847"/>
                      <a:pt x="97367" y="141816"/>
                    </a:cubicBezTo>
                    <a:cubicBezTo>
                      <a:pt x="94163" y="133486"/>
                      <a:pt x="88900" y="116416"/>
                      <a:pt x="88900" y="116416"/>
                    </a:cubicBezTo>
                    <a:cubicBezTo>
                      <a:pt x="86319" y="98350"/>
                      <a:pt x="86179" y="75596"/>
                      <a:pt x="71967" y="61383"/>
                    </a:cubicBezTo>
                    <a:cubicBezTo>
                      <a:pt x="68369" y="57785"/>
                      <a:pt x="63818" y="55191"/>
                      <a:pt x="59267" y="52916"/>
                    </a:cubicBezTo>
                    <a:cubicBezTo>
                      <a:pt x="55276" y="50920"/>
                      <a:pt x="50800" y="50094"/>
                      <a:pt x="46567" y="48683"/>
                    </a:cubicBezTo>
                    <a:cubicBezTo>
                      <a:pt x="38100" y="43039"/>
                      <a:pt x="28928" y="39864"/>
                      <a:pt x="21167" y="31750"/>
                    </a:cubicBezTo>
                    <a:cubicBezTo>
                      <a:pt x="13406" y="23636"/>
                      <a:pt x="11623" y="1162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476722F5-6BC0-0F4D-94A2-D9189A0970C0}"/>
                  </a:ext>
                </a:extLst>
              </p:cNvPr>
              <p:cNvSpPr/>
              <p:nvPr/>
            </p:nvSpPr>
            <p:spPr>
              <a:xfrm>
                <a:off x="2609850" y="374650"/>
                <a:ext cx="312078" cy="155575"/>
              </a:xfrm>
              <a:custGeom>
                <a:avLst/>
                <a:gdLst>
                  <a:gd name="connsiteX0" fmla="*/ 0 w 312078"/>
                  <a:gd name="connsiteY0" fmla="*/ 155575 h 155575"/>
                  <a:gd name="connsiteX1" fmla="*/ 76200 w 312078"/>
                  <a:gd name="connsiteY1" fmla="*/ 95250 h 155575"/>
                  <a:gd name="connsiteX2" fmla="*/ 203200 w 312078"/>
                  <a:gd name="connsiteY2" fmla="*/ 82550 h 155575"/>
                  <a:gd name="connsiteX3" fmla="*/ 311150 w 312078"/>
                  <a:gd name="connsiteY3" fmla="*/ 142875 h 155575"/>
                  <a:gd name="connsiteX4" fmla="*/ 254000 w 312078"/>
                  <a:gd name="connsiteY4" fmla="*/ 57150 h 155575"/>
                  <a:gd name="connsiteX5" fmla="*/ 228600 w 312078"/>
                  <a:gd name="connsiteY5" fmla="*/ 22225 h 155575"/>
                  <a:gd name="connsiteX6" fmla="*/ 196850 w 312078"/>
                  <a:gd name="connsiteY6" fmla="*/ 0 h 155575"/>
                  <a:gd name="connsiteX7" fmla="*/ 196850 w 312078"/>
                  <a:gd name="connsiteY7" fmla="*/ 0 h 15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078" h="155575">
                    <a:moveTo>
                      <a:pt x="0" y="155575"/>
                    </a:moveTo>
                    <a:cubicBezTo>
                      <a:pt x="21166" y="131498"/>
                      <a:pt x="42333" y="107421"/>
                      <a:pt x="76200" y="95250"/>
                    </a:cubicBezTo>
                    <a:cubicBezTo>
                      <a:pt x="110067" y="83079"/>
                      <a:pt x="164042" y="74613"/>
                      <a:pt x="203200" y="82550"/>
                    </a:cubicBezTo>
                    <a:cubicBezTo>
                      <a:pt x="242358" y="90487"/>
                      <a:pt x="302683" y="147108"/>
                      <a:pt x="311150" y="142875"/>
                    </a:cubicBezTo>
                    <a:cubicBezTo>
                      <a:pt x="319617" y="138642"/>
                      <a:pt x="267758" y="77258"/>
                      <a:pt x="254000" y="57150"/>
                    </a:cubicBezTo>
                    <a:cubicBezTo>
                      <a:pt x="240242" y="37042"/>
                      <a:pt x="238125" y="31750"/>
                      <a:pt x="228600" y="22225"/>
                    </a:cubicBezTo>
                    <a:cubicBezTo>
                      <a:pt x="219075" y="12700"/>
                      <a:pt x="196850" y="0"/>
                      <a:pt x="196850" y="0"/>
                    </a:cubicBezTo>
                    <a:lnTo>
                      <a:pt x="1968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8A5774AA-0355-1244-B88F-0E5A8D92205D}"/>
                  </a:ext>
                </a:extLst>
              </p:cNvPr>
              <p:cNvSpPr/>
              <p:nvPr/>
            </p:nvSpPr>
            <p:spPr>
              <a:xfrm>
                <a:off x="2603500" y="393700"/>
                <a:ext cx="95250" cy="136525"/>
              </a:xfrm>
              <a:custGeom>
                <a:avLst/>
                <a:gdLst>
                  <a:gd name="connsiteX0" fmla="*/ 0 w 95250"/>
                  <a:gd name="connsiteY0" fmla="*/ 136525 h 136525"/>
                  <a:gd name="connsiteX1" fmla="*/ 25400 w 95250"/>
                  <a:gd name="connsiteY1" fmla="*/ 79375 h 136525"/>
                  <a:gd name="connsiteX2" fmla="*/ 57150 w 95250"/>
                  <a:gd name="connsiteY2" fmla="*/ 34925 h 136525"/>
                  <a:gd name="connsiteX3" fmla="*/ 95250 w 95250"/>
                  <a:gd name="connsiteY3" fmla="*/ 0 h 136525"/>
                  <a:gd name="connsiteX4" fmla="*/ 95250 w 95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136525">
                    <a:moveTo>
                      <a:pt x="0" y="136525"/>
                    </a:moveTo>
                    <a:cubicBezTo>
                      <a:pt x="7937" y="116416"/>
                      <a:pt x="15875" y="96308"/>
                      <a:pt x="25400" y="79375"/>
                    </a:cubicBezTo>
                    <a:cubicBezTo>
                      <a:pt x="34925" y="62442"/>
                      <a:pt x="45508" y="48154"/>
                      <a:pt x="57150" y="34925"/>
                    </a:cubicBezTo>
                    <a:cubicBezTo>
                      <a:pt x="68792" y="21696"/>
                      <a:pt x="95250" y="0"/>
                      <a:pt x="95250" y="0"/>
                    </a:cubicBezTo>
                    <a:lnTo>
                      <a:pt x="9525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626554A8-E756-F543-90EF-DB191A28AF6F}"/>
                  </a:ext>
                </a:extLst>
              </p:cNvPr>
              <p:cNvSpPr/>
              <p:nvPr/>
            </p:nvSpPr>
            <p:spPr>
              <a:xfrm>
                <a:off x="2689225" y="184150"/>
                <a:ext cx="155575" cy="15904"/>
              </a:xfrm>
              <a:custGeom>
                <a:avLst/>
                <a:gdLst>
                  <a:gd name="connsiteX0" fmla="*/ 0 w 155575"/>
                  <a:gd name="connsiteY0" fmla="*/ 3175 h 15904"/>
                  <a:gd name="connsiteX1" fmla="*/ 79375 w 155575"/>
                  <a:gd name="connsiteY1" fmla="*/ 15875 h 15904"/>
                  <a:gd name="connsiteX2" fmla="*/ 155575 w 155575"/>
                  <a:gd name="connsiteY2" fmla="*/ 0 h 1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75" h="15904">
                    <a:moveTo>
                      <a:pt x="0" y="3175"/>
                    </a:moveTo>
                    <a:cubicBezTo>
                      <a:pt x="26723" y="9789"/>
                      <a:pt x="53446" y="16404"/>
                      <a:pt x="79375" y="15875"/>
                    </a:cubicBezTo>
                    <a:cubicBezTo>
                      <a:pt x="105304" y="15346"/>
                      <a:pt x="130439" y="7673"/>
                      <a:pt x="1555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BADB2436-43BA-ED47-8729-DEF25E986226}"/>
                  </a:ext>
                </a:extLst>
              </p:cNvPr>
              <p:cNvSpPr/>
              <p:nvPr/>
            </p:nvSpPr>
            <p:spPr>
              <a:xfrm>
                <a:off x="2758689" y="203200"/>
                <a:ext cx="6736" cy="76200"/>
              </a:xfrm>
              <a:custGeom>
                <a:avLst/>
                <a:gdLst>
                  <a:gd name="connsiteX0" fmla="*/ 6736 w 6736"/>
                  <a:gd name="connsiteY0" fmla="*/ 0 h 76200"/>
                  <a:gd name="connsiteX1" fmla="*/ 3561 w 6736"/>
                  <a:gd name="connsiteY1" fmla="*/ 22225 h 76200"/>
                  <a:gd name="connsiteX2" fmla="*/ 386 w 6736"/>
                  <a:gd name="connsiteY2" fmla="*/ 31750 h 76200"/>
                  <a:gd name="connsiteX3" fmla="*/ 386 w 6736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6" h="76200">
                    <a:moveTo>
                      <a:pt x="6736" y="0"/>
                    </a:moveTo>
                    <a:cubicBezTo>
                      <a:pt x="5678" y="7408"/>
                      <a:pt x="5029" y="14887"/>
                      <a:pt x="3561" y="22225"/>
                    </a:cubicBezTo>
                    <a:cubicBezTo>
                      <a:pt x="2905" y="25507"/>
                      <a:pt x="583" y="28409"/>
                      <a:pt x="386" y="31750"/>
                    </a:cubicBezTo>
                    <a:cubicBezTo>
                      <a:pt x="-484" y="46541"/>
                      <a:pt x="386" y="61383"/>
                      <a:pt x="386" y="762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F2B59872-2797-874B-88CA-FF5046E9199F}"/>
                  </a:ext>
                </a:extLst>
              </p:cNvPr>
              <p:cNvSpPr/>
              <p:nvPr/>
            </p:nvSpPr>
            <p:spPr>
              <a:xfrm>
                <a:off x="2689225" y="336550"/>
                <a:ext cx="133350" cy="63500"/>
              </a:xfrm>
              <a:custGeom>
                <a:avLst/>
                <a:gdLst>
                  <a:gd name="connsiteX0" fmla="*/ 0 w 133350"/>
                  <a:gd name="connsiteY0" fmla="*/ 63500 h 63500"/>
                  <a:gd name="connsiteX1" fmla="*/ 12700 w 133350"/>
                  <a:gd name="connsiteY1" fmla="*/ 41275 h 63500"/>
                  <a:gd name="connsiteX2" fmla="*/ 15875 w 133350"/>
                  <a:gd name="connsiteY2" fmla="*/ 31750 h 63500"/>
                  <a:gd name="connsiteX3" fmla="*/ 44450 w 133350"/>
                  <a:gd name="connsiteY3" fmla="*/ 12700 h 63500"/>
                  <a:gd name="connsiteX4" fmla="*/ 53975 w 133350"/>
                  <a:gd name="connsiteY4" fmla="*/ 6350 h 63500"/>
                  <a:gd name="connsiteX5" fmla="*/ 73025 w 133350"/>
                  <a:gd name="connsiteY5" fmla="*/ 0 h 63500"/>
                  <a:gd name="connsiteX6" fmla="*/ 104775 w 133350"/>
                  <a:gd name="connsiteY6" fmla="*/ 9525 h 63500"/>
                  <a:gd name="connsiteX7" fmla="*/ 114300 w 133350"/>
                  <a:gd name="connsiteY7" fmla="*/ 15875 h 63500"/>
                  <a:gd name="connsiteX8" fmla="*/ 120650 w 133350"/>
                  <a:gd name="connsiteY8" fmla="*/ 34925 h 63500"/>
                  <a:gd name="connsiteX9" fmla="*/ 133350 w 133350"/>
                  <a:gd name="connsiteY9" fmla="*/ 4445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63500">
                    <a:moveTo>
                      <a:pt x="0" y="63500"/>
                    </a:moveTo>
                    <a:cubicBezTo>
                      <a:pt x="4233" y="56092"/>
                      <a:pt x="8884" y="48907"/>
                      <a:pt x="12700" y="41275"/>
                    </a:cubicBezTo>
                    <a:cubicBezTo>
                      <a:pt x="14197" y="38282"/>
                      <a:pt x="13508" y="34117"/>
                      <a:pt x="15875" y="31750"/>
                    </a:cubicBezTo>
                    <a:lnTo>
                      <a:pt x="44450" y="12700"/>
                    </a:lnTo>
                    <a:cubicBezTo>
                      <a:pt x="47625" y="10583"/>
                      <a:pt x="50355" y="7557"/>
                      <a:pt x="53975" y="6350"/>
                    </a:cubicBezTo>
                    <a:lnTo>
                      <a:pt x="73025" y="0"/>
                    </a:lnTo>
                    <a:cubicBezTo>
                      <a:pt x="80124" y="1775"/>
                      <a:pt x="100137" y="6433"/>
                      <a:pt x="104775" y="9525"/>
                    </a:cubicBezTo>
                    <a:lnTo>
                      <a:pt x="114300" y="15875"/>
                    </a:lnTo>
                    <a:cubicBezTo>
                      <a:pt x="116417" y="22225"/>
                      <a:pt x="114300" y="32808"/>
                      <a:pt x="120650" y="34925"/>
                    </a:cubicBezTo>
                    <a:cubicBezTo>
                      <a:pt x="132420" y="38848"/>
                      <a:pt x="128678" y="35107"/>
                      <a:pt x="133350" y="44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68E5F62A-AFCE-B349-94B5-51FAD454F83F}"/>
                  </a:ext>
                </a:extLst>
              </p:cNvPr>
              <p:cNvSpPr/>
              <p:nvPr/>
            </p:nvSpPr>
            <p:spPr>
              <a:xfrm>
                <a:off x="2710181" y="342994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2C207DDB-AD84-0E40-BA0B-DA811B364367}"/>
                  </a:ext>
                </a:extLst>
              </p:cNvPr>
              <p:cNvSpPr/>
              <p:nvPr/>
            </p:nvSpPr>
            <p:spPr>
              <a:xfrm flipH="1">
                <a:off x="2753689" y="339725"/>
                <a:ext cx="45719" cy="120650"/>
              </a:xfrm>
              <a:custGeom>
                <a:avLst/>
                <a:gdLst>
                  <a:gd name="connsiteX0" fmla="*/ 0 w 114350"/>
                  <a:gd name="connsiteY0" fmla="*/ 28575 h 269875"/>
                  <a:gd name="connsiteX1" fmla="*/ 3175 w 114350"/>
                  <a:gd name="connsiteY1" fmla="*/ 92075 h 269875"/>
                  <a:gd name="connsiteX2" fmla="*/ 9525 w 114350"/>
                  <a:gd name="connsiteY2" fmla="*/ 123825 h 269875"/>
                  <a:gd name="connsiteX3" fmla="*/ 12700 w 114350"/>
                  <a:gd name="connsiteY3" fmla="*/ 142875 h 269875"/>
                  <a:gd name="connsiteX4" fmla="*/ 15875 w 114350"/>
                  <a:gd name="connsiteY4" fmla="*/ 168275 h 269875"/>
                  <a:gd name="connsiteX5" fmla="*/ 25400 w 114350"/>
                  <a:gd name="connsiteY5" fmla="*/ 212725 h 269875"/>
                  <a:gd name="connsiteX6" fmla="*/ 31750 w 114350"/>
                  <a:gd name="connsiteY6" fmla="*/ 250825 h 269875"/>
                  <a:gd name="connsiteX7" fmla="*/ 34925 w 114350"/>
                  <a:gd name="connsiteY7" fmla="*/ 263525 h 269875"/>
                  <a:gd name="connsiteX8" fmla="*/ 44450 w 114350"/>
                  <a:gd name="connsiteY8" fmla="*/ 269875 h 269875"/>
                  <a:gd name="connsiteX9" fmla="*/ 60325 w 114350"/>
                  <a:gd name="connsiteY9" fmla="*/ 266700 h 269875"/>
                  <a:gd name="connsiteX10" fmla="*/ 73025 w 114350"/>
                  <a:gd name="connsiteY10" fmla="*/ 263525 h 269875"/>
                  <a:gd name="connsiteX11" fmla="*/ 104775 w 114350"/>
                  <a:gd name="connsiteY11" fmla="*/ 260350 h 269875"/>
                  <a:gd name="connsiteX12" fmla="*/ 111125 w 114350"/>
                  <a:gd name="connsiteY12" fmla="*/ 250825 h 269875"/>
                  <a:gd name="connsiteX13" fmla="*/ 111125 w 114350"/>
                  <a:gd name="connsiteY13" fmla="*/ 212725 h 269875"/>
                  <a:gd name="connsiteX14" fmla="*/ 104775 w 114350"/>
                  <a:gd name="connsiteY14" fmla="*/ 107950 h 269875"/>
                  <a:gd name="connsiteX15" fmla="*/ 101600 w 114350"/>
                  <a:gd name="connsiteY15" fmla="*/ 82550 h 269875"/>
                  <a:gd name="connsiteX16" fmla="*/ 95250 w 114350"/>
                  <a:gd name="connsiteY16" fmla="*/ 34925 h 269875"/>
                  <a:gd name="connsiteX17" fmla="*/ 95250 w 114350"/>
                  <a:gd name="connsiteY17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350" h="269875">
                    <a:moveTo>
                      <a:pt x="0" y="28575"/>
                    </a:moveTo>
                    <a:cubicBezTo>
                      <a:pt x="1058" y="49742"/>
                      <a:pt x="1066" y="70987"/>
                      <a:pt x="3175" y="92075"/>
                    </a:cubicBezTo>
                    <a:cubicBezTo>
                      <a:pt x="4249" y="102814"/>
                      <a:pt x="7751" y="113179"/>
                      <a:pt x="9525" y="123825"/>
                    </a:cubicBezTo>
                    <a:cubicBezTo>
                      <a:pt x="10583" y="130175"/>
                      <a:pt x="11790" y="136502"/>
                      <a:pt x="12700" y="142875"/>
                    </a:cubicBezTo>
                    <a:cubicBezTo>
                      <a:pt x="13907" y="151322"/>
                      <a:pt x="14578" y="159842"/>
                      <a:pt x="15875" y="168275"/>
                    </a:cubicBezTo>
                    <a:cubicBezTo>
                      <a:pt x="18186" y="183298"/>
                      <a:pt x="23250" y="197678"/>
                      <a:pt x="25400" y="212725"/>
                    </a:cubicBezTo>
                    <a:cubicBezTo>
                      <a:pt x="33509" y="269486"/>
                      <a:pt x="23951" y="223527"/>
                      <a:pt x="31750" y="250825"/>
                    </a:cubicBezTo>
                    <a:cubicBezTo>
                      <a:pt x="32949" y="255021"/>
                      <a:pt x="32504" y="259894"/>
                      <a:pt x="34925" y="263525"/>
                    </a:cubicBezTo>
                    <a:cubicBezTo>
                      <a:pt x="37042" y="266700"/>
                      <a:pt x="41275" y="267758"/>
                      <a:pt x="44450" y="269875"/>
                    </a:cubicBezTo>
                    <a:cubicBezTo>
                      <a:pt x="49742" y="268817"/>
                      <a:pt x="55057" y="267871"/>
                      <a:pt x="60325" y="266700"/>
                    </a:cubicBezTo>
                    <a:cubicBezTo>
                      <a:pt x="64585" y="265753"/>
                      <a:pt x="68705" y="264142"/>
                      <a:pt x="73025" y="263525"/>
                    </a:cubicBezTo>
                    <a:cubicBezTo>
                      <a:pt x="83554" y="262021"/>
                      <a:pt x="94192" y="261408"/>
                      <a:pt x="104775" y="260350"/>
                    </a:cubicBezTo>
                    <a:cubicBezTo>
                      <a:pt x="106892" y="257175"/>
                      <a:pt x="109622" y="254332"/>
                      <a:pt x="111125" y="250825"/>
                    </a:cubicBezTo>
                    <a:cubicBezTo>
                      <a:pt x="117215" y="236614"/>
                      <a:pt x="113187" y="229223"/>
                      <a:pt x="111125" y="212725"/>
                    </a:cubicBezTo>
                    <a:cubicBezTo>
                      <a:pt x="108404" y="150146"/>
                      <a:pt x="109974" y="154745"/>
                      <a:pt x="104775" y="107950"/>
                    </a:cubicBezTo>
                    <a:cubicBezTo>
                      <a:pt x="103833" y="99470"/>
                      <a:pt x="102897" y="90983"/>
                      <a:pt x="101600" y="82550"/>
                    </a:cubicBezTo>
                    <a:cubicBezTo>
                      <a:pt x="97224" y="54103"/>
                      <a:pt x="97219" y="76267"/>
                      <a:pt x="95250" y="34925"/>
                    </a:cubicBezTo>
                    <a:cubicBezTo>
                      <a:pt x="94696" y="23297"/>
                      <a:pt x="95250" y="11642"/>
                      <a:pt x="95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C26DF36E-1435-F440-B654-DE7390166024}"/>
                  </a:ext>
                </a:extLst>
              </p:cNvPr>
              <p:cNvSpPr/>
              <p:nvPr/>
            </p:nvSpPr>
            <p:spPr>
              <a:xfrm>
                <a:off x="3118474" y="5512828"/>
                <a:ext cx="2219930" cy="1010016"/>
              </a:xfrm>
              <a:custGeom>
                <a:avLst/>
                <a:gdLst>
                  <a:gd name="connsiteX0" fmla="*/ 0 w 2219930"/>
                  <a:gd name="connsiteY0" fmla="*/ 591981 h 1010016"/>
                  <a:gd name="connsiteX1" fmla="*/ 264277 w 2219930"/>
                  <a:gd name="connsiteY1" fmla="*/ 856259 h 1010016"/>
                  <a:gd name="connsiteX2" fmla="*/ 671264 w 2219930"/>
                  <a:gd name="connsiteY2" fmla="*/ 998969 h 1010016"/>
                  <a:gd name="connsiteX3" fmla="*/ 1189248 w 2219930"/>
                  <a:gd name="connsiteY3" fmla="*/ 977826 h 1010016"/>
                  <a:gd name="connsiteX4" fmla="*/ 1643805 w 2219930"/>
                  <a:gd name="connsiteY4" fmla="*/ 798118 h 1010016"/>
                  <a:gd name="connsiteX5" fmla="*/ 1934511 w 2219930"/>
                  <a:gd name="connsiteY5" fmla="*/ 470414 h 1010016"/>
                  <a:gd name="connsiteX6" fmla="*/ 2108934 w 2219930"/>
                  <a:gd name="connsiteY6" fmla="*/ 221993 h 1010016"/>
                  <a:gd name="connsiteX7" fmla="*/ 2219930 w 2219930"/>
                  <a:gd name="connsiteY7" fmla="*/ 0 h 101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9930" h="1010016">
                    <a:moveTo>
                      <a:pt x="0" y="591981"/>
                    </a:moveTo>
                    <a:cubicBezTo>
                      <a:pt x="76200" y="690204"/>
                      <a:pt x="152400" y="788428"/>
                      <a:pt x="264277" y="856259"/>
                    </a:cubicBezTo>
                    <a:cubicBezTo>
                      <a:pt x="376154" y="924090"/>
                      <a:pt x="517102" y="978708"/>
                      <a:pt x="671264" y="998969"/>
                    </a:cubicBezTo>
                    <a:cubicBezTo>
                      <a:pt x="825426" y="1019230"/>
                      <a:pt x="1027158" y="1011301"/>
                      <a:pt x="1189248" y="977826"/>
                    </a:cubicBezTo>
                    <a:cubicBezTo>
                      <a:pt x="1351338" y="944351"/>
                      <a:pt x="1519595" y="882687"/>
                      <a:pt x="1643805" y="798118"/>
                    </a:cubicBezTo>
                    <a:cubicBezTo>
                      <a:pt x="1768015" y="713549"/>
                      <a:pt x="1856990" y="566435"/>
                      <a:pt x="1934511" y="470414"/>
                    </a:cubicBezTo>
                    <a:cubicBezTo>
                      <a:pt x="2012033" y="374393"/>
                      <a:pt x="2061364" y="300395"/>
                      <a:pt x="2108934" y="221993"/>
                    </a:cubicBezTo>
                    <a:cubicBezTo>
                      <a:pt x="2156504" y="143591"/>
                      <a:pt x="2188217" y="71795"/>
                      <a:pt x="2219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xmlns="" id="{AF2ED3BD-21AA-6440-A358-D5468B14C0FA}"/>
                  </a:ext>
                </a:extLst>
              </p:cNvPr>
              <p:cNvSpPr/>
              <p:nvPr/>
            </p:nvSpPr>
            <p:spPr>
              <a:xfrm>
                <a:off x="2996906" y="5528684"/>
                <a:ext cx="2415496" cy="1159181"/>
              </a:xfrm>
              <a:custGeom>
                <a:avLst/>
                <a:gdLst>
                  <a:gd name="connsiteX0" fmla="*/ 0 w 2415496"/>
                  <a:gd name="connsiteY0" fmla="*/ 702978 h 1159181"/>
                  <a:gd name="connsiteX1" fmla="*/ 232564 w 2415496"/>
                  <a:gd name="connsiteY1" fmla="*/ 956685 h 1159181"/>
                  <a:gd name="connsiteX2" fmla="*/ 528555 w 2415496"/>
                  <a:gd name="connsiteY2" fmla="*/ 1115251 h 1159181"/>
                  <a:gd name="connsiteX3" fmla="*/ 935542 w 2415496"/>
                  <a:gd name="connsiteY3" fmla="*/ 1157536 h 1159181"/>
                  <a:gd name="connsiteX4" fmla="*/ 1421813 w 2415496"/>
                  <a:gd name="connsiteY4" fmla="*/ 1072967 h 1159181"/>
                  <a:gd name="connsiteX5" fmla="*/ 1812943 w 2415496"/>
                  <a:gd name="connsiteY5" fmla="*/ 903829 h 1159181"/>
                  <a:gd name="connsiteX6" fmla="*/ 2056079 w 2415496"/>
                  <a:gd name="connsiteY6" fmla="*/ 618410 h 1159181"/>
                  <a:gd name="connsiteX7" fmla="*/ 2256929 w 2415496"/>
                  <a:gd name="connsiteY7" fmla="*/ 317133 h 1159181"/>
                  <a:gd name="connsiteX8" fmla="*/ 2415496 w 2415496"/>
                  <a:gd name="connsiteY8" fmla="*/ 0 h 1159181"/>
                  <a:gd name="connsiteX9" fmla="*/ 2415496 w 2415496"/>
                  <a:gd name="connsiteY9" fmla="*/ 0 h 1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5496" h="1159181">
                    <a:moveTo>
                      <a:pt x="0" y="702978"/>
                    </a:moveTo>
                    <a:cubicBezTo>
                      <a:pt x="72235" y="795475"/>
                      <a:pt x="144471" y="887973"/>
                      <a:pt x="232564" y="956685"/>
                    </a:cubicBezTo>
                    <a:cubicBezTo>
                      <a:pt x="320657" y="1025397"/>
                      <a:pt x="411392" y="1081776"/>
                      <a:pt x="528555" y="1115251"/>
                    </a:cubicBezTo>
                    <a:cubicBezTo>
                      <a:pt x="645718" y="1148726"/>
                      <a:pt x="786666" y="1164583"/>
                      <a:pt x="935542" y="1157536"/>
                    </a:cubicBezTo>
                    <a:cubicBezTo>
                      <a:pt x="1084418" y="1150489"/>
                      <a:pt x="1275579" y="1115252"/>
                      <a:pt x="1421813" y="1072967"/>
                    </a:cubicBezTo>
                    <a:cubicBezTo>
                      <a:pt x="1568047" y="1030682"/>
                      <a:pt x="1707232" y="979588"/>
                      <a:pt x="1812943" y="903829"/>
                    </a:cubicBezTo>
                    <a:cubicBezTo>
                      <a:pt x="1918654" y="828070"/>
                      <a:pt x="1982081" y="716193"/>
                      <a:pt x="2056079" y="618410"/>
                    </a:cubicBezTo>
                    <a:cubicBezTo>
                      <a:pt x="2130077" y="520627"/>
                      <a:pt x="2197026" y="420201"/>
                      <a:pt x="2256929" y="317133"/>
                    </a:cubicBezTo>
                    <a:cubicBezTo>
                      <a:pt x="2316832" y="214065"/>
                      <a:pt x="2415496" y="0"/>
                      <a:pt x="2415496" y="0"/>
                    </a:cubicBezTo>
                    <a:lnTo>
                      <a:pt x="2415496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xmlns="" id="{DC17653F-85CD-854A-93EB-32E77D2BF3A9}"/>
                  </a:ext>
                </a:extLst>
              </p:cNvPr>
              <p:cNvSpPr/>
              <p:nvPr/>
            </p:nvSpPr>
            <p:spPr>
              <a:xfrm>
                <a:off x="946672" y="5231748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xmlns="" id="{284B40E0-6619-C641-8726-2F6C04788F44}"/>
                  </a:ext>
                </a:extLst>
              </p:cNvPr>
              <p:cNvSpPr/>
              <p:nvPr/>
            </p:nvSpPr>
            <p:spPr>
              <a:xfrm flipH="1">
                <a:off x="3730808" y="5272770"/>
                <a:ext cx="776908" cy="760864"/>
              </a:xfrm>
              <a:custGeom>
                <a:avLst/>
                <a:gdLst>
                  <a:gd name="connsiteX0" fmla="*/ 1253300 w 1669509"/>
                  <a:gd name="connsiteY0" fmla="*/ 50449 h 1875790"/>
                  <a:gd name="connsiteX1" fmla="*/ 1253300 w 1669509"/>
                  <a:gd name="connsiteY1" fmla="*/ 271167 h 1875790"/>
                  <a:gd name="connsiteX2" fmla="*/ 1120869 w 1669509"/>
                  <a:gd name="connsiteY2" fmla="*/ 428822 h 1875790"/>
                  <a:gd name="connsiteX3" fmla="*/ 843396 w 1669509"/>
                  <a:gd name="connsiteY3" fmla="*/ 655845 h 1875790"/>
                  <a:gd name="connsiteX4" fmla="*/ 572229 w 1669509"/>
                  <a:gd name="connsiteY4" fmla="*/ 826113 h 1875790"/>
                  <a:gd name="connsiteX5" fmla="*/ 376737 w 1669509"/>
                  <a:gd name="connsiteY5" fmla="*/ 927012 h 1875790"/>
                  <a:gd name="connsiteX6" fmla="*/ 238000 w 1669509"/>
                  <a:gd name="connsiteY6" fmla="*/ 1122505 h 1875790"/>
                  <a:gd name="connsiteX7" fmla="*/ 105570 w 1669509"/>
                  <a:gd name="connsiteY7" fmla="*/ 1406284 h 1875790"/>
                  <a:gd name="connsiteX8" fmla="*/ 17283 w 1669509"/>
                  <a:gd name="connsiteY8" fmla="*/ 1582858 h 1875790"/>
                  <a:gd name="connsiteX9" fmla="*/ 4671 w 1669509"/>
                  <a:gd name="connsiteY9" fmla="*/ 1753125 h 1875790"/>
                  <a:gd name="connsiteX10" fmla="*/ 74039 w 1669509"/>
                  <a:gd name="connsiteY10" fmla="*/ 1866637 h 1875790"/>
                  <a:gd name="connsiteX11" fmla="*/ 231694 w 1669509"/>
                  <a:gd name="connsiteY11" fmla="*/ 1866637 h 1875790"/>
                  <a:gd name="connsiteX12" fmla="*/ 288450 w 1669509"/>
                  <a:gd name="connsiteY12" fmla="*/ 1847718 h 1875790"/>
                  <a:gd name="connsiteX13" fmla="*/ 370431 w 1669509"/>
                  <a:gd name="connsiteY13" fmla="*/ 1727900 h 1875790"/>
                  <a:gd name="connsiteX14" fmla="*/ 433493 w 1669509"/>
                  <a:gd name="connsiteY14" fmla="*/ 1576551 h 1875790"/>
                  <a:gd name="connsiteX15" fmla="*/ 553311 w 1669509"/>
                  <a:gd name="connsiteY15" fmla="*/ 1368447 h 1875790"/>
                  <a:gd name="connsiteX16" fmla="*/ 685741 w 1669509"/>
                  <a:gd name="connsiteY16" fmla="*/ 1223404 h 1875790"/>
                  <a:gd name="connsiteX17" fmla="*/ 597454 w 1669509"/>
                  <a:gd name="connsiteY17" fmla="*/ 1412590 h 1875790"/>
                  <a:gd name="connsiteX18" fmla="*/ 616373 w 1669509"/>
                  <a:gd name="connsiteY18" fmla="*/ 1494571 h 1875790"/>
                  <a:gd name="connsiteX19" fmla="*/ 755109 w 1669509"/>
                  <a:gd name="connsiteY19" fmla="*/ 1437815 h 1875790"/>
                  <a:gd name="connsiteX20" fmla="*/ 925377 w 1669509"/>
                  <a:gd name="connsiteY20" fmla="*/ 1185567 h 1875790"/>
                  <a:gd name="connsiteX21" fmla="*/ 1133482 w 1669509"/>
                  <a:gd name="connsiteY21" fmla="*/ 1015299 h 1875790"/>
                  <a:gd name="connsiteX22" fmla="*/ 1303749 w 1669509"/>
                  <a:gd name="connsiteY22" fmla="*/ 876562 h 1875790"/>
                  <a:gd name="connsiteX23" fmla="*/ 1492936 w 1669509"/>
                  <a:gd name="connsiteY23" fmla="*/ 643233 h 1875790"/>
                  <a:gd name="connsiteX24" fmla="*/ 1612753 w 1669509"/>
                  <a:gd name="connsiteY24" fmla="*/ 340535 h 1875790"/>
                  <a:gd name="connsiteX25" fmla="*/ 1625366 w 1669509"/>
                  <a:gd name="connsiteY25" fmla="*/ 145042 h 1875790"/>
                  <a:gd name="connsiteX26" fmla="*/ 1669509 w 1669509"/>
                  <a:gd name="connsiteY26" fmla="*/ 0 h 187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9509" h="1875790">
                    <a:moveTo>
                      <a:pt x="1253300" y="50449"/>
                    </a:moveTo>
                    <a:cubicBezTo>
                      <a:pt x="1264336" y="129277"/>
                      <a:pt x="1275372" y="208105"/>
                      <a:pt x="1253300" y="271167"/>
                    </a:cubicBezTo>
                    <a:cubicBezTo>
                      <a:pt x="1231228" y="334229"/>
                      <a:pt x="1189186" y="364709"/>
                      <a:pt x="1120869" y="428822"/>
                    </a:cubicBezTo>
                    <a:cubicBezTo>
                      <a:pt x="1052552" y="492935"/>
                      <a:pt x="934836" y="589630"/>
                      <a:pt x="843396" y="655845"/>
                    </a:cubicBezTo>
                    <a:cubicBezTo>
                      <a:pt x="751956" y="722060"/>
                      <a:pt x="650005" y="780919"/>
                      <a:pt x="572229" y="826113"/>
                    </a:cubicBezTo>
                    <a:cubicBezTo>
                      <a:pt x="494453" y="871307"/>
                      <a:pt x="432442" y="877613"/>
                      <a:pt x="376737" y="927012"/>
                    </a:cubicBezTo>
                    <a:cubicBezTo>
                      <a:pt x="321032" y="976411"/>
                      <a:pt x="283194" y="1042626"/>
                      <a:pt x="238000" y="1122505"/>
                    </a:cubicBezTo>
                    <a:cubicBezTo>
                      <a:pt x="192806" y="1202384"/>
                      <a:pt x="142356" y="1329559"/>
                      <a:pt x="105570" y="1406284"/>
                    </a:cubicBezTo>
                    <a:cubicBezTo>
                      <a:pt x="68784" y="1483009"/>
                      <a:pt x="34099" y="1525051"/>
                      <a:pt x="17283" y="1582858"/>
                    </a:cubicBezTo>
                    <a:cubicBezTo>
                      <a:pt x="467" y="1640665"/>
                      <a:pt x="-4788" y="1705829"/>
                      <a:pt x="4671" y="1753125"/>
                    </a:cubicBezTo>
                    <a:cubicBezTo>
                      <a:pt x="14130" y="1800421"/>
                      <a:pt x="36202" y="1847718"/>
                      <a:pt x="74039" y="1866637"/>
                    </a:cubicBezTo>
                    <a:cubicBezTo>
                      <a:pt x="111876" y="1885556"/>
                      <a:pt x="195959" y="1869790"/>
                      <a:pt x="231694" y="1866637"/>
                    </a:cubicBezTo>
                    <a:cubicBezTo>
                      <a:pt x="267429" y="1863484"/>
                      <a:pt x="265327" y="1870841"/>
                      <a:pt x="288450" y="1847718"/>
                    </a:cubicBezTo>
                    <a:cubicBezTo>
                      <a:pt x="311573" y="1824595"/>
                      <a:pt x="346257" y="1773095"/>
                      <a:pt x="370431" y="1727900"/>
                    </a:cubicBezTo>
                    <a:cubicBezTo>
                      <a:pt x="394605" y="1682706"/>
                      <a:pt x="403013" y="1636460"/>
                      <a:pt x="433493" y="1576551"/>
                    </a:cubicBezTo>
                    <a:cubicBezTo>
                      <a:pt x="463973" y="1516642"/>
                      <a:pt x="511270" y="1427305"/>
                      <a:pt x="553311" y="1368447"/>
                    </a:cubicBezTo>
                    <a:cubicBezTo>
                      <a:pt x="595352" y="1309589"/>
                      <a:pt x="678384" y="1216047"/>
                      <a:pt x="685741" y="1223404"/>
                    </a:cubicBezTo>
                    <a:cubicBezTo>
                      <a:pt x="693098" y="1230761"/>
                      <a:pt x="609015" y="1367396"/>
                      <a:pt x="597454" y="1412590"/>
                    </a:cubicBezTo>
                    <a:cubicBezTo>
                      <a:pt x="585893" y="1457784"/>
                      <a:pt x="590097" y="1490367"/>
                      <a:pt x="616373" y="1494571"/>
                    </a:cubicBezTo>
                    <a:cubicBezTo>
                      <a:pt x="642649" y="1498775"/>
                      <a:pt x="703608" y="1489316"/>
                      <a:pt x="755109" y="1437815"/>
                    </a:cubicBezTo>
                    <a:cubicBezTo>
                      <a:pt x="806610" y="1386314"/>
                      <a:pt x="862315" y="1255986"/>
                      <a:pt x="925377" y="1185567"/>
                    </a:cubicBezTo>
                    <a:cubicBezTo>
                      <a:pt x="988439" y="1115148"/>
                      <a:pt x="1133482" y="1015299"/>
                      <a:pt x="1133482" y="1015299"/>
                    </a:cubicBezTo>
                    <a:cubicBezTo>
                      <a:pt x="1196544" y="963798"/>
                      <a:pt x="1243840" y="938573"/>
                      <a:pt x="1303749" y="876562"/>
                    </a:cubicBezTo>
                    <a:cubicBezTo>
                      <a:pt x="1363658" y="814551"/>
                      <a:pt x="1441435" y="732571"/>
                      <a:pt x="1492936" y="643233"/>
                    </a:cubicBezTo>
                    <a:cubicBezTo>
                      <a:pt x="1544437" y="553895"/>
                      <a:pt x="1590681" y="423567"/>
                      <a:pt x="1612753" y="340535"/>
                    </a:cubicBezTo>
                    <a:cubicBezTo>
                      <a:pt x="1634825" y="257503"/>
                      <a:pt x="1615907" y="201798"/>
                      <a:pt x="1625366" y="145042"/>
                    </a:cubicBezTo>
                    <a:cubicBezTo>
                      <a:pt x="1634825" y="88286"/>
                      <a:pt x="1652167" y="44143"/>
                      <a:pt x="166950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xmlns="" id="{60190AC7-9ED6-0F4C-B1BC-3B3C39EA0047}"/>
                  </a:ext>
                </a:extLst>
              </p:cNvPr>
              <p:cNvSpPr/>
              <p:nvPr/>
            </p:nvSpPr>
            <p:spPr>
              <a:xfrm>
                <a:off x="3923315" y="5214742"/>
                <a:ext cx="45719" cy="79060"/>
              </a:xfrm>
              <a:custGeom>
                <a:avLst/>
                <a:gdLst>
                  <a:gd name="connsiteX0" fmla="*/ 0 w 0"/>
                  <a:gd name="connsiteY0" fmla="*/ 0 h 84407"/>
                  <a:gd name="connsiteX1" fmla="*/ 0 w 0"/>
                  <a:gd name="connsiteY1" fmla="*/ 84407 h 8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84407">
                    <a:moveTo>
                      <a:pt x="0" y="0"/>
                    </a:moveTo>
                    <a:lnTo>
                      <a:pt x="0" y="8440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xmlns="" id="{73D41B52-C619-F44A-8E2C-3D7D7B360CB8}"/>
                  </a:ext>
                </a:extLst>
              </p:cNvPr>
              <p:cNvSpPr/>
              <p:nvPr/>
            </p:nvSpPr>
            <p:spPr>
              <a:xfrm>
                <a:off x="3743011" y="5245065"/>
                <a:ext cx="170822" cy="35344"/>
              </a:xfrm>
              <a:custGeom>
                <a:avLst/>
                <a:gdLst>
                  <a:gd name="connsiteX0" fmla="*/ 0 w 170822"/>
                  <a:gd name="connsiteY0" fmla="*/ 35344 h 35344"/>
                  <a:gd name="connsiteX1" fmla="*/ 35169 w 170822"/>
                  <a:gd name="connsiteY1" fmla="*/ 25295 h 35344"/>
                  <a:gd name="connsiteX2" fmla="*/ 65314 w 170822"/>
                  <a:gd name="connsiteY2" fmla="*/ 15247 h 35344"/>
                  <a:gd name="connsiteX3" fmla="*/ 130629 w 170822"/>
                  <a:gd name="connsiteY3" fmla="*/ 5199 h 35344"/>
                  <a:gd name="connsiteX4" fmla="*/ 170822 w 170822"/>
                  <a:gd name="connsiteY4" fmla="*/ 175 h 3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822" h="35344">
                    <a:moveTo>
                      <a:pt x="0" y="35344"/>
                    </a:moveTo>
                    <a:cubicBezTo>
                      <a:pt x="11723" y="31994"/>
                      <a:pt x="23516" y="28881"/>
                      <a:pt x="35169" y="25295"/>
                    </a:cubicBezTo>
                    <a:cubicBezTo>
                      <a:pt x="45292" y="22180"/>
                      <a:pt x="54928" y="17324"/>
                      <a:pt x="65314" y="15247"/>
                    </a:cubicBezTo>
                    <a:cubicBezTo>
                      <a:pt x="103675" y="7575"/>
                      <a:pt x="81961" y="11282"/>
                      <a:pt x="130629" y="5199"/>
                    </a:cubicBezTo>
                    <a:cubicBezTo>
                      <a:pt x="157224" y="-1450"/>
                      <a:pt x="143820" y="175"/>
                      <a:pt x="170822" y="1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xmlns="" id="{79E9329E-BF1D-B440-AF81-6F5E206D2A98}"/>
                  </a:ext>
                </a:extLst>
              </p:cNvPr>
              <p:cNvSpPr/>
              <p:nvPr/>
            </p:nvSpPr>
            <p:spPr>
              <a:xfrm>
                <a:off x="1537398" y="5265336"/>
                <a:ext cx="155749" cy="10049"/>
              </a:xfrm>
              <a:custGeom>
                <a:avLst/>
                <a:gdLst>
                  <a:gd name="connsiteX0" fmla="*/ 0 w 155749"/>
                  <a:gd name="connsiteY0" fmla="*/ 0 h 10049"/>
                  <a:gd name="connsiteX1" fmla="*/ 80387 w 155749"/>
                  <a:gd name="connsiteY1" fmla="*/ 5024 h 10049"/>
                  <a:gd name="connsiteX2" fmla="*/ 155749 w 155749"/>
                  <a:gd name="connsiteY2" fmla="*/ 10049 h 1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749" h="10049">
                    <a:moveTo>
                      <a:pt x="0" y="0"/>
                    </a:moveTo>
                    <a:lnTo>
                      <a:pt x="80387" y="5024"/>
                    </a:lnTo>
                    <a:cubicBezTo>
                      <a:pt x="157547" y="10168"/>
                      <a:pt x="126852" y="10049"/>
                      <a:pt x="155749" y="1004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xmlns="" id="{FD464F21-D0F7-0345-A51D-FBDFC90A13AB}"/>
                  </a:ext>
                </a:extLst>
              </p:cNvPr>
              <p:cNvSpPr/>
              <p:nvPr/>
            </p:nvSpPr>
            <p:spPr>
              <a:xfrm>
                <a:off x="5337175" y="5461000"/>
                <a:ext cx="85725" cy="73025"/>
              </a:xfrm>
              <a:custGeom>
                <a:avLst/>
                <a:gdLst>
                  <a:gd name="connsiteX0" fmla="*/ 0 w 85725"/>
                  <a:gd name="connsiteY0" fmla="*/ 57150 h 73025"/>
                  <a:gd name="connsiteX1" fmla="*/ 3175 w 85725"/>
                  <a:gd name="connsiteY1" fmla="*/ 34925 h 73025"/>
                  <a:gd name="connsiteX2" fmla="*/ 9525 w 85725"/>
                  <a:gd name="connsiteY2" fmla="*/ 25400 h 73025"/>
                  <a:gd name="connsiteX3" fmla="*/ 28575 w 85725"/>
                  <a:gd name="connsiteY3" fmla="*/ 9525 h 73025"/>
                  <a:gd name="connsiteX4" fmla="*/ 47625 w 85725"/>
                  <a:gd name="connsiteY4" fmla="*/ 3175 h 73025"/>
                  <a:gd name="connsiteX5" fmla="*/ 57150 w 85725"/>
                  <a:gd name="connsiteY5" fmla="*/ 0 h 73025"/>
                  <a:gd name="connsiteX6" fmla="*/ 66675 w 85725"/>
                  <a:gd name="connsiteY6" fmla="*/ 3175 h 73025"/>
                  <a:gd name="connsiteX7" fmla="*/ 76200 w 85725"/>
                  <a:gd name="connsiteY7" fmla="*/ 9525 h 73025"/>
                  <a:gd name="connsiteX8" fmla="*/ 85725 w 85725"/>
                  <a:gd name="connsiteY8" fmla="*/ 28575 h 73025"/>
                  <a:gd name="connsiteX9" fmla="*/ 82550 w 85725"/>
                  <a:gd name="connsiteY9" fmla="*/ 44450 h 73025"/>
                  <a:gd name="connsiteX10" fmla="*/ 76200 w 85725"/>
                  <a:gd name="connsiteY10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" h="73025">
                    <a:moveTo>
                      <a:pt x="0" y="57150"/>
                    </a:moveTo>
                    <a:cubicBezTo>
                      <a:pt x="1058" y="49742"/>
                      <a:pt x="1025" y="42093"/>
                      <a:pt x="3175" y="34925"/>
                    </a:cubicBezTo>
                    <a:cubicBezTo>
                      <a:pt x="4271" y="31270"/>
                      <a:pt x="7082" y="28331"/>
                      <a:pt x="9525" y="25400"/>
                    </a:cubicBezTo>
                    <a:cubicBezTo>
                      <a:pt x="13923" y="20122"/>
                      <a:pt x="21964" y="12463"/>
                      <a:pt x="28575" y="9525"/>
                    </a:cubicBezTo>
                    <a:cubicBezTo>
                      <a:pt x="34692" y="6807"/>
                      <a:pt x="41275" y="5292"/>
                      <a:pt x="47625" y="3175"/>
                    </a:cubicBezTo>
                    <a:lnTo>
                      <a:pt x="57150" y="0"/>
                    </a:lnTo>
                    <a:cubicBezTo>
                      <a:pt x="60325" y="1058"/>
                      <a:pt x="63682" y="1678"/>
                      <a:pt x="66675" y="3175"/>
                    </a:cubicBezTo>
                    <a:cubicBezTo>
                      <a:pt x="70088" y="4882"/>
                      <a:pt x="73502" y="6827"/>
                      <a:pt x="76200" y="9525"/>
                    </a:cubicBezTo>
                    <a:cubicBezTo>
                      <a:pt x="82355" y="15680"/>
                      <a:pt x="83143" y="20828"/>
                      <a:pt x="85725" y="28575"/>
                    </a:cubicBezTo>
                    <a:cubicBezTo>
                      <a:pt x="84667" y="33867"/>
                      <a:pt x="83763" y="39192"/>
                      <a:pt x="82550" y="44450"/>
                    </a:cubicBezTo>
                    <a:cubicBezTo>
                      <a:pt x="75943" y="73079"/>
                      <a:pt x="76200" y="60856"/>
                      <a:pt x="76200" y="73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6359F935-3F81-BE49-AAC4-514F1BC4F5BD}"/>
                </a:ext>
              </a:extLst>
            </p:cNvPr>
            <p:cNvCxnSpPr/>
            <p:nvPr/>
          </p:nvCxnSpPr>
          <p:spPr>
            <a:xfrm>
              <a:off x="7317044" y="4377217"/>
              <a:ext cx="445273" cy="539127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1624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152</Words>
  <Application>Microsoft Office PowerPoint</Application>
  <PresentationFormat>Widescreen</PresentationFormat>
  <Paragraphs>26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 Fleissig</dc:creator>
  <cp:lastModifiedBy>Beare,Jason E</cp:lastModifiedBy>
  <cp:revision>36</cp:revision>
  <dcterms:created xsi:type="dcterms:W3CDTF">2019-01-27T00:48:39Z</dcterms:created>
  <dcterms:modified xsi:type="dcterms:W3CDTF">2019-01-30T14:21:15Z</dcterms:modified>
</cp:coreProperties>
</file>