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</p:sldIdLst>
  <p:sldSz cx="18288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78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84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7688"/>
            <a:ext cx="3943350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7688"/>
            <a:ext cx="11601450" cy="871775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0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3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64608"/>
            <a:ext cx="15773400" cy="4279106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84195"/>
            <a:ext cx="15773400" cy="225028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73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8438"/>
            <a:ext cx="7772400" cy="65270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37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7688"/>
            <a:ext cx="15773400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21745"/>
            <a:ext cx="7736681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57613"/>
            <a:ext cx="7736681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21745"/>
            <a:ext cx="7774782" cy="1235868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57613"/>
            <a:ext cx="7774782" cy="55268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7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4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8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81138"/>
            <a:ext cx="9258300" cy="7310438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7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5800"/>
            <a:ext cx="5898356" cy="24003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81138"/>
            <a:ext cx="9258300" cy="7310438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86100"/>
            <a:ext cx="5898356" cy="5717382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7688"/>
            <a:ext cx="15773400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8438"/>
            <a:ext cx="15773400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222D6-39B3-467C-98B6-D1AA6211F824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34526"/>
            <a:ext cx="61722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34526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CCDA3-3304-4DA9-B6EF-F4FDEF96DE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66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16B1BE-7C93-42B5-AC73-E36C8B04F2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4" t="2140" r="717" b="2176"/>
          <a:stretch/>
        </p:blipFill>
        <p:spPr>
          <a:xfrm>
            <a:off x="937889" y="1162070"/>
            <a:ext cx="5629218" cy="190024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C4A5EE7-0198-4126-8505-EB6F91C7EB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" t="1865" r="794" b="2712"/>
          <a:stretch/>
        </p:blipFill>
        <p:spPr>
          <a:xfrm>
            <a:off x="580702" y="4307995"/>
            <a:ext cx="6343593" cy="1935966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D638D4C-4D3D-4FDD-A1CD-DF5BFF74C5B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" t="1115" r="1067" b="3462"/>
          <a:stretch/>
        </p:blipFill>
        <p:spPr>
          <a:xfrm>
            <a:off x="727101" y="7555905"/>
            <a:ext cx="6050795" cy="1935966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1FC8E1D-BA31-4E4E-829A-1E984F43E9D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0" t="77896" r="8094" b="503"/>
          <a:stretch/>
        </p:blipFill>
        <p:spPr>
          <a:xfrm>
            <a:off x="9248775" y="6677637"/>
            <a:ext cx="7007999" cy="2043093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7F5151B8-3039-4F50-AE24-14055752E17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0" t="579" r="710" b="23817"/>
          <a:stretch/>
        </p:blipFill>
        <p:spPr>
          <a:xfrm>
            <a:off x="10047705" y="1534725"/>
            <a:ext cx="5410139" cy="4767248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7A355938-650A-47AA-9D3A-175059096992}"/>
              </a:ext>
            </a:extLst>
          </p:cNvPr>
          <p:cNvSpPr txBox="1"/>
          <p:nvPr/>
        </p:nvSpPr>
        <p:spPr>
          <a:xfrm>
            <a:off x="2034929" y="297287"/>
            <a:ext cx="3435138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Start operator interface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373A8C6-6E84-4D29-965A-72B0CE79EA06}"/>
              </a:ext>
            </a:extLst>
          </p:cNvPr>
          <p:cNvSpPr txBox="1"/>
          <p:nvPr/>
        </p:nvSpPr>
        <p:spPr>
          <a:xfrm>
            <a:off x="2008425" y="3416712"/>
            <a:ext cx="3488147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Connection successful?</a:t>
            </a:r>
          </a:p>
        </p:txBody>
      </p: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95C58FB2-256B-4F7C-9D8F-199A5AEF24CD}"/>
              </a:ext>
            </a:extLst>
          </p:cNvPr>
          <p:cNvCxnSpPr>
            <a:cxnSpLocks/>
            <a:stCxn id="85" idx="3"/>
            <a:endCxn id="75" idx="3"/>
          </p:cNvCxnSpPr>
          <p:nvPr/>
        </p:nvCxnSpPr>
        <p:spPr>
          <a:xfrm flipH="1" flipV="1">
            <a:off x="5470067" y="535814"/>
            <a:ext cx="26505" cy="3119425"/>
          </a:xfrm>
          <a:prstGeom prst="bentConnector3">
            <a:avLst>
              <a:gd name="adj1" fmla="val -6262347"/>
            </a:avLst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073FF740-1033-4298-8A1A-268AE977D728}"/>
              </a:ext>
            </a:extLst>
          </p:cNvPr>
          <p:cNvCxnSpPr>
            <a:cxnSpLocks/>
            <a:stCxn id="75" idx="2"/>
            <a:endCxn id="3" idx="0"/>
          </p:cNvCxnSpPr>
          <p:nvPr/>
        </p:nvCxnSpPr>
        <p:spPr>
          <a:xfrm>
            <a:off x="3752498" y="774341"/>
            <a:ext cx="0" cy="387729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F40C1D4B-4BD5-4B5E-867C-2B40F51FC8D3}"/>
              </a:ext>
            </a:extLst>
          </p:cNvPr>
          <p:cNvCxnSpPr>
            <a:cxnSpLocks/>
            <a:stCxn id="3" idx="2"/>
            <a:endCxn id="85" idx="0"/>
          </p:cNvCxnSpPr>
          <p:nvPr/>
        </p:nvCxnSpPr>
        <p:spPr>
          <a:xfrm>
            <a:off x="3752498" y="3062318"/>
            <a:ext cx="1" cy="354394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>
            <a:extLst>
              <a:ext uri="{FF2B5EF4-FFF2-40B4-BE49-F238E27FC236}">
                <a16:creationId xmlns:a16="http://schemas.microsoft.com/office/drawing/2014/main" id="{3F101A7D-A7FA-4673-8B92-993EF434E890}"/>
              </a:ext>
            </a:extLst>
          </p:cNvPr>
          <p:cNvCxnSpPr>
            <a:cxnSpLocks/>
            <a:stCxn id="85" idx="2"/>
            <a:endCxn id="18" idx="0"/>
          </p:cNvCxnSpPr>
          <p:nvPr/>
        </p:nvCxnSpPr>
        <p:spPr>
          <a:xfrm>
            <a:off x="3752499" y="3893766"/>
            <a:ext cx="0" cy="414229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>
            <a:extLst>
              <a:ext uri="{FF2B5EF4-FFF2-40B4-BE49-F238E27FC236}">
                <a16:creationId xmlns:a16="http://schemas.microsoft.com/office/drawing/2014/main" id="{B7F4EB38-4B9C-4094-9C29-66F58C244521}"/>
              </a:ext>
            </a:extLst>
          </p:cNvPr>
          <p:cNvSpPr txBox="1"/>
          <p:nvPr/>
        </p:nvSpPr>
        <p:spPr>
          <a:xfrm>
            <a:off x="1816268" y="6677871"/>
            <a:ext cx="3872460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Check compressor pressure</a:t>
            </a: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D22CBFD2-B28E-4B4F-B081-A1EFFBF92414}"/>
              </a:ext>
            </a:extLst>
          </p:cNvPr>
          <p:cNvCxnSpPr>
            <a:cxnSpLocks/>
            <a:stCxn id="18" idx="2"/>
            <a:endCxn id="114" idx="0"/>
          </p:cNvCxnSpPr>
          <p:nvPr/>
        </p:nvCxnSpPr>
        <p:spPr>
          <a:xfrm flipH="1">
            <a:off x="3752498" y="6243961"/>
            <a:ext cx="1" cy="433910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48378B55-2170-4166-BCD6-01D1C88F581D}"/>
              </a:ext>
            </a:extLst>
          </p:cNvPr>
          <p:cNvCxnSpPr>
            <a:cxnSpLocks/>
            <a:stCxn id="114" idx="2"/>
            <a:endCxn id="29" idx="0"/>
          </p:cNvCxnSpPr>
          <p:nvPr/>
        </p:nvCxnSpPr>
        <p:spPr>
          <a:xfrm>
            <a:off x="3752498" y="7154925"/>
            <a:ext cx="1" cy="400980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E8679685-C2EA-419B-A694-0ECB6BE0826B}"/>
              </a:ext>
            </a:extLst>
          </p:cNvPr>
          <p:cNvSpPr txBox="1"/>
          <p:nvPr/>
        </p:nvSpPr>
        <p:spPr>
          <a:xfrm>
            <a:off x="10937152" y="297287"/>
            <a:ext cx="3631245" cy="86177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Minimal pressure applied, verify sensor function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1B3B38D-0C48-4BC3-B179-2A42F7C20AF3}"/>
              </a:ext>
            </a:extLst>
          </p:cNvPr>
          <p:cNvSpPr txBox="1"/>
          <p:nvPr/>
        </p:nvSpPr>
        <p:spPr>
          <a:xfrm>
            <a:off x="13331687" y="3099787"/>
            <a:ext cx="1470990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Load Cell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D7B8E36-7DB1-4C06-AD5B-EB2C11B3AD79}"/>
              </a:ext>
            </a:extLst>
          </p:cNvPr>
          <p:cNvSpPr txBox="1"/>
          <p:nvPr/>
        </p:nvSpPr>
        <p:spPr>
          <a:xfrm>
            <a:off x="13464209" y="4988223"/>
            <a:ext cx="1318592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Encoder</a:t>
            </a:r>
          </a:p>
        </p:txBody>
      </p:sp>
      <p:cxnSp>
        <p:nvCxnSpPr>
          <p:cNvPr id="125" name="Connector: Elbow 124">
            <a:extLst>
              <a:ext uri="{FF2B5EF4-FFF2-40B4-BE49-F238E27FC236}">
                <a16:creationId xmlns:a16="http://schemas.microsoft.com/office/drawing/2014/main" id="{2AF6A004-4BF4-4342-9C34-8C8D6F76E3B0}"/>
              </a:ext>
            </a:extLst>
          </p:cNvPr>
          <p:cNvCxnSpPr>
            <a:cxnSpLocks/>
            <a:stCxn id="29" idx="3"/>
            <a:endCxn id="122" idx="1"/>
          </p:cNvCxnSpPr>
          <p:nvPr/>
        </p:nvCxnSpPr>
        <p:spPr>
          <a:xfrm flipV="1">
            <a:off x="6777896" y="728174"/>
            <a:ext cx="4159256" cy="7795714"/>
          </a:xfrm>
          <a:prstGeom prst="bentConnector3">
            <a:avLst>
              <a:gd name="adj1" fmla="val 50000"/>
            </a:avLst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B7ADD045-6267-4DA9-888F-AC5AEDCB038C}"/>
              </a:ext>
            </a:extLst>
          </p:cNvPr>
          <p:cNvCxnSpPr>
            <a:cxnSpLocks/>
            <a:stCxn id="122" idx="2"/>
            <a:endCxn id="77" idx="0"/>
          </p:cNvCxnSpPr>
          <p:nvPr/>
        </p:nvCxnSpPr>
        <p:spPr>
          <a:xfrm>
            <a:off x="12752775" y="1159061"/>
            <a:ext cx="0" cy="375664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5797218F-8DD3-4B5F-BC79-11093E184BFB}"/>
              </a:ext>
            </a:extLst>
          </p:cNvPr>
          <p:cNvCxnSpPr>
            <a:cxnSpLocks/>
            <a:stCxn id="77" idx="2"/>
            <a:endCxn id="33" idx="0"/>
          </p:cNvCxnSpPr>
          <p:nvPr/>
        </p:nvCxnSpPr>
        <p:spPr>
          <a:xfrm>
            <a:off x="12752775" y="6301973"/>
            <a:ext cx="0" cy="375664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CA587E0E-33CE-4455-8272-DE8B9A006978}"/>
              </a:ext>
            </a:extLst>
          </p:cNvPr>
          <p:cNvSpPr txBox="1"/>
          <p:nvPr/>
        </p:nvSpPr>
        <p:spPr>
          <a:xfrm>
            <a:off x="10561984" y="9096393"/>
            <a:ext cx="4406497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Sensor function/range verified?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731B6A49-E927-44F5-88E2-3DB8603EE3D3}"/>
              </a:ext>
            </a:extLst>
          </p:cNvPr>
          <p:cNvCxnSpPr>
            <a:cxnSpLocks/>
            <a:stCxn id="33" idx="2"/>
            <a:endCxn id="134" idx="0"/>
          </p:cNvCxnSpPr>
          <p:nvPr/>
        </p:nvCxnSpPr>
        <p:spPr>
          <a:xfrm>
            <a:off x="12752775" y="8720730"/>
            <a:ext cx="12458" cy="375663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nector: Elbow 140">
            <a:extLst>
              <a:ext uri="{FF2B5EF4-FFF2-40B4-BE49-F238E27FC236}">
                <a16:creationId xmlns:a16="http://schemas.microsoft.com/office/drawing/2014/main" id="{BC6FE025-D14B-4EF2-8CE4-1DB148F57607}"/>
              </a:ext>
            </a:extLst>
          </p:cNvPr>
          <p:cNvCxnSpPr>
            <a:cxnSpLocks/>
            <a:stCxn id="134" idx="3"/>
            <a:endCxn id="77" idx="3"/>
          </p:cNvCxnSpPr>
          <p:nvPr/>
        </p:nvCxnSpPr>
        <p:spPr>
          <a:xfrm flipV="1">
            <a:off x="14968481" y="3918349"/>
            <a:ext cx="489363" cy="5416571"/>
          </a:xfrm>
          <a:prstGeom prst="bentConnector3">
            <a:avLst>
              <a:gd name="adj1" fmla="val 360649"/>
            </a:avLst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E5DC67A7-74D9-45A2-9575-19CC89F248FA}"/>
              </a:ext>
            </a:extLst>
          </p:cNvPr>
          <p:cNvCxnSpPr>
            <a:cxnSpLocks/>
          </p:cNvCxnSpPr>
          <p:nvPr/>
        </p:nvCxnSpPr>
        <p:spPr>
          <a:xfrm>
            <a:off x="12759401" y="9581886"/>
            <a:ext cx="0" cy="375664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986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A0CB1DF-B393-4697-920A-7EA6122485B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" t="1335" r="571" b="2356"/>
          <a:stretch/>
        </p:blipFill>
        <p:spPr>
          <a:xfrm>
            <a:off x="717336" y="986390"/>
            <a:ext cx="6650795" cy="20502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3F27FA-13F9-4F2E-A0E2-F70F37CA31A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" t="1699" r="778" b="2878"/>
          <a:stretch/>
        </p:blipFill>
        <p:spPr>
          <a:xfrm>
            <a:off x="1581727" y="4557044"/>
            <a:ext cx="4922013" cy="19359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BD03569-CBF6-4ED3-BA71-9B16DF3BE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1" t="1075" r="651" b="882"/>
          <a:stretch/>
        </p:blipFill>
        <p:spPr>
          <a:xfrm>
            <a:off x="9578891" y="755398"/>
            <a:ext cx="5415051" cy="477202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032E33D-2CC2-4DDC-BD30-58F20F3D068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1" t="2411" r="850" b="3311"/>
          <a:stretch/>
        </p:blipFill>
        <p:spPr>
          <a:xfrm>
            <a:off x="9170503" y="7050155"/>
            <a:ext cx="6231827" cy="204743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2E4817A-AC71-447D-9F21-5E85B509D825}"/>
              </a:ext>
            </a:extLst>
          </p:cNvPr>
          <p:cNvSpPr txBox="1"/>
          <p:nvPr/>
        </p:nvSpPr>
        <p:spPr>
          <a:xfrm>
            <a:off x="2206551" y="3558321"/>
            <a:ext cx="3672365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Adjust filename if needed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810D2E2-237F-462C-85ED-35EB19660325}"/>
              </a:ext>
            </a:extLst>
          </p:cNvPr>
          <p:cNvCxnSpPr>
            <a:cxnSpLocks/>
          </p:cNvCxnSpPr>
          <p:nvPr/>
        </p:nvCxnSpPr>
        <p:spPr>
          <a:xfrm>
            <a:off x="4039471" y="304800"/>
            <a:ext cx="0" cy="694280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3531E4F-6A08-4BF6-9F36-38D71321C4E2}"/>
              </a:ext>
            </a:extLst>
          </p:cNvPr>
          <p:cNvCxnSpPr>
            <a:cxnSpLocks/>
            <a:stCxn id="4" idx="2"/>
            <a:endCxn id="8" idx="0"/>
          </p:cNvCxnSpPr>
          <p:nvPr/>
        </p:nvCxnSpPr>
        <p:spPr>
          <a:xfrm>
            <a:off x="4042734" y="3036652"/>
            <a:ext cx="0" cy="521669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4B3658B9-8368-4188-83C8-A77F744C291E}"/>
              </a:ext>
            </a:extLst>
          </p:cNvPr>
          <p:cNvCxnSpPr>
            <a:cxnSpLocks/>
            <a:stCxn id="8" idx="3"/>
            <a:endCxn id="4" idx="3"/>
          </p:cNvCxnSpPr>
          <p:nvPr/>
        </p:nvCxnSpPr>
        <p:spPr>
          <a:xfrm flipV="1">
            <a:off x="5878916" y="2011521"/>
            <a:ext cx="1489215" cy="1785327"/>
          </a:xfrm>
          <a:prstGeom prst="bentConnector3">
            <a:avLst>
              <a:gd name="adj1" fmla="val 142046"/>
            </a:avLst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B14D7E3-3512-46CD-98B2-5A05466064EE}"/>
              </a:ext>
            </a:extLst>
          </p:cNvPr>
          <p:cNvCxnSpPr>
            <a:cxnSpLocks/>
            <a:stCxn id="8" idx="2"/>
            <a:endCxn id="5" idx="0"/>
          </p:cNvCxnSpPr>
          <p:nvPr/>
        </p:nvCxnSpPr>
        <p:spPr>
          <a:xfrm>
            <a:off x="4042734" y="4035375"/>
            <a:ext cx="0" cy="521669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2B6B780-D0F6-49C2-930D-C92D04D93BEB}"/>
              </a:ext>
            </a:extLst>
          </p:cNvPr>
          <p:cNvSpPr txBox="1"/>
          <p:nvPr/>
        </p:nvSpPr>
        <p:spPr>
          <a:xfrm>
            <a:off x="1616829" y="7014678"/>
            <a:ext cx="4851808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Automatically increase force to 5%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8164426-6DB6-45BE-B945-C6A668DC1367}"/>
              </a:ext>
            </a:extLst>
          </p:cNvPr>
          <p:cNvCxnSpPr>
            <a:cxnSpLocks/>
            <a:stCxn id="5" idx="2"/>
            <a:endCxn id="23" idx="0"/>
          </p:cNvCxnSpPr>
          <p:nvPr/>
        </p:nvCxnSpPr>
        <p:spPr>
          <a:xfrm flipH="1">
            <a:off x="4042733" y="6493010"/>
            <a:ext cx="1" cy="521668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>
            <a:extLst>
              <a:ext uri="{FF2B5EF4-FFF2-40B4-BE49-F238E27FC236}">
                <a16:creationId xmlns:a16="http://schemas.microsoft.com/office/drawing/2014/main" id="{50427FFE-A324-4A10-B993-24F04A426E30}"/>
              </a:ext>
            </a:extLst>
          </p:cNvPr>
          <p:cNvCxnSpPr>
            <a:cxnSpLocks/>
            <a:stCxn id="23" idx="3"/>
            <a:endCxn id="6" idx="1"/>
          </p:cNvCxnSpPr>
          <p:nvPr/>
        </p:nvCxnSpPr>
        <p:spPr>
          <a:xfrm flipV="1">
            <a:off x="6468637" y="3141409"/>
            <a:ext cx="3110254" cy="4111796"/>
          </a:xfrm>
          <a:prstGeom prst="bentConnector3">
            <a:avLst>
              <a:gd name="adj1" fmla="val 66191"/>
            </a:avLst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2154E09-B858-42C3-872F-425DC1202C08}"/>
              </a:ext>
            </a:extLst>
          </p:cNvPr>
          <p:cNvSpPr txBox="1"/>
          <p:nvPr/>
        </p:nvSpPr>
        <p:spPr>
          <a:xfrm>
            <a:off x="9436507" y="6050260"/>
            <a:ext cx="5699819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Subject reached maximum grip strength?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3E02BC4-5600-4479-8E12-29102E0BC73C}"/>
              </a:ext>
            </a:extLst>
          </p:cNvPr>
          <p:cNvCxnSpPr>
            <a:cxnSpLocks/>
            <a:stCxn id="6" idx="2"/>
            <a:endCxn id="31" idx="0"/>
          </p:cNvCxnSpPr>
          <p:nvPr/>
        </p:nvCxnSpPr>
        <p:spPr>
          <a:xfrm>
            <a:off x="12286417" y="5527420"/>
            <a:ext cx="0" cy="522840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or: Elbow 35">
            <a:extLst>
              <a:ext uri="{FF2B5EF4-FFF2-40B4-BE49-F238E27FC236}">
                <a16:creationId xmlns:a16="http://schemas.microsoft.com/office/drawing/2014/main" id="{7B27D452-BA8D-48C1-B554-CF5CD65387C9}"/>
              </a:ext>
            </a:extLst>
          </p:cNvPr>
          <p:cNvCxnSpPr>
            <a:cxnSpLocks/>
            <a:stCxn id="31" idx="3"/>
            <a:endCxn id="37" idx="2"/>
          </p:cNvCxnSpPr>
          <p:nvPr/>
        </p:nvCxnSpPr>
        <p:spPr>
          <a:xfrm flipV="1">
            <a:off x="15136326" y="5133252"/>
            <a:ext cx="1379918" cy="1155535"/>
          </a:xfrm>
          <a:prstGeom prst="bentConnector2">
            <a:avLst/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6BF54E6B-5F55-4379-A4AB-212DA8095CF2}"/>
              </a:ext>
            </a:extLst>
          </p:cNvPr>
          <p:cNvSpPr txBox="1"/>
          <p:nvPr/>
        </p:nvSpPr>
        <p:spPr>
          <a:xfrm>
            <a:off x="15287826" y="4271478"/>
            <a:ext cx="2456836" cy="86177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Increase force by 2.5% (25 counts)</a:t>
            </a:r>
          </a:p>
        </p:txBody>
      </p: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13A331A3-AAB7-4AE8-86B0-64CF3ACD64F8}"/>
              </a:ext>
            </a:extLst>
          </p:cNvPr>
          <p:cNvCxnSpPr>
            <a:cxnSpLocks/>
            <a:stCxn id="37" idx="0"/>
            <a:endCxn id="6" idx="3"/>
          </p:cNvCxnSpPr>
          <p:nvPr/>
        </p:nvCxnSpPr>
        <p:spPr>
          <a:xfrm rot="16200000" flipV="1">
            <a:off x="15190059" y="2945293"/>
            <a:ext cx="1130069" cy="1522302"/>
          </a:xfrm>
          <a:prstGeom prst="bentConnector2">
            <a:avLst/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038E9CCD-6AA3-494B-9D61-F3A0CB0A71A8}"/>
              </a:ext>
            </a:extLst>
          </p:cNvPr>
          <p:cNvCxnSpPr>
            <a:cxnSpLocks/>
            <a:stCxn id="31" idx="2"/>
            <a:endCxn id="7" idx="0"/>
          </p:cNvCxnSpPr>
          <p:nvPr/>
        </p:nvCxnSpPr>
        <p:spPr>
          <a:xfrm>
            <a:off x="12286417" y="6527314"/>
            <a:ext cx="0" cy="522841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F3EDF6A-DAEC-4F01-B6AD-CBE16B1C8DB1}"/>
              </a:ext>
            </a:extLst>
          </p:cNvPr>
          <p:cNvCxnSpPr>
            <a:cxnSpLocks/>
          </p:cNvCxnSpPr>
          <p:nvPr/>
        </p:nvCxnSpPr>
        <p:spPr>
          <a:xfrm flipH="1">
            <a:off x="12266539" y="9081993"/>
            <a:ext cx="483" cy="492702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693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6C07F1C-4D0D-4E50-8B7D-3C1EA3FFEA6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4" t="1961" r="652" b="1820"/>
          <a:stretch/>
        </p:blipFill>
        <p:spPr>
          <a:xfrm>
            <a:off x="565287" y="971549"/>
            <a:ext cx="5972176" cy="19383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C9B8ED-C794-41AB-B3FF-A4A2307BA1F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" t="2541" r="695" b="1982"/>
          <a:stretch/>
        </p:blipFill>
        <p:spPr>
          <a:xfrm>
            <a:off x="1634468" y="3396777"/>
            <a:ext cx="3833814" cy="190976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3032F13-761B-480B-87EB-C664F07406F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4" t="1857" r="622" b="2162"/>
          <a:stretch/>
        </p:blipFill>
        <p:spPr>
          <a:xfrm>
            <a:off x="391456" y="7142093"/>
            <a:ext cx="6319838" cy="19335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FC52E2-5B9F-4448-B24D-FC66CE21C1A0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7" t="545" r="852" b="964"/>
          <a:stretch/>
        </p:blipFill>
        <p:spPr>
          <a:xfrm>
            <a:off x="8748504" y="1488174"/>
            <a:ext cx="8115301" cy="7148513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E1CDCE6-3BCB-47FE-BEDB-296BD88E9829}"/>
              </a:ext>
            </a:extLst>
          </p:cNvPr>
          <p:cNvCxnSpPr>
            <a:cxnSpLocks/>
          </p:cNvCxnSpPr>
          <p:nvPr/>
        </p:nvCxnSpPr>
        <p:spPr>
          <a:xfrm flipH="1">
            <a:off x="3559857" y="468080"/>
            <a:ext cx="483" cy="492702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6EF263C-093E-4A64-9A95-055F4E592AFF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>
            <a:off x="3551375" y="2909888"/>
            <a:ext cx="0" cy="486889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9C98939-0722-42F7-9F35-8129E37FEE64}"/>
              </a:ext>
            </a:extLst>
          </p:cNvPr>
          <p:cNvSpPr txBox="1"/>
          <p:nvPr/>
        </p:nvSpPr>
        <p:spPr>
          <a:xfrm>
            <a:off x="1105593" y="5793430"/>
            <a:ext cx="4891565" cy="86177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Automatically set up visual stimulus, set force to 60% of maximum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386A649-7197-4FAF-9DCD-D49BC0611D7E}"/>
              </a:ext>
            </a:extLst>
          </p:cNvPr>
          <p:cNvCxnSpPr>
            <a:cxnSpLocks/>
            <a:stCxn id="5" idx="2"/>
            <a:endCxn id="13" idx="0"/>
          </p:cNvCxnSpPr>
          <p:nvPr/>
        </p:nvCxnSpPr>
        <p:spPr>
          <a:xfrm>
            <a:off x="3551375" y="5306541"/>
            <a:ext cx="1" cy="486889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CB6E3FF-E372-40AD-8CF1-4A6E978C4D10}"/>
              </a:ext>
            </a:extLst>
          </p:cNvPr>
          <p:cNvCxnSpPr>
            <a:cxnSpLocks/>
            <a:stCxn id="13" idx="2"/>
            <a:endCxn id="6" idx="0"/>
          </p:cNvCxnSpPr>
          <p:nvPr/>
        </p:nvCxnSpPr>
        <p:spPr>
          <a:xfrm flipH="1">
            <a:off x="3551375" y="6655204"/>
            <a:ext cx="1" cy="486889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or: Elbow 20">
            <a:extLst>
              <a:ext uri="{FF2B5EF4-FFF2-40B4-BE49-F238E27FC236}">
                <a16:creationId xmlns:a16="http://schemas.microsoft.com/office/drawing/2014/main" id="{34CE6173-B529-4D11-A5C7-53A0A9876563}"/>
              </a:ext>
            </a:extLst>
          </p:cNvPr>
          <p:cNvCxnSpPr>
            <a:cxnSpLocks/>
            <a:stCxn id="6" idx="3"/>
            <a:endCxn id="28" idx="1"/>
          </p:cNvCxnSpPr>
          <p:nvPr/>
        </p:nvCxnSpPr>
        <p:spPr>
          <a:xfrm flipV="1">
            <a:off x="6711294" y="556691"/>
            <a:ext cx="3000478" cy="7552190"/>
          </a:xfrm>
          <a:prstGeom prst="bentConnector3">
            <a:avLst>
              <a:gd name="adj1" fmla="val 34542"/>
            </a:avLst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640E1EA1-3F6E-4F29-84DD-5BA3571466F6}"/>
              </a:ext>
            </a:extLst>
          </p:cNvPr>
          <p:cNvSpPr txBox="1"/>
          <p:nvPr/>
        </p:nvSpPr>
        <p:spPr>
          <a:xfrm>
            <a:off x="9711772" y="318164"/>
            <a:ext cx="6188764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Start MRI sequence, auto visual stimulus start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E0933E-4743-4415-A77A-69C9CADD2CD8}"/>
              </a:ext>
            </a:extLst>
          </p:cNvPr>
          <p:cNvSpPr txBox="1"/>
          <p:nvPr/>
        </p:nvSpPr>
        <p:spPr>
          <a:xfrm>
            <a:off x="13974416" y="6003342"/>
            <a:ext cx="2087217" cy="861774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>
                <a:solidFill>
                  <a:srgbClr val="FF0000"/>
                </a:solidFill>
              </a:rPr>
              <a:t>visual stimulus state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B0DFC4C-35F1-4336-B017-A10A060C3A91}"/>
              </a:ext>
            </a:extLst>
          </p:cNvPr>
          <p:cNvSpPr txBox="1"/>
          <p:nvPr/>
        </p:nvSpPr>
        <p:spPr>
          <a:xfrm>
            <a:off x="10614993" y="6646077"/>
            <a:ext cx="1338470" cy="861774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>
                <a:solidFill>
                  <a:schemeClr val="accent1">
                    <a:lumMod val="75000"/>
                  </a:schemeClr>
                </a:solidFill>
              </a:rPr>
              <a:t>encoder position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FEA2CB0-91A2-4EAC-8BA1-0BCA6250A801}"/>
              </a:ext>
            </a:extLst>
          </p:cNvPr>
          <p:cNvSpPr txBox="1"/>
          <p:nvPr/>
        </p:nvSpPr>
        <p:spPr>
          <a:xfrm>
            <a:off x="13828643" y="4492596"/>
            <a:ext cx="1517374" cy="477054"/>
          </a:xfrm>
          <a:prstGeom prst="rect">
            <a:avLst/>
          </a:prstGeom>
          <a:noFill/>
          <a:ln w="762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>
                <a:solidFill>
                  <a:schemeClr val="accent1">
                    <a:lumMod val="75000"/>
                  </a:schemeClr>
                </a:solidFill>
              </a:rPr>
              <a:t>raw force</a:t>
            </a: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B64CED20-29D9-4021-BD7D-36E87D461A93}"/>
              </a:ext>
            </a:extLst>
          </p:cNvPr>
          <p:cNvCxnSpPr>
            <a:cxnSpLocks/>
            <a:stCxn id="28" idx="2"/>
            <a:endCxn id="7" idx="0"/>
          </p:cNvCxnSpPr>
          <p:nvPr/>
        </p:nvCxnSpPr>
        <p:spPr>
          <a:xfrm>
            <a:off x="12806154" y="795218"/>
            <a:ext cx="1" cy="692956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36C49B01-587C-4944-91A6-22D46CFFC8C8}"/>
              </a:ext>
            </a:extLst>
          </p:cNvPr>
          <p:cNvSpPr txBox="1"/>
          <p:nvPr/>
        </p:nvSpPr>
        <p:spPr>
          <a:xfrm>
            <a:off x="10790410" y="9329643"/>
            <a:ext cx="4031488" cy="47705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500"/>
              <a:t>Repeat at 40% and 20% force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8A2275D-B6C7-4A28-9D0C-CA0EA22E4E15}"/>
              </a:ext>
            </a:extLst>
          </p:cNvPr>
          <p:cNvCxnSpPr>
            <a:cxnSpLocks/>
            <a:stCxn id="7" idx="2"/>
            <a:endCxn id="38" idx="0"/>
          </p:cNvCxnSpPr>
          <p:nvPr/>
        </p:nvCxnSpPr>
        <p:spPr>
          <a:xfrm flipH="1">
            <a:off x="12806154" y="8636687"/>
            <a:ext cx="1" cy="692956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7DD9060D-7D99-4594-9FCE-38EC9DA6AA85}"/>
              </a:ext>
            </a:extLst>
          </p:cNvPr>
          <p:cNvCxnSpPr>
            <a:cxnSpLocks/>
            <a:stCxn id="38" idx="1"/>
            <a:endCxn id="6" idx="2"/>
          </p:cNvCxnSpPr>
          <p:nvPr/>
        </p:nvCxnSpPr>
        <p:spPr>
          <a:xfrm rot="10800000">
            <a:off x="3551376" y="9075670"/>
            <a:ext cx="7239035" cy="492501"/>
          </a:xfrm>
          <a:prstGeom prst="bentConnector2">
            <a:avLst/>
          </a:prstGeom>
          <a:ln w="76200">
            <a:solidFill>
              <a:schemeClr val="tx1"/>
            </a:solidFill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ctagon 55">
            <a:extLst>
              <a:ext uri="{FF2B5EF4-FFF2-40B4-BE49-F238E27FC236}">
                <a16:creationId xmlns:a16="http://schemas.microsoft.com/office/drawing/2014/main" id="{68C51577-78F8-4F82-854D-B4EF4E41CAC3}"/>
              </a:ext>
            </a:extLst>
          </p:cNvPr>
          <p:cNvSpPr/>
          <p:nvPr/>
        </p:nvSpPr>
        <p:spPr>
          <a:xfrm>
            <a:off x="16194157" y="8945217"/>
            <a:ext cx="1232452" cy="1219200"/>
          </a:xfrm>
          <a:prstGeom prst="octagon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/>
              <a:t>STOP</a:t>
            </a: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DE48DEE0-16DF-4D5F-B15F-AEB8CE8B3E0C}"/>
              </a:ext>
            </a:extLst>
          </p:cNvPr>
          <p:cNvCxnSpPr>
            <a:cxnSpLocks/>
            <a:stCxn id="38" idx="3"/>
          </p:cNvCxnSpPr>
          <p:nvPr/>
        </p:nvCxnSpPr>
        <p:spPr>
          <a:xfrm>
            <a:off x="14821898" y="9568170"/>
            <a:ext cx="1345754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30724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2032</TotalTime>
  <Words>87</Words>
  <Application>Microsoft Office PowerPoint</Application>
  <PresentationFormat>Custom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Ottensmeyer, Mark P.</dc:creator>
  <cp:lastModifiedBy>Ottensmeyer, Mark P.</cp:lastModifiedBy>
  <cp:revision>28</cp:revision>
  <cp:lastPrinted>2019-04-14T03:34:02Z</cp:lastPrinted>
  <dcterms:created xsi:type="dcterms:W3CDTF">2019-04-14T02:37:32Z</dcterms:created>
  <dcterms:modified xsi:type="dcterms:W3CDTF">2019-05-01T16:50:35Z</dcterms:modified>
</cp:coreProperties>
</file>