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144000" type="letter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7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4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1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7D5F-3F8D-46A5-AE86-E2AE7A1E330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B76C-F936-47F7-A60D-CB121BD8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microsoft.com/office/2007/relationships/hdphoto" Target="../media/hdphoto1.wdp"/><Relationship Id="rId7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73" y="2705994"/>
            <a:ext cx="1541033" cy="11557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73" y="3946322"/>
            <a:ext cx="1541033" cy="11557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25" y="2704480"/>
            <a:ext cx="1538344" cy="11537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25" y="3948339"/>
            <a:ext cx="1538344" cy="11537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453075-85E7-4A32-B9FC-E06C55747052}"/>
              </a:ext>
            </a:extLst>
          </p:cNvPr>
          <p:cNvSpPr txBox="1"/>
          <p:nvPr/>
        </p:nvSpPr>
        <p:spPr>
          <a:xfrm>
            <a:off x="2130949" y="2474408"/>
            <a:ext cx="96342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FA 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0428F4-F864-4601-AAEF-58875CA17513}"/>
              </a:ext>
            </a:extLst>
          </p:cNvPr>
          <p:cNvSpPr txBox="1"/>
          <p:nvPr/>
        </p:nvSpPr>
        <p:spPr>
          <a:xfrm>
            <a:off x="3799610" y="2494785"/>
            <a:ext cx="96342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24 h </a:t>
            </a:r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post-O</a:t>
            </a:r>
            <a:r>
              <a:rPr lang="en-US" sz="75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F3587-61DE-4C3A-90D7-84F40F8B0958}"/>
              </a:ext>
            </a:extLst>
          </p:cNvPr>
          <p:cNvSpPr txBox="1"/>
          <p:nvPr/>
        </p:nvSpPr>
        <p:spPr>
          <a:xfrm>
            <a:off x="1560631" y="2505510"/>
            <a:ext cx="487342" cy="20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6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0" t="92867" r="937" b="1307"/>
          <a:stretch/>
        </p:blipFill>
        <p:spPr>
          <a:xfrm>
            <a:off x="4473751" y="3741273"/>
            <a:ext cx="496718" cy="115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0" t="92867" r="937" b="1307"/>
          <a:stretch/>
        </p:blipFill>
        <p:spPr>
          <a:xfrm>
            <a:off x="2851460" y="4986769"/>
            <a:ext cx="496718" cy="115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0" t="92867" r="937" b="1307"/>
          <a:stretch/>
        </p:blipFill>
        <p:spPr>
          <a:xfrm>
            <a:off x="4473750" y="4987464"/>
            <a:ext cx="496718" cy="1153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0" t="92867" r="937" b="1307"/>
          <a:stretch/>
        </p:blipFill>
        <p:spPr>
          <a:xfrm>
            <a:off x="2857488" y="3746015"/>
            <a:ext cx="496718" cy="1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</Words>
  <Application>Microsoft Office PowerPoint</Application>
  <PresentationFormat>Letter Paper (8.5x11 in)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East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Hodge, Myles</dc:creator>
  <cp:lastModifiedBy>Hodge, Myles</cp:lastModifiedBy>
  <cp:revision>1</cp:revision>
  <dcterms:created xsi:type="dcterms:W3CDTF">2019-07-10T20:12:56Z</dcterms:created>
  <dcterms:modified xsi:type="dcterms:W3CDTF">2019-07-10T20:15:50Z</dcterms:modified>
</cp:coreProperties>
</file>