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8" r:id="rId4"/>
    <p:sldId id="259" r:id="rId5"/>
    <p:sldId id="257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41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97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1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5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7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7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1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6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60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9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23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A0095-E273-4C85-B9B0-9404C7FDA1C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F35A6-BD57-487C-B9FE-CF099227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0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Title??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47946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Table of Contents?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159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28600"/>
            <a:ext cx="807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Shot of hand icon only, feet icon only, hand and feet icons [2.1.2]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0"/>
            <a:ext cx="7427032" cy="4106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6425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362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Shot of hand icon only, feet icon only, hand and feet icons [2.1.2]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23668"/>
            <a:ext cx="8476324" cy="3481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463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Record accurate timing of start and end of each session/phrase for processing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091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TEXT: Allow subject to rest before, between, and after games [2.7.1]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06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68</Words>
  <Application>Microsoft Office PowerPoint</Application>
  <PresentationFormat>On-screen Show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Title??</vt:lpstr>
      <vt:lpstr>Table of Contents? </vt:lpstr>
      <vt:lpstr>PowerPoint Presentation</vt:lpstr>
      <vt:lpstr>Shot of hand icon only, feet icon only, hand and feet icons [2.1.2] </vt:lpstr>
      <vt:lpstr>PowerPoint Presentation</vt:lpstr>
      <vt:lpstr>PowerPoint Presentation</vt:lpstr>
    </vt:vector>
  </TitlesOfParts>
  <Company>Drexel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O'Neil,Margaret</dc:creator>
  <cp:lastModifiedBy>Shewokis,Patricia</cp:lastModifiedBy>
  <cp:revision>4</cp:revision>
  <dcterms:created xsi:type="dcterms:W3CDTF">2019-02-05T22:26:40Z</dcterms:created>
  <dcterms:modified xsi:type="dcterms:W3CDTF">2019-02-19T19:01:19Z</dcterms:modified>
</cp:coreProperties>
</file>