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356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454" y="53"/>
      </p:cViewPr>
      <p:guideLst>
        <p:guide orient="horz" pos="43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4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5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87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1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2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76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09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7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7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5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55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77CF4-E497-4E02-8A3E-C4860D5AA01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E48C-A8B1-4263-B2B9-DF5DE7BE1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28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e 70"/>
          <p:cNvGrpSpPr/>
          <p:nvPr/>
        </p:nvGrpSpPr>
        <p:grpSpPr>
          <a:xfrm>
            <a:off x="404046" y="760600"/>
            <a:ext cx="4014526" cy="678566"/>
            <a:chOff x="404046" y="760600"/>
            <a:chExt cx="4014526" cy="678566"/>
          </a:xfrm>
        </p:grpSpPr>
        <p:sp>
          <p:nvSpPr>
            <p:cNvPr id="18" name="ZoneTexte 17"/>
            <p:cNvSpPr txBox="1"/>
            <p:nvPr/>
          </p:nvSpPr>
          <p:spPr>
            <a:xfrm>
              <a:off x="1555578" y="760600"/>
              <a:ext cx="19030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CPM-</a:t>
              </a:r>
              <a:r>
                <a:rPr lang="fr-FR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NeuroTag</a:t>
              </a:r>
              <a:r>
                <a:rPr lang="fr-F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fr-FR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Neurovita</a:t>
              </a:r>
              <a:endParaRPr lang="fr-F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404046" y="1057655"/>
              <a:ext cx="4014526" cy="381511"/>
              <a:chOff x="404046" y="1057655"/>
              <a:chExt cx="4014526" cy="381511"/>
            </a:xfrm>
          </p:grpSpPr>
          <p:sp>
            <p:nvSpPr>
              <p:cNvPr id="12" name="ZoneTexte 20"/>
              <p:cNvSpPr txBox="1">
                <a:spLocks noChangeArrowheads="1"/>
              </p:cNvSpPr>
              <p:nvPr/>
            </p:nvSpPr>
            <p:spPr bwMode="auto">
              <a:xfrm>
                <a:off x="404046" y="1111507"/>
                <a:ext cx="631887" cy="272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NH2</a:t>
                </a:r>
                <a:endParaRPr lang="fr-FR" altLang="ko-KR" sz="900" dirty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à coins arrondis 12"/>
              <p:cNvSpPr/>
              <p:nvPr/>
            </p:nvSpPr>
            <p:spPr bwMode="auto">
              <a:xfrm>
                <a:off x="2321678" y="1057671"/>
                <a:ext cx="1308118" cy="3460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à coins arrondis 13"/>
              <p:cNvSpPr/>
              <p:nvPr/>
            </p:nvSpPr>
            <p:spPr bwMode="auto">
              <a:xfrm>
                <a:off x="2876869" y="1057655"/>
                <a:ext cx="752926" cy="348123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Neurovita</a:t>
                </a:r>
                <a:r>
                  <a:rPr lang="en-US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active site</a:t>
                </a:r>
              </a:p>
            </p:txBody>
          </p:sp>
          <p:sp>
            <p:nvSpPr>
              <p:cNvPr id="15" name="ZoneTexte 21"/>
              <p:cNvSpPr txBox="1">
                <a:spLocks noChangeArrowheads="1"/>
              </p:cNvSpPr>
              <p:nvPr/>
            </p:nvSpPr>
            <p:spPr bwMode="auto">
              <a:xfrm>
                <a:off x="3393761" y="1166952"/>
                <a:ext cx="1024811" cy="272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COOH</a:t>
                </a:r>
                <a:endParaRPr lang="fr-FR" altLang="ko-KR" sz="900" dirty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32"/>
              <p:cNvSpPr>
                <a:spLocks noChangeShapeType="1"/>
              </p:cNvSpPr>
              <p:nvPr/>
            </p:nvSpPr>
            <p:spPr bwMode="auto">
              <a:xfrm flipH="1" flipV="1">
                <a:off x="3672902" y="1235412"/>
                <a:ext cx="2730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 flipH="1" flipV="1">
                <a:off x="909048" y="1235412"/>
                <a:ext cx="22829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à coins arrondis 18"/>
              <p:cNvSpPr/>
              <p:nvPr/>
            </p:nvSpPr>
            <p:spPr bwMode="auto">
              <a:xfrm>
                <a:off x="1191504" y="1057670"/>
                <a:ext cx="1127622" cy="34603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CPM-</a:t>
                </a:r>
                <a:r>
                  <a:rPr lang="en-US" sz="7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NeuroTag</a:t>
                </a:r>
                <a:endParaRPr lang="en-US" sz="7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3" name="Connecteur droit 22"/>
          <p:cNvCxnSpPr/>
          <p:nvPr/>
        </p:nvCxnSpPr>
        <p:spPr>
          <a:xfrm rot="5400000" flipH="1" flipV="1">
            <a:off x="5652863" y="1096210"/>
            <a:ext cx="210585" cy="1308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64039" y="41739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4473237" y="41739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69" name="ZoneTexte 68"/>
          <p:cNvSpPr txBox="1"/>
          <p:nvPr/>
        </p:nvSpPr>
        <p:spPr>
          <a:xfrm flipH="1">
            <a:off x="248159" y="2270856"/>
            <a:ext cx="24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</a:t>
            </a:r>
            <a:endParaRPr lang="fr-FR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4457207" y="227085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476565" y="6233318"/>
            <a:ext cx="150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Figure  4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6189180" y="2383631"/>
            <a:ext cx="387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8211140" y="2378868"/>
            <a:ext cx="387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622477" y="729780"/>
            <a:ext cx="4014526" cy="719176"/>
            <a:chOff x="4622477" y="784644"/>
            <a:chExt cx="4014526" cy="719176"/>
          </a:xfrm>
        </p:grpSpPr>
        <p:sp>
          <p:nvSpPr>
            <p:cNvPr id="6" name="Rectangle à coins arrondis 5"/>
            <p:cNvSpPr/>
            <p:nvPr/>
          </p:nvSpPr>
          <p:spPr bwMode="auto">
            <a:xfrm>
              <a:off x="5405346" y="1121377"/>
              <a:ext cx="239596" cy="3481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endPara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4622477" y="784644"/>
              <a:ext cx="4014526" cy="719176"/>
              <a:chOff x="407856" y="1603910"/>
              <a:chExt cx="4014526" cy="719176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1420455" y="1603910"/>
                <a:ext cx="2050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CPM-</a:t>
                </a:r>
                <a:r>
                  <a:rPr lang="fr-FR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NeuroTag</a:t>
                </a:r>
                <a:r>
                  <a:rPr lang="el-GR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fr-FR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--</a:t>
                </a:r>
                <a:r>
                  <a:rPr lang="fr-FR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Neurovita</a:t>
                </a:r>
                <a:endParaRPr lang="fr-FR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5" name="Groupe 74"/>
              <p:cNvGrpSpPr/>
              <p:nvPr/>
            </p:nvGrpSpPr>
            <p:grpSpPr>
              <a:xfrm>
                <a:off x="407856" y="1941575"/>
                <a:ext cx="4014526" cy="381511"/>
                <a:chOff x="404046" y="1057655"/>
                <a:chExt cx="4014526" cy="381511"/>
              </a:xfrm>
            </p:grpSpPr>
            <p:sp>
              <p:nvSpPr>
                <p:cNvPr id="76" name="ZoneTexte 20"/>
                <p:cNvSpPr txBox="1">
                  <a:spLocks noChangeArrowheads="1"/>
                </p:cNvSpPr>
                <p:nvPr/>
              </p:nvSpPr>
              <p:spPr bwMode="auto">
                <a:xfrm>
                  <a:off x="404046" y="1111507"/>
                  <a:ext cx="631887" cy="272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9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굴림" pitchFamily="34" charset="-127"/>
                      <a:cs typeface="Arial" panose="020B0604020202020204" pitchFamily="34" charset="0"/>
                    </a:rPr>
                    <a:t>NH2</a:t>
                  </a:r>
                  <a:endParaRPr lang="fr-FR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Rectangle à coins arrondis 76"/>
                <p:cNvSpPr/>
                <p:nvPr/>
              </p:nvSpPr>
              <p:spPr bwMode="auto">
                <a:xfrm>
                  <a:off x="2321678" y="1057671"/>
                  <a:ext cx="1308118" cy="34603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7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Rectangle à coins arrondis 77"/>
                <p:cNvSpPr/>
                <p:nvPr/>
              </p:nvSpPr>
              <p:spPr bwMode="auto">
                <a:xfrm>
                  <a:off x="2876869" y="1057655"/>
                  <a:ext cx="752926" cy="348123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Neurovita</a:t>
                  </a:r>
                  <a:r>
                    <a:rPr lang="en-US" sz="8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active site</a:t>
                  </a:r>
                </a:p>
              </p:txBody>
            </p:sp>
            <p:sp>
              <p:nvSpPr>
                <p:cNvPr id="79" name="ZoneTexte 21"/>
                <p:cNvSpPr txBox="1">
                  <a:spLocks noChangeArrowheads="1"/>
                </p:cNvSpPr>
                <p:nvPr/>
              </p:nvSpPr>
              <p:spPr bwMode="auto">
                <a:xfrm>
                  <a:off x="3393761" y="1166952"/>
                  <a:ext cx="1024811" cy="272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9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굴림" pitchFamily="34" charset="-127"/>
                      <a:cs typeface="Arial" panose="020B0604020202020204" pitchFamily="34" charset="0"/>
                    </a:rPr>
                    <a:t>COOH</a:t>
                  </a:r>
                  <a:endParaRPr lang="fr-FR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3672902" y="1235412"/>
                  <a:ext cx="27302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909048" y="1235412"/>
                  <a:ext cx="228292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Rectangle à coins arrondis 81"/>
                <p:cNvSpPr/>
                <p:nvPr/>
              </p:nvSpPr>
              <p:spPr bwMode="auto">
                <a:xfrm>
                  <a:off x="1191504" y="1057670"/>
                  <a:ext cx="1127622" cy="34603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</a:t>
                  </a:r>
                  <a:r>
                    <a:rPr lang="en-US" sz="7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CPM-</a:t>
                  </a:r>
                  <a:r>
                    <a:rPr lang="en-US" sz="700" b="1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NeuroTag</a:t>
                  </a:r>
                  <a:r>
                    <a:rPr lang="el-GR" sz="7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Δ</a:t>
                  </a:r>
                  <a:endParaRPr lang="en-US" sz="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18948"/>
              </p:ext>
            </p:extLst>
          </p:nvPr>
        </p:nvGraphicFramePr>
        <p:xfrm>
          <a:off x="5407025" y="2505075"/>
          <a:ext cx="31496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Prism 7" r:id="rId3" imgW="3149600" imgH="3606815" progId="Prism7.Document">
                  <p:embed/>
                </p:oleObj>
              </mc:Choice>
              <mc:Fallback>
                <p:oleObj name="Prism 7" r:id="rId3" imgW="3149600" imgH="3606815" progId="Prism7.Document">
                  <p:embed/>
                  <p:pic>
                    <p:nvPicPr>
                      <p:cNvPr id="21" name="Obje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2505075"/>
                        <a:ext cx="31496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e 49"/>
          <p:cNvGrpSpPr>
            <a:grpSpLocks noChangeAspect="1"/>
          </p:cNvGrpSpPr>
          <p:nvPr/>
        </p:nvGrpSpPr>
        <p:grpSpPr>
          <a:xfrm>
            <a:off x="941521" y="1799466"/>
            <a:ext cx="3131198" cy="2339401"/>
            <a:chOff x="3974592" y="1844040"/>
            <a:chExt cx="4242816" cy="3169920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592" y="1844040"/>
              <a:ext cx="4242816" cy="3169920"/>
            </a:xfrm>
            <a:prstGeom prst="rect">
              <a:avLst/>
            </a:prstGeom>
          </p:spPr>
        </p:pic>
        <p:cxnSp>
          <p:nvCxnSpPr>
            <p:cNvPr id="52" name="Connecteur droit 51"/>
            <p:cNvCxnSpPr/>
            <p:nvPr/>
          </p:nvCxnSpPr>
          <p:spPr>
            <a:xfrm>
              <a:off x="7033260" y="4762500"/>
              <a:ext cx="845820" cy="76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>
            <a:grpSpLocks noChangeAspect="1"/>
          </p:cNvGrpSpPr>
          <p:nvPr/>
        </p:nvGrpSpPr>
        <p:grpSpPr>
          <a:xfrm>
            <a:off x="941521" y="4384484"/>
            <a:ext cx="3131198" cy="2339401"/>
            <a:chOff x="3974592" y="1844040"/>
            <a:chExt cx="4242816" cy="3169920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592" y="1844040"/>
              <a:ext cx="4242816" cy="3169920"/>
            </a:xfrm>
            <a:prstGeom prst="rect">
              <a:avLst/>
            </a:prstGeom>
          </p:spPr>
        </p:pic>
        <p:cxnSp>
          <p:nvCxnSpPr>
            <p:cNvPr id="60" name="Connecteur droit 59"/>
            <p:cNvCxnSpPr/>
            <p:nvPr/>
          </p:nvCxnSpPr>
          <p:spPr>
            <a:xfrm>
              <a:off x="7109460" y="4834890"/>
              <a:ext cx="933450" cy="381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/>
          <p:cNvSpPr txBox="1"/>
          <p:nvPr/>
        </p:nvSpPr>
        <p:spPr>
          <a:xfrm rot="16200000">
            <a:off x="-249157" y="2768603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CPM-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NeuroTag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Neurovita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322895" y="54233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CPM-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NeuroTag</a:t>
            </a:r>
            <a:r>
              <a:rPr lang="el-G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fr-FR" sz="1100" b="1" smtClean="0">
                <a:latin typeface="Arial" panose="020B0604020202020204" pitchFamily="34" charset="0"/>
                <a:cs typeface="Arial" panose="020B0604020202020204" pitchFamily="34" charset="0"/>
              </a:rPr>
              <a:t>Neurovita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34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굴림</vt:lpstr>
      <vt:lpstr>Arial</vt:lpstr>
      <vt:lpstr>Calibri</vt:lpstr>
      <vt:lpstr>Calibri Light</vt:lpstr>
      <vt:lpstr>Thème Office</vt:lpstr>
      <vt:lpstr>Prism 7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PREHAUD</dc:creator>
  <cp:lastModifiedBy>model</cp:lastModifiedBy>
  <cp:revision>37</cp:revision>
  <cp:lastPrinted>2018-12-19T15:55:07Z</cp:lastPrinted>
  <dcterms:created xsi:type="dcterms:W3CDTF">2018-08-16T06:22:36Z</dcterms:created>
  <dcterms:modified xsi:type="dcterms:W3CDTF">2019-02-11T17:04:45Z</dcterms:modified>
</cp:coreProperties>
</file>