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6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2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4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3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9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0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6BBF-BB98-4C78-BB6A-21103A18110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B448E-56E7-4A9B-8260-1F9384F540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742303"/>
            <a:ext cx="10058399" cy="4454300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419298" y="5328860"/>
            <a:ext cx="7302321" cy="441929"/>
          </a:xfrm>
        </p:spPr>
        <p:txBody>
          <a:bodyPr/>
          <a:lstStyle/>
          <a:p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retreived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phase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Tema de Office</vt:lpstr>
      <vt:lpstr>Presentación de PowerPoint</vt:lpstr>
    </vt:vector>
  </TitlesOfParts>
  <Company>UVEG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omel</dc:creator>
  <cp:lastModifiedBy>omel</cp:lastModifiedBy>
  <cp:revision>2</cp:revision>
  <dcterms:created xsi:type="dcterms:W3CDTF">2018-11-14T10:43:00Z</dcterms:created>
  <dcterms:modified xsi:type="dcterms:W3CDTF">2018-11-14T10:45:11Z</dcterms:modified>
</cp:coreProperties>
</file>