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C745-B339-4B0C-BA5E-E78A5AF86B98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3F4A9-3E87-423F-B121-056BA24F1C0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0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C745-B339-4B0C-BA5E-E78A5AF86B98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3F4A9-3E87-423F-B121-056BA24F1C0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643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C745-B339-4B0C-BA5E-E78A5AF86B98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3F4A9-3E87-423F-B121-056BA24F1C0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777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C745-B339-4B0C-BA5E-E78A5AF86B98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3F4A9-3E87-423F-B121-056BA24F1C0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251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C745-B339-4B0C-BA5E-E78A5AF86B98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3F4A9-3E87-423F-B121-056BA24F1C0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970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C745-B339-4B0C-BA5E-E78A5AF86B98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3F4A9-3E87-423F-B121-056BA24F1C0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240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C745-B339-4B0C-BA5E-E78A5AF86B98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3F4A9-3E87-423F-B121-056BA24F1C0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363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C745-B339-4B0C-BA5E-E78A5AF86B98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3F4A9-3E87-423F-B121-056BA24F1C0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482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C745-B339-4B0C-BA5E-E78A5AF86B98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3F4A9-3E87-423F-B121-056BA24F1C0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814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C745-B339-4B0C-BA5E-E78A5AF86B98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3F4A9-3E87-423F-B121-056BA24F1C0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337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DC745-B339-4B0C-BA5E-E78A5AF86B98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3F4A9-3E87-423F-B121-056BA24F1C0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884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DC745-B339-4B0C-BA5E-E78A5AF86B98}" type="datetimeFigureOut">
              <a:rPr lang="en-US" smtClean="0"/>
              <a:t>12/4/2018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93F4A9-3E87-423F-B121-056BA24F1C0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895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30000" contrast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370" y="790874"/>
            <a:ext cx="9955365" cy="4408672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3108384" y="5199546"/>
            <a:ext cx="61644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camera image </a:t>
            </a:r>
            <a:r>
              <a:rPr lang="en-US" sz="2000" dirty="0" smtClean="0"/>
              <a:t>once </a:t>
            </a:r>
            <a:r>
              <a:rPr lang="en-US" sz="2000" dirty="0"/>
              <a:t>the </a:t>
            </a:r>
            <a:r>
              <a:rPr lang="en-US" sz="2000" dirty="0" smtClean="0"/>
              <a:t>two polarizer positions </a:t>
            </a:r>
            <a:r>
              <a:rPr lang="en-US" sz="2000" dirty="0" smtClean="0"/>
              <a:t>are</a:t>
            </a:r>
            <a:r>
              <a:rPr lang="en-US" sz="2000" dirty="0" smtClean="0"/>
              <a:t> </a:t>
            </a:r>
            <a:r>
              <a:rPr lang="en-US" sz="2000" dirty="0"/>
              <a:t>fixed</a:t>
            </a:r>
          </a:p>
        </p:txBody>
      </p:sp>
    </p:spTree>
    <p:extLst>
      <p:ext uri="{BB962C8B-B14F-4D97-AF65-F5344CB8AC3E}">
        <p14:creationId xmlns:p14="http://schemas.microsoft.com/office/powerpoint/2010/main" val="179510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9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>UVEG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omel</dc:creator>
  <cp:lastModifiedBy>omel</cp:lastModifiedBy>
  <cp:revision>7</cp:revision>
  <dcterms:created xsi:type="dcterms:W3CDTF">2018-11-27T09:56:39Z</dcterms:created>
  <dcterms:modified xsi:type="dcterms:W3CDTF">2018-12-04T15:57:50Z</dcterms:modified>
</cp:coreProperties>
</file>