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4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7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C745-B339-4B0C-BA5E-E78A5AF86B9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F4A9-3E87-423F-B121-056BA24F1C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790874"/>
            <a:ext cx="9955368" cy="44086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49298" y="5176854"/>
            <a:ext cx="531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minimum light transmittance or sharpest image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51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" y="768061"/>
            <a:ext cx="10058395" cy="44542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38656" y="5222359"/>
            <a:ext cx="5847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maximum </a:t>
            </a:r>
            <a:r>
              <a:rPr lang="en-US" sz="2000" dirty="0"/>
              <a:t>light </a:t>
            </a:r>
            <a:r>
              <a:rPr lang="en-US" sz="2000" dirty="0" smtClean="0"/>
              <a:t>transmittance or </a:t>
            </a:r>
            <a:r>
              <a:rPr lang="en-US" sz="2000" dirty="0"/>
              <a:t>most </a:t>
            </a:r>
            <a:r>
              <a:rPr lang="en-US" sz="2000" dirty="0" smtClean="0"/>
              <a:t>blurred image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99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UVEG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omel</dc:creator>
  <cp:lastModifiedBy>omel</cp:lastModifiedBy>
  <cp:revision>6</cp:revision>
  <dcterms:created xsi:type="dcterms:W3CDTF">2018-11-27T09:56:39Z</dcterms:created>
  <dcterms:modified xsi:type="dcterms:W3CDTF">2018-12-04T15:55:30Z</dcterms:modified>
</cp:coreProperties>
</file>