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4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77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5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7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4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6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8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14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3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9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9" y="790874"/>
            <a:ext cx="9955368" cy="440867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649298" y="5176854"/>
            <a:ext cx="53118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camera image </a:t>
            </a:r>
            <a:r>
              <a:rPr lang="en-US" sz="2000" dirty="0" smtClean="0"/>
              <a:t>once </a:t>
            </a:r>
            <a:r>
              <a:rPr lang="en-US" sz="2000" dirty="0"/>
              <a:t>the polarizer position </a:t>
            </a:r>
            <a:r>
              <a:rPr lang="en-US" sz="2000" dirty="0" smtClean="0"/>
              <a:t>is </a:t>
            </a:r>
            <a:r>
              <a:rPr lang="en-US" sz="2000" dirty="0"/>
              <a:t>fixed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9510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6</cp:revision>
  <dcterms:created xsi:type="dcterms:W3CDTF">2018-11-27T09:56:39Z</dcterms:created>
  <dcterms:modified xsi:type="dcterms:W3CDTF">2018-12-04T15:48:50Z</dcterms:modified>
</cp:coreProperties>
</file>