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C745-B339-4B0C-BA5E-E78A5AF86B9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F4A9-3E87-423F-B121-056BA24F1C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C745-B339-4B0C-BA5E-E78A5AF86B9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F4A9-3E87-423F-B121-056BA24F1C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4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C745-B339-4B0C-BA5E-E78A5AF86B9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F4A9-3E87-423F-B121-056BA24F1C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77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C745-B339-4B0C-BA5E-E78A5AF86B9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F4A9-3E87-423F-B121-056BA24F1C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5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C745-B339-4B0C-BA5E-E78A5AF86B9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F4A9-3E87-423F-B121-056BA24F1C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70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C745-B339-4B0C-BA5E-E78A5AF86B9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F4A9-3E87-423F-B121-056BA24F1C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4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C745-B339-4B0C-BA5E-E78A5AF86B9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F4A9-3E87-423F-B121-056BA24F1C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63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C745-B339-4B0C-BA5E-E78A5AF86B9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F4A9-3E87-423F-B121-056BA24F1C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8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C745-B339-4B0C-BA5E-E78A5AF86B9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F4A9-3E87-423F-B121-056BA24F1C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1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C745-B339-4B0C-BA5E-E78A5AF86B9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F4A9-3E87-423F-B121-056BA24F1C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37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C745-B339-4B0C-BA5E-E78A5AF86B9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F4A9-3E87-423F-B121-056BA24F1C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84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DC745-B339-4B0C-BA5E-E78A5AF86B9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3F4A9-3E87-423F-B121-056BA24F1C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95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3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9" y="790874"/>
            <a:ext cx="9955368" cy="440867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649298" y="5176854"/>
            <a:ext cx="5311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minimum light transmittance or sharpest image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9510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0" y="768061"/>
            <a:ext cx="10058397" cy="445429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438656" y="5222359"/>
            <a:ext cx="5847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maximum </a:t>
            </a:r>
            <a:r>
              <a:rPr lang="en-US" sz="2000" dirty="0"/>
              <a:t>light </a:t>
            </a:r>
            <a:r>
              <a:rPr lang="en-US" sz="2000" dirty="0" smtClean="0"/>
              <a:t>transmittance or </a:t>
            </a:r>
            <a:r>
              <a:rPr lang="en-US" sz="2000" dirty="0"/>
              <a:t>most </a:t>
            </a:r>
            <a:r>
              <a:rPr lang="en-US" sz="2000" dirty="0" smtClean="0"/>
              <a:t>blurred image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9991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</Words>
  <Application>Microsoft Office PowerPoint</Application>
  <PresentationFormat>Panorámica</PresentationFormat>
  <Paragraphs>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>UVEG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omel</dc:creator>
  <cp:lastModifiedBy>omel</cp:lastModifiedBy>
  <cp:revision>7</cp:revision>
  <dcterms:created xsi:type="dcterms:W3CDTF">2018-11-27T09:56:39Z</dcterms:created>
  <dcterms:modified xsi:type="dcterms:W3CDTF">2018-12-04T16:00:29Z</dcterms:modified>
</cp:coreProperties>
</file>