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336" y="-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642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327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000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97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618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8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62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372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20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85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A5FD1-0EC8-4C63-AC10-FE7C10018C2A}" type="datetimeFigureOut">
              <a:rPr lang="en-US" smtClean="0"/>
              <a:t>11/27/2018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78C0D-EF1A-4572-9116-7704C140336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79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08438" y="5448471"/>
            <a:ext cx="7302321" cy="441929"/>
          </a:xfrm>
        </p:spPr>
        <p:txBody>
          <a:bodyPr/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pixel cell </a:t>
            </a:r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1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91" y="1766401"/>
            <a:ext cx="5715275" cy="2722549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758" y="1766402"/>
            <a:ext cx="6134113" cy="2716453"/>
          </a:xfrm>
          <a:prstGeom prst="rect">
            <a:avLst/>
          </a:prstGeom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1944851" y="4588467"/>
            <a:ext cx="2295382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phase element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7714123" y="4523733"/>
            <a:ext cx="2295382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c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amera image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85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08438" y="5448471"/>
            <a:ext cx="7302321" cy="441929"/>
          </a:xfrm>
        </p:spPr>
        <p:txBody>
          <a:bodyPr/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pixel cell 4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29" y="1766402"/>
            <a:ext cx="5704324" cy="2722549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758" y="1766402"/>
            <a:ext cx="6134113" cy="2716453"/>
          </a:xfrm>
          <a:prstGeom prst="rect">
            <a:avLst/>
          </a:prstGeom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1944851" y="4588467"/>
            <a:ext cx="2295382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phase element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7865867" y="4576540"/>
            <a:ext cx="2295382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c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amera image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12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08438" y="5448471"/>
            <a:ext cx="7302321" cy="441929"/>
          </a:xfrm>
        </p:spPr>
        <p:txBody>
          <a:bodyPr/>
          <a:lstStyle/>
          <a:p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pixel cell 20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729" y="1766402"/>
            <a:ext cx="5704324" cy="2722549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759" y="1766402"/>
            <a:ext cx="6134111" cy="2716453"/>
          </a:xfrm>
          <a:prstGeom prst="rect">
            <a:avLst/>
          </a:prstGeom>
        </p:spPr>
      </p:pic>
      <p:sp>
        <p:nvSpPr>
          <p:cNvPr id="5" name="Subtítulo 2"/>
          <p:cNvSpPr txBox="1">
            <a:spLocks/>
          </p:cNvSpPr>
          <p:nvPr/>
        </p:nvSpPr>
        <p:spPr>
          <a:xfrm>
            <a:off x="1944851" y="4588467"/>
            <a:ext cx="2295382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phase element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7865867" y="4576540"/>
            <a:ext cx="2295382" cy="4419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c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amera image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01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21</Words>
  <Application>Microsoft Office PowerPoint</Application>
  <PresentationFormat>Panorámica</PresentationFormat>
  <Paragraphs>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Tema de Office</vt:lpstr>
      <vt:lpstr>Presentación de PowerPoint</vt:lpstr>
      <vt:lpstr>Presentación de PowerPoint</vt:lpstr>
      <vt:lpstr>Presentación de PowerPoint</vt:lpstr>
    </vt:vector>
  </TitlesOfParts>
  <Company>UVEG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omel</dc:creator>
  <cp:lastModifiedBy>omel</cp:lastModifiedBy>
  <cp:revision>14</cp:revision>
  <dcterms:created xsi:type="dcterms:W3CDTF">2018-11-06T11:53:31Z</dcterms:created>
  <dcterms:modified xsi:type="dcterms:W3CDTF">2018-11-27T15:57:58Z</dcterms:modified>
</cp:coreProperties>
</file>