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A0174-C7CB-420C-AE86-29DC4CEF5853}" type="datetimeFigureOut">
              <a:rPr lang="en-US" smtClean="0"/>
              <a:t>11/14/2018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35A95-ABFC-494E-AC5A-7ED2F56BFC5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6440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A0174-C7CB-420C-AE86-29DC4CEF5853}" type="datetimeFigureOut">
              <a:rPr lang="en-US" smtClean="0"/>
              <a:t>11/14/2018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35A95-ABFC-494E-AC5A-7ED2F56BFC5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1598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A0174-C7CB-420C-AE86-29DC4CEF5853}" type="datetimeFigureOut">
              <a:rPr lang="en-US" smtClean="0"/>
              <a:t>11/14/2018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35A95-ABFC-494E-AC5A-7ED2F56BFC5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726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A0174-C7CB-420C-AE86-29DC4CEF5853}" type="datetimeFigureOut">
              <a:rPr lang="en-US" smtClean="0"/>
              <a:t>11/14/2018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35A95-ABFC-494E-AC5A-7ED2F56BFC5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7299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A0174-C7CB-420C-AE86-29DC4CEF5853}" type="datetimeFigureOut">
              <a:rPr lang="en-US" smtClean="0"/>
              <a:t>11/14/2018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35A95-ABFC-494E-AC5A-7ED2F56BFC5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425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A0174-C7CB-420C-AE86-29DC4CEF5853}" type="datetimeFigureOut">
              <a:rPr lang="en-US" smtClean="0"/>
              <a:t>11/14/2018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35A95-ABFC-494E-AC5A-7ED2F56BFC5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649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A0174-C7CB-420C-AE86-29DC4CEF5853}" type="datetimeFigureOut">
              <a:rPr lang="en-US" smtClean="0"/>
              <a:t>11/14/2018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35A95-ABFC-494E-AC5A-7ED2F56BFC5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4910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A0174-C7CB-420C-AE86-29DC4CEF5853}" type="datetimeFigureOut">
              <a:rPr lang="en-US" smtClean="0"/>
              <a:t>11/14/2018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35A95-ABFC-494E-AC5A-7ED2F56BFC5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90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A0174-C7CB-420C-AE86-29DC4CEF5853}" type="datetimeFigureOut">
              <a:rPr lang="en-US" smtClean="0"/>
              <a:t>11/14/2018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35A95-ABFC-494E-AC5A-7ED2F56BFC5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972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A0174-C7CB-420C-AE86-29DC4CEF5853}" type="datetimeFigureOut">
              <a:rPr lang="en-US" smtClean="0"/>
              <a:t>11/14/2018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35A95-ABFC-494E-AC5A-7ED2F56BFC5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6031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A0174-C7CB-420C-AE86-29DC4CEF5853}" type="datetimeFigureOut">
              <a:rPr lang="en-US" smtClean="0"/>
              <a:t>11/14/2018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35A95-ABFC-494E-AC5A-7ED2F56BFC5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467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9A0174-C7CB-420C-AE86-29DC4CEF5853}" type="datetimeFigureOut">
              <a:rPr lang="en-US" smtClean="0"/>
              <a:t>11/14/2018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735A95-ABFC-494E-AC5A-7ED2F56BFC5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4044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638886" y="5469287"/>
            <a:ext cx="9144000" cy="452116"/>
          </a:xfrm>
        </p:spPr>
        <p:txBody>
          <a:bodyPr/>
          <a:lstStyle/>
          <a:p>
            <a:r>
              <a:rPr lang="en-US" dirty="0" smtClean="0">
                <a:latin typeface="Symbol" panose="05050102010706020507" pitchFamily="18" charset="2"/>
              </a:rPr>
              <a:t>j</a:t>
            </a:r>
            <a:r>
              <a:rPr lang="en-US" dirty="0" smtClean="0"/>
              <a:t>(x</a:t>
            </a:r>
            <a:r>
              <a:rPr lang="en-US" dirty="0"/>
              <a:t>, y)</a:t>
            </a: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1686" y="432936"/>
            <a:ext cx="10058400" cy="5036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4821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4</Words>
  <Application>Microsoft Office PowerPoint</Application>
  <PresentationFormat>Panorámica</PresentationFormat>
  <Paragraphs>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Symbol</vt:lpstr>
      <vt:lpstr>Tema de Office</vt:lpstr>
      <vt:lpstr>Presentación de PowerPoint</vt:lpstr>
    </vt:vector>
  </TitlesOfParts>
  <Company>UVEG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omel</dc:creator>
  <cp:lastModifiedBy>omel</cp:lastModifiedBy>
  <cp:revision>5</cp:revision>
  <dcterms:created xsi:type="dcterms:W3CDTF">2018-11-06T11:57:07Z</dcterms:created>
  <dcterms:modified xsi:type="dcterms:W3CDTF">2018-11-14T11:52:07Z</dcterms:modified>
</cp:coreProperties>
</file>