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2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0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7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1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08438" y="5448471"/>
            <a:ext cx="7302321" cy="441929"/>
          </a:xfrm>
        </p:spPr>
        <p:txBody>
          <a:bodyPr/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ith matrix of zeros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66" y="1766401"/>
            <a:ext cx="5704324" cy="2722549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759" y="1766402"/>
            <a:ext cx="6134111" cy="2716453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1944851" y="4588467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phase element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714123" y="4523733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amera image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85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08438" y="5448471"/>
            <a:ext cx="7302321" cy="441929"/>
          </a:xfrm>
        </p:spPr>
        <p:txBody>
          <a:bodyPr/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ith matrix of pi/2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66" y="1766401"/>
            <a:ext cx="5704324" cy="2722548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759" y="1766402"/>
            <a:ext cx="6134111" cy="2716453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1944851" y="4588467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phase element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714123" y="4523733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amera image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6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08438" y="5448471"/>
            <a:ext cx="7302321" cy="441929"/>
          </a:xfrm>
        </p:spPr>
        <p:txBody>
          <a:bodyPr/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ith matrix of pi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66" y="1766401"/>
            <a:ext cx="5704324" cy="2722548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759" y="1766402"/>
            <a:ext cx="6134111" cy="2716453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1944851" y="4588467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phase element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714123" y="4523733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amera image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29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08438" y="5448471"/>
            <a:ext cx="7302321" cy="441929"/>
          </a:xfrm>
        </p:spPr>
        <p:txBody>
          <a:bodyPr/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ith matrix of 3pi/2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66" y="1766401"/>
            <a:ext cx="5704324" cy="2722548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759" y="1766402"/>
            <a:ext cx="6134111" cy="2716453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1944851" y="4588467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phase element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714123" y="4523733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amera image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51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32</Words>
  <Application>Microsoft Office PowerPoint</Application>
  <PresentationFormat>Panorámica</PresentationFormat>
  <Paragraphs>12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15</cp:revision>
  <dcterms:created xsi:type="dcterms:W3CDTF">2018-11-06T11:53:31Z</dcterms:created>
  <dcterms:modified xsi:type="dcterms:W3CDTF">2018-11-27T15:52:02Z</dcterms:modified>
</cp:coreProperties>
</file>