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CA24-CA0C-4544-AF48-B319D2B4018E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4FEC9-BEB0-497F-B323-FD7CDE2FD2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847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CA24-CA0C-4544-AF48-B319D2B4018E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4FEC9-BEB0-497F-B323-FD7CDE2FD2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559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CA24-CA0C-4544-AF48-B319D2B4018E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4FEC9-BEB0-497F-B323-FD7CDE2FD2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591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CA24-CA0C-4544-AF48-B319D2B4018E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4FEC9-BEB0-497F-B323-FD7CDE2FD2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960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CA24-CA0C-4544-AF48-B319D2B4018E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4FEC9-BEB0-497F-B323-FD7CDE2FD2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683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CA24-CA0C-4544-AF48-B319D2B4018E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4FEC9-BEB0-497F-B323-FD7CDE2FD2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404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CA24-CA0C-4544-AF48-B319D2B4018E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4FEC9-BEB0-497F-B323-FD7CDE2FD2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991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CA24-CA0C-4544-AF48-B319D2B4018E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4FEC9-BEB0-497F-B323-FD7CDE2FD2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78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CA24-CA0C-4544-AF48-B319D2B4018E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4FEC9-BEB0-497F-B323-FD7CDE2FD2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801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CA24-CA0C-4544-AF48-B319D2B4018E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4FEC9-BEB0-497F-B323-FD7CDE2FD2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727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CA24-CA0C-4544-AF48-B319D2B4018E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4FEC9-BEB0-497F-B323-FD7CDE2FD2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85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DCA24-CA0C-4544-AF48-B319D2B4018E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4FEC9-BEB0-497F-B323-FD7CDE2FD2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442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2419298" y="5328860"/>
            <a:ext cx="7302321" cy="441929"/>
          </a:xfrm>
        </p:spPr>
        <p:txBody>
          <a:bodyPr/>
          <a:lstStyle/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o</a:t>
            </a: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riginal phase minus laser phase</a:t>
            </a:r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369" y="716545"/>
            <a:ext cx="10058399" cy="445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734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Tema de Office</vt:lpstr>
      <vt:lpstr>Presentación de PowerPoint</vt:lpstr>
    </vt:vector>
  </TitlesOfParts>
  <Company>UVEG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omel</dc:creator>
  <cp:lastModifiedBy>omel</cp:lastModifiedBy>
  <cp:revision>3</cp:revision>
  <dcterms:created xsi:type="dcterms:W3CDTF">2018-11-14T11:04:18Z</dcterms:created>
  <dcterms:modified xsi:type="dcterms:W3CDTF">2018-11-14T11:12:25Z</dcterms:modified>
</cp:coreProperties>
</file>