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69C4-F9EA-4DA1-98C2-205A6809978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A434-9419-4F9E-98CE-13115B6FE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9" y="915986"/>
            <a:ext cx="9332168" cy="4132692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19298" y="5328860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aser phase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Tema de Office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3</cp:revision>
  <dcterms:created xsi:type="dcterms:W3CDTF">2018-11-14T10:52:05Z</dcterms:created>
  <dcterms:modified xsi:type="dcterms:W3CDTF">2018-11-14T11:33:58Z</dcterms:modified>
</cp:coreProperties>
</file>